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notesSlides/notesSlide4.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5.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6.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notesSlides/notesSlide7.xml" ContentType="application/vnd.openxmlformats-officedocument.presentationml.notesSlide+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notesSlides/notesSlide8.xml" ContentType="application/vnd.openxmlformats-officedocument.presentationml.notesSlid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notesSlides/notesSlide9.xml" ContentType="application/vnd.openxmlformats-officedocument.presentationml.notesSlide+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notesSlides/notesSlide10.xml" ContentType="application/vnd.openxmlformats-officedocument.presentationml.notesSlide+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11.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notesSlides/notesSlide12.xml" ContentType="application/vnd.openxmlformats-officedocument.presentationml.notesSlide+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notesSlides/notesSlide13.xml" ContentType="application/vnd.openxmlformats-officedocument.presentationml.notesSlide+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notesSlides/notesSlide14.xml" ContentType="application/vnd.openxmlformats-officedocument.presentationml.notesSlide+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notesSlides/notesSlide15.xml" ContentType="application/vnd.openxmlformats-officedocument.presentationml.notesSlide+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notesSlides/notesSlide16.xml" ContentType="application/vnd.openxmlformats-officedocument.presentationml.notesSlide+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notesSlides/notesSlide1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notesSlides/notesSlide19.xml" ContentType="application/vnd.openxmlformats-officedocument.presentationml.notesSlide+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notesSlides/notesSlide20.xml" ContentType="application/vnd.openxmlformats-officedocument.presentationml.notesSlide+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notesSlides/notesSlide21.xml" ContentType="application/vnd.openxmlformats-officedocument.presentationml.notesSlide+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notesSlides/notesSlide2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7" r:id="rId21"/>
    <p:sldId id="278" r:id="rId22"/>
    <p:sldId id="279" r:id="rId23"/>
    <p:sldId id="280" r:id="rId24"/>
    <p:sldId id="281" r:id="rId25"/>
    <p:sldId id="314"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guide id="3" pos="415" userDrawn="1">
          <p15:clr>
            <a:srgbClr val="A4A3A4"/>
          </p15:clr>
        </p15:guide>
        <p15:guide id="4" pos="7265" userDrawn="1">
          <p15:clr>
            <a:srgbClr val="A4A3A4"/>
          </p15:clr>
        </p15:guide>
        <p15:guide id="5" orient="horz" pos="391" userDrawn="1">
          <p15:clr>
            <a:srgbClr val="A4A3A4"/>
          </p15:clr>
        </p15:guide>
        <p15:guide id="6" orient="horz" pos="482" userDrawn="1">
          <p15:clr>
            <a:srgbClr val="A4A3A4"/>
          </p15:clr>
        </p15:guide>
        <p15:guide id="7" orient="horz" pos="3928" userDrawn="1">
          <p15:clr>
            <a:srgbClr val="A4A3A4"/>
          </p15:clr>
        </p15:guide>
        <p15:guide id="8" orient="horz" pos="381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44AC5D"/>
    <a:srgbClr val="FFF9E7"/>
    <a:srgbClr val="CBD5F7"/>
    <a:srgbClr val="FF9FA8"/>
    <a:srgbClr val="076324"/>
    <a:srgbClr val="FABB06"/>
    <a:srgbClr val="FF8A4F"/>
    <a:srgbClr val="CD3B2C"/>
    <a:srgbClr val="E4667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浅色样式 3 - 强调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howGuides="1">
      <p:cViewPr varScale="1">
        <p:scale>
          <a:sx n="53" d="100"/>
          <a:sy n="53" d="100"/>
        </p:scale>
        <p:origin x="360" y="60"/>
      </p:cViewPr>
      <p:guideLst>
        <p:guide orient="horz" pos="2160"/>
        <p:guide pos="3863"/>
        <p:guide pos="415"/>
        <p:guide pos="7265"/>
        <p:guide orient="horz" pos="391"/>
        <p:guide orient="horz" pos="482"/>
        <p:guide orient="horz" pos="3928"/>
        <p:guide orient="horz" pos="3816"/>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1904973407158423"/>
          <c:y val="0.1158076123293696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rgbClr val="FFF9E7"/>
              </a:solidFill>
              <a:latin typeface="Arial" panose="020B0604020202020204" pitchFamily="34" charset="0"/>
              <a:ea typeface="微软雅黑" panose="020B0503020204020204" pitchFamily="34" charset="-122"/>
              <a:cs typeface="阿里巴巴普惠体 R" panose="00020600040101010101" pitchFamily="18" charset="-122"/>
              <a:sym typeface="Arial" panose="020B0604020202020204" pitchFamily="34" charset="0"/>
            </a:defRPr>
          </a:pPr>
          <a:endParaRPr lang="zh-CN"/>
        </a:p>
      </c:txPr>
    </c:title>
    <c:autoTitleDeleted val="0"/>
    <c:plotArea>
      <c:layout/>
      <c:pieChart>
        <c:varyColors val="1"/>
        <c:ser>
          <c:idx val="0"/>
          <c:order val="0"/>
          <c:tx>
            <c:strRef>
              <c:f>Sheet1!$B$1</c:f>
              <c:strCache>
                <c:ptCount val="1"/>
                <c:pt idx="0">
                  <c:v>销售额</c:v>
                </c:pt>
              </c:strCache>
            </c:strRef>
          </c:tx>
          <c:dPt>
            <c:idx val="0"/>
            <c:bubble3D val="0"/>
            <c:spPr>
              <a:solidFill>
                <a:schemeClr val="accent1"/>
              </a:solidFill>
              <a:ln w="19050">
                <a:noFill/>
              </a:ln>
              <a:effectLst/>
            </c:spPr>
            <c:extLst>
              <c:ext xmlns:c16="http://schemas.microsoft.com/office/drawing/2014/chart" uri="{C3380CC4-5D6E-409C-BE32-E72D297353CC}">
                <c16:uniqueId val="{00000002-32B1-4693-A3B9-620F55A9E482}"/>
              </c:ext>
            </c:extLst>
          </c:dPt>
          <c:dPt>
            <c:idx val="1"/>
            <c:bubble3D val="0"/>
            <c:spPr>
              <a:solidFill>
                <a:schemeClr val="bg2"/>
              </a:solidFill>
              <a:ln w="19050">
                <a:noFill/>
              </a:ln>
              <a:effectLst/>
            </c:spPr>
            <c:extLst>
              <c:ext xmlns:c16="http://schemas.microsoft.com/office/drawing/2014/chart" uri="{C3380CC4-5D6E-409C-BE32-E72D297353CC}">
                <c16:uniqueId val="{00000003-32B1-4693-A3B9-620F55A9E482}"/>
              </c:ext>
            </c:extLst>
          </c:dPt>
          <c:cat>
            <c:strRef>
              <c:f>Sheet1!$A$2:$A$3</c:f>
              <c:strCache>
                <c:ptCount val="2"/>
                <c:pt idx="0">
                  <c:v>第一季度</c:v>
                </c:pt>
                <c:pt idx="1">
                  <c:v>第二季度</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0-32B1-4693-A3B9-620F55A9E482}"/>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6638762689471656"/>
          <c:y val="0.48137343301228069"/>
          <c:w val="0.27586205598611829"/>
          <c:h val="0.28083401038758365"/>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FFF9E7"/>
              </a:solidFill>
              <a:latin typeface="Arial" panose="020B0604020202020204" pitchFamily="34" charset="0"/>
              <a:ea typeface="微软雅黑" panose="020B0503020204020204" pitchFamily="34" charset="-122"/>
              <a:cs typeface="阿里巴巴普惠体 R" panose="00020600040101010101" pitchFamily="18" charset="-122"/>
              <a:sym typeface="Arial" panose="020B0604020202020204" pitchFamily="34" charset="0"/>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nSpc>
          <a:spcPct val="130000"/>
        </a:lnSpc>
        <a:spcBef>
          <a:spcPts val="0"/>
        </a:spcBef>
        <a:spcAft>
          <a:spcPts val="0"/>
        </a:spcAft>
        <a:defRPr>
          <a:solidFill>
            <a:srgbClr val="FFF9E7"/>
          </a:solidFill>
          <a:latin typeface="Arial" panose="020B0604020202020204" pitchFamily="34" charset="0"/>
          <a:ea typeface="微软雅黑" panose="020B0503020204020204" pitchFamily="34" charset="-122"/>
          <a:cs typeface="阿里巴巴普惠体 R" panose="00020600040101010101" pitchFamily="18" charset="-122"/>
          <a:sym typeface="Arial" panose="020B0604020202020204" pitchFamily="34" charset="0"/>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1904973407158423"/>
          <c:y val="0.1158076123293696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rgbClr val="FFF9E7"/>
              </a:solidFill>
              <a:latin typeface="Arial" panose="020B0604020202020204" pitchFamily="34" charset="0"/>
              <a:ea typeface="微软雅黑" panose="020B0503020204020204" pitchFamily="34" charset="-122"/>
              <a:cs typeface="阿里巴巴普惠体 R" panose="00020600040101010101" pitchFamily="18" charset="-122"/>
              <a:sym typeface="Arial" panose="020B0604020202020204" pitchFamily="34" charset="0"/>
            </a:defRPr>
          </a:pPr>
          <a:endParaRPr lang="zh-CN"/>
        </a:p>
      </c:txPr>
    </c:title>
    <c:autoTitleDeleted val="0"/>
    <c:plotArea>
      <c:layout/>
      <c:pieChart>
        <c:varyColors val="1"/>
        <c:ser>
          <c:idx val="0"/>
          <c:order val="0"/>
          <c:tx>
            <c:strRef>
              <c:f>Sheet1!$B$1</c:f>
              <c:strCache>
                <c:ptCount val="1"/>
                <c:pt idx="0">
                  <c:v>销售额</c:v>
                </c:pt>
              </c:strCache>
            </c:strRef>
          </c:tx>
          <c:dPt>
            <c:idx val="0"/>
            <c:bubble3D val="0"/>
            <c:spPr>
              <a:solidFill>
                <a:schemeClr val="accent1"/>
              </a:solidFill>
              <a:ln w="19050">
                <a:noFill/>
              </a:ln>
              <a:effectLst/>
            </c:spPr>
            <c:extLst>
              <c:ext xmlns:c16="http://schemas.microsoft.com/office/drawing/2014/chart" uri="{C3380CC4-5D6E-409C-BE32-E72D297353CC}">
                <c16:uniqueId val="{00000002-32B1-4693-A3B9-620F55A9E482}"/>
              </c:ext>
            </c:extLst>
          </c:dPt>
          <c:dPt>
            <c:idx val="1"/>
            <c:bubble3D val="0"/>
            <c:spPr>
              <a:solidFill>
                <a:schemeClr val="bg2"/>
              </a:solidFill>
              <a:ln w="19050">
                <a:noFill/>
              </a:ln>
              <a:effectLst/>
            </c:spPr>
            <c:extLst>
              <c:ext xmlns:c16="http://schemas.microsoft.com/office/drawing/2014/chart" uri="{C3380CC4-5D6E-409C-BE32-E72D297353CC}">
                <c16:uniqueId val="{00000003-32B1-4693-A3B9-620F55A9E482}"/>
              </c:ext>
            </c:extLst>
          </c:dPt>
          <c:cat>
            <c:strRef>
              <c:f>Sheet1!$A$2:$A$3</c:f>
              <c:strCache>
                <c:ptCount val="2"/>
                <c:pt idx="0">
                  <c:v>第一季度</c:v>
                </c:pt>
                <c:pt idx="1">
                  <c:v>第二季度</c:v>
                </c:pt>
              </c:strCache>
            </c:strRef>
          </c:cat>
          <c:val>
            <c:numRef>
              <c:f>Sheet1!$B$2:$B$3</c:f>
              <c:numCache>
                <c:formatCode>General</c:formatCode>
                <c:ptCount val="2"/>
                <c:pt idx="0">
                  <c:v>3</c:v>
                </c:pt>
                <c:pt idx="1">
                  <c:v>7</c:v>
                </c:pt>
              </c:numCache>
            </c:numRef>
          </c:val>
          <c:extLst>
            <c:ext xmlns:c16="http://schemas.microsoft.com/office/drawing/2014/chart" uri="{C3380CC4-5D6E-409C-BE32-E72D297353CC}">
              <c16:uniqueId val="{00000000-32B1-4693-A3B9-620F55A9E482}"/>
            </c:ext>
          </c:extLst>
        </c:ser>
        <c:dLbls>
          <c:showLegendKey val="0"/>
          <c:showVal val="0"/>
          <c:showCatName val="0"/>
          <c:showSerName val="0"/>
          <c:showPercent val="0"/>
          <c:showBubbleSize val="0"/>
          <c:showLeaderLines val="1"/>
        </c:dLbls>
        <c:firstSliceAng val="0"/>
      </c:pieChart>
      <c:spPr>
        <a:noFill/>
        <a:ln>
          <a:noFill/>
        </a:ln>
        <a:effectLst/>
      </c:spPr>
    </c:plotArea>
    <c:legend>
      <c:legendPos val="r"/>
      <c:layout>
        <c:manualLayout>
          <c:xMode val="edge"/>
          <c:yMode val="edge"/>
          <c:x val="0.56638762689471656"/>
          <c:y val="0.48137343301228069"/>
          <c:w val="0.27586205598611829"/>
          <c:h val="0.28083401038758365"/>
        </c:manualLayout>
      </c:layout>
      <c:overlay val="0"/>
      <c:spPr>
        <a:noFill/>
        <a:ln>
          <a:noFill/>
        </a:ln>
        <a:effectLst/>
      </c:spPr>
      <c:txPr>
        <a:bodyPr rot="0" spcFirstLastPara="1" vertOverflow="ellipsis" vert="horz" wrap="square" anchor="ctr" anchorCtr="1"/>
        <a:lstStyle/>
        <a:p>
          <a:pPr>
            <a:defRPr sz="1197" b="0" i="0" u="none" strike="noStrike" kern="1200" baseline="0">
              <a:solidFill>
                <a:srgbClr val="FFF9E7"/>
              </a:solidFill>
              <a:latin typeface="Arial" panose="020B0604020202020204" pitchFamily="34" charset="0"/>
              <a:ea typeface="微软雅黑" panose="020B0503020204020204" pitchFamily="34" charset="-122"/>
              <a:cs typeface="阿里巴巴普惠体 R" panose="00020600040101010101" pitchFamily="18" charset="-122"/>
              <a:sym typeface="Arial" panose="020B0604020202020204" pitchFamily="34" charset="0"/>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nSpc>
          <a:spcPct val="130000"/>
        </a:lnSpc>
        <a:spcBef>
          <a:spcPts val="0"/>
        </a:spcBef>
        <a:spcAft>
          <a:spcPts val="0"/>
        </a:spcAft>
        <a:defRPr>
          <a:solidFill>
            <a:srgbClr val="FFF9E7"/>
          </a:solidFill>
          <a:latin typeface="Arial" panose="020B0604020202020204" pitchFamily="34" charset="0"/>
          <a:ea typeface="微软雅黑" panose="020B0503020204020204" pitchFamily="34" charset="-122"/>
          <a:cs typeface="阿里巴巴普惠体 R" panose="00020600040101010101" pitchFamily="18" charset="-122"/>
          <a:sym typeface="Arial" panose="020B0604020202020204" pitchFamily="34" charset="0"/>
        </a:defRPr>
      </a:pPr>
      <a:endParaRPr lang="zh-C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accent1"/>
                </a:solidFill>
                <a:latin typeface="Arial" panose="020B0604020202020204" pitchFamily="34" charset="0"/>
                <a:ea typeface="微软雅黑" panose="020B0503020204020204" pitchFamily="34" charset="-122"/>
                <a:cs typeface="阿里巴巴普惠体 R" panose="00020600040101010101" pitchFamily="18" charset="-122"/>
                <a:sym typeface="Arial" panose="020B0604020202020204" pitchFamily="34" charset="0"/>
              </a:defRPr>
            </a:pPr>
            <a:r>
              <a:rPr lang="zh-CN" altLang="en-US" dirty="0"/>
              <a:t>利润</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accent1"/>
              </a:solidFill>
              <a:latin typeface="Arial" panose="020B0604020202020204" pitchFamily="34" charset="0"/>
              <a:ea typeface="微软雅黑" panose="020B0503020204020204" pitchFamily="34" charset="-122"/>
              <a:cs typeface="阿里巴巴普惠体 R" panose="00020600040101010101" pitchFamily="18" charset="-122"/>
              <a:sym typeface="Arial" panose="020B0604020202020204" pitchFamily="34" charset="0"/>
            </a:defRPr>
          </a:pPr>
          <a:endParaRPr lang="zh-CN"/>
        </a:p>
      </c:txPr>
    </c:title>
    <c:autoTitleDeleted val="0"/>
    <c:plotArea>
      <c:layout/>
      <c:barChart>
        <c:barDir val="col"/>
        <c:grouping val="clustered"/>
        <c:varyColors val="0"/>
        <c:ser>
          <c:idx val="0"/>
          <c:order val="0"/>
          <c:tx>
            <c:strRef>
              <c:f>Sheet1!$B$1</c:f>
              <c:strCache>
                <c:ptCount val="1"/>
                <c:pt idx="0">
                  <c:v>系列 1</c:v>
                </c:pt>
              </c:strCache>
            </c:strRef>
          </c:tx>
          <c:spPr>
            <a:solidFill>
              <a:schemeClr val="accent1"/>
            </a:solidFill>
            <a:ln>
              <a:noFill/>
            </a:ln>
            <a:effectLst/>
          </c:spPr>
          <c:invertIfNegative val="0"/>
          <c:trendline>
            <c:spPr>
              <a:ln w="25400" cap="rnd">
                <a:solidFill>
                  <a:srgbClr val="FABB06"/>
                </a:solidFill>
                <a:prstDash val="solid"/>
              </a:ln>
              <a:effectLst/>
            </c:spPr>
            <c:trendlineType val="movingAvg"/>
            <c:period val="2"/>
            <c:dispRSqr val="0"/>
            <c:dispEq val="0"/>
          </c:trendline>
          <c:cat>
            <c:strRef>
              <c:f>Sheet1!$A$2:$A$9</c:f>
              <c:strCache>
                <c:ptCount val="8"/>
                <c:pt idx="0">
                  <c:v>类别 1</c:v>
                </c:pt>
                <c:pt idx="1">
                  <c:v>类别 2</c:v>
                </c:pt>
                <c:pt idx="2">
                  <c:v>类别 3</c:v>
                </c:pt>
                <c:pt idx="3">
                  <c:v>类别 4</c:v>
                </c:pt>
                <c:pt idx="4">
                  <c:v>类别 5</c:v>
                </c:pt>
                <c:pt idx="5">
                  <c:v>类别 6</c:v>
                </c:pt>
                <c:pt idx="6">
                  <c:v>类别 7</c:v>
                </c:pt>
                <c:pt idx="7">
                  <c:v>类别 8</c:v>
                </c:pt>
              </c:strCache>
            </c:strRef>
          </c:cat>
          <c:val>
            <c:numRef>
              <c:f>Sheet1!$B$2:$B$9</c:f>
              <c:numCache>
                <c:formatCode>General</c:formatCode>
                <c:ptCount val="8"/>
                <c:pt idx="0">
                  <c:v>4.3</c:v>
                </c:pt>
                <c:pt idx="1">
                  <c:v>2.5</c:v>
                </c:pt>
                <c:pt idx="2">
                  <c:v>3.5</c:v>
                </c:pt>
                <c:pt idx="3">
                  <c:v>4.5</c:v>
                </c:pt>
                <c:pt idx="4">
                  <c:v>2</c:v>
                </c:pt>
                <c:pt idx="5">
                  <c:v>1</c:v>
                </c:pt>
                <c:pt idx="6">
                  <c:v>4</c:v>
                </c:pt>
                <c:pt idx="7">
                  <c:v>4.5</c:v>
                </c:pt>
              </c:numCache>
            </c:numRef>
          </c:val>
          <c:extLst>
            <c:ext xmlns:c16="http://schemas.microsoft.com/office/drawing/2014/chart" uri="{C3380CC4-5D6E-409C-BE32-E72D297353CC}">
              <c16:uniqueId val="{00000000-2818-42D5-B202-A10A017E2258}"/>
            </c:ext>
          </c:extLst>
        </c:ser>
        <c:ser>
          <c:idx val="1"/>
          <c:order val="1"/>
          <c:tx>
            <c:strRef>
              <c:f>Sheet1!$C$1</c:f>
              <c:strCache>
                <c:ptCount val="1"/>
                <c:pt idx="0">
                  <c:v>系列 2</c:v>
                </c:pt>
              </c:strCache>
            </c:strRef>
          </c:tx>
          <c:spPr>
            <a:solidFill>
              <a:schemeClr val="bg2"/>
            </a:solidFill>
            <a:ln>
              <a:noFill/>
            </a:ln>
            <a:effectLst/>
          </c:spPr>
          <c:invertIfNegative val="0"/>
          <c:cat>
            <c:strRef>
              <c:f>Sheet1!$A$2:$A$9</c:f>
              <c:strCache>
                <c:ptCount val="8"/>
                <c:pt idx="0">
                  <c:v>类别 1</c:v>
                </c:pt>
                <c:pt idx="1">
                  <c:v>类别 2</c:v>
                </c:pt>
                <c:pt idx="2">
                  <c:v>类别 3</c:v>
                </c:pt>
                <c:pt idx="3">
                  <c:v>类别 4</c:v>
                </c:pt>
                <c:pt idx="4">
                  <c:v>类别 5</c:v>
                </c:pt>
                <c:pt idx="5">
                  <c:v>类别 6</c:v>
                </c:pt>
                <c:pt idx="6">
                  <c:v>类别 7</c:v>
                </c:pt>
                <c:pt idx="7">
                  <c:v>类别 8</c:v>
                </c:pt>
              </c:strCache>
            </c:strRef>
          </c:cat>
          <c:val>
            <c:numRef>
              <c:f>Sheet1!$C$2:$C$9</c:f>
              <c:numCache>
                <c:formatCode>General</c:formatCode>
                <c:ptCount val="8"/>
                <c:pt idx="0">
                  <c:v>2.4</c:v>
                </c:pt>
                <c:pt idx="1">
                  <c:v>4.4000000000000004</c:v>
                </c:pt>
                <c:pt idx="2">
                  <c:v>1.8</c:v>
                </c:pt>
                <c:pt idx="3">
                  <c:v>2.8</c:v>
                </c:pt>
                <c:pt idx="4">
                  <c:v>4</c:v>
                </c:pt>
                <c:pt idx="5">
                  <c:v>3</c:v>
                </c:pt>
                <c:pt idx="6">
                  <c:v>1.8</c:v>
                </c:pt>
                <c:pt idx="7">
                  <c:v>2.8</c:v>
                </c:pt>
              </c:numCache>
            </c:numRef>
          </c:val>
          <c:extLst>
            <c:ext xmlns:c16="http://schemas.microsoft.com/office/drawing/2014/chart" uri="{C3380CC4-5D6E-409C-BE32-E72D297353CC}">
              <c16:uniqueId val="{00000001-2818-42D5-B202-A10A017E2258}"/>
            </c:ext>
          </c:extLst>
        </c:ser>
        <c:dLbls>
          <c:showLegendKey val="0"/>
          <c:showVal val="0"/>
          <c:showCatName val="0"/>
          <c:showSerName val="0"/>
          <c:showPercent val="0"/>
          <c:showBubbleSize val="0"/>
        </c:dLbls>
        <c:gapWidth val="219"/>
        <c:overlap val="-27"/>
        <c:axId val="1939327280"/>
        <c:axId val="1939327696"/>
      </c:barChart>
      <c:catAx>
        <c:axId val="193932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accent1"/>
                </a:solidFill>
                <a:latin typeface="Arial" panose="020B0604020202020204" pitchFamily="34" charset="0"/>
                <a:ea typeface="微软雅黑" panose="020B0503020204020204" pitchFamily="34" charset="-122"/>
                <a:cs typeface="阿里巴巴普惠体 R" panose="00020600040101010101" pitchFamily="18" charset="-122"/>
                <a:sym typeface="Arial" panose="020B0604020202020204" pitchFamily="34" charset="0"/>
              </a:defRPr>
            </a:pPr>
            <a:endParaRPr lang="zh-CN"/>
          </a:p>
        </c:txPr>
        <c:crossAx val="1939327696"/>
        <c:crosses val="autoZero"/>
        <c:auto val="1"/>
        <c:lblAlgn val="ctr"/>
        <c:lblOffset val="100"/>
        <c:noMultiLvlLbl val="0"/>
      </c:catAx>
      <c:valAx>
        <c:axId val="193932769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accent1"/>
                </a:solidFill>
                <a:latin typeface="Arial" panose="020B0604020202020204" pitchFamily="34" charset="0"/>
                <a:ea typeface="微软雅黑" panose="020B0503020204020204" pitchFamily="34" charset="-122"/>
                <a:cs typeface="阿里巴巴普惠体 R" panose="00020600040101010101" pitchFamily="18" charset="-122"/>
                <a:sym typeface="Arial" panose="020B0604020202020204" pitchFamily="34" charset="0"/>
              </a:defRPr>
            </a:pPr>
            <a:endParaRPr lang="zh-CN"/>
          </a:p>
        </c:txPr>
        <c:crossAx val="19393272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197" b="0" i="0" u="none" strike="noStrike" kern="1200" baseline="0">
                <a:solidFill>
                  <a:schemeClr val="accent1"/>
                </a:solidFill>
                <a:latin typeface="Arial" panose="020B0604020202020204" pitchFamily="34" charset="0"/>
                <a:ea typeface="微软雅黑" panose="020B0503020204020204" pitchFamily="34" charset="-122"/>
                <a:cs typeface="阿里巴巴普惠体 R" panose="00020600040101010101" pitchFamily="18" charset="-122"/>
                <a:sym typeface="Arial" panose="020B0604020202020204" pitchFamily="34" charset="0"/>
              </a:defRPr>
            </a:pPr>
            <a:endParaRPr lang="zh-CN"/>
          </a:p>
        </c:txPr>
      </c:dTable>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accent1"/>
              </a:solidFill>
              <a:latin typeface="Arial" panose="020B0604020202020204" pitchFamily="34" charset="0"/>
              <a:ea typeface="微软雅黑" panose="020B0503020204020204" pitchFamily="34" charset="-122"/>
              <a:cs typeface="阿里巴巴普惠体 R" panose="00020600040101010101" pitchFamily="18" charset="-122"/>
              <a:sym typeface="Arial" panose="020B0604020202020204" pitchFamily="34" charset="0"/>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nSpc>
          <a:spcPct val="130000"/>
        </a:lnSpc>
        <a:spcBef>
          <a:spcPts val="0"/>
        </a:spcBef>
        <a:spcAft>
          <a:spcPts val="0"/>
        </a:spcAft>
        <a:defRPr>
          <a:solidFill>
            <a:schemeClr val="accent1"/>
          </a:solidFill>
          <a:latin typeface="Arial" panose="020B0604020202020204" pitchFamily="34" charset="0"/>
          <a:ea typeface="微软雅黑" panose="020B0503020204020204" pitchFamily="34" charset="-122"/>
          <a:cs typeface="阿里巴巴普惠体 R" panose="00020600040101010101" pitchFamily="18" charset="-122"/>
          <a:sym typeface="Arial" panose="020B0604020202020204" pitchFamily="34" charset="0"/>
        </a:defRPr>
      </a:pPr>
      <a:endParaRPr lang="zh-C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rgbClr val="FFF9E7"/>
                </a:solidFill>
                <a:latin typeface="Arial" panose="020B0604020202020204" pitchFamily="34" charset="0"/>
                <a:ea typeface="微软雅黑" panose="020B0503020204020204" pitchFamily="34" charset="-122"/>
                <a:cs typeface="阿里巴巴普惠体 R" panose="00020600040101010101" pitchFamily="18" charset="-122"/>
                <a:sym typeface="Arial" panose="020B0604020202020204" pitchFamily="34" charset="0"/>
              </a:defRPr>
            </a:pPr>
            <a:r>
              <a:rPr lang="zh-CN" altLang="en-US" dirty="0"/>
              <a:t>预算表</a:t>
            </a:r>
          </a:p>
        </c:rich>
      </c:tx>
      <c:overlay val="0"/>
      <c:spPr>
        <a:noFill/>
        <a:ln>
          <a:noFill/>
        </a:ln>
        <a:effectLst/>
      </c:spPr>
      <c:txPr>
        <a:bodyPr rot="0" spcFirstLastPara="1" vertOverflow="ellipsis" vert="horz" wrap="square" anchor="ctr" anchorCtr="1"/>
        <a:lstStyle/>
        <a:p>
          <a:pPr>
            <a:defRPr sz="1440" b="0" i="0" u="none" strike="noStrike" kern="1200" spc="0" baseline="0">
              <a:solidFill>
                <a:srgbClr val="FFF9E7"/>
              </a:solidFill>
              <a:latin typeface="Arial" panose="020B0604020202020204" pitchFamily="34" charset="0"/>
              <a:ea typeface="微软雅黑" panose="020B0503020204020204" pitchFamily="34" charset="-122"/>
              <a:cs typeface="阿里巴巴普惠体 R" panose="00020600040101010101" pitchFamily="18" charset="-122"/>
              <a:sym typeface="Arial" panose="020B0604020202020204" pitchFamily="34" charset="0"/>
            </a:defRPr>
          </a:pPr>
          <a:endParaRPr lang="zh-CN"/>
        </a:p>
      </c:txPr>
    </c:title>
    <c:autoTitleDeleted val="0"/>
    <c:plotArea>
      <c:layout/>
      <c:lineChart>
        <c:grouping val="standard"/>
        <c:varyColors val="0"/>
        <c:ser>
          <c:idx val="0"/>
          <c:order val="0"/>
          <c:tx>
            <c:strRef>
              <c:f>Sheet1!$B$1</c:f>
              <c:strCache>
                <c:ptCount val="1"/>
                <c:pt idx="0">
                  <c:v>系列 1</c:v>
                </c:pt>
              </c:strCache>
            </c:strRef>
          </c:tx>
          <c:spPr>
            <a:ln w="19050" cap="rnd">
              <a:solidFill>
                <a:srgbClr val="CBD5F7"/>
              </a:solidFill>
              <a:round/>
            </a:ln>
            <a:effectLst/>
          </c:spPr>
          <c:marker>
            <c:symbol val="none"/>
          </c:marker>
          <c:cat>
            <c:strRef>
              <c:f>Sheet1!$A$2:$A$9</c:f>
              <c:strCache>
                <c:ptCount val="8"/>
                <c:pt idx="0">
                  <c:v>类别 1</c:v>
                </c:pt>
                <c:pt idx="1">
                  <c:v>类别 2</c:v>
                </c:pt>
                <c:pt idx="2">
                  <c:v>类别 3</c:v>
                </c:pt>
                <c:pt idx="3">
                  <c:v>类别 4</c:v>
                </c:pt>
                <c:pt idx="4">
                  <c:v>类别 5</c:v>
                </c:pt>
                <c:pt idx="5">
                  <c:v>类别 6</c:v>
                </c:pt>
                <c:pt idx="6">
                  <c:v>类别 7</c:v>
                </c:pt>
                <c:pt idx="7">
                  <c:v>类别 4</c:v>
                </c:pt>
              </c:strCache>
            </c:strRef>
          </c:cat>
          <c:val>
            <c:numRef>
              <c:f>Sheet1!$B$2:$B$9</c:f>
              <c:numCache>
                <c:formatCode>General</c:formatCode>
                <c:ptCount val="8"/>
                <c:pt idx="0">
                  <c:v>4.3</c:v>
                </c:pt>
                <c:pt idx="1">
                  <c:v>2.5</c:v>
                </c:pt>
                <c:pt idx="2">
                  <c:v>3.5</c:v>
                </c:pt>
                <c:pt idx="3">
                  <c:v>4.5</c:v>
                </c:pt>
                <c:pt idx="4">
                  <c:v>3.5</c:v>
                </c:pt>
                <c:pt idx="5">
                  <c:v>4.5</c:v>
                </c:pt>
                <c:pt idx="6">
                  <c:v>3.5</c:v>
                </c:pt>
                <c:pt idx="7">
                  <c:v>4.5</c:v>
                </c:pt>
              </c:numCache>
            </c:numRef>
          </c:val>
          <c:smooth val="1"/>
          <c:extLst>
            <c:ext xmlns:c16="http://schemas.microsoft.com/office/drawing/2014/chart" uri="{C3380CC4-5D6E-409C-BE32-E72D297353CC}">
              <c16:uniqueId val="{00000000-A7D2-4D04-9638-731C59C6AC0A}"/>
            </c:ext>
          </c:extLst>
        </c:ser>
        <c:ser>
          <c:idx val="1"/>
          <c:order val="1"/>
          <c:tx>
            <c:strRef>
              <c:f>Sheet1!$C$1</c:f>
              <c:strCache>
                <c:ptCount val="1"/>
                <c:pt idx="0">
                  <c:v>系列 2</c:v>
                </c:pt>
              </c:strCache>
            </c:strRef>
          </c:tx>
          <c:spPr>
            <a:ln w="19050" cap="rnd">
              <a:solidFill>
                <a:srgbClr val="FFC000"/>
              </a:solidFill>
              <a:round/>
            </a:ln>
            <a:effectLst/>
          </c:spPr>
          <c:marker>
            <c:symbol val="none"/>
          </c:marker>
          <c:cat>
            <c:strRef>
              <c:f>Sheet1!$A$2:$A$9</c:f>
              <c:strCache>
                <c:ptCount val="8"/>
                <c:pt idx="0">
                  <c:v>类别 1</c:v>
                </c:pt>
                <c:pt idx="1">
                  <c:v>类别 2</c:v>
                </c:pt>
                <c:pt idx="2">
                  <c:v>类别 3</c:v>
                </c:pt>
                <c:pt idx="3">
                  <c:v>类别 4</c:v>
                </c:pt>
                <c:pt idx="4">
                  <c:v>类别 5</c:v>
                </c:pt>
                <c:pt idx="5">
                  <c:v>类别 6</c:v>
                </c:pt>
                <c:pt idx="6">
                  <c:v>类别 7</c:v>
                </c:pt>
                <c:pt idx="7">
                  <c:v>类别 4</c:v>
                </c:pt>
              </c:strCache>
            </c:strRef>
          </c:cat>
          <c:val>
            <c:numRef>
              <c:f>Sheet1!$C$2:$C$9</c:f>
              <c:numCache>
                <c:formatCode>General</c:formatCode>
                <c:ptCount val="8"/>
                <c:pt idx="0">
                  <c:v>2.4</c:v>
                </c:pt>
                <c:pt idx="1">
                  <c:v>4.4000000000000004</c:v>
                </c:pt>
                <c:pt idx="2">
                  <c:v>1.8</c:v>
                </c:pt>
                <c:pt idx="3">
                  <c:v>2.8</c:v>
                </c:pt>
                <c:pt idx="4">
                  <c:v>1.8</c:v>
                </c:pt>
                <c:pt idx="5">
                  <c:v>2.8</c:v>
                </c:pt>
                <c:pt idx="6">
                  <c:v>1.8</c:v>
                </c:pt>
                <c:pt idx="7">
                  <c:v>2.8</c:v>
                </c:pt>
              </c:numCache>
            </c:numRef>
          </c:val>
          <c:smooth val="1"/>
          <c:extLst>
            <c:ext xmlns:c16="http://schemas.microsoft.com/office/drawing/2014/chart" uri="{C3380CC4-5D6E-409C-BE32-E72D297353CC}">
              <c16:uniqueId val="{00000001-A7D2-4D04-9638-731C59C6AC0A}"/>
            </c:ext>
          </c:extLst>
        </c:ser>
        <c:ser>
          <c:idx val="2"/>
          <c:order val="2"/>
          <c:tx>
            <c:strRef>
              <c:f>Sheet1!$D$1</c:f>
              <c:strCache>
                <c:ptCount val="1"/>
                <c:pt idx="0">
                  <c:v>系列 3</c:v>
                </c:pt>
              </c:strCache>
            </c:strRef>
          </c:tx>
          <c:spPr>
            <a:ln w="19050" cap="rnd">
              <a:solidFill>
                <a:srgbClr val="FFF9E7"/>
              </a:solidFill>
              <a:round/>
            </a:ln>
            <a:effectLst/>
          </c:spPr>
          <c:marker>
            <c:symbol val="none"/>
          </c:marker>
          <c:cat>
            <c:strRef>
              <c:f>Sheet1!$A$2:$A$9</c:f>
              <c:strCache>
                <c:ptCount val="8"/>
                <c:pt idx="0">
                  <c:v>类别 1</c:v>
                </c:pt>
                <c:pt idx="1">
                  <c:v>类别 2</c:v>
                </c:pt>
                <c:pt idx="2">
                  <c:v>类别 3</c:v>
                </c:pt>
                <c:pt idx="3">
                  <c:v>类别 4</c:v>
                </c:pt>
                <c:pt idx="4">
                  <c:v>类别 5</c:v>
                </c:pt>
                <c:pt idx="5">
                  <c:v>类别 6</c:v>
                </c:pt>
                <c:pt idx="6">
                  <c:v>类别 7</c:v>
                </c:pt>
                <c:pt idx="7">
                  <c:v>类别 4</c:v>
                </c:pt>
              </c:strCache>
            </c:strRef>
          </c:cat>
          <c:val>
            <c:numRef>
              <c:f>Sheet1!$D$2:$D$9</c:f>
              <c:numCache>
                <c:formatCode>General</c:formatCode>
                <c:ptCount val="8"/>
                <c:pt idx="0">
                  <c:v>2</c:v>
                </c:pt>
                <c:pt idx="1">
                  <c:v>2</c:v>
                </c:pt>
                <c:pt idx="2">
                  <c:v>3</c:v>
                </c:pt>
                <c:pt idx="3">
                  <c:v>5</c:v>
                </c:pt>
                <c:pt idx="4">
                  <c:v>3</c:v>
                </c:pt>
                <c:pt idx="5">
                  <c:v>5</c:v>
                </c:pt>
                <c:pt idx="6">
                  <c:v>3</c:v>
                </c:pt>
                <c:pt idx="7">
                  <c:v>5</c:v>
                </c:pt>
              </c:numCache>
            </c:numRef>
          </c:val>
          <c:smooth val="1"/>
          <c:extLst>
            <c:ext xmlns:c16="http://schemas.microsoft.com/office/drawing/2014/chart" uri="{C3380CC4-5D6E-409C-BE32-E72D297353CC}">
              <c16:uniqueId val="{00000002-A7D2-4D04-9638-731C59C6AC0A}"/>
            </c:ext>
          </c:extLst>
        </c:ser>
        <c:dLbls>
          <c:showLegendKey val="0"/>
          <c:showVal val="0"/>
          <c:showCatName val="0"/>
          <c:showSerName val="0"/>
          <c:showPercent val="0"/>
          <c:showBubbleSize val="0"/>
        </c:dLbls>
        <c:smooth val="0"/>
        <c:axId val="1537054239"/>
        <c:axId val="1537046335"/>
      </c:lineChart>
      <c:catAx>
        <c:axId val="1537054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FFF9E7"/>
                </a:solidFill>
                <a:latin typeface="Arial" panose="020B0604020202020204" pitchFamily="34" charset="0"/>
                <a:ea typeface="微软雅黑" panose="020B0503020204020204" pitchFamily="34" charset="-122"/>
                <a:cs typeface="阿里巴巴普惠体 R" panose="00020600040101010101" pitchFamily="18" charset="-122"/>
                <a:sym typeface="Arial" panose="020B0604020202020204" pitchFamily="34" charset="0"/>
              </a:defRPr>
            </a:pPr>
            <a:endParaRPr lang="zh-CN"/>
          </a:p>
        </c:txPr>
        <c:crossAx val="1537046335"/>
        <c:crosses val="autoZero"/>
        <c:auto val="1"/>
        <c:lblAlgn val="ctr"/>
        <c:lblOffset val="100"/>
        <c:noMultiLvlLbl val="0"/>
      </c:catAx>
      <c:valAx>
        <c:axId val="1537046335"/>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FFF9E7"/>
                </a:solidFill>
                <a:latin typeface="Arial" panose="020B0604020202020204" pitchFamily="34" charset="0"/>
                <a:ea typeface="微软雅黑" panose="020B0503020204020204" pitchFamily="34" charset="-122"/>
                <a:cs typeface="阿里巴巴普惠体 R" panose="00020600040101010101" pitchFamily="18" charset="-122"/>
                <a:sym typeface="Arial" panose="020B0604020202020204" pitchFamily="34" charset="0"/>
              </a:defRPr>
            </a:pPr>
            <a:endParaRPr lang="zh-CN"/>
          </a:p>
        </c:txPr>
        <c:crossAx val="153705423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FFF9E7"/>
              </a:solidFill>
              <a:latin typeface="Arial" panose="020B0604020202020204" pitchFamily="34" charset="0"/>
              <a:ea typeface="微软雅黑" panose="020B0503020204020204" pitchFamily="34" charset="-122"/>
              <a:cs typeface="阿里巴巴普惠体 R" panose="00020600040101010101" pitchFamily="18" charset="-122"/>
              <a:sym typeface="Arial" panose="020B0604020202020204" pitchFamily="34" charset="0"/>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lnSpc>
          <a:spcPct val="130000"/>
        </a:lnSpc>
        <a:spcBef>
          <a:spcPts val="0"/>
        </a:spcBef>
        <a:spcAft>
          <a:spcPts val="0"/>
        </a:spcAft>
        <a:defRPr sz="1200">
          <a:solidFill>
            <a:srgbClr val="FFF9E7"/>
          </a:solidFill>
          <a:latin typeface="Arial" panose="020B0604020202020204" pitchFamily="34" charset="0"/>
          <a:ea typeface="微软雅黑" panose="020B0503020204020204" pitchFamily="34" charset="-122"/>
          <a:cs typeface="阿里巴巴普惠体 R" panose="00020600040101010101" pitchFamily="18" charset="-122"/>
          <a:sym typeface="Arial" panose="020B0604020202020204" pitchFamily="34" charset="0"/>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8E49E3-E684-4CAD-8369-4B55743BE527}" type="datetimeFigureOut">
              <a:rPr lang="zh-CN" altLang="en-US" smtClean="0"/>
              <a:t>2022/2/24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7D873A-DBED-498C-B151-20576AFF0991}" type="slidenum">
              <a:rPr lang="zh-CN" altLang="en-US" smtClean="0"/>
              <a:t>‹#›</a:t>
            </a:fld>
            <a:endParaRPr lang="zh-CN" altLang="en-US"/>
          </a:p>
        </p:txBody>
      </p:sp>
    </p:spTree>
    <p:extLst>
      <p:ext uri="{BB962C8B-B14F-4D97-AF65-F5344CB8AC3E}">
        <p14:creationId xmlns:p14="http://schemas.microsoft.com/office/powerpoint/2010/main" val="1840552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77D873A-DBED-498C-B151-20576AFF0991}" type="slidenum">
              <a:rPr lang="zh-CN" altLang="en-US" smtClean="0"/>
              <a:t>1</a:t>
            </a:fld>
            <a:endParaRPr lang="zh-CN" altLang="en-US"/>
          </a:p>
        </p:txBody>
      </p:sp>
    </p:spTree>
    <p:extLst>
      <p:ext uri="{BB962C8B-B14F-4D97-AF65-F5344CB8AC3E}">
        <p14:creationId xmlns:p14="http://schemas.microsoft.com/office/powerpoint/2010/main" val="14329406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77D873A-DBED-498C-B151-20576AFF0991}" type="slidenum">
              <a:rPr lang="zh-CN" altLang="en-US" smtClean="0"/>
              <a:t>10</a:t>
            </a:fld>
            <a:endParaRPr lang="zh-CN" altLang="en-US"/>
          </a:p>
        </p:txBody>
      </p:sp>
    </p:spTree>
    <p:extLst>
      <p:ext uri="{BB962C8B-B14F-4D97-AF65-F5344CB8AC3E}">
        <p14:creationId xmlns:p14="http://schemas.microsoft.com/office/powerpoint/2010/main" val="12625030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77D873A-DBED-498C-B151-20576AFF0991}" type="slidenum">
              <a:rPr lang="zh-CN" altLang="en-US" smtClean="0"/>
              <a:t>11</a:t>
            </a:fld>
            <a:endParaRPr lang="zh-CN" altLang="en-US"/>
          </a:p>
        </p:txBody>
      </p:sp>
    </p:spTree>
    <p:extLst>
      <p:ext uri="{BB962C8B-B14F-4D97-AF65-F5344CB8AC3E}">
        <p14:creationId xmlns:p14="http://schemas.microsoft.com/office/powerpoint/2010/main" val="21859853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77D873A-DBED-498C-B151-20576AFF0991}" type="slidenum">
              <a:rPr lang="zh-CN" altLang="en-US" smtClean="0"/>
              <a:t>12</a:t>
            </a:fld>
            <a:endParaRPr lang="zh-CN" altLang="en-US"/>
          </a:p>
        </p:txBody>
      </p:sp>
    </p:spTree>
    <p:extLst>
      <p:ext uri="{BB962C8B-B14F-4D97-AF65-F5344CB8AC3E}">
        <p14:creationId xmlns:p14="http://schemas.microsoft.com/office/powerpoint/2010/main" val="3935082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77D873A-DBED-498C-B151-20576AFF0991}" type="slidenum">
              <a:rPr lang="zh-CN" altLang="en-US" smtClean="0"/>
              <a:t>13</a:t>
            </a:fld>
            <a:endParaRPr lang="zh-CN" altLang="en-US"/>
          </a:p>
        </p:txBody>
      </p:sp>
    </p:spTree>
    <p:extLst>
      <p:ext uri="{BB962C8B-B14F-4D97-AF65-F5344CB8AC3E}">
        <p14:creationId xmlns:p14="http://schemas.microsoft.com/office/powerpoint/2010/main" val="546857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77D873A-DBED-498C-B151-20576AFF0991}" type="slidenum">
              <a:rPr lang="zh-CN" altLang="en-US" smtClean="0"/>
              <a:t>14</a:t>
            </a:fld>
            <a:endParaRPr lang="zh-CN" altLang="en-US"/>
          </a:p>
        </p:txBody>
      </p:sp>
    </p:spTree>
    <p:extLst>
      <p:ext uri="{BB962C8B-B14F-4D97-AF65-F5344CB8AC3E}">
        <p14:creationId xmlns:p14="http://schemas.microsoft.com/office/powerpoint/2010/main" val="28751636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77D873A-DBED-498C-B151-20576AFF0991}" type="slidenum">
              <a:rPr lang="zh-CN" altLang="en-US" smtClean="0"/>
              <a:t>15</a:t>
            </a:fld>
            <a:endParaRPr lang="zh-CN" altLang="en-US"/>
          </a:p>
        </p:txBody>
      </p:sp>
    </p:spTree>
    <p:extLst>
      <p:ext uri="{BB962C8B-B14F-4D97-AF65-F5344CB8AC3E}">
        <p14:creationId xmlns:p14="http://schemas.microsoft.com/office/powerpoint/2010/main" val="1129168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77D873A-DBED-498C-B151-20576AFF0991}" type="slidenum">
              <a:rPr lang="zh-CN" altLang="en-US" smtClean="0"/>
              <a:t>16</a:t>
            </a:fld>
            <a:endParaRPr lang="zh-CN" altLang="en-US"/>
          </a:p>
        </p:txBody>
      </p:sp>
    </p:spTree>
    <p:extLst>
      <p:ext uri="{BB962C8B-B14F-4D97-AF65-F5344CB8AC3E}">
        <p14:creationId xmlns:p14="http://schemas.microsoft.com/office/powerpoint/2010/main" val="20279238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77D873A-DBED-498C-B151-20576AFF0991}" type="slidenum">
              <a:rPr lang="zh-CN" altLang="en-US" smtClean="0"/>
              <a:t>17</a:t>
            </a:fld>
            <a:endParaRPr lang="zh-CN" altLang="en-US"/>
          </a:p>
        </p:txBody>
      </p:sp>
    </p:spTree>
    <p:extLst>
      <p:ext uri="{BB962C8B-B14F-4D97-AF65-F5344CB8AC3E}">
        <p14:creationId xmlns:p14="http://schemas.microsoft.com/office/powerpoint/2010/main" val="3455992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77D873A-DBED-498C-B151-20576AFF0991}" type="slidenum">
              <a:rPr lang="zh-CN" altLang="en-US" smtClean="0"/>
              <a:t>18</a:t>
            </a:fld>
            <a:endParaRPr lang="zh-CN" altLang="en-US"/>
          </a:p>
        </p:txBody>
      </p:sp>
    </p:spTree>
    <p:extLst>
      <p:ext uri="{BB962C8B-B14F-4D97-AF65-F5344CB8AC3E}">
        <p14:creationId xmlns:p14="http://schemas.microsoft.com/office/powerpoint/2010/main" val="20532771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77D873A-DBED-498C-B151-20576AFF0991}" type="slidenum">
              <a:rPr lang="zh-CN" altLang="en-US" smtClean="0"/>
              <a:t>19</a:t>
            </a:fld>
            <a:endParaRPr lang="zh-CN" altLang="en-US"/>
          </a:p>
        </p:txBody>
      </p:sp>
    </p:spTree>
    <p:extLst>
      <p:ext uri="{BB962C8B-B14F-4D97-AF65-F5344CB8AC3E}">
        <p14:creationId xmlns:p14="http://schemas.microsoft.com/office/powerpoint/2010/main" val="8295666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77D873A-DBED-498C-B151-20576AFF0991}" type="slidenum">
              <a:rPr lang="zh-CN" altLang="en-US" smtClean="0"/>
              <a:t>2</a:t>
            </a:fld>
            <a:endParaRPr lang="zh-CN" altLang="en-US"/>
          </a:p>
        </p:txBody>
      </p:sp>
    </p:spTree>
    <p:extLst>
      <p:ext uri="{BB962C8B-B14F-4D97-AF65-F5344CB8AC3E}">
        <p14:creationId xmlns:p14="http://schemas.microsoft.com/office/powerpoint/2010/main" val="166747718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77D873A-DBED-498C-B151-20576AFF0991}" type="slidenum">
              <a:rPr lang="zh-CN" altLang="en-US" smtClean="0"/>
              <a:t>20</a:t>
            </a:fld>
            <a:endParaRPr lang="zh-CN" altLang="en-US"/>
          </a:p>
        </p:txBody>
      </p:sp>
    </p:spTree>
    <p:extLst>
      <p:ext uri="{BB962C8B-B14F-4D97-AF65-F5344CB8AC3E}">
        <p14:creationId xmlns:p14="http://schemas.microsoft.com/office/powerpoint/2010/main" val="29496423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77D873A-DBED-498C-B151-20576AFF0991}" type="slidenum">
              <a:rPr lang="zh-CN" altLang="en-US" smtClean="0"/>
              <a:t>21</a:t>
            </a:fld>
            <a:endParaRPr lang="zh-CN" altLang="en-US"/>
          </a:p>
        </p:txBody>
      </p:sp>
    </p:spTree>
    <p:extLst>
      <p:ext uri="{BB962C8B-B14F-4D97-AF65-F5344CB8AC3E}">
        <p14:creationId xmlns:p14="http://schemas.microsoft.com/office/powerpoint/2010/main" val="19779359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77D873A-DBED-498C-B151-20576AFF0991}" type="slidenum">
              <a:rPr lang="zh-CN" altLang="en-US" smtClean="0"/>
              <a:t>22</a:t>
            </a:fld>
            <a:endParaRPr lang="zh-CN" altLang="en-US"/>
          </a:p>
        </p:txBody>
      </p:sp>
    </p:spTree>
    <p:extLst>
      <p:ext uri="{BB962C8B-B14F-4D97-AF65-F5344CB8AC3E}">
        <p14:creationId xmlns:p14="http://schemas.microsoft.com/office/powerpoint/2010/main" val="3475116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77D873A-DBED-498C-B151-20576AFF0991}" type="slidenum">
              <a:rPr lang="zh-CN" altLang="en-US" smtClean="0"/>
              <a:t>23</a:t>
            </a:fld>
            <a:endParaRPr lang="zh-CN" altLang="en-US"/>
          </a:p>
        </p:txBody>
      </p:sp>
    </p:spTree>
    <p:extLst>
      <p:ext uri="{BB962C8B-B14F-4D97-AF65-F5344CB8AC3E}">
        <p14:creationId xmlns:p14="http://schemas.microsoft.com/office/powerpoint/2010/main" val="3034185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77D873A-DBED-498C-B151-20576AFF0991}" type="slidenum">
              <a:rPr lang="zh-CN" altLang="en-US" smtClean="0"/>
              <a:t>24</a:t>
            </a:fld>
            <a:endParaRPr lang="zh-CN" altLang="en-US"/>
          </a:p>
        </p:txBody>
      </p:sp>
    </p:spTree>
    <p:extLst>
      <p:ext uri="{BB962C8B-B14F-4D97-AF65-F5344CB8AC3E}">
        <p14:creationId xmlns:p14="http://schemas.microsoft.com/office/powerpoint/2010/main" val="20283671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77D873A-DBED-498C-B151-20576AFF0991}" type="slidenum">
              <a:rPr lang="zh-CN" altLang="en-US" smtClean="0"/>
              <a:t>25</a:t>
            </a:fld>
            <a:endParaRPr lang="zh-CN" altLang="en-US"/>
          </a:p>
        </p:txBody>
      </p:sp>
    </p:spTree>
    <p:extLst>
      <p:ext uri="{BB962C8B-B14F-4D97-AF65-F5344CB8AC3E}">
        <p14:creationId xmlns:p14="http://schemas.microsoft.com/office/powerpoint/2010/main" val="3434750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77D873A-DBED-498C-B151-20576AFF0991}" type="slidenum">
              <a:rPr lang="zh-CN" altLang="en-US" smtClean="0"/>
              <a:t>3</a:t>
            </a:fld>
            <a:endParaRPr lang="zh-CN" altLang="en-US"/>
          </a:p>
        </p:txBody>
      </p:sp>
    </p:spTree>
    <p:extLst>
      <p:ext uri="{BB962C8B-B14F-4D97-AF65-F5344CB8AC3E}">
        <p14:creationId xmlns:p14="http://schemas.microsoft.com/office/powerpoint/2010/main" val="6816463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77D873A-DBED-498C-B151-20576AFF0991}" type="slidenum">
              <a:rPr lang="zh-CN" altLang="en-US" smtClean="0"/>
              <a:t>4</a:t>
            </a:fld>
            <a:endParaRPr lang="zh-CN" altLang="en-US"/>
          </a:p>
        </p:txBody>
      </p:sp>
    </p:spTree>
    <p:extLst>
      <p:ext uri="{BB962C8B-B14F-4D97-AF65-F5344CB8AC3E}">
        <p14:creationId xmlns:p14="http://schemas.microsoft.com/office/powerpoint/2010/main" val="29764881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77D873A-DBED-498C-B151-20576AFF0991}" type="slidenum">
              <a:rPr lang="zh-CN" altLang="en-US" smtClean="0"/>
              <a:t>5</a:t>
            </a:fld>
            <a:endParaRPr lang="zh-CN" altLang="en-US"/>
          </a:p>
        </p:txBody>
      </p:sp>
    </p:spTree>
    <p:extLst>
      <p:ext uri="{BB962C8B-B14F-4D97-AF65-F5344CB8AC3E}">
        <p14:creationId xmlns:p14="http://schemas.microsoft.com/office/powerpoint/2010/main" val="2517176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77D873A-DBED-498C-B151-20576AFF0991}" type="slidenum">
              <a:rPr lang="zh-CN" altLang="en-US" smtClean="0"/>
              <a:t>6</a:t>
            </a:fld>
            <a:endParaRPr lang="zh-CN" altLang="en-US"/>
          </a:p>
        </p:txBody>
      </p:sp>
    </p:spTree>
    <p:extLst>
      <p:ext uri="{BB962C8B-B14F-4D97-AF65-F5344CB8AC3E}">
        <p14:creationId xmlns:p14="http://schemas.microsoft.com/office/powerpoint/2010/main" val="2091217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77D873A-DBED-498C-B151-20576AFF0991}" type="slidenum">
              <a:rPr lang="zh-CN" altLang="en-US" smtClean="0"/>
              <a:t>7</a:t>
            </a:fld>
            <a:endParaRPr lang="zh-CN" altLang="en-US"/>
          </a:p>
        </p:txBody>
      </p:sp>
    </p:spTree>
    <p:extLst>
      <p:ext uri="{BB962C8B-B14F-4D97-AF65-F5344CB8AC3E}">
        <p14:creationId xmlns:p14="http://schemas.microsoft.com/office/powerpoint/2010/main" val="80921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77D873A-DBED-498C-B151-20576AFF0991}" type="slidenum">
              <a:rPr lang="zh-CN" altLang="en-US" smtClean="0"/>
              <a:t>8</a:t>
            </a:fld>
            <a:endParaRPr lang="zh-CN" altLang="en-US"/>
          </a:p>
        </p:txBody>
      </p:sp>
    </p:spTree>
    <p:extLst>
      <p:ext uri="{BB962C8B-B14F-4D97-AF65-F5344CB8AC3E}">
        <p14:creationId xmlns:p14="http://schemas.microsoft.com/office/powerpoint/2010/main" val="2835249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C77D873A-DBED-498C-B151-20576AFF0991}" type="slidenum">
              <a:rPr lang="zh-CN" altLang="en-US" smtClean="0"/>
              <a:t>9</a:t>
            </a:fld>
            <a:endParaRPr lang="zh-CN" altLang="en-US"/>
          </a:p>
        </p:txBody>
      </p:sp>
    </p:spTree>
    <p:extLst>
      <p:ext uri="{BB962C8B-B14F-4D97-AF65-F5344CB8AC3E}">
        <p14:creationId xmlns:p14="http://schemas.microsoft.com/office/powerpoint/2010/main" val="79912925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18" Type="http://schemas.openxmlformats.org/officeDocument/2006/relationships/image" Target="../media/image17.pn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1.pn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19" Type="http://schemas.openxmlformats.org/officeDocument/2006/relationships/image" Target="../media/image18.sv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8.svg"/><Relationship Id="rId3" Type="http://schemas.openxmlformats.org/officeDocument/2006/relationships/image" Target="../media/image2.svg"/><Relationship Id="rId7" Type="http://schemas.openxmlformats.org/officeDocument/2006/relationships/image" Target="../media/image4.svg"/><Relationship Id="rId12"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11" Type="http://schemas.openxmlformats.org/officeDocument/2006/relationships/image" Target="../media/image6.svg"/><Relationship Id="rId5" Type="http://schemas.openxmlformats.org/officeDocument/2006/relationships/image" Target="../media/image20.svg"/><Relationship Id="rId15" Type="http://schemas.openxmlformats.org/officeDocument/2006/relationships/image" Target="../media/image10.svg"/><Relationship Id="rId10" Type="http://schemas.openxmlformats.org/officeDocument/2006/relationships/image" Target="../media/image5.png"/><Relationship Id="rId4" Type="http://schemas.openxmlformats.org/officeDocument/2006/relationships/image" Target="../media/image19.png"/><Relationship Id="rId9" Type="http://schemas.openxmlformats.org/officeDocument/2006/relationships/image" Target="../media/image12.svg"/><Relationship Id="rId1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4.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3.png"/><Relationship Id="rId17" Type="http://schemas.openxmlformats.org/officeDocument/2006/relationships/image" Target="../media/image18.svg"/><Relationship Id="rId2" Type="http://schemas.openxmlformats.org/officeDocument/2006/relationships/image" Target="../media/image1.png"/><Relationship Id="rId16" Type="http://schemas.openxmlformats.org/officeDocument/2006/relationships/image" Target="../media/image17.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6.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封面">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3F49B2F-BDC2-4158-B9B7-FE9784AD4A00}"/>
              </a:ext>
            </a:extLst>
          </p:cNvPr>
          <p:cNvSpPr>
            <a:spLocks noGrp="1"/>
          </p:cNvSpPr>
          <p:nvPr>
            <p:ph type="dt" sz="half" idx="10"/>
          </p:nvPr>
        </p:nvSpPr>
        <p:spPr>
          <a:xfrm>
            <a:off x="838200" y="6356350"/>
            <a:ext cx="2743200" cy="365125"/>
          </a:xfrm>
          <a:prstGeom prst="rect">
            <a:avLst/>
          </a:prstGeom>
        </p:spPr>
        <p:txBody>
          <a:bodyPr/>
          <a:lstStyle/>
          <a:p>
            <a:fld id="{B1701642-1213-47C5-8F6C-5C27E6B05C49}" type="datetimeFigureOut">
              <a:rPr lang="zh-CN" altLang="en-US" smtClean="0"/>
              <a:t>2022/2/24</a:t>
            </a:fld>
            <a:endParaRPr lang="zh-CN" altLang="en-US"/>
          </a:p>
        </p:txBody>
      </p:sp>
      <p:sp>
        <p:nvSpPr>
          <p:cNvPr id="3" name="页脚占位符 2">
            <a:extLst>
              <a:ext uri="{FF2B5EF4-FFF2-40B4-BE49-F238E27FC236}">
                <a16:creationId xmlns:a16="http://schemas.microsoft.com/office/drawing/2014/main" id="{BAC222B0-0009-4BC1-AC17-FB168DAD92E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3BA2FB3-80DD-4D2B-8965-57D8706F30B6}"/>
              </a:ext>
            </a:extLst>
          </p:cNvPr>
          <p:cNvSpPr>
            <a:spLocks noGrp="1"/>
          </p:cNvSpPr>
          <p:nvPr>
            <p:ph type="sldNum" sz="quarter" idx="12"/>
          </p:nvPr>
        </p:nvSpPr>
        <p:spPr>
          <a:xfrm>
            <a:off x="8610600" y="6356350"/>
            <a:ext cx="2743200" cy="365125"/>
          </a:xfrm>
          <a:prstGeom prst="rect">
            <a:avLst/>
          </a:prstGeom>
        </p:spPr>
        <p:txBody>
          <a:bodyPr/>
          <a:lstStyle/>
          <a:p>
            <a:fld id="{60432788-7C23-486E-9A97-14D0483EBD0F}" type="slidenum">
              <a:rPr lang="zh-CN" altLang="en-US" smtClean="0"/>
              <a:t>‹#›</a:t>
            </a:fld>
            <a:endParaRPr lang="zh-CN" altLang="en-US"/>
          </a:p>
        </p:txBody>
      </p:sp>
      <p:sp>
        <p:nvSpPr>
          <p:cNvPr id="11" name="矩形 13">
            <a:extLst>
              <a:ext uri="{FF2B5EF4-FFF2-40B4-BE49-F238E27FC236}">
                <a16:creationId xmlns:a16="http://schemas.microsoft.com/office/drawing/2014/main" id="{5B03F21E-39FE-48B4-B45F-59971867313F}"/>
              </a:ext>
            </a:extLst>
          </p:cNvPr>
          <p:cNvSpPr/>
          <p:nvPr userDrawn="1"/>
        </p:nvSpPr>
        <p:spPr>
          <a:xfrm>
            <a:off x="0" y="6307667"/>
            <a:ext cx="12192000" cy="550331"/>
          </a:xfrm>
          <a:custGeom>
            <a:avLst/>
            <a:gdLst>
              <a:gd name="connsiteX0" fmla="*/ 0 w 12192000"/>
              <a:gd name="connsiteY0" fmla="*/ 0 h 753762"/>
              <a:gd name="connsiteX1" fmla="*/ 12192000 w 12192000"/>
              <a:gd name="connsiteY1" fmla="*/ 0 h 753762"/>
              <a:gd name="connsiteX2" fmla="*/ 12192000 w 12192000"/>
              <a:gd name="connsiteY2" fmla="*/ 753762 h 753762"/>
              <a:gd name="connsiteX3" fmla="*/ 0 w 12192000"/>
              <a:gd name="connsiteY3" fmla="*/ 753762 h 753762"/>
              <a:gd name="connsiteX4" fmla="*/ 0 w 12192000"/>
              <a:gd name="connsiteY4" fmla="*/ 0 h 753762"/>
              <a:gd name="connsiteX0" fmla="*/ 0 w 12192000"/>
              <a:gd name="connsiteY0" fmla="*/ 25171 h 778933"/>
              <a:gd name="connsiteX1" fmla="*/ 1380067 w 12192000"/>
              <a:gd name="connsiteY1" fmla="*/ 0 h 778933"/>
              <a:gd name="connsiteX2" fmla="*/ 12192000 w 12192000"/>
              <a:gd name="connsiteY2" fmla="*/ 25171 h 778933"/>
              <a:gd name="connsiteX3" fmla="*/ 12192000 w 12192000"/>
              <a:gd name="connsiteY3" fmla="*/ 778933 h 778933"/>
              <a:gd name="connsiteX4" fmla="*/ 0 w 12192000"/>
              <a:gd name="connsiteY4" fmla="*/ 778933 h 778933"/>
              <a:gd name="connsiteX5" fmla="*/ 0 w 12192000"/>
              <a:gd name="connsiteY5" fmla="*/ 25171 h 778933"/>
              <a:gd name="connsiteX0" fmla="*/ 0 w 12192000"/>
              <a:gd name="connsiteY0" fmla="*/ 177571 h 931333"/>
              <a:gd name="connsiteX1" fmla="*/ 1380067 w 12192000"/>
              <a:gd name="connsiteY1" fmla="*/ 0 h 931333"/>
              <a:gd name="connsiteX2" fmla="*/ 12192000 w 12192000"/>
              <a:gd name="connsiteY2" fmla="*/ 177571 h 931333"/>
              <a:gd name="connsiteX3" fmla="*/ 12192000 w 12192000"/>
              <a:gd name="connsiteY3" fmla="*/ 931333 h 931333"/>
              <a:gd name="connsiteX4" fmla="*/ 0 w 12192000"/>
              <a:gd name="connsiteY4" fmla="*/ 931333 h 931333"/>
              <a:gd name="connsiteX5" fmla="*/ 0 w 12192000"/>
              <a:gd name="connsiteY5" fmla="*/ 177571 h 931333"/>
              <a:gd name="connsiteX0" fmla="*/ 0 w 12192000"/>
              <a:gd name="connsiteY0" fmla="*/ 177571 h 931333"/>
              <a:gd name="connsiteX1" fmla="*/ 1380067 w 12192000"/>
              <a:gd name="connsiteY1" fmla="*/ 0 h 931333"/>
              <a:gd name="connsiteX2" fmla="*/ 3208867 w 12192000"/>
              <a:gd name="connsiteY2" fmla="*/ 33867 h 931333"/>
              <a:gd name="connsiteX3" fmla="*/ 12192000 w 12192000"/>
              <a:gd name="connsiteY3" fmla="*/ 177571 h 931333"/>
              <a:gd name="connsiteX4" fmla="*/ 12192000 w 12192000"/>
              <a:gd name="connsiteY4" fmla="*/ 931333 h 931333"/>
              <a:gd name="connsiteX5" fmla="*/ 0 w 12192000"/>
              <a:gd name="connsiteY5" fmla="*/ 931333 h 931333"/>
              <a:gd name="connsiteX6" fmla="*/ 0 w 12192000"/>
              <a:gd name="connsiteY6" fmla="*/ 177571 h 931333"/>
              <a:gd name="connsiteX0" fmla="*/ 0 w 12192000"/>
              <a:gd name="connsiteY0" fmla="*/ 177571 h 931333"/>
              <a:gd name="connsiteX1" fmla="*/ 1380067 w 12192000"/>
              <a:gd name="connsiteY1" fmla="*/ 0 h 931333"/>
              <a:gd name="connsiteX2" fmla="*/ 3175000 w 12192000"/>
              <a:gd name="connsiteY2" fmla="*/ 237067 h 931333"/>
              <a:gd name="connsiteX3" fmla="*/ 12192000 w 12192000"/>
              <a:gd name="connsiteY3" fmla="*/ 177571 h 931333"/>
              <a:gd name="connsiteX4" fmla="*/ 12192000 w 12192000"/>
              <a:gd name="connsiteY4" fmla="*/ 931333 h 931333"/>
              <a:gd name="connsiteX5" fmla="*/ 0 w 12192000"/>
              <a:gd name="connsiteY5" fmla="*/ 931333 h 931333"/>
              <a:gd name="connsiteX6" fmla="*/ 0 w 12192000"/>
              <a:gd name="connsiteY6" fmla="*/ 177571 h 931333"/>
              <a:gd name="connsiteX0" fmla="*/ 0 w 12192000"/>
              <a:gd name="connsiteY0" fmla="*/ 177571 h 931333"/>
              <a:gd name="connsiteX1" fmla="*/ 1380067 w 12192000"/>
              <a:gd name="connsiteY1" fmla="*/ 0 h 931333"/>
              <a:gd name="connsiteX2" fmla="*/ 3175000 w 12192000"/>
              <a:gd name="connsiteY2" fmla="*/ 237067 h 931333"/>
              <a:gd name="connsiteX3" fmla="*/ 4292600 w 12192000"/>
              <a:gd name="connsiteY3" fmla="*/ 237067 h 931333"/>
              <a:gd name="connsiteX4" fmla="*/ 12192000 w 12192000"/>
              <a:gd name="connsiteY4" fmla="*/ 177571 h 931333"/>
              <a:gd name="connsiteX5" fmla="*/ 12192000 w 12192000"/>
              <a:gd name="connsiteY5" fmla="*/ 931333 h 931333"/>
              <a:gd name="connsiteX6" fmla="*/ 0 w 12192000"/>
              <a:gd name="connsiteY6" fmla="*/ 931333 h 931333"/>
              <a:gd name="connsiteX7" fmla="*/ 0 w 12192000"/>
              <a:gd name="connsiteY7" fmla="*/ 177571 h 931333"/>
              <a:gd name="connsiteX0" fmla="*/ 0 w 12192000"/>
              <a:gd name="connsiteY0" fmla="*/ 177571 h 931333"/>
              <a:gd name="connsiteX1" fmla="*/ 1380067 w 12192000"/>
              <a:gd name="connsiteY1" fmla="*/ 0 h 931333"/>
              <a:gd name="connsiteX2" fmla="*/ 3175000 w 12192000"/>
              <a:gd name="connsiteY2" fmla="*/ 237067 h 931333"/>
              <a:gd name="connsiteX3" fmla="*/ 4301067 w 12192000"/>
              <a:gd name="connsiteY3" fmla="*/ 50801 h 931333"/>
              <a:gd name="connsiteX4" fmla="*/ 12192000 w 12192000"/>
              <a:gd name="connsiteY4" fmla="*/ 177571 h 931333"/>
              <a:gd name="connsiteX5" fmla="*/ 12192000 w 12192000"/>
              <a:gd name="connsiteY5" fmla="*/ 931333 h 931333"/>
              <a:gd name="connsiteX6" fmla="*/ 0 w 12192000"/>
              <a:gd name="connsiteY6" fmla="*/ 931333 h 931333"/>
              <a:gd name="connsiteX7" fmla="*/ 0 w 12192000"/>
              <a:gd name="connsiteY7" fmla="*/ 177571 h 931333"/>
              <a:gd name="connsiteX0" fmla="*/ 0 w 12192000"/>
              <a:gd name="connsiteY0" fmla="*/ 177571 h 931333"/>
              <a:gd name="connsiteX1" fmla="*/ 1380067 w 12192000"/>
              <a:gd name="connsiteY1" fmla="*/ 0 h 931333"/>
              <a:gd name="connsiteX2" fmla="*/ 3175000 w 12192000"/>
              <a:gd name="connsiteY2" fmla="*/ 237067 h 931333"/>
              <a:gd name="connsiteX3" fmla="*/ 4301067 w 12192000"/>
              <a:gd name="connsiteY3" fmla="*/ 50801 h 931333"/>
              <a:gd name="connsiteX4" fmla="*/ 5427133 w 12192000"/>
              <a:gd name="connsiteY4" fmla="*/ 67734 h 931333"/>
              <a:gd name="connsiteX5" fmla="*/ 12192000 w 12192000"/>
              <a:gd name="connsiteY5" fmla="*/ 177571 h 931333"/>
              <a:gd name="connsiteX6" fmla="*/ 12192000 w 12192000"/>
              <a:gd name="connsiteY6" fmla="*/ 931333 h 931333"/>
              <a:gd name="connsiteX7" fmla="*/ 0 w 12192000"/>
              <a:gd name="connsiteY7" fmla="*/ 931333 h 931333"/>
              <a:gd name="connsiteX8" fmla="*/ 0 w 12192000"/>
              <a:gd name="connsiteY8" fmla="*/ 177571 h 931333"/>
              <a:gd name="connsiteX0" fmla="*/ 0 w 12192000"/>
              <a:gd name="connsiteY0" fmla="*/ 177571 h 931333"/>
              <a:gd name="connsiteX1" fmla="*/ 1380067 w 12192000"/>
              <a:gd name="connsiteY1" fmla="*/ 0 h 931333"/>
              <a:gd name="connsiteX2" fmla="*/ 3175000 w 12192000"/>
              <a:gd name="connsiteY2" fmla="*/ 237067 h 931333"/>
              <a:gd name="connsiteX3" fmla="*/ 4301067 w 12192000"/>
              <a:gd name="connsiteY3" fmla="*/ 50801 h 931333"/>
              <a:gd name="connsiteX4" fmla="*/ 5444067 w 12192000"/>
              <a:gd name="connsiteY4" fmla="*/ 330201 h 931333"/>
              <a:gd name="connsiteX5" fmla="*/ 12192000 w 12192000"/>
              <a:gd name="connsiteY5" fmla="*/ 177571 h 931333"/>
              <a:gd name="connsiteX6" fmla="*/ 12192000 w 12192000"/>
              <a:gd name="connsiteY6" fmla="*/ 931333 h 931333"/>
              <a:gd name="connsiteX7" fmla="*/ 0 w 12192000"/>
              <a:gd name="connsiteY7" fmla="*/ 931333 h 931333"/>
              <a:gd name="connsiteX8" fmla="*/ 0 w 12192000"/>
              <a:gd name="connsiteY8" fmla="*/ 177571 h 931333"/>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12192000 w 12192000"/>
              <a:gd name="connsiteY6" fmla="*/ 202970 h 956732"/>
              <a:gd name="connsiteX7" fmla="*/ 12192000 w 12192000"/>
              <a:gd name="connsiteY7" fmla="*/ 956732 h 956732"/>
              <a:gd name="connsiteX8" fmla="*/ 0 w 12192000"/>
              <a:gd name="connsiteY8" fmla="*/ 956732 h 956732"/>
              <a:gd name="connsiteX9" fmla="*/ 0 w 12192000"/>
              <a:gd name="connsiteY9"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2192000 w 12192000"/>
              <a:gd name="connsiteY7" fmla="*/ 202970 h 956732"/>
              <a:gd name="connsiteX8" fmla="*/ 12192000 w 12192000"/>
              <a:gd name="connsiteY8" fmla="*/ 956732 h 956732"/>
              <a:gd name="connsiteX9" fmla="*/ 0 w 12192000"/>
              <a:gd name="connsiteY9" fmla="*/ 956732 h 956732"/>
              <a:gd name="connsiteX10" fmla="*/ 0 w 12192000"/>
              <a:gd name="connsiteY10"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03748 h 957510"/>
              <a:gd name="connsiteX1" fmla="*/ 1380067 w 12192000"/>
              <a:gd name="connsiteY1" fmla="*/ 26177 h 957510"/>
              <a:gd name="connsiteX2" fmla="*/ 3175000 w 12192000"/>
              <a:gd name="connsiteY2" fmla="*/ 263244 h 957510"/>
              <a:gd name="connsiteX3" fmla="*/ 4301067 w 12192000"/>
              <a:gd name="connsiteY3" fmla="*/ 76978 h 957510"/>
              <a:gd name="connsiteX4" fmla="*/ 5444067 w 12192000"/>
              <a:gd name="connsiteY4" fmla="*/ 356378 h 957510"/>
              <a:gd name="connsiteX5" fmla="*/ 6477000 w 12192000"/>
              <a:gd name="connsiteY5" fmla="*/ 778 h 957510"/>
              <a:gd name="connsiteX6" fmla="*/ 8830733 w 12192000"/>
              <a:gd name="connsiteY6" fmla="*/ 271711 h 957510"/>
              <a:gd name="connsiteX7" fmla="*/ 10803467 w 12192000"/>
              <a:gd name="connsiteY7" fmla="*/ 26178 h 957510"/>
              <a:gd name="connsiteX8" fmla="*/ 12192000 w 12192000"/>
              <a:gd name="connsiteY8" fmla="*/ 203748 h 957510"/>
              <a:gd name="connsiteX9" fmla="*/ 12192000 w 12192000"/>
              <a:gd name="connsiteY9" fmla="*/ 957510 h 957510"/>
              <a:gd name="connsiteX10" fmla="*/ 0 w 12192000"/>
              <a:gd name="connsiteY10" fmla="*/ 957510 h 957510"/>
              <a:gd name="connsiteX11" fmla="*/ 0 w 12192000"/>
              <a:gd name="connsiteY11" fmla="*/ 203748 h 957510"/>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68501 h 1022263"/>
              <a:gd name="connsiteX1" fmla="*/ 1380067 w 12192000"/>
              <a:gd name="connsiteY1" fmla="*/ 90930 h 1022263"/>
              <a:gd name="connsiteX2" fmla="*/ 3175000 w 12192000"/>
              <a:gd name="connsiteY2" fmla="*/ 327997 h 1022263"/>
              <a:gd name="connsiteX3" fmla="*/ 4301067 w 12192000"/>
              <a:gd name="connsiteY3" fmla="*/ 141731 h 1022263"/>
              <a:gd name="connsiteX4" fmla="*/ 5444067 w 12192000"/>
              <a:gd name="connsiteY4" fmla="*/ 421131 h 1022263"/>
              <a:gd name="connsiteX5" fmla="*/ 6477000 w 12192000"/>
              <a:gd name="connsiteY5" fmla="*/ 65531 h 1022263"/>
              <a:gd name="connsiteX6" fmla="*/ 8830733 w 12192000"/>
              <a:gd name="connsiteY6" fmla="*/ 336464 h 1022263"/>
              <a:gd name="connsiteX7" fmla="*/ 11192933 w 12192000"/>
              <a:gd name="connsiteY7" fmla="*/ 6264 h 1022263"/>
              <a:gd name="connsiteX8" fmla="*/ 12192000 w 12192000"/>
              <a:gd name="connsiteY8" fmla="*/ 268501 h 1022263"/>
              <a:gd name="connsiteX9" fmla="*/ 12192000 w 12192000"/>
              <a:gd name="connsiteY9" fmla="*/ 1022263 h 1022263"/>
              <a:gd name="connsiteX10" fmla="*/ 0 w 12192000"/>
              <a:gd name="connsiteY10" fmla="*/ 1022263 h 1022263"/>
              <a:gd name="connsiteX11" fmla="*/ 0 w 12192000"/>
              <a:gd name="connsiteY11" fmla="*/ 268501 h 1022263"/>
              <a:gd name="connsiteX0" fmla="*/ 0 w 12192000"/>
              <a:gd name="connsiteY0" fmla="*/ 263641 h 1017403"/>
              <a:gd name="connsiteX1" fmla="*/ 1380067 w 12192000"/>
              <a:gd name="connsiteY1" fmla="*/ 86070 h 1017403"/>
              <a:gd name="connsiteX2" fmla="*/ 3175000 w 12192000"/>
              <a:gd name="connsiteY2" fmla="*/ 323137 h 1017403"/>
              <a:gd name="connsiteX3" fmla="*/ 4301067 w 12192000"/>
              <a:gd name="connsiteY3" fmla="*/ 136871 h 1017403"/>
              <a:gd name="connsiteX4" fmla="*/ 5444067 w 12192000"/>
              <a:gd name="connsiteY4" fmla="*/ 416271 h 1017403"/>
              <a:gd name="connsiteX5" fmla="*/ 6477000 w 12192000"/>
              <a:gd name="connsiteY5" fmla="*/ 60671 h 1017403"/>
              <a:gd name="connsiteX6" fmla="*/ 9262533 w 12192000"/>
              <a:gd name="connsiteY6" fmla="*/ 382404 h 1017403"/>
              <a:gd name="connsiteX7" fmla="*/ 11192933 w 12192000"/>
              <a:gd name="connsiteY7" fmla="*/ 1404 h 1017403"/>
              <a:gd name="connsiteX8" fmla="*/ 12192000 w 12192000"/>
              <a:gd name="connsiteY8" fmla="*/ 263641 h 1017403"/>
              <a:gd name="connsiteX9" fmla="*/ 12192000 w 12192000"/>
              <a:gd name="connsiteY9" fmla="*/ 1017403 h 1017403"/>
              <a:gd name="connsiteX10" fmla="*/ 0 w 12192000"/>
              <a:gd name="connsiteY10" fmla="*/ 1017403 h 1017403"/>
              <a:gd name="connsiteX11" fmla="*/ 0 w 12192000"/>
              <a:gd name="connsiteY11" fmla="*/ 263641 h 1017403"/>
              <a:gd name="connsiteX0" fmla="*/ 0 w 12192000"/>
              <a:gd name="connsiteY0" fmla="*/ 304626 h 1058388"/>
              <a:gd name="connsiteX1" fmla="*/ 1380067 w 12192000"/>
              <a:gd name="connsiteY1" fmla="*/ 127055 h 1058388"/>
              <a:gd name="connsiteX2" fmla="*/ 3175000 w 12192000"/>
              <a:gd name="connsiteY2" fmla="*/ 364122 h 1058388"/>
              <a:gd name="connsiteX3" fmla="*/ 4301067 w 12192000"/>
              <a:gd name="connsiteY3" fmla="*/ 177856 h 1058388"/>
              <a:gd name="connsiteX4" fmla="*/ 5444067 w 12192000"/>
              <a:gd name="connsiteY4" fmla="*/ 457256 h 1058388"/>
              <a:gd name="connsiteX5" fmla="*/ 6985000 w 12192000"/>
              <a:gd name="connsiteY5" fmla="*/ 56 h 1058388"/>
              <a:gd name="connsiteX6" fmla="*/ 9262533 w 12192000"/>
              <a:gd name="connsiteY6" fmla="*/ 423389 h 1058388"/>
              <a:gd name="connsiteX7" fmla="*/ 11192933 w 12192000"/>
              <a:gd name="connsiteY7" fmla="*/ 42389 h 1058388"/>
              <a:gd name="connsiteX8" fmla="*/ 12192000 w 12192000"/>
              <a:gd name="connsiteY8" fmla="*/ 304626 h 1058388"/>
              <a:gd name="connsiteX9" fmla="*/ 12192000 w 12192000"/>
              <a:gd name="connsiteY9" fmla="*/ 1058388 h 1058388"/>
              <a:gd name="connsiteX10" fmla="*/ 0 w 12192000"/>
              <a:gd name="connsiteY10" fmla="*/ 1058388 h 1058388"/>
              <a:gd name="connsiteX11" fmla="*/ 0 w 12192000"/>
              <a:gd name="connsiteY11" fmla="*/ 304626 h 1058388"/>
              <a:gd name="connsiteX0" fmla="*/ 0 w 12192000"/>
              <a:gd name="connsiteY0" fmla="*/ 263641 h 1017403"/>
              <a:gd name="connsiteX1" fmla="*/ 1380067 w 12192000"/>
              <a:gd name="connsiteY1" fmla="*/ 86070 h 1017403"/>
              <a:gd name="connsiteX2" fmla="*/ 3175000 w 12192000"/>
              <a:gd name="connsiteY2" fmla="*/ 323137 h 1017403"/>
              <a:gd name="connsiteX3" fmla="*/ 4301067 w 12192000"/>
              <a:gd name="connsiteY3" fmla="*/ 136871 h 1017403"/>
              <a:gd name="connsiteX4" fmla="*/ 5444067 w 12192000"/>
              <a:gd name="connsiteY4" fmla="*/ 416271 h 1017403"/>
              <a:gd name="connsiteX5" fmla="*/ 7112000 w 12192000"/>
              <a:gd name="connsiteY5" fmla="*/ 1404 h 1017403"/>
              <a:gd name="connsiteX6" fmla="*/ 9262533 w 12192000"/>
              <a:gd name="connsiteY6" fmla="*/ 382404 h 1017403"/>
              <a:gd name="connsiteX7" fmla="*/ 11192933 w 12192000"/>
              <a:gd name="connsiteY7" fmla="*/ 1404 h 1017403"/>
              <a:gd name="connsiteX8" fmla="*/ 12192000 w 12192000"/>
              <a:gd name="connsiteY8" fmla="*/ 263641 h 1017403"/>
              <a:gd name="connsiteX9" fmla="*/ 12192000 w 12192000"/>
              <a:gd name="connsiteY9" fmla="*/ 1017403 h 1017403"/>
              <a:gd name="connsiteX10" fmla="*/ 0 w 12192000"/>
              <a:gd name="connsiteY10" fmla="*/ 1017403 h 1017403"/>
              <a:gd name="connsiteX11" fmla="*/ 0 w 12192000"/>
              <a:gd name="connsiteY11" fmla="*/ 263641 h 101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017403">
                <a:moveTo>
                  <a:pt x="0" y="263641"/>
                </a:moveTo>
                <a:cubicBezTo>
                  <a:pt x="230011" y="108419"/>
                  <a:pt x="850900" y="76154"/>
                  <a:pt x="1380067" y="86070"/>
                </a:cubicBezTo>
                <a:cubicBezTo>
                  <a:pt x="1909234" y="95986"/>
                  <a:pt x="2688167" y="314670"/>
                  <a:pt x="3175000" y="323137"/>
                </a:cubicBezTo>
                <a:cubicBezTo>
                  <a:pt x="3661833" y="331604"/>
                  <a:pt x="3922889" y="121349"/>
                  <a:pt x="4301067" y="136871"/>
                </a:cubicBezTo>
                <a:cubicBezTo>
                  <a:pt x="4679245" y="152393"/>
                  <a:pt x="4975578" y="438849"/>
                  <a:pt x="5444067" y="416271"/>
                </a:cubicBezTo>
                <a:cubicBezTo>
                  <a:pt x="5912556" y="393693"/>
                  <a:pt x="6475589" y="7049"/>
                  <a:pt x="7112000" y="1404"/>
                </a:cubicBezTo>
                <a:cubicBezTo>
                  <a:pt x="7748411" y="-4240"/>
                  <a:pt x="8582378" y="382404"/>
                  <a:pt x="9262533" y="382404"/>
                </a:cubicBezTo>
                <a:cubicBezTo>
                  <a:pt x="9942688" y="382404"/>
                  <a:pt x="10704689" y="21198"/>
                  <a:pt x="11192933" y="1404"/>
                </a:cubicBezTo>
                <a:cubicBezTo>
                  <a:pt x="11681177" y="-18390"/>
                  <a:pt x="11858978" y="176229"/>
                  <a:pt x="12192000" y="263641"/>
                </a:cubicBezTo>
                <a:lnTo>
                  <a:pt x="12192000" y="1017403"/>
                </a:lnTo>
                <a:lnTo>
                  <a:pt x="0" y="1017403"/>
                </a:lnTo>
                <a:lnTo>
                  <a:pt x="0" y="263641"/>
                </a:lnTo>
                <a:close/>
              </a:path>
            </a:pathLst>
          </a:custGeom>
          <a:gradFill>
            <a:gsLst>
              <a:gs pos="0">
                <a:schemeClr val="bg1"/>
              </a:gs>
              <a:gs pos="100000">
                <a:srgbClr val="CBD5F7"/>
              </a:gs>
              <a:gs pos="79000">
                <a:srgbClr val="EAEB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a:extLst>
              <a:ext uri="{FF2B5EF4-FFF2-40B4-BE49-F238E27FC236}">
                <a16:creationId xmlns:a16="http://schemas.microsoft.com/office/drawing/2014/main" id="{E5F55EE7-72A5-461C-A8BA-8535633C8D6D}"/>
              </a:ext>
            </a:extLst>
          </p:cNvPr>
          <p:cNvGrpSpPr/>
          <p:nvPr userDrawn="1"/>
        </p:nvGrpSpPr>
        <p:grpSpPr>
          <a:xfrm>
            <a:off x="-290106" y="-714447"/>
            <a:ext cx="12772212" cy="1428894"/>
            <a:chOff x="-374858" y="-514444"/>
            <a:chExt cx="12772212" cy="1428894"/>
          </a:xfrm>
        </p:grpSpPr>
        <p:grpSp>
          <p:nvGrpSpPr>
            <p:cNvPr id="13" name="组合 12">
              <a:extLst>
                <a:ext uri="{FF2B5EF4-FFF2-40B4-BE49-F238E27FC236}">
                  <a16:creationId xmlns:a16="http://schemas.microsoft.com/office/drawing/2014/main" id="{94CA3415-E33B-45E1-8B9E-A56537265DA1}"/>
                </a:ext>
              </a:extLst>
            </p:cNvPr>
            <p:cNvGrpSpPr/>
            <p:nvPr/>
          </p:nvGrpSpPr>
          <p:grpSpPr>
            <a:xfrm>
              <a:off x="6769818" y="-514444"/>
              <a:ext cx="5627536" cy="1314451"/>
              <a:chOff x="6769818" y="-514444"/>
              <a:chExt cx="5627536" cy="1314451"/>
            </a:xfrm>
          </p:grpSpPr>
          <p:pic>
            <p:nvPicPr>
              <p:cNvPr id="18" name="图形 17">
                <a:extLst>
                  <a:ext uri="{FF2B5EF4-FFF2-40B4-BE49-F238E27FC236}">
                    <a16:creationId xmlns:a16="http://schemas.microsoft.com/office/drawing/2014/main" id="{8C4F92C7-F620-4C59-8030-230C4A6325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10154217" y="-1443132"/>
                <a:ext cx="1314450" cy="3171825"/>
              </a:xfrm>
              <a:prstGeom prst="rect">
                <a:avLst/>
              </a:prstGeom>
            </p:spPr>
          </p:pic>
          <p:pic>
            <p:nvPicPr>
              <p:cNvPr id="19" name="图形 18">
                <a:extLst>
                  <a:ext uri="{FF2B5EF4-FFF2-40B4-BE49-F238E27FC236}">
                    <a16:creationId xmlns:a16="http://schemas.microsoft.com/office/drawing/2014/main" id="{5C18D0C9-B9A0-40E4-82E4-0CC6DC0231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flipH="1">
                <a:off x="7698506" y="-1443131"/>
                <a:ext cx="1314450" cy="3171825"/>
              </a:xfrm>
              <a:prstGeom prst="rect">
                <a:avLst/>
              </a:prstGeom>
            </p:spPr>
          </p:pic>
        </p:grpSp>
        <p:grpSp>
          <p:nvGrpSpPr>
            <p:cNvPr id="14" name="组合 13">
              <a:extLst>
                <a:ext uri="{FF2B5EF4-FFF2-40B4-BE49-F238E27FC236}">
                  <a16:creationId xmlns:a16="http://schemas.microsoft.com/office/drawing/2014/main" id="{EECF45A8-97B3-4948-A23D-09F41B924ED4}"/>
                </a:ext>
              </a:extLst>
            </p:cNvPr>
            <p:cNvGrpSpPr/>
            <p:nvPr/>
          </p:nvGrpSpPr>
          <p:grpSpPr>
            <a:xfrm>
              <a:off x="2210442" y="-514444"/>
              <a:ext cx="5627536" cy="1314451"/>
              <a:chOff x="6769818" y="-514444"/>
              <a:chExt cx="5627536" cy="1314451"/>
            </a:xfrm>
          </p:grpSpPr>
          <p:pic>
            <p:nvPicPr>
              <p:cNvPr id="16" name="图形 15">
                <a:extLst>
                  <a:ext uri="{FF2B5EF4-FFF2-40B4-BE49-F238E27FC236}">
                    <a16:creationId xmlns:a16="http://schemas.microsoft.com/office/drawing/2014/main" id="{5B2FA88E-0A6D-4D00-B0EF-DA69F41134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10154217" y="-1443132"/>
                <a:ext cx="1314450" cy="3171825"/>
              </a:xfrm>
              <a:prstGeom prst="rect">
                <a:avLst/>
              </a:prstGeom>
            </p:spPr>
          </p:pic>
          <p:pic>
            <p:nvPicPr>
              <p:cNvPr id="17" name="图形 16">
                <a:extLst>
                  <a:ext uri="{FF2B5EF4-FFF2-40B4-BE49-F238E27FC236}">
                    <a16:creationId xmlns:a16="http://schemas.microsoft.com/office/drawing/2014/main" id="{03F3753D-7FFD-46B5-8BAC-B4F84020BA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flipH="1">
                <a:off x="7698506" y="-1443131"/>
                <a:ext cx="1314450" cy="3171825"/>
              </a:xfrm>
              <a:prstGeom prst="rect">
                <a:avLst/>
              </a:prstGeom>
            </p:spPr>
          </p:pic>
        </p:grpSp>
        <p:pic>
          <p:nvPicPr>
            <p:cNvPr id="15" name="图形 14">
              <a:extLst>
                <a:ext uri="{FF2B5EF4-FFF2-40B4-BE49-F238E27FC236}">
                  <a16:creationId xmlns:a16="http://schemas.microsoft.com/office/drawing/2014/main" id="{4DAF01A5-D0FC-4D39-A3D4-C37990A93A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553830" y="-1328688"/>
              <a:ext cx="1314450" cy="3171825"/>
            </a:xfrm>
            <a:prstGeom prst="rect">
              <a:avLst/>
            </a:prstGeom>
          </p:spPr>
        </p:pic>
      </p:grpSp>
      <p:grpSp>
        <p:nvGrpSpPr>
          <p:cNvPr id="20" name="组合 19">
            <a:extLst>
              <a:ext uri="{FF2B5EF4-FFF2-40B4-BE49-F238E27FC236}">
                <a16:creationId xmlns:a16="http://schemas.microsoft.com/office/drawing/2014/main" id="{B0DA737D-C9C4-4672-A91B-35126270B08B}"/>
              </a:ext>
            </a:extLst>
          </p:cNvPr>
          <p:cNvGrpSpPr/>
          <p:nvPr userDrawn="1"/>
        </p:nvGrpSpPr>
        <p:grpSpPr>
          <a:xfrm>
            <a:off x="238723" y="519893"/>
            <a:ext cx="5396429" cy="6149711"/>
            <a:chOff x="238723" y="519893"/>
            <a:chExt cx="5396429" cy="6149711"/>
          </a:xfrm>
        </p:grpSpPr>
        <p:pic>
          <p:nvPicPr>
            <p:cNvPr id="21" name="图形 20">
              <a:extLst>
                <a:ext uri="{FF2B5EF4-FFF2-40B4-BE49-F238E27FC236}">
                  <a16:creationId xmlns:a16="http://schemas.microsoft.com/office/drawing/2014/main" id="{874DCD8D-B587-4FF0-964A-1C9F9005310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8723" y="1163957"/>
              <a:ext cx="5396429" cy="5174150"/>
            </a:xfrm>
            <a:prstGeom prst="rect">
              <a:avLst/>
            </a:prstGeom>
            <a:effectLst>
              <a:outerShdw blurRad="127000" dist="127000" dir="2700000" algn="tl" rotWithShape="0">
                <a:srgbClr val="076324">
                  <a:alpha val="40000"/>
                </a:srgbClr>
              </a:outerShdw>
            </a:effectLst>
          </p:spPr>
        </p:pic>
        <p:grpSp>
          <p:nvGrpSpPr>
            <p:cNvPr id="22" name="组合 21">
              <a:extLst>
                <a:ext uri="{FF2B5EF4-FFF2-40B4-BE49-F238E27FC236}">
                  <a16:creationId xmlns:a16="http://schemas.microsoft.com/office/drawing/2014/main" id="{2FE46D9D-EC8B-4138-A5A0-468BEF52C8D0}"/>
                </a:ext>
              </a:extLst>
            </p:cNvPr>
            <p:cNvGrpSpPr/>
            <p:nvPr/>
          </p:nvGrpSpPr>
          <p:grpSpPr>
            <a:xfrm>
              <a:off x="1082254" y="5409378"/>
              <a:ext cx="1903772" cy="1260226"/>
              <a:chOff x="1082254" y="5409378"/>
              <a:chExt cx="1903772" cy="1260226"/>
            </a:xfrm>
          </p:grpSpPr>
          <p:pic>
            <p:nvPicPr>
              <p:cNvPr id="24" name="图形 23">
                <a:extLst>
                  <a:ext uri="{FF2B5EF4-FFF2-40B4-BE49-F238E27FC236}">
                    <a16:creationId xmlns:a16="http://schemas.microsoft.com/office/drawing/2014/main" id="{1164D6B6-E067-4A11-8E51-6C5C52069904}"/>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2254" y="5409378"/>
                <a:ext cx="847725" cy="1095375"/>
              </a:xfrm>
              <a:prstGeom prst="rect">
                <a:avLst/>
              </a:prstGeom>
            </p:spPr>
          </p:pic>
          <p:pic>
            <p:nvPicPr>
              <p:cNvPr id="25" name="图形 24">
                <a:extLst>
                  <a:ext uri="{FF2B5EF4-FFF2-40B4-BE49-F238E27FC236}">
                    <a16:creationId xmlns:a16="http://schemas.microsoft.com/office/drawing/2014/main" id="{D184F1D7-5230-4611-84A2-F445A4A6A24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76785" y="5544191"/>
                <a:ext cx="990600" cy="990600"/>
              </a:xfrm>
              <a:prstGeom prst="rect">
                <a:avLst/>
              </a:prstGeom>
              <a:effectLst>
                <a:outerShdw blurRad="50800" dist="38100" dir="8100000" algn="tr" rotWithShape="0">
                  <a:schemeClr val="bg1">
                    <a:lumMod val="50000"/>
                    <a:alpha val="40000"/>
                  </a:schemeClr>
                </a:outerShdw>
              </a:effectLst>
            </p:spPr>
          </p:pic>
          <p:pic>
            <p:nvPicPr>
              <p:cNvPr id="26" name="图形 25">
                <a:extLst>
                  <a:ext uri="{FF2B5EF4-FFF2-40B4-BE49-F238E27FC236}">
                    <a16:creationId xmlns:a16="http://schemas.microsoft.com/office/drawing/2014/main" id="{F4490EEB-25CE-4D2E-B189-5CBF73705B3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95426" y="6069529"/>
                <a:ext cx="990600" cy="600075"/>
              </a:xfrm>
              <a:prstGeom prst="rect">
                <a:avLst/>
              </a:prstGeom>
              <a:effectLst>
                <a:outerShdw blurRad="63500" dist="38100" dir="8100000" algn="tr" rotWithShape="0">
                  <a:srgbClr val="C00000">
                    <a:alpha val="20000"/>
                  </a:srgbClr>
                </a:outerShdw>
              </a:effectLst>
            </p:spPr>
          </p:pic>
        </p:grpSp>
        <p:pic>
          <p:nvPicPr>
            <p:cNvPr id="23" name="图形 22">
              <a:extLst>
                <a:ext uri="{FF2B5EF4-FFF2-40B4-BE49-F238E27FC236}">
                  <a16:creationId xmlns:a16="http://schemas.microsoft.com/office/drawing/2014/main" id="{AFD6103A-8FA9-4BC2-BE28-12D4679FF3AB}"/>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739734" y="519893"/>
              <a:ext cx="1394033" cy="1006219"/>
            </a:xfrm>
            <a:prstGeom prst="rect">
              <a:avLst/>
            </a:prstGeom>
          </p:spPr>
        </p:pic>
      </p:grpSp>
      <p:pic>
        <p:nvPicPr>
          <p:cNvPr id="27" name="图形 26">
            <a:extLst>
              <a:ext uri="{FF2B5EF4-FFF2-40B4-BE49-F238E27FC236}">
                <a16:creationId xmlns:a16="http://schemas.microsoft.com/office/drawing/2014/main" id="{5D532F42-BB63-45E5-B354-FCA68C2FCC3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10086134" y="4327890"/>
            <a:ext cx="1734277" cy="2162975"/>
          </a:xfrm>
          <a:prstGeom prst="rect">
            <a:avLst/>
          </a:prstGeom>
          <a:effectLst>
            <a:outerShdw blurRad="76200" dir="18900000" sy="23000" kx="-1200000" algn="bl" rotWithShape="0">
              <a:prstClr val="black">
                <a:alpha val="20000"/>
              </a:prstClr>
            </a:outerShdw>
          </a:effectLst>
        </p:spPr>
      </p:pic>
      <p:pic>
        <p:nvPicPr>
          <p:cNvPr id="28" name="图形 27">
            <a:extLst>
              <a:ext uri="{FF2B5EF4-FFF2-40B4-BE49-F238E27FC236}">
                <a16:creationId xmlns:a16="http://schemas.microsoft.com/office/drawing/2014/main" id="{6FEBFF7E-6B15-4D45-855B-036826D3DBA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flipH="1">
            <a:off x="9034592" y="5429186"/>
            <a:ext cx="920648" cy="1116286"/>
          </a:xfrm>
          <a:prstGeom prst="rect">
            <a:avLst/>
          </a:prstGeom>
          <a:effectLst>
            <a:outerShdw blurRad="76200" dir="18900000" sy="23000" kx="-1200000" algn="bl" rotWithShape="0">
              <a:prstClr val="black">
                <a:alpha val="20000"/>
              </a:prstClr>
            </a:outerShdw>
          </a:effectLst>
        </p:spPr>
      </p:pic>
      <p:grpSp>
        <p:nvGrpSpPr>
          <p:cNvPr id="29" name="组合 28">
            <a:extLst>
              <a:ext uri="{FF2B5EF4-FFF2-40B4-BE49-F238E27FC236}">
                <a16:creationId xmlns:a16="http://schemas.microsoft.com/office/drawing/2014/main" id="{E22B82D9-AA03-40AC-8F4D-C75D573586EE}"/>
              </a:ext>
            </a:extLst>
          </p:cNvPr>
          <p:cNvGrpSpPr/>
          <p:nvPr userDrawn="1"/>
        </p:nvGrpSpPr>
        <p:grpSpPr>
          <a:xfrm>
            <a:off x="764326" y="-233783"/>
            <a:ext cx="11173476" cy="2276732"/>
            <a:chOff x="764326" y="-233783"/>
            <a:chExt cx="11173476" cy="2276732"/>
          </a:xfrm>
        </p:grpSpPr>
        <p:grpSp>
          <p:nvGrpSpPr>
            <p:cNvPr id="30" name="图形 1">
              <a:extLst>
                <a:ext uri="{FF2B5EF4-FFF2-40B4-BE49-F238E27FC236}">
                  <a16:creationId xmlns:a16="http://schemas.microsoft.com/office/drawing/2014/main" id="{44CC0ABE-28C4-4F4B-B77C-E5D858B12678}"/>
                </a:ext>
              </a:extLst>
            </p:cNvPr>
            <p:cNvGrpSpPr/>
            <p:nvPr/>
          </p:nvGrpSpPr>
          <p:grpSpPr>
            <a:xfrm>
              <a:off x="764326" y="-13136"/>
              <a:ext cx="602679" cy="2040297"/>
              <a:chOff x="4835346" y="2407357"/>
              <a:chExt cx="602679" cy="2040297"/>
            </a:xfrm>
          </p:grpSpPr>
          <p:sp>
            <p:nvSpPr>
              <p:cNvPr id="76" name="任意多边形: 形状 75">
                <a:extLst>
                  <a:ext uri="{FF2B5EF4-FFF2-40B4-BE49-F238E27FC236}">
                    <a16:creationId xmlns:a16="http://schemas.microsoft.com/office/drawing/2014/main" id="{14A03CAD-9BAD-43F4-B4C5-30D6BC014A8A}"/>
                  </a:ext>
                </a:extLst>
              </p:cNvPr>
              <p:cNvSpPr/>
              <p:nvPr/>
            </p:nvSpPr>
            <p:spPr>
              <a:xfrm>
                <a:off x="5128196" y="2407357"/>
                <a:ext cx="19155" cy="1720829"/>
              </a:xfrm>
              <a:custGeom>
                <a:avLst/>
                <a:gdLst>
                  <a:gd name="connsiteX0" fmla="*/ 0 w 19155"/>
                  <a:gd name="connsiteY0" fmla="*/ 0 h 1720829"/>
                  <a:gd name="connsiteX1" fmla="*/ 19156 w 19155"/>
                  <a:gd name="connsiteY1" fmla="*/ 0 h 1720829"/>
                  <a:gd name="connsiteX2" fmla="*/ 19156 w 19155"/>
                  <a:gd name="connsiteY2" fmla="*/ 1720830 h 1720829"/>
                  <a:gd name="connsiteX3" fmla="*/ 0 w 19155"/>
                  <a:gd name="connsiteY3" fmla="*/ 1720830 h 1720829"/>
                </a:gdLst>
                <a:ahLst/>
                <a:cxnLst>
                  <a:cxn ang="0">
                    <a:pos x="connsiteX0" y="connsiteY0"/>
                  </a:cxn>
                  <a:cxn ang="0">
                    <a:pos x="connsiteX1" y="connsiteY1"/>
                  </a:cxn>
                  <a:cxn ang="0">
                    <a:pos x="connsiteX2" y="connsiteY2"/>
                  </a:cxn>
                  <a:cxn ang="0">
                    <a:pos x="connsiteX3" y="connsiteY3"/>
                  </a:cxn>
                </a:cxnLst>
                <a:rect l="l" t="t" r="r" b="b"/>
                <a:pathLst>
                  <a:path w="19155" h="1720829">
                    <a:moveTo>
                      <a:pt x="0" y="0"/>
                    </a:moveTo>
                    <a:lnTo>
                      <a:pt x="19156" y="0"/>
                    </a:lnTo>
                    <a:lnTo>
                      <a:pt x="19156" y="1720830"/>
                    </a:lnTo>
                    <a:lnTo>
                      <a:pt x="0" y="1720830"/>
                    </a:lnTo>
                    <a:close/>
                  </a:path>
                </a:pathLst>
              </a:custGeom>
              <a:solidFill>
                <a:srgbClr val="FFBB00"/>
              </a:solid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7" name="图形 1">
                <a:extLst>
                  <a:ext uri="{FF2B5EF4-FFF2-40B4-BE49-F238E27FC236}">
                    <a16:creationId xmlns:a16="http://schemas.microsoft.com/office/drawing/2014/main" id="{DFC4A662-781E-4E25-8B8A-B23CF9688342}"/>
                  </a:ext>
                </a:extLst>
              </p:cNvPr>
              <p:cNvGrpSpPr/>
              <p:nvPr/>
            </p:nvGrpSpPr>
            <p:grpSpPr>
              <a:xfrm>
                <a:off x="4835346" y="3865592"/>
                <a:ext cx="602679" cy="582061"/>
                <a:chOff x="4835346" y="3865592"/>
                <a:chExt cx="602679" cy="582061"/>
              </a:xfrm>
            </p:grpSpPr>
            <p:sp>
              <p:nvSpPr>
                <p:cNvPr id="78" name="任意多边形: 形状 77">
                  <a:extLst>
                    <a:ext uri="{FF2B5EF4-FFF2-40B4-BE49-F238E27FC236}">
                      <a16:creationId xmlns:a16="http://schemas.microsoft.com/office/drawing/2014/main" id="{EF41C1C0-456B-4A29-A3E2-4C6AAD0BA244}"/>
                    </a:ext>
                  </a:extLst>
                </p:cNvPr>
                <p:cNvSpPr/>
                <p:nvPr/>
              </p:nvSpPr>
              <p:spPr>
                <a:xfrm>
                  <a:off x="4835346" y="3865592"/>
                  <a:ext cx="602679" cy="582061"/>
                </a:xfrm>
                <a:custGeom>
                  <a:avLst/>
                  <a:gdLst>
                    <a:gd name="connsiteX0" fmla="*/ 372666 w 602679"/>
                    <a:gd name="connsiteY0" fmla="*/ 45495 h 582061"/>
                    <a:gd name="connsiteX1" fmla="*/ 404592 w 602679"/>
                    <a:gd name="connsiteY1" fmla="*/ 109348 h 582061"/>
                    <a:gd name="connsiteX2" fmla="*/ 465253 w 602679"/>
                    <a:gd name="connsiteY2" fmla="*/ 154045 h 582061"/>
                    <a:gd name="connsiteX3" fmla="*/ 535490 w 602679"/>
                    <a:gd name="connsiteY3" fmla="*/ 163622 h 582061"/>
                    <a:gd name="connsiteX4" fmla="*/ 580187 w 602679"/>
                    <a:gd name="connsiteY4" fmla="*/ 297713 h 582061"/>
                    <a:gd name="connsiteX5" fmla="*/ 529105 w 602679"/>
                    <a:gd name="connsiteY5" fmla="*/ 348795 h 582061"/>
                    <a:gd name="connsiteX6" fmla="*/ 506757 w 602679"/>
                    <a:gd name="connsiteY6" fmla="*/ 419033 h 582061"/>
                    <a:gd name="connsiteX7" fmla="*/ 519527 w 602679"/>
                    <a:gd name="connsiteY7" fmla="*/ 489271 h 582061"/>
                    <a:gd name="connsiteX8" fmla="*/ 404592 w 602679"/>
                    <a:gd name="connsiteY8" fmla="*/ 572280 h 582061"/>
                    <a:gd name="connsiteX9" fmla="*/ 340740 w 602679"/>
                    <a:gd name="connsiteY9" fmla="*/ 537161 h 582061"/>
                    <a:gd name="connsiteX10" fmla="*/ 267309 w 602679"/>
                    <a:gd name="connsiteY10" fmla="*/ 537161 h 582061"/>
                    <a:gd name="connsiteX11" fmla="*/ 203457 w 602679"/>
                    <a:gd name="connsiteY11" fmla="*/ 572280 h 582061"/>
                    <a:gd name="connsiteX12" fmla="*/ 88522 w 602679"/>
                    <a:gd name="connsiteY12" fmla="*/ 489271 h 582061"/>
                    <a:gd name="connsiteX13" fmla="*/ 101292 w 602679"/>
                    <a:gd name="connsiteY13" fmla="*/ 419033 h 582061"/>
                    <a:gd name="connsiteX14" fmla="*/ 75751 w 602679"/>
                    <a:gd name="connsiteY14" fmla="*/ 348795 h 582061"/>
                    <a:gd name="connsiteX15" fmla="*/ 24669 w 602679"/>
                    <a:gd name="connsiteY15" fmla="*/ 297713 h 582061"/>
                    <a:gd name="connsiteX16" fmla="*/ 69366 w 602679"/>
                    <a:gd name="connsiteY16" fmla="*/ 163622 h 582061"/>
                    <a:gd name="connsiteX17" fmla="*/ 139604 w 602679"/>
                    <a:gd name="connsiteY17" fmla="*/ 154045 h 582061"/>
                    <a:gd name="connsiteX18" fmla="*/ 200264 w 602679"/>
                    <a:gd name="connsiteY18" fmla="*/ 109348 h 582061"/>
                    <a:gd name="connsiteX19" fmla="*/ 232190 w 602679"/>
                    <a:gd name="connsiteY19" fmla="*/ 45495 h 582061"/>
                    <a:gd name="connsiteX20" fmla="*/ 372666 w 602679"/>
                    <a:gd name="connsiteY20" fmla="*/ 45495 h 58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679" h="582061">
                      <a:moveTo>
                        <a:pt x="372666" y="45495"/>
                      </a:moveTo>
                      <a:lnTo>
                        <a:pt x="404592" y="109348"/>
                      </a:lnTo>
                      <a:cubicBezTo>
                        <a:pt x="417363" y="131696"/>
                        <a:pt x="439711" y="147659"/>
                        <a:pt x="465253" y="154045"/>
                      </a:cubicBezTo>
                      <a:lnTo>
                        <a:pt x="535490" y="163622"/>
                      </a:lnTo>
                      <a:cubicBezTo>
                        <a:pt x="599343" y="173200"/>
                        <a:pt x="624884" y="253016"/>
                        <a:pt x="580187" y="297713"/>
                      </a:cubicBezTo>
                      <a:lnTo>
                        <a:pt x="529105" y="348795"/>
                      </a:lnTo>
                      <a:cubicBezTo>
                        <a:pt x="509949" y="367951"/>
                        <a:pt x="500371" y="393492"/>
                        <a:pt x="506757" y="419033"/>
                      </a:cubicBezTo>
                      <a:lnTo>
                        <a:pt x="519527" y="489271"/>
                      </a:lnTo>
                      <a:cubicBezTo>
                        <a:pt x="529105" y="553124"/>
                        <a:pt x="462060" y="604206"/>
                        <a:pt x="404592" y="572280"/>
                      </a:cubicBezTo>
                      <a:lnTo>
                        <a:pt x="340740" y="537161"/>
                      </a:lnTo>
                      <a:cubicBezTo>
                        <a:pt x="318391" y="524390"/>
                        <a:pt x="289658" y="524390"/>
                        <a:pt x="267309" y="537161"/>
                      </a:cubicBezTo>
                      <a:lnTo>
                        <a:pt x="203457" y="572280"/>
                      </a:lnTo>
                      <a:cubicBezTo>
                        <a:pt x="145989" y="604206"/>
                        <a:pt x="78944" y="553124"/>
                        <a:pt x="88522" y="489271"/>
                      </a:cubicBezTo>
                      <a:lnTo>
                        <a:pt x="101292" y="419033"/>
                      </a:lnTo>
                      <a:cubicBezTo>
                        <a:pt x="101292" y="393492"/>
                        <a:pt x="94907" y="367951"/>
                        <a:pt x="75751" y="348795"/>
                      </a:cubicBezTo>
                      <a:lnTo>
                        <a:pt x="24669" y="297713"/>
                      </a:lnTo>
                      <a:cubicBezTo>
                        <a:pt x="-23221" y="253016"/>
                        <a:pt x="2321" y="173200"/>
                        <a:pt x="69366" y="163622"/>
                      </a:cubicBezTo>
                      <a:lnTo>
                        <a:pt x="139604" y="154045"/>
                      </a:lnTo>
                      <a:cubicBezTo>
                        <a:pt x="165145" y="150852"/>
                        <a:pt x="187493" y="134889"/>
                        <a:pt x="200264" y="109348"/>
                      </a:cubicBezTo>
                      <a:lnTo>
                        <a:pt x="232190" y="45495"/>
                      </a:lnTo>
                      <a:cubicBezTo>
                        <a:pt x="260924" y="-15165"/>
                        <a:pt x="343932" y="-15165"/>
                        <a:pt x="372666" y="45495"/>
                      </a:cubicBezTo>
                      <a:close/>
                    </a:path>
                  </a:pathLst>
                </a:custGeom>
                <a:solidFill>
                  <a:srgbClr val="FFBB00"/>
                </a:solid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9" name="任意多边形: 形状 78">
                  <a:extLst>
                    <a:ext uri="{FF2B5EF4-FFF2-40B4-BE49-F238E27FC236}">
                      <a16:creationId xmlns:a16="http://schemas.microsoft.com/office/drawing/2014/main" id="{6DFA0CBD-A29E-442E-B740-C4C1D540736F}"/>
                    </a:ext>
                  </a:extLst>
                </p:cNvPr>
                <p:cNvSpPr/>
                <p:nvPr/>
              </p:nvSpPr>
              <p:spPr>
                <a:xfrm>
                  <a:off x="4889879" y="3912273"/>
                  <a:ext cx="447899" cy="431597"/>
                </a:xfrm>
                <a:custGeom>
                  <a:avLst/>
                  <a:gdLst>
                    <a:gd name="connsiteX0" fmla="*/ 276628 w 447899"/>
                    <a:gd name="connsiteY0" fmla="*/ 30740 h 431597"/>
                    <a:gd name="connsiteX1" fmla="*/ 298977 w 447899"/>
                    <a:gd name="connsiteY1" fmla="*/ 78630 h 431597"/>
                    <a:gd name="connsiteX2" fmla="*/ 343674 w 447899"/>
                    <a:gd name="connsiteY2" fmla="*/ 110556 h 431597"/>
                    <a:gd name="connsiteX3" fmla="*/ 397949 w 447899"/>
                    <a:gd name="connsiteY3" fmla="*/ 116941 h 431597"/>
                    <a:gd name="connsiteX4" fmla="*/ 429875 w 447899"/>
                    <a:gd name="connsiteY4" fmla="*/ 219106 h 431597"/>
                    <a:gd name="connsiteX5" fmla="*/ 391563 w 447899"/>
                    <a:gd name="connsiteY5" fmla="*/ 257417 h 431597"/>
                    <a:gd name="connsiteX6" fmla="*/ 375600 w 447899"/>
                    <a:gd name="connsiteY6" fmla="*/ 308499 h 431597"/>
                    <a:gd name="connsiteX7" fmla="*/ 385178 w 447899"/>
                    <a:gd name="connsiteY7" fmla="*/ 362774 h 431597"/>
                    <a:gd name="connsiteX8" fmla="*/ 298977 w 447899"/>
                    <a:gd name="connsiteY8" fmla="*/ 423434 h 431597"/>
                    <a:gd name="connsiteX9" fmla="*/ 251087 w 447899"/>
                    <a:gd name="connsiteY9" fmla="*/ 397893 h 431597"/>
                    <a:gd name="connsiteX10" fmla="*/ 196813 w 447899"/>
                    <a:gd name="connsiteY10" fmla="*/ 397893 h 431597"/>
                    <a:gd name="connsiteX11" fmla="*/ 148923 w 447899"/>
                    <a:gd name="connsiteY11" fmla="*/ 423434 h 431597"/>
                    <a:gd name="connsiteX12" fmla="*/ 62722 w 447899"/>
                    <a:gd name="connsiteY12" fmla="*/ 362774 h 431597"/>
                    <a:gd name="connsiteX13" fmla="*/ 72300 w 447899"/>
                    <a:gd name="connsiteY13" fmla="*/ 311692 h 431597"/>
                    <a:gd name="connsiteX14" fmla="*/ 56337 w 447899"/>
                    <a:gd name="connsiteY14" fmla="*/ 260610 h 431597"/>
                    <a:gd name="connsiteX15" fmla="*/ 18025 w 447899"/>
                    <a:gd name="connsiteY15" fmla="*/ 222298 h 431597"/>
                    <a:gd name="connsiteX16" fmla="*/ 49951 w 447899"/>
                    <a:gd name="connsiteY16" fmla="*/ 120134 h 431597"/>
                    <a:gd name="connsiteX17" fmla="*/ 104226 w 447899"/>
                    <a:gd name="connsiteY17" fmla="*/ 113749 h 431597"/>
                    <a:gd name="connsiteX18" fmla="*/ 148923 w 447899"/>
                    <a:gd name="connsiteY18" fmla="*/ 81822 h 431597"/>
                    <a:gd name="connsiteX19" fmla="*/ 171272 w 447899"/>
                    <a:gd name="connsiteY19" fmla="*/ 33933 h 431597"/>
                    <a:gd name="connsiteX20" fmla="*/ 276628 w 447899"/>
                    <a:gd name="connsiteY20" fmla="*/ 30740 h 43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7899" h="431597">
                      <a:moveTo>
                        <a:pt x="276628" y="30740"/>
                      </a:moveTo>
                      <a:lnTo>
                        <a:pt x="298977" y="78630"/>
                      </a:lnTo>
                      <a:cubicBezTo>
                        <a:pt x="308555" y="94593"/>
                        <a:pt x="324518" y="107363"/>
                        <a:pt x="343674" y="110556"/>
                      </a:cubicBezTo>
                      <a:lnTo>
                        <a:pt x="397949" y="116941"/>
                      </a:lnTo>
                      <a:cubicBezTo>
                        <a:pt x="445838" y="123327"/>
                        <a:pt x="464994" y="183987"/>
                        <a:pt x="429875" y="219106"/>
                      </a:cubicBezTo>
                      <a:lnTo>
                        <a:pt x="391563" y="257417"/>
                      </a:lnTo>
                      <a:cubicBezTo>
                        <a:pt x="378793" y="270188"/>
                        <a:pt x="372407" y="289344"/>
                        <a:pt x="375600" y="308499"/>
                      </a:cubicBezTo>
                      <a:lnTo>
                        <a:pt x="385178" y="362774"/>
                      </a:lnTo>
                      <a:cubicBezTo>
                        <a:pt x="394756" y="410664"/>
                        <a:pt x="343674" y="448975"/>
                        <a:pt x="298977" y="423434"/>
                      </a:cubicBezTo>
                      <a:lnTo>
                        <a:pt x="251087" y="397893"/>
                      </a:lnTo>
                      <a:cubicBezTo>
                        <a:pt x="235124" y="388315"/>
                        <a:pt x="212776" y="388315"/>
                        <a:pt x="196813" y="397893"/>
                      </a:cubicBezTo>
                      <a:lnTo>
                        <a:pt x="148923" y="423434"/>
                      </a:lnTo>
                      <a:cubicBezTo>
                        <a:pt x="104226" y="445783"/>
                        <a:pt x="56337" y="410664"/>
                        <a:pt x="62722" y="362774"/>
                      </a:cubicBezTo>
                      <a:lnTo>
                        <a:pt x="72300" y="311692"/>
                      </a:lnTo>
                      <a:cubicBezTo>
                        <a:pt x="75493" y="292536"/>
                        <a:pt x="69107" y="273380"/>
                        <a:pt x="56337" y="260610"/>
                      </a:cubicBezTo>
                      <a:lnTo>
                        <a:pt x="18025" y="222298"/>
                      </a:lnTo>
                      <a:cubicBezTo>
                        <a:pt x="-17094" y="187179"/>
                        <a:pt x="2062" y="129712"/>
                        <a:pt x="49951" y="120134"/>
                      </a:cubicBezTo>
                      <a:lnTo>
                        <a:pt x="104226" y="113749"/>
                      </a:lnTo>
                      <a:cubicBezTo>
                        <a:pt x="123382" y="110556"/>
                        <a:pt x="139345" y="97786"/>
                        <a:pt x="148923" y="81822"/>
                      </a:cubicBezTo>
                      <a:lnTo>
                        <a:pt x="171272" y="33933"/>
                      </a:lnTo>
                      <a:cubicBezTo>
                        <a:pt x="193620" y="-10764"/>
                        <a:pt x="257473" y="-10764"/>
                        <a:pt x="276628" y="30740"/>
                      </a:cubicBezTo>
                      <a:close/>
                    </a:path>
                  </a:pathLst>
                </a:custGeom>
                <a:solidFill>
                  <a:srgbClr val="FFBB00">
                    <a:alpha val="24000"/>
                  </a:srgbClr>
                </a:solid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0" name="任意多边形: 形状 79">
                  <a:extLst>
                    <a:ext uri="{FF2B5EF4-FFF2-40B4-BE49-F238E27FC236}">
                      <a16:creationId xmlns:a16="http://schemas.microsoft.com/office/drawing/2014/main" id="{5C9E9BAE-25E1-4AFC-B953-F5392911BAC6}"/>
                    </a:ext>
                  </a:extLst>
                </p:cNvPr>
                <p:cNvSpPr/>
                <p:nvPr/>
              </p:nvSpPr>
              <p:spPr>
                <a:xfrm>
                  <a:off x="4935676" y="4029215"/>
                  <a:ext cx="487425" cy="407640"/>
                </a:xfrm>
                <a:custGeom>
                  <a:avLst/>
                  <a:gdLst>
                    <a:gd name="connsiteX0" fmla="*/ 422389 w 487425"/>
                    <a:gd name="connsiteY0" fmla="*/ 6385 h 407640"/>
                    <a:gd name="connsiteX1" fmla="*/ 387270 w 487425"/>
                    <a:gd name="connsiteY1" fmla="*/ 0 h 407640"/>
                    <a:gd name="connsiteX2" fmla="*/ 384077 w 487425"/>
                    <a:gd name="connsiteY2" fmla="*/ 60660 h 407640"/>
                    <a:gd name="connsiteX3" fmla="*/ 329803 w 487425"/>
                    <a:gd name="connsiteY3" fmla="*/ 169210 h 407640"/>
                    <a:gd name="connsiteX4" fmla="*/ 281913 w 487425"/>
                    <a:gd name="connsiteY4" fmla="*/ 210714 h 407640"/>
                    <a:gd name="connsiteX5" fmla="*/ 224446 w 487425"/>
                    <a:gd name="connsiteY5" fmla="*/ 236255 h 407640"/>
                    <a:gd name="connsiteX6" fmla="*/ 93548 w 487425"/>
                    <a:gd name="connsiteY6" fmla="*/ 255411 h 407640"/>
                    <a:gd name="connsiteX7" fmla="*/ 23310 w 487425"/>
                    <a:gd name="connsiteY7" fmla="*/ 252218 h 407640"/>
                    <a:gd name="connsiteX8" fmla="*/ 13732 w 487425"/>
                    <a:gd name="connsiteY8" fmla="*/ 252218 h 407640"/>
                    <a:gd name="connsiteX9" fmla="*/ 961 w 487425"/>
                    <a:gd name="connsiteY9" fmla="*/ 319263 h 407640"/>
                    <a:gd name="connsiteX10" fmla="*/ 109511 w 487425"/>
                    <a:gd name="connsiteY10" fmla="*/ 399079 h 407640"/>
                    <a:gd name="connsiteX11" fmla="*/ 170171 w 487425"/>
                    <a:gd name="connsiteY11" fmla="*/ 367153 h 407640"/>
                    <a:gd name="connsiteX12" fmla="*/ 240409 w 487425"/>
                    <a:gd name="connsiteY12" fmla="*/ 367153 h 407640"/>
                    <a:gd name="connsiteX13" fmla="*/ 301069 w 487425"/>
                    <a:gd name="connsiteY13" fmla="*/ 399079 h 407640"/>
                    <a:gd name="connsiteX14" fmla="*/ 409619 w 487425"/>
                    <a:gd name="connsiteY14" fmla="*/ 319263 h 407640"/>
                    <a:gd name="connsiteX15" fmla="*/ 396848 w 487425"/>
                    <a:gd name="connsiteY15" fmla="*/ 252218 h 407640"/>
                    <a:gd name="connsiteX16" fmla="*/ 419196 w 487425"/>
                    <a:gd name="connsiteY16" fmla="*/ 185173 h 407640"/>
                    <a:gd name="connsiteX17" fmla="*/ 467086 w 487425"/>
                    <a:gd name="connsiteY17" fmla="*/ 137283 h 407640"/>
                    <a:gd name="connsiteX18" fmla="*/ 422389 w 487425"/>
                    <a:gd name="connsiteY18" fmla="*/ 6385 h 40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7425" h="407640">
                      <a:moveTo>
                        <a:pt x="422389" y="6385"/>
                      </a:moveTo>
                      <a:lnTo>
                        <a:pt x="387270" y="0"/>
                      </a:lnTo>
                      <a:cubicBezTo>
                        <a:pt x="387270" y="19156"/>
                        <a:pt x="387270" y="41504"/>
                        <a:pt x="384077" y="60660"/>
                      </a:cubicBezTo>
                      <a:cubicBezTo>
                        <a:pt x="377692" y="102164"/>
                        <a:pt x="355344" y="137283"/>
                        <a:pt x="329803" y="169210"/>
                      </a:cubicBezTo>
                      <a:cubicBezTo>
                        <a:pt x="313840" y="185173"/>
                        <a:pt x="297876" y="197943"/>
                        <a:pt x="281913" y="210714"/>
                      </a:cubicBezTo>
                      <a:cubicBezTo>
                        <a:pt x="262757" y="220292"/>
                        <a:pt x="243602" y="229870"/>
                        <a:pt x="224446" y="236255"/>
                      </a:cubicBezTo>
                      <a:cubicBezTo>
                        <a:pt x="182942" y="249025"/>
                        <a:pt x="138245" y="255411"/>
                        <a:pt x="93548" y="255411"/>
                      </a:cubicBezTo>
                      <a:cubicBezTo>
                        <a:pt x="71199" y="255411"/>
                        <a:pt x="45658" y="255411"/>
                        <a:pt x="23310" y="252218"/>
                      </a:cubicBezTo>
                      <a:cubicBezTo>
                        <a:pt x="20117" y="252218"/>
                        <a:pt x="16925" y="252218"/>
                        <a:pt x="13732" y="252218"/>
                      </a:cubicBezTo>
                      <a:lnTo>
                        <a:pt x="961" y="319263"/>
                      </a:lnTo>
                      <a:cubicBezTo>
                        <a:pt x="-8617" y="379924"/>
                        <a:pt x="55236" y="427813"/>
                        <a:pt x="109511" y="399079"/>
                      </a:cubicBezTo>
                      <a:lnTo>
                        <a:pt x="170171" y="367153"/>
                      </a:lnTo>
                      <a:cubicBezTo>
                        <a:pt x="192519" y="354383"/>
                        <a:pt x="218060" y="354383"/>
                        <a:pt x="240409" y="367153"/>
                      </a:cubicBezTo>
                      <a:lnTo>
                        <a:pt x="301069" y="399079"/>
                      </a:lnTo>
                      <a:cubicBezTo>
                        <a:pt x="355344" y="427813"/>
                        <a:pt x="419196" y="379924"/>
                        <a:pt x="409619" y="319263"/>
                      </a:cubicBezTo>
                      <a:lnTo>
                        <a:pt x="396848" y="252218"/>
                      </a:lnTo>
                      <a:cubicBezTo>
                        <a:pt x="393655" y="226677"/>
                        <a:pt x="400041" y="204329"/>
                        <a:pt x="419196" y="185173"/>
                      </a:cubicBezTo>
                      <a:lnTo>
                        <a:pt x="467086" y="137283"/>
                      </a:lnTo>
                      <a:cubicBezTo>
                        <a:pt x="508590" y="92586"/>
                        <a:pt x="483049" y="15963"/>
                        <a:pt x="422389" y="6385"/>
                      </a:cubicBezTo>
                      <a:close/>
                    </a:path>
                  </a:pathLst>
                </a:custGeom>
                <a:solidFill>
                  <a:srgbClr val="FFBB00">
                    <a:alpha val="36000"/>
                  </a:srgbClr>
                </a:solid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81" name="图形 1">
                  <a:extLst>
                    <a:ext uri="{FF2B5EF4-FFF2-40B4-BE49-F238E27FC236}">
                      <a16:creationId xmlns:a16="http://schemas.microsoft.com/office/drawing/2014/main" id="{542BEED7-842A-4F82-B8D4-C23114D76FC3}"/>
                    </a:ext>
                  </a:extLst>
                </p:cNvPr>
                <p:cNvGrpSpPr/>
                <p:nvPr/>
              </p:nvGrpSpPr>
              <p:grpSpPr>
                <a:xfrm>
                  <a:off x="4872785" y="3891931"/>
                  <a:ext cx="264988" cy="205330"/>
                  <a:chOff x="4872785" y="3891931"/>
                  <a:chExt cx="264988" cy="205330"/>
                </a:xfrm>
                <a:solidFill>
                  <a:srgbClr val="FFBB00"/>
                </a:solidFill>
              </p:grpSpPr>
              <p:sp>
                <p:nvSpPr>
                  <p:cNvPr id="82" name="任意多边形: 形状 81">
                    <a:extLst>
                      <a:ext uri="{FF2B5EF4-FFF2-40B4-BE49-F238E27FC236}">
                        <a16:creationId xmlns:a16="http://schemas.microsoft.com/office/drawing/2014/main" id="{E93ABD87-F2E5-44C7-9FE9-DAD827DA8DC3}"/>
                      </a:ext>
                    </a:extLst>
                  </p:cNvPr>
                  <p:cNvSpPr/>
                  <p:nvPr/>
                </p:nvSpPr>
                <p:spPr>
                  <a:xfrm>
                    <a:off x="5041995" y="3891931"/>
                    <a:ext cx="95779" cy="141346"/>
                  </a:xfrm>
                  <a:custGeom>
                    <a:avLst/>
                    <a:gdLst>
                      <a:gd name="connsiteX0" fmla="*/ 83009 w 95779"/>
                      <a:gd name="connsiteY0" fmla="*/ 3193 h 141346"/>
                      <a:gd name="connsiteX1" fmla="*/ 60660 w 95779"/>
                      <a:gd name="connsiteY1" fmla="*/ 0 h 141346"/>
                      <a:gd name="connsiteX2" fmla="*/ 35119 w 95779"/>
                      <a:gd name="connsiteY2" fmla="*/ 22348 h 141346"/>
                      <a:gd name="connsiteX3" fmla="*/ 19156 w 95779"/>
                      <a:gd name="connsiteY3" fmla="*/ 67045 h 141346"/>
                      <a:gd name="connsiteX4" fmla="*/ 3193 w 95779"/>
                      <a:gd name="connsiteY4" fmla="*/ 114935 h 141346"/>
                      <a:gd name="connsiteX5" fmla="*/ 6385 w 95779"/>
                      <a:gd name="connsiteY5" fmla="*/ 140476 h 141346"/>
                      <a:gd name="connsiteX6" fmla="*/ 35119 w 95779"/>
                      <a:gd name="connsiteY6" fmla="*/ 134091 h 141346"/>
                      <a:gd name="connsiteX7" fmla="*/ 95779 w 95779"/>
                      <a:gd name="connsiteY7" fmla="*/ 31926 h 141346"/>
                      <a:gd name="connsiteX8" fmla="*/ 92586 w 95779"/>
                      <a:gd name="connsiteY8" fmla="*/ 9578 h 141346"/>
                      <a:gd name="connsiteX9" fmla="*/ 83009 w 95779"/>
                      <a:gd name="connsiteY9" fmla="*/ 3193 h 14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779" h="141346">
                        <a:moveTo>
                          <a:pt x="83009" y="3193"/>
                        </a:moveTo>
                        <a:cubicBezTo>
                          <a:pt x="76623" y="0"/>
                          <a:pt x="67045" y="0"/>
                          <a:pt x="60660" y="0"/>
                        </a:cubicBezTo>
                        <a:cubicBezTo>
                          <a:pt x="51082" y="3193"/>
                          <a:pt x="41504" y="12771"/>
                          <a:pt x="35119" y="22348"/>
                        </a:cubicBezTo>
                        <a:cubicBezTo>
                          <a:pt x="28734" y="35119"/>
                          <a:pt x="25541" y="51082"/>
                          <a:pt x="19156" y="67045"/>
                        </a:cubicBezTo>
                        <a:cubicBezTo>
                          <a:pt x="12771" y="83008"/>
                          <a:pt x="6385" y="98972"/>
                          <a:pt x="3193" y="114935"/>
                        </a:cubicBezTo>
                        <a:cubicBezTo>
                          <a:pt x="0" y="124513"/>
                          <a:pt x="-3193" y="134091"/>
                          <a:pt x="6385" y="140476"/>
                        </a:cubicBezTo>
                        <a:cubicBezTo>
                          <a:pt x="15963" y="143669"/>
                          <a:pt x="25541" y="137283"/>
                          <a:pt x="35119" y="134091"/>
                        </a:cubicBezTo>
                        <a:cubicBezTo>
                          <a:pt x="67045" y="111742"/>
                          <a:pt x="89394" y="73431"/>
                          <a:pt x="95779" y="31926"/>
                        </a:cubicBezTo>
                        <a:cubicBezTo>
                          <a:pt x="95779" y="22348"/>
                          <a:pt x="95779" y="15963"/>
                          <a:pt x="92586" y="9578"/>
                        </a:cubicBezTo>
                        <a:cubicBezTo>
                          <a:pt x="89394" y="6385"/>
                          <a:pt x="86201" y="3193"/>
                          <a:pt x="83009" y="3193"/>
                        </a:cubicBezTo>
                        <a:close/>
                      </a:path>
                    </a:pathLst>
                  </a:custGeom>
                  <a:solidFill>
                    <a:srgbClr val="FFBB00"/>
                  </a:solid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3" name="任意多边形: 形状 82">
                    <a:extLst>
                      <a:ext uri="{FF2B5EF4-FFF2-40B4-BE49-F238E27FC236}">
                        <a16:creationId xmlns:a16="http://schemas.microsoft.com/office/drawing/2014/main" id="{95D9D957-4528-47E3-889E-73944DBDD49E}"/>
                      </a:ext>
                    </a:extLst>
                  </p:cNvPr>
                  <p:cNvSpPr/>
                  <p:nvPr/>
                </p:nvSpPr>
                <p:spPr>
                  <a:xfrm>
                    <a:off x="4872785" y="4041141"/>
                    <a:ext cx="153865" cy="56120"/>
                  </a:xfrm>
                  <a:custGeom>
                    <a:avLst/>
                    <a:gdLst>
                      <a:gd name="connsiteX0" fmla="*/ 153246 w 153865"/>
                      <a:gd name="connsiteY0" fmla="*/ 23193 h 56120"/>
                      <a:gd name="connsiteX1" fmla="*/ 134091 w 153865"/>
                      <a:gd name="connsiteY1" fmla="*/ 844 h 56120"/>
                      <a:gd name="connsiteX2" fmla="*/ 12771 w 153865"/>
                      <a:gd name="connsiteY2" fmla="*/ 16808 h 56120"/>
                      <a:gd name="connsiteX3" fmla="*/ 0 w 153865"/>
                      <a:gd name="connsiteY3" fmla="*/ 35963 h 56120"/>
                      <a:gd name="connsiteX4" fmla="*/ 19156 w 153865"/>
                      <a:gd name="connsiteY4" fmla="*/ 51926 h 56120"/>
                      <a:gd name="connsiteX5" fmla="*/ 124513 w 153865"/>
                      <a:gd name="connsiteY5" fmla="*/ 45541 h 56120"/>
                      <a:gd name="connsiteX6" fmla="*/ 153246 w 153865"/>
                      <a:gd name="connsiteY6" fmla="*/ 23193 h 56120"/>
                      <a:gd name="connsiteX7" fmla="*/ 153246 w 153865"/>
                      <a:gd name="connsiteY7" fmla="*/ 23193 h 5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865" h="56120">
                        <a:moveTo>
                          <a:pt x="153246" y="23193"/>
                        </a:moveTo>
                        <a:cubicBezTo>
                          <a:pt x="156439" y="10422"/>
                          <a:pt x="146861" y="844"/>
                          <a:pt x="134091" y="844"/>
                        </a:cubicBezTo>
                        <a:cubicBezTo>
                          <a:pt x="105357" y="844"/>
                          <a:pt x="44697" y="-5541"/>
                          <a:pt x="12771" y="16808"/>
                        </a:cubicBezTo>
                        <a:cubicBezTo>
                          <a:pt x="6385" y="20000"/>
                          <a:pt x="0" y="29578"/>
                          <a:pt x="0" y="35963"/>
                        </a:cubicBezTo>
                        <a:cubicBezTo>
                          <a:pt x="0" y="45541"/>
                          <a:pt x="12771" y="48734"/>
                          <a:pt x="19156" y="51926"/>
                        </a:cubicBezTo>
                        <a:cubicBezTo>
                          <a:pt x="54275" y="58312"/>
                          <a:pt x="92586" y="58312"/>
                          <a:pt x="124513" y="45541"/>
                        </a:cubicBezTo>
                        <a:cubicBezTo>
                          <a:pt x="137283" y="42349"/>
                          <a:pt x="150054" y="39156"/>
                          <a:pt x="153246" y="23193"/>
                        </a:cubicBezTo>
                        <a:cubicBezTo>
                          <a:pt x="153246" y="26385"/>
                          <a:pt x="153246" y="26385"/>
                          <a:pt x="153246" y="23193"/>
                        </a:cubicBezTo>
                        <a:close/>
                      </a:path>
                    </a:pathLst>
                  </a:custGeom>
                  <a:solidFill>
                    <a:srgbClr val="FFBB00"/>
                  </a:solid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31" name="图形 1">
              <a:extLst>
                <a:ext uri="{FF2B5EF4-FFF2-40B4-BE49-F238E27FC236}">
                  <a16:creationId xmlns:a16="http://schemas.microsoft.com/office/drawing/2014/main" id="{A24D3C49-3FE0-441A-84EF-DF3AAD47E3AB}"/>
                </a:ext>
              </a:extLst>
            </p:cNvPr>
            <p:cNvGrpSpPr/>
            <p:nvPr/>
          </p:nvGrpSpPr>
          <p:grpSpPr>
            <a:xfrm>
              <a:off x="3690176" y="-210063"/>
              <a:ext cx="602679" cy="1736175"/>
              <a:chOff x="5517554" y="1504663"/>
              <a:chExt cx="602679" cy="1736175"/>
            </a:xfrm>
            <a:solidFill>
              <a:srgbClr val="E4667C"/>
            </a:solidFill>
          </p:grpSpPr>
          <p:sp>
            <p:nvSpPr>
              <p:cNvPr id="68" name="任意多边形: 形状 67">
                <a:extLst>
                  <a:ext uri="{FF2B5EF4-FFF2-40B4-BE49-F238E27FC236}">
                    <a16:creationId xmlns:a16="http://schemas.microsoft.com/office/drawing/2014/main" id="{398FD817-98FC-420D-BC3E-A817CD7826A2}"/>
                  </a:ext>
                </a:extLst>
              </p:cNvPr>
              <p:cNvSpPr/>
              <p:nvPr/>
            </p:nvSpPr>
            <p:spPr>
              <a:xfrm>
                <a:off x="5808227" y="1504663"/>
                <a:ext cx="19155" cy="1224000"/>
              </a:xfrm>
              <a:custGeom>
                <a:avLst/>
                <a:gdLst>
                  <a:gd name="connsiteX0" fmla="*/ 0 w 19155"/>
                  <a:gd name="connsiteY0" fmla="*/ 0 h 494858"/>
                  <a:gd name="connsiteX1" fmla="*/ 19156 w 19155"/>
                  <a:gd name="connsiteY1" fmla="*/ 0 h 494858"/>
                  <a:gd name="connsiteX2" fmla="*/ 19156 w 19155"/>
                  <a:gd name="connsiteY2" fmla="*/ 494858 h 494858"/>
                  <a:gd name="connsiteX3" fmla="*/ 0 w 19155"/>
                  <a:gd name="connsiteY3" fmla="*/ 494858 h 494858"/>
                </a:gdLst>
                <a:ahLst/>
                <a:cxnLst>
                  <a:cxn ang="0">
                    <a:pos x="connsiteX0" y="connsiteY0"/>
                  </a:cxn>
                  <a:cxn ang="0">
                    <a:pos x="connsiteX1" y="connsiteY1"/>
                  </a:cxn>
                  <a:cxn ang="0">
                    <a:pos x="connsiteX2" y="connsiteY2"/>
                  </a:cxn>
                  <a:cxn ang="0">
                    <a:pos x="connsiteX3" y="connsiteY3"/>
                  </a:cxn>
                </a:cxnLst>
                <a:rect l="l" t="t" r="r" b="b"/>
                <a:pathLst>
                  <a:path w="19155" h="494858">
                    <a:moveTo>
                      <a:pt x="0" y="0"/>
                    </a:moveTo>
                    <a:lnTo>
                      <a:pt x="19156" y="0"/>
                    </a:lnTo>
                    <a:lnTo>
                      <a:pt x="19156" y="494858"/>
                    </a:lnTo>
                    <a:lnTo>
                      <a:pt x="0" y="494858"/>
                    </a:lnTo>
                    <a:close/>
                  </a:path>
                </a:pathLst>
              </a:custGeom>
              <a:grpFill/>
              <a:ln w="31888" cap="flat">
                <a:noFill/>
                <a:prstDash val="solid"/>
                <a:miter/>
              </a:ln>
            </p:spPr>
            <p:txBody>
              <a:bodyPr rtlCol="0" anchor="ctr">
                <a:noAutofit/>
              </a:bodyPr>
              <a:lstStyle/>
              <a:p>
                <a:pPr>
                  <a:lnSpc>
                    <a:spcPct val="13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69" name="图形 1">
                <a:extLst>
                  <a:ext uri="{FF2B5EF4-FFF2-40B4-BE49-F238E27FC236}">
                    <a16:creationId xmlns:a16="http://schemas.microsoft.com/office/drawing/2014/main" id="{4336C118-4599-4B12-BD24-8ADD416062C8}"/>
                  </a:ext>
                </a:extLst>
              </p:cNvPr>
              <p:cNvGrpSpPr/>
              <p:nvPr/>
            </p:nvGrpSpPr>
            <p:grpSpPr>
              <a:xfrm>
                <a:off x="5517554" y="2658776"/>
                <a:ext cx="602679" cy="582062"/>
                <a:chOff x="5517554" y="2658776"/>
                <a:chExt cx="602679" cy="582062"/>
              </a:xfrm>
              <a:grpFill/>
            </p:grpSpPr>
            <p:sp>
              <p:nvSpPr>
                <p:cNvPr id="70" name="任意多边形: 形状 69">
                  <a:extLst>
                    <a:ext uri="{FF2B5EF4-FFF2-40B4-BE49-F238E27FC236}">
                      <a16:creationId xmlns:a16="http://schemas.microsoft.com/office/drawing/2014/main" id="{DBC80E66-F417-4E14-8EBB-CAF46778A451}"/>
                    </a:ext>
                  </a:extLst>
                </p:cNvPr>
                <p:cNvSpPr/>
                <p:nvPr/>
              </p:nvSpPr>
              <p:spPr>
                <a:xfrm>
                  <a:off x="5517554" y="2658776"/>
                  <a:ext cx="602679" cy="582062"/>
                </a:xfrm>
                <a:custGeom>
                  <a:avLst/>
                  <a:gdLst>
                    <a:gd name="connsiteX0" fmla="*/ 230013 w 602679"/>
                    <a:gd name="connsiteY0" fmla="*/ 45495 h 582062"/>
                    <a:gd name="connsiteX1" fmla="*/ 198087 w 602679"/>
                    <a:gd name="connsiteY1" fmla="*/ 109348 h 582062"/>
                    <a:gd name="connsiteX2" fmla="*/ 137427 w 602679"/>
                    <a:gd name="connsiteY2" fmla="*/ 154045 h 582062"/>
                    <a:gd name="connsiteX3" fmla="*/ 67189 w 602679"/>
                    <a:gd name="connsiteY3" fmla="*/ 163623 h 582062"/>
                    <a:gd name="connsiteX4" fmla="*/ 22492 w 602679"/>
                    <a:gd name="connsiteY4" fmla="*/ 297713 h 582062"/>
                    <a:gd name="connsiteX5" fmla="*/ 73574 w 602679"/>
                    <a:gd name="connsiteY5" fmla="*/ 348795 h 582062"/>
                    <a:gd name="connsiteX6" fmla="*/ 95923 w 602679"/>
                    <a:gd name="connsiteY6" fmla="*/ 419033 h 582062"/>
                    <a:gd name="connsiteX7" fmla="*/ 83152 w 602679"/>
                    <a:gd name="connsiteY7" fmla="*/ 489271 h 582062"/>
                    <a:gd name="connsiteX8" fmla="*/ 198087 w 602679"/>
                    <a:gd name="connsiteY8" fmla="*/ 572280 h 582062"/>
                    <a:gd name="connsiteX9" fmla="*/ 261940 w 602679"/>
                    <a:gd name="connsiteY9" fmla="*/ 537161 h 582062"/>
                    <a:gd name="connsiteX10" fmla="*/ 335370 w 602679"/>
                    <a:gd name="connsiteY10" fmla="*/ 537161 h 582062"/>
                    <a:gd name="connsiteX11" fmla="*/ 399223 w 602679"/>
                    <a:gd name="connsiteY11" fmla="*/ 572280 h 582062"/>
                    <a:gd name="connsiteX12" fmla="*/ 514158 w 602679"/>
                    <a:gd name="connsiteY12" fmla="*/ 489271 h 582062"/>
                    <a:gd name="connsiteX13" fmla="*/ 504580 w 602679"/>
                    <a:gd name="connsiteY13" fmla="*/ 419033 h 582062"/>
                    <a:gd name="connsiteX14" fmla="*/ 526928 w 602679"/>
                    <a:gd name="connsiteY14" fmla="*/ 348795 h 582062"/>
                    <a:gd name="connsiteX15" fmla="*/ 578010 w 602679"/>
                    <a:gd name="connsiteY15" fmla="*/ 297713 h 582062"/>
                    <a:gd name="connsiteX16" fmla="*/ 533313 w 602679"/>
                    <a:gd name="connsiteY16" fmla="*/ 163623 h 582062"/>
                    <a:gd name="connsiteX17" fmla="*/ 463076 w 602679"/>
                    <a:gd name="connsiteY17" fmla="*/ 154045 h 582062"/>
                    <a:gd name="connsiteX18" fmla="*/ 402416 w 602679"/>
                    <a:gd name="connsiteY18" fmla="*/ 109348 h 582062"/>
                    <a:gd name="connsiteX19" fmla="*/ 370489 w 602679"/>
                    <a:gd name="connsiteY19" fmla="*/ 45495 h 582062"/>
                    <a:gd name="connsiteX20" fmla="*/ 230013 w 602679"/>
                    <a:gd name="connsiteY20" fmla="*/ 45495 h 5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679" h="582062">
                      <a:moveTo>
                        <a:pt x="230013" y="45495"/>
                      </a:moveTo>
                      <a:lnTo>
                        <a:pt x="198087" y="109348"/>
                      </a:lnTo>
                      <a:cubicBezTo>
                        <a:pt x="185316" y="131696"/>
                        <a:pt x="162968" y="147659"/>
                        <a:pt x="137427" y="154045"/>
                      </a:cubicBezTo>
                      <a:lnTo>
                        <a:pt x="67189" y="163623"/>
                      </a:lnTo>
                      <a:cubicBezTo>
                        <a:pt x="3336" y="173200"/>
                        <a:pt x="-22205" y="253016"/>
                        <a:pt x="22492" y="297713"/>
                      </a:cubicBezTo>
                      <a:lnTo>
                        <a:pt x="73574" y="348795"/>
                      </a:lnTo>
                      <a:cubicBezTo>
                        <a:pt x="92730" y="367951"/>
                        <a:pt x="102308" y="393492"/>
                        <a:pt x="95923" y="419033"/>
                      </a:cubicBezTo>
                      <a:lnTo>
                        <a:pt x="83152" y="489271"/>
                      </a:lnTo>
                      <a:cubicBezTo>
                        <a:pt x="73574" y="553124"/>
                        <a:pt x="140620" y="604206"/>
                        <a:pt x="198087" y="572280"/>
                      </a:cubicBezTo>
                      <a:lnTo>
                        <a:pt x="261940" y="537161"/>
                      </a:lnTo>
                      <a:cubicBezTo>
                        <a:pt x="284288" y="524390"/>
                        <a:pt x="313022" y="524390"/>
                        <a:pt x="335370" y="537161"/>
                      </a:cubicBezTo>
                      <a:lnTo>
                        <a:pt x="399223" y="572280"/>
                      </a:lnTo>
                      <a:cubicBezTo>
                        <a:pt x="456690" y="604206"/>
                        <a:pt x="523736" y="553124"/>
                        <a:pt x="514158" y="489271"/>
                      </a:cubicBezTo>
                      <a:lnTo>
                        <a:pt x="504580" y="419033"/>
                      </a:lnTo>
                      <a:cubicBezTo>
                        <a:pt x="501387" y="393492"/>
                        <a:pt x="507772" y="367951"/>
                        <a:pt x="526928" y="348795"/>
                      </a:cubicBezTo>
                      <a:lnTo>
                        <a:pt x="578010" y="297713"/>
                      </a:lnTo>
                      <a:cubicBezTo>
                        <a:pt x="625900" y="253016"/>
                        <a:pt x="600359" y="173200"/>
                        <a:pt x="533313" y="163623"/>
                      </a:cubicBezTo>
                      <a:lnTo>
                        <a:pt x="463076" y="154045"/>
                      </a:lnTo>
                      <a:cubicBezTo>
                        <a:pt x="437534" y="150852"/>
                        <a:pt x="415186" y="134889"/>
                        <a:pt x="402416" y="109348"/>
                      </a:cubicBezTo>
                      <a:lnTo>
                        <a:pt x="370489" y="45495"/>
                      </a:lnTo>
                      <a:cubicBezTo>
                        <a:pt x="341755" y="-15165"/>
                        <a:pt x="258747" y="-15165"/>
                        <a:pt x="230013" y="45495"/>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1" name="任意多边形: 形状 70">
                  <a:extLst>
                    <a:ext uri="{FF2B5EF4-FFF2-40B4-BE49-F238E27FC236}">
                      <a16:creationId xmlns:a16="http://schemas.microsoft.com/office/drawing/2014/main" id="{3C2E8795-06C9-45AE-8D78-0071470ACD39}"/>
                    </a:ext>
                  </a:extLst>
                </p:cNvPr>
                <p:cNvSpPr/>
                <p:nvPr/>
              </p:nvSpPr>
              <p:spPr>
                <a:xfrm>
                  <a:off x="5614607" y="2705868"/>
                  <a:ext cx="447900" cy="434380"/>
                </a:xfrm>
                <a:custGeom>
                  <a:avLst/>
                  <a:gdLst>
                    <a:gd name="connsiteX0" fmla="*/ 171272 w 447900"/>
                    <a:gd name="connsiteY0" fmla="*/ 33523 h 434380"/>
                    <a:gd name="connsiteX1" fmla="*/ 148923 w 447900"/>
                    <a:gd name="connsiteY1" fmla="*/ 81412 h 434380"/>
                    <a:gd name="connsiteX2" fmla="*/ 104226 w 447900"/>
                    <a:gd name="connsiteY2" fmla="*/ 113339 h 434380"/>
                    <a:gd name="connsiteX3" fmla="*/ 49951 w 447900"/>
                    <a:gd name="connsiteY3" fmla="*/ 119724 h 434380"/>
                    <a:gd name="connsiteX4" fmla="*/ 18025 w 447900"/>
                    <a:gd name="connsiteY4" fmla="*/ 221888 h 434380"/>
                    <a:gd name="connsiteX5" fmla="*/ 56337 w 447900"/>
                    <a:gd name="connsiteY5" fmla="*/ 260200 h 434380"/>
                    <a:gd name="connsiteX6" fmla="*/ 72300 w 447900"/>
                    <a:gd name="connsiteY6" fmla="*/ 311282 h 434380"/>
                    <a:gd name="connsiteX7" fmla="*/ 62722 w 447900"/>
                    <a:gd name="connsiteY7" fmla="*/ 365557 h 434380"/>
                    <a:gd name="connsiteX8" fmla="*/ 148923 w 447900"/>
                    <a:gd name="connsiteY8" fmla="*/ 426217 h 434380"/>
                    <a:gd name="connsiteX9" fmla="*/ 196813 w 447900"/>
                    <a:gd name="connsiteY9" fmla="*/ 400676 h 434380"/>
                    <a:gd name="connsiteX10" fmla="*/ 251087 w 447900"/>
                    <a:gd name="connsiteY10" fmla="*/ 400676 h 434380"/>
                    <a:gd name="connsiteX11" fmla="*/ 298977 w 447900"/>
                    <a:gd name="connsiteY11" fmla="*/ 426217 h 434380"/>
                    <a:gd name="connsiteX12" fmla="*/ 385178 w 447900"/>
                    <a:gd name="connsiteY12" fmla="*/ 365557 h 434380"/>
                    <a:gd name="connsiteX13" fmla="*/ 375600 w 447900"/>
                    <a:gd name="connsiteY13" fmla="*/ 311282 h 434380"/>
                    <a:gd name="connsiteX14" fmla="*/ 391563 w 447900"/>
                    <a:gd name="connsiteY14" fmla="*/ 260200 h 434380"/>
                    <a:gd name="connsiteX15" fmla="*/ 429875 w 447900"/>
                    <a:gd name="connsiteY15" fmla="*/ 221888 h 434380"/>
                    <a:gd name="connsiteX16" fmla="*/ 397949 w 447900"/>
                    <a:gd name="connsiteY16" fmla="*/ 119724 h 434380"/>
                    <a:gd name="connsiteX17" fmla="*/ 343674 w 447900"/>
                    <a:gd name="connsiteY17" fmla="*/ 113339 h 434380"/>
                    <a:gd name="connsiteX18" fmla="*/ 298977 w 447900"/>
                    <a:gd name="connsiteY18" fmla="*/ 81412 h 434380"/>
                    <a:gd name="connsiteX19" fmla="*/ 276628 w 447900"/>
                    <a:gd name="connsiteY19" fmla="*/ 33523 h 434380"/>
                    <a:gd name="connsiteX20" fmla="*/ 171272 w 447900"/>
                    <a:gd name="connsiteY20" fmla="*/ 33523 h 43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7900" h="434380">
                      <a:moveTo>
                        <a:pt x="171272" y="33523"/>
                      </a:moveTo>
                      <a:lnTo>
                        <a:pt x="148923" y="81412"/>
                      </a:lnTo>
                      <a:cubicBezTo>
                        <a:pt x="139345" y="97375"/>
                        <a:pt x="123382" y="110146"/>
                        <a:pt x="104226" y="113339"/>
                      </a:cubicBezTo>
                      <a:lnTo>
                        <a:pt x="49951" y="119724"/>
                      </a:lnTo>
                      <a:cubicBezTo>
                        <a:pt x="2062" y="126109"/>
                        <a:pt x="-17094" y="186769"/>
                        <a:pt x="18025" y="221888"/>
                      </a:cubicBezTo>
                      <a:lnTo>
                        <a:pt x="56337" y="260200"/>
                      </a:lnTo>
                      <a:cubicBezTo>
                        <a:pt x="69107" y="272970"/>
                        <a:pt x="75492" y="292126"/>
                        <a:pt x="72300" y="311282"/>
                      </a:cubicBezTo>
                      <a:lnTo>
                        <a:pt x="62722" y="365557"/>
                      </a:lnTo>
                      <a:cubicBezTo>
                        <a:pt x="53144" y="413446"/>
                        <a:pt x="104226" y="451758"/>
                        <a:pt x="148923" y="426217"/>
                      </a:cubicBezTo>
                      <a:lnTo>
                        <a:pt x="196813" y="400676"/>
                      </a:lnTo>
                      <a:cubicBezTo>
                        <a:pt x="212776" y="391098"/>
                        <a:pt x="235124" y="391098"/>
                        <a:pt x="251087" y="400676"/>
                      </a:cubicBezTo>
                      <a:lnTo>
                        <a:pt x="298977" y="426217"/>
                      </a:lnTo>
                      <a:cubicBezTo>
                        <a:pt x="343674" y="448565"/>
                        <a:pt x="391563" y="413446"/>
                        <a:pt x="385178" y="365557"/>
                      </a:cubicBezTo>
                      <a:lnTo>
                        <a:pt x="375600" y="311282"/>
                      </a:lnTo>
                      <a:cubicBezTo>
                        <a:pt x="372407" y="292126"/>
                        <a:pt x="378793" y="272970"/>
                        <a:pt x="391563" y="260200"/>
                      </a:cubicBezTo>
                      <a:lnTo>
                        <a:pt x="429875" y="221888"/>
                      </a:lnTo>
                      <a:cubicBezTo>
                        <a:pt x="464994" y="186769"/>
                        <a:pt x="445838" y="129302"/>
                        <a:pt x="397949" y="119724"/>
                      </a:cubicBezTo>
                      <a:lnTo>
                        <a:pt x="343674" y="113339"/>
                      </a:lnTo>
                      <a:cubicBezTo>
                        <a:pt x="324518" y="110146"/>
                        <a:pt x="308555" y="97375"/>
                        <a:pt x="298977" y="81412"/>
                      </a:cubicBezTo>
                      <a:lnTo>
                        <a:pt x="276628" y="33523"/>
                      </a:lnTo>
                      <a:cubicBezTo>
                        <a:pt x="257473" y="-11174"/>
                        <a:pt x="193620" y="-11174"/>
                        <a:pt x="171272" y="33523"/>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2" name="任意多边形: 形状 71">
                  <a:extLst>
                    <a:ext uri="{FF2B5EF4-FFF2-40B4-BE49-F238E27FC236}">
                      <a16:creationId xmlns:a16="http://schemas.microsoft.com/office/drawing/2014/main" id="{CA17B4F3-DBF5-4EF7-8AF1-1011ACF94F8B}"/>
                    </a:ext>
                  </a:extLst>
                </p:cNvPr>
                <p:cNvSpPr/>
                <p:nvPr/>
              </p:nvSpPr>
              <p:spPr>
                <a:xfrm>
                  <a:off x="5530702" y="2825592"/>
                  <a:ext cx="486007" cy="404447"/>
                </a:xfrm>
                <a:custGeom>
                  <a:avLst/>
                  <a:gdLst>
                    <a:gd name="connsiteX0" fmla="*/ 63618 w 486007"/>
                    <a:gd name="connsiteY0" fmla="*/ 6385 h 404447"/>
                    <a:gd name="connsiteX1" fmla="*/ 98737 w 486007"/>
                    <a:gd name="connsiteY1" fmla="*/ 0 h 404447"/>
                    <a:gd name="connsiteX2" fmla="*/ 101930 w 486007"/>
                    <a:gd name="connsiteY2" fmla="*/ 60660 h 404447"/>
                    <a:gd name="connsiteX3" fmla="*/ 156204 w 486007"/>
                    <a:gd name="connsiteY3" fmla="*/ 169210 h 404447"/>
                    <a:gd name="connsiteX4" fmla="*/ 204094 w 486007"/>
                    <a:gd name="connsiteY4" fmla="*/ 207521 h 404447"/>
                    <a:gd name="connsiteX5" fmla="*/ 261561 w 486007"/>
                    <a:gd name="connsiteY5" fmla="*/ 233062 h 404447"/>
                    <a:gd name="connsiteX6" fmla="*/ 392459 w 486007"/>
                    <a:gd name="connsiteY6" fmla="*/ 252218 h 404447"/>
                    <a:gd name="connsiteX7" fmla="*/ 462697 w 486007"/>
                    <a:gd name="connsiteY7" fmla="*/ 249025 h 404447"/>
                    <a:gd name="connsiteX8" fmla="*/ 472275 w 486007"/>
                    <a:gd name="connsiteY8" fmla="*/ 249025 h 404447"/>
                    <a:gd name="connsiteX9" fmla="*/ 485046 w 486007"/>
                    <a:gd name="connsiteY9" fmla="*/ 316071 h 404447"/>
                    <a:gd name="connsiteX10" fmla="*/ 376496 w 486007"/>
                    <a:gd name="connsiteY10" fmla="*/ 395887 h 404447"/>
                    <a:gd name="connsiteX11" fmla="*/ 315836 w 486007"/>
                    <a:gd name="connsiteY11" fmla="*/ 363960 h 404447"/>
                    <a:gd name="connsiteX12" fmla="*/ 245598 w 486007"/>
                    <a:gd name="connsiteY12" fmla="*/ 363960 h 404447"/>
                    <a:gd name="connsiteX13" fmla="*/ 184938 w 486007"/>
                    <a:gd name="connsiteY13" fmla="*/ 395887 h 404447"/>
                    <a:gd name="connsiteX14" fmla="*/ 76389 w 486007"/>
                    <a:gd name="connsiteY14" fmla="*/ 316071 h 404447"/>
                    <a:gd name="connsiteX15" fmla="*/ 89159 w 486007"/>
                    <a:gd name="connsiteY15" fmla="*/ 249025 h 404447"/>
                    <a:gd name="connsiteX16" fmla="*/ 66811 w 486007"/>
                    <a:gd name="connsiteY16" fmla="*/ 181980 h 404447"/>
                    <a:gd name="connsiteX17" fmla="*/ 18921 w 486007"/>
                    <a:gd name="connsiteY17" fmla="*/ 134091 h 404447"/>
                    <a:gd name="connsiteX18" fmla="*/ 63618 w 486007"/>
                    <a:gd name="connsiteY18" fmla="*/ 6385 h 40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007" h="404447">
                      <a:moveTo>
                        <a:pt x="63618" y="6385"/>
                      </a:moveTo>
                      <a:lnTo>
                        <a:pt x="98737" y="0"/>
                      </a:lnTo>
                      <a:cubicBezTo>
                        <a:pt x="98737" y="19156"/>
                        <a:pt x="98737" y="41504"/>
                        <a:pt x="101930" y="60660"/>
                      </a:cubicBezTo>
                      <a:cubicBezTo>
                        <a:pt x="108315" y="102164"/>
                        <a:pt x="130663" y="137283"/>
                        <a:pt x="156204" y="169210"/>
                      </a:cubicBezTo>
                      <a:cubicBezTo>
                        <a:pt x="168975" y="185173"/>
                        <a:pt x="184938" y="197943"/>
                        <a:pt x="204094" y="207521"/>
                      </a:cubicBezTo>
                      <a:cubicBezTo>
                        <a:pt x="223250" y="217099"/>
                        <a:pt x="242405" y="226677"/>
                        <a:pt x="261561" y="233062"/>
                      </a:cubicBezTo>
                      <a:cubicBezTo>
                        <a:pt x="303066" y="245833"/>
                        <a:pt x="347762" y="252218"/>
                        <a:pt x="392459" y="252218"/>
                      </a:cubicBezTo>
                      <a:cubicBezTo>
                        <a:pt x="414808" y="252218"/>
                        <a:pt x="440349" y="252218"/>
                        <a:pt x="462697" y="249025"/>
                      </a:cubicBezTo>
                      <a:cubicBezTo>
                        <a:pt x="465890" y="249025"/>
                        <a:pt x="469083" y="249025"/>
                        <a:pt x="472275" y="249025"/>
                      </a:cubicBezTo>
                      <a:lnTo>
                        <a:pt x="485046" y="316071"/>
                      </a:lnTo>
                      <a:cubicBezTo>
                        <a:pt x="494624" y="376731"/>
                        <a:pt x="430771" y="424620"/>
                        <a:pt x="376496" y="395887"/>
                      </a:cubicBezTo>
                      <a:lnTo>
                        <a:pt x="315836" y="363960"/>
                      </a:lnTo>
                      <a:cubicBezTo>
                        <a:pt x="293488" y="351190"/>
                        <a:pt x="267947" y="351190"/>
                        <a:pt x="245598" y="363960"/>
                      </a:cubicBezTo>
                      <a:lnTo>
                        <a:pt x="184938" y="395887"/>
                      </a:lnTo>
                      <a:cubicBezTo>
                        <a:pt x="130663" y="424620"/>
                        <a:pt x="66811" y="376731"/>
                        <a:pt x="76389" y="316071"/>
                      </a:cubicBezTo>
                      <a:lnTo>
                        <a:pt x="89159" y="249025"/>
                      </a:lnTo>
                      <a:cubicBezTo>
                        <a:pt x="92352" y="223484"/>
                        <a:pt x="85966" y="201136"/>
                        <a:pt x="66811" y="181980"/>
                      </a:cubicBezTo>
                      <a:lnTo>
                        <a:pt x="18921" y="134091"/>
                      </a:lnTo>
                      <a:cubicBezTo>
                        <a:pt x="-19391" y="89394"/>
                        <a:pt x="2958" y="12771"/>
                        <a:pt x="63618" y="6385"/>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3" name="图形 1">
                  <a:extLst>
                    <a:ext uri="{FF2B5EF4-FFF2-40B4-BE49-F238E27FC236}">
                      <a16:creationId xmlns:a16="http://schemas.microsoft.com/office/drawing/2014/main" id="{7AF3BC16-D5D6-431B-8AB7-AABDF7AAF7D8}"/>
                    </a:ext>
                  </a:extLst>
                </p:cNvPr>
                <p:cNvGrpSpPr/>
                <p:nvPr/>
              </p:nvGrpSpPr>
              <p:grpSpPr>
                <a:xfrm>
                  <a:off x="5817805" y="2685116"/>
                  <a:ext cx="261796" cy="206919"/>
                  <a:chOff x="5817805" y="2685116"/>
                  <a:chExt cx="261796" cy="206919"/>
                </a:xfrm>
                <a:grpFill/>
              </p:grpSpPr>
              <p:sp>
                <p:nvSpPr>
                  <p:cNvPr id="74" name="任意多边形: 形状 73">
                    <a:extLst>
                      <a:ext uri="{FF2B5EF4-FFF2-40B4-BE49-F238E27FC236}">
                        <a16:creationId xmlns:a16="http://schemas.microsoft.com/office/drawing/2014/main" id="{1CA30389-7EDF-4218-9320-099B42E42929}"/>
                      </a:ext>
                    </a:extLst>
                  </p:cNvPr>
                  <p:cNvSpPr/>
                  <p:nvPr/>
                </p:nvSpPr>
                <p:spPr>
                  <a:xfrm>
                    <a:off x="5817805" y="2685116"/>
                    <a:ext cx="92586" cy="143956"/>
                  </a:xfrm>
                  <a:custGeom>
                    <a:avLst/>
                    <a:gdLst>
                      <a:gd name="connsiteX0" fmla="*/ 9578 w 92586"/>
                      <a:gd name="connsiteY0" fmla="*/ 3193 h 143956"/>
                      <a:gd name="connsiteX1" fmla="*/ 31926 w 92586"/>
                      <a:gd name="connsiteY1" fmla="*/ 0 h 143956"/>
                      <a:gd name="connsiteX2" fmla="*/ 57467 w 92586"/>
                      <a:gd name="connsiteY2" fmla="*/ 22348 h 143956"/>
                      <a:gd name="connsiteX3" fmla="*/ 73431 w 92586"/>
                      <a:gd name="connsiteY3" fmla="*/ 67045 h 143956"/>
                      <a:gd name="connsiteX4" fmla="*/ 89394 w 92586"/>
                      <a:gd name="connsiteY4" fmla="*/ 114935 h 143956"/>
                      <a:gd name="connsiteX5" fmla="*/ 86201 w 92586"/>
                      <a:gd name="connsiteY5" fmla="*/ 140476 h 143956"/>
                      <a:gd name="connsiteX6" fmla="*/ 60660 w 92586"/>
                      <a:gd name="connsiteY6" fmla="*/ 137283 h 143956"/>
                      <a:gd name="connsiteX7" fmla="*/ 0 w 92586"/>
                      <a:gd name="connsiteY7" fmla="*/ 35119 h 143956"/>
                      <a:gd name="connsiteX8" fmla="*/ 3193 w 92586"/>
                      <a:gd name="connsiteY8" fmla="*/ 12771 h 143956"/>
                      <a:gd name="connsiteX9" fmla="*/ 9578 w 92586"/>
                      <a:gd name="connsiteY9" fmla="*/ 3193 h 1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86" h="143956">
                        <a:moveTo>
                          <a:pt x="9578" y="3193"/>
                        </a:moveTo>
                        <a:cubicBezTo>
                          <a:pt x="15963" y="0"/>
                          <a:pt x="25541" y="0"/>
                          <a:pt x="31926" y="0"/>
                        </a:cubicBezTo>
                        <a:cubicBezTo>
                          <a:pt x="41504" y="3193"/>
                          <a:pt x="51082" y="12771"/>
                          <a:pt x="57467" y="22348"/>
                        </a:cubicBezTo>
                        <a:cubicBezTo>
                          <a:pt x="63853" y="35119"/>
                          <a:pt x="67045" y="51082"/>
                          <a:pt x="73431" y="67045"/>
                        </a:cubicBezTo>
                        <a:cubicBezTo>
                          <a:pt x="79816" y="83009"/>
                          <a:pt x="86201" y="98972"/>
                          <a:pt x="89394" y="114935"/>
                        </a:cubicBezTo>
                        <a:cubicBezTo>
                          <a:pt x="92586" y="124513"/>
                          <a:pt x="95779" y="134091"/>
                          <a:pt x="86201" y="140476"/>
                        </a:cubicBezTo>
                        <a:cubicBezTo>
                          <a:pt x="79816" y="146861"/>
                          <a:pt x="67045" y="143669"/>
                          <a:pt x="60660" y="137283"/>
                        </a:cubicBezTo>
                        <a:cubicBezTo>
                          <a:pt x="28734" y="114935"/>
                          <a:pt x="6385" y="76623"/>
                          <a:pt x="0" y="35119"/>
                        </a:cubicBezTo>
                        <a:cubicBezTo>
                          <a:pt x="0" y="25541"/>
                          <a:pt x="0" y="19156"/>
                          <a:pt x="3193" y="12771"/>
                        </a:cubicBezTo>
                        <a:cubicBezTo>
                          <a:pt x="6385" y="6385"/>
                          <a:pt x="6385" y="3193"/>
                          <a:pt x="9578" y="3193"/>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5" name="任意多边形: 形状 74">
                    <a:extLst>
                      <a:ext uri="{FF2B5EF4-FFF2-40B4-BE49-F238E27FC236}">
                        <a16:creationId xmlns:a16="http://schemas.microsoft.com/office/drawing/2014/main" id="{367B5CBC-7751-494C-8DEB-1341B2504A2E}"/>
                      </a:ext>
                    </a:extLst>
                  </p:cNvPr>
                  <p:cNvSpPr/>
                  <p:nvPr/>
                </p:nvSpPr>
                <p:spPr>
                  <a:xfrm>
                    <a:off x="5925736" y="2834325"/>
                    <a:ext cx="153865" cy="57709"/>
                  </a:xfrm>
                  <a:custGeom>
                    <a:avLst/>
                    <a:gdLst>
                      <a:gd name="connsiteX0" fmla="*/ 619 w 153865"/>
                      <a:gd name="connsiteY0" fmla="*/ 23193 h 57709"/>
                      <a:gd name="connsiteX1" fmla="*/ 19775 w 153865"/>
                      <a:gd name="connsiteY1" fmla="*/ 844 h 57709"/>
                      <a:gd name="connsiteX2" fmla="*/ 141095 w 153865"/>
                      <a:gd name="connsiteY2" fmla="*/ 16808 h 57709"/>
                      <a:gd name="connsiteX3" fmla="*/ 153865 w 153865"/>
                      <a:gd name="connsiteY3" fmla="*/ 35963 h 57709"/>
                      <a:gd name="connsiteX4" fmla="*/ 134709 w 153865"/>
                      <a:gd name="connsiteY4" fmla="*/ 51926 h 57709"/>
                      <a:gd name="connsiteX5" fmla="*/ 26160 w 153865"/>
                      <a:gd name="connsiteY5" fmla="*/ 48734 h 57709"/>
                      <a:gd name="connsiteX6" fmla="*/ 619 w 153865"/>
                      <a:gd name="connsiteY6" fmla="*/ 23193 h 57709"/>
                      <a:gd name="connsiteX7" fmla="*/ 619 w 153865"/>
                      <a:gd name="connsiteY7" fmla="*/ 23193 h 5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865" h="57709">
                        <a:moveTo>
                          <a:pt x="619" y="23193"/>
                        </a:moveTo>
                        <a:cubicBezTo>
                          <a:pt x="-2574" y="10422"/>
                          <a:pt x="7004" y="844"/>
                          <a:pt x="19775" y="844"/>
                        </a:cubicBezTo>
                        <a:cubicBezTo>
                          <a:pt x="48508" y="844"/>
                          <a:pt x="109168" y="-5541"/>
                          <a:pt x="141095" y="16808"/>
                        </a:cubicBezTo>
                        <a:cubicBezTo>
                          <a:pt x="147480" y="20000"/>
                          <a:pt x="153865" y="29578"/>
                          <a:pt x="153865" y="35963"/>
                        </a:cubicBezTo>
                        <a:cubicBezTo>
                          <a:pt x="153865" y="45541"/>
                          <a:pt x="141095" y="48734"/>
                          <a:pt x="134709" y="51926"/>
                        </a:cubicBezTo>
                        <a:cubicBezTo>
                          <a:pt x="99590" y="61504"/>
                          <a:pt x="61279" y="58312"/>
                          <a:pt x="26160" y="48734"/>
                        </a:cubicBezTo>
                        <a:cubicBezTo>
                          <a:pt x="19775" y="42349"/>
                          <a:pt x="7004" y="39156"/>
                          <a:pt x="619" y="23193"/>
                        </a:cubicBezTo>
                        <a:cubicBezTo>
                          <a:pt x="3811" y="26385"/>
                          <a:pt x="3811" y="26385"/>
                          <a:pt x="619" y="23193"/>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32" name="图形 1">
              <a:extLst>
                <a:ext uri="{FF2B5EF4-FFF2-40B4-BE49-F238E27FC236}">
                  <a16:creationId xmlns:a16="http://schemas.microsoft.com/office/drawing/2014/main" id="{13B88BBC-C5FA-43AD-917F-6FB097645371}"/>
                </a:ext>
              </a:extLst>
            </p:cNvPr>
            <p:cNvGrpSpPr/>
            <p:nvPr/>
          </p:nvGrpSpPr>
          <p:grpSpPr>
            <a:xfrm>
              <a:off x="5903137" y="-40159"/>
              <a:ext cx="332017" cy="1124002"/>
              <a:chOff x="4835346" y="2407357"/>
              <a:chExt cx="602679" cy="2040297"/>
            </a:xfrm>
            <a:solidFill>
              <a:srgbClr val="CD3B2C"/>
            </a:solidFill>
          </p:grpSpPr>
          <p:sp>
            <p:nvSpPr>
              <p:cNvPr id="60" name="任意多边形: 形状 59">
                <a:extLst>
                  <a:ext uri="{FF2B5EF4-FFF2-40B4-BE49-F238E27FC236}">
                    <a16:creationId xmlns:a16="http://schemas.microsoft.com/office/drawing/2014/main" id="{F6201954-5A35-4ACF-B1BE-943045CE1428}"/>
                  </a:ext>
                </a:extLst>
              </p:cNvPr>
              <p:cNvSpPr/>
              <p:nvPr/>
            </p:nvSpPr>
            <p:spPr>
              <a:xfrm>
                <a:off x="5128196" y="2407357"/>
                <a:ext cx="19155" cy="1720829"/>
              </a:xfrm>
              <a:custGeom>
                <a:avLst/>
                <a:gdLst>
                  <a:gd name="connsiteX0" fmla="*/ 0 w 19155"/>
                  <a:gd name="connsiteY0" fmla="*/ 0 h 1720829"/>
                  <a:gd name="connsiteX1" fmla="*/ 19156 w 19155"/>
                  <a:gd name="connsiteY1" fmla="*/ 0 h 1720829"/>
                  <a:gd name="connsiteX2" fmla="*/ 19156 w 19155"/>
                  <a:gd name="connsiteY2" fmla="*/ 1720830 h 1720829"/>
                  <a:gd name="connsiteX3" fmla="*/ 0 w 19155"/>
                  <a:gd name="connsiteY3" fmla="*/ 1720830 h 1720829"/>
                </a:gdLst>
                <a:ahLst/>
                <a:cxnLst>
                  <a:cxn ang="0">
                    <a:pos x="connsiteX0" y="connsiteY0"/>
                  </a:cxn>
                  <a:cxn ang="0">
                    <a:pos x="connsiteX1" y="connsiteY1"/>
                  </a:cxn>
                  <a:cxn ang="0">
                    <a:pos x="connsiteX2" y="connsiteY2"/>
                  </a:cxn>
                  <a:cxn ang="0">
                    <a:pos x="connsiteX3" y="connsiteY3"/>
                  </a:cxn>
                </a:cxnLst>
                <a:rect l="l" t="t" r="r" b="b"/>
                <a:pathLst>
                  <a:path w="19155" h="1720829">
                    <a:moveTo>
                      <a:pt x="0" y="0"/>
                    </a:moveTo>
                    <a:lnTo>
                      <a:pt x="19156" y="0"/>
                    </a:lnTo>
                    <a:lnTo>
                      <a:pt x="19156" y="1720830"/>
                    </a:lnTo>
                    <a:lnTo>
                      <a:pt x="0" y="1720830"/>
                    </a:ln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61" name="图形 1">
                <a:extLst>
                  <a:ext uri="{FF2B5EF4-FFF2-40B4-BE49-F238E27FC236}">
                    <a16:creationId xmlns:a16="http://schemas.microsoft.com/office/drawing/2014/main" id="{AFCBCF55-3EC7-4890-B88F-DD73BB65B851}"/>
                  </a:ext>
                </a:extLst>
              </p:cNvPr>
              <p:cNvGrpSpPr/>
              <p:nvPr/>
            </p:nvGrpSpPr>
            <p:grpSpPr>
              <a:xfrm>
                <a:off x="4835346" y="3865592"/>
                <a:ext cx="602679" cy="582061"/>
                <a:chOff x="4835346" y="3865592"/>
                <a:chExt cx="602679" cy="582061"/>
              </a:xfrm>
              <a:grpFill/>
            </p:grpSpPr>
            <p:sp>
              <p:nvSpPr>
                <p:cNvPr id="62" name="任意多边形: 形状 61">
                  <a:extLst>
                    <a:ext uri="{FF2B5EF4-FFF2-40B4-BE49-F238E27FC236}">
                      <a16:creationId xmlns:a16="http://schemas.microsoft.com/office/drawing/2014/main" id="{5A864BCD-B63E-4312-8F5D-AA13D9ED010E}"/>
                    </a:ext>
                  </a:extLst>
                </p:cNvPr>
                <p:cNvSpPr/>
                <p:nvPr/>
              </p:nvSpPr>
              <p:spPr>
                <a:xfrm>
                  <a:off x="4835346" y="3865592"/>
                  <a:ext cx="602679" cy="582061"/>
                </a:xfrm>
                <a:custGeom>
                  <a:avLst/>
                  <a:gdLst>
                    <a:gd name="connsiteX0" fmla="*/ 372666 w 602679"/>
                    <a:gd name="connsiteY0" fmla="*/ 45495 h 582061"/>
                    <a:gd name="connsiteX1" fmla="*/ 404592 w 602679"/>
                    <a:gd name="connsiteY1" fmla="*/ 109348 h 582061"/>
                    <a:gd name="connsiteX2" fmla="*/ 465253 w 602679"/>
                    <a:gd name="connsiteY2" fmla="*/ 154045 h 582061"/>
                    <a:gd name="connsiteX3" fmla="*/ 535490 w 602679"/>
                    <a:gd name="connsiteY3" fmla="*/ 163622 h 582061"/>
                    <a:gd name="connsiteX4" fmla="*/ 580187 w 602679"/>
                    <a:gd name="connsiteY4" fmla="*/ 297713 h 582061"/>
                    <a:gd name="connsiteX5" fmla="*/ 529105 w 602679"/>
                    <a:gd name="connsiteY5" fmla="*/ 348795 h 582061"/>
                    <a:gd name="connsiteX6" fmla="*/ 506757 w 602679"/>
                    <a:gd name="connsiteY6" fmla="*/ 419033 h 582061"/>
                    <a:gd name="connsiteX7" fmla="*/ 519527 w 602679"/>
                    <a:gd name="connsiteY7" fmla="*/ 489271 h 582061"/>
                    <a:gd name="connsiteX8" fmla="*/ 404592 w 602679"/>
                    <a:gd name="connsiteY8" fmla="*/ 572280 h 582061"/>
                    <a:gd name="connsiteX9" fmla="*/ 340740 w 602679"/>
                    <a:gd name="connsiteY9" fmla="*/ 537161 h 582061"/>
                    <a:gd name="connsiteX10" fmla="*/ 267309 w 602679"/>
                    <a:gd name="connsiteY10" fmla="*/ 537161 h 582061"/>
                    <a:gd name="connsiteX11" fmla="*/ 203457 w 602679"/>
                    <a:gd name="connsiteY11" fmla="*/ 572280 h 582061"/>
                    <a:gd name="connsiteX12" fmla="*/ 88522 w 602679"/>
                    <a:gd name="connsiteY12" fmla="*/ 489271 h 582061"/>
                    <a:gd name="connsiteX13" fmla="*/ 101292 w 602679"/>
                    <a:gd name="connsiteY13" fmla="*/ 419033 h 582061"/>
                    <a:gd name="connsiteX14" fmla="*/ 75751 w 602679"/>
                    <a:gd name="connsiteY14" fmla="*/ 348795 h 582061"/>
                    <a:gd name="connsiteX15" fmla="*/ 24669 w 602679"/>
                    <a:gd name="connsiteY15" fmla="*/ 297713 h 582061"/>
                    <a:gd name="connsiteX16" fmla="*/ 69366 w 602679"/>
                    <a:gd name="connsiteY16" fmla="*/ 163622 h 582061"/>
                    <a:gd name="connsiteX17" fmla="*/ 139604 w 602679"/>
                    <a:gd name="connsiteY17" fmla="*/ 154045 h 582061"/>
                    <a:gd name="connsiteX18" fmla="*/ 200264 w 602679"/>
                    <a:gd name="connsiteY18" fmla="*/ 109348 h 582061"/>
                    <a:gd name="connsiteX19" fmla="*/ 232190 w 602679"/>
                    <a:gd name="connsiteY19" fmla="*/ 45495 h 582061"/>
                    <a:gd name="connsiteX20" fmla="*/ 372666 w 602679"/>
                    <a:gd name="connsiteY20" fmla="*/ 45495 h 58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679" h="582061">
                      <a:moveTo>
                        <a:pt x="372666" y="45495"/>
                      </a:moveTo>
                      <a:lnTo>
                        <a:pt x="404592" y="109348"/>
                      </a:lnTo>
                      <a:cubicBezTo>
                        <a:pt x="417363" y="131696"/>
                        <a:pt x="439711" y="147659"/>
                        <a:pt x="465253" y="154045"/>
                      </a:cubicBezTo>
                      <a:lnTo>
                        <a:pt x="535490" y="163622"/>
                      </a:lnTo>
                      <a:cubicBezTo>
                        <a:pt x="599343" y="173200"/>
                        <a:pt x="624884" y="253016"/>
                        <a:pt x="580187" y="297713"/>
                      </a:cubicBezTo>
                      <a:lnTo>
                        <a:pt x="529105" y="348795"/>
                      </a:lnTo>
                      <a:cubicBezTo>
                        <a:pt x="509949" y="367951"/>
                        <a:pt x="500371" y="393492"/>
                        <a:pt x="506757" y="419033"/>
                      </a:cubicBezTo>
                      <a:lnTo>
                        <a:pt x="519527" y="489271"/>
                      </a:lnTo>
                      <a:cubicBezTo>
                        <a:pt x="529105" y="553124"/>
                        <a:pt x="462060" y="604206"/>
                        <a:pt x="404592" y="572280"/>
                      </a:cubicBezTo>
                      <a:lnTo>
                        <a:pt x="340740" y="537161"/>
                      </a:lnTo>
                      <a:cubicBezTo>
                        <a:pt x="318391" y="524390"/>
                        <a:pt x="289658" y="524390"/>
                        <a:pt x="267309" y="537161"/>
                      </a:cubicBezTo>
                      <a:lnTo>
                        <a:pt x="203457" y="572280"/>
                      </a:lnTo>
                      <a:cubicBezTo>
                        <a:pt x="145989" y="604206"/>
                        <a:pt x="78944" y="553124"/>
                        <a:pt x="88522" y="489271"/>
                      </a:cubicBezTo>
                      <a:lnTo>
                        <a:pt x="101292" y="419033"/>
                      </a:lnTo>
                      <a:cubicBezTo>
                        <a:pt x="101292" y="393492"/>
                        <a:pt x="94907" y="367951"/>
                        <a:pt x="75751" y="348795"/>
                      </a:cubicBezTo>
                      <a:lnTo>
                        <a:pt x="24669" y="297713"/>
                      </a:lnTo>
                      <a:cubicBezTo>
                        <a:pt x="-23221" y="253016"/>
                        <a:pt x="2321" y="173200"/>
                        <a:pt x="69366" y="163622"/>
                      </a:cubicBezTo>
                      <a:lnTo>
                        <a:pt x="139604" y="154045"/>
                      </a:lnTo>
                      <a:cubicBezTo>
                        <a:pt x="165145" y="150852"/>
                        <a:pt x="187493" y="134889"/>
                        <a:pt x="200264" y="109348"/>
                      </a:cubicBezTo>
                      <a:lnTo>
                        <a:pt x="232190" y="45495"/>
                      </a:lnTo>
                      <a:cubicBezTo>
                        <a:pt x="260924" y="-15165"/>
                        <a:pt x="343932" y="-15165"/>
                        <a:pt x="372666" y="45495"/>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3" name="任意多边形: 形状 62">
                  <a:extLst>
                    <a:ext uri="{FF2B5EF4-FFF2-40B4-BE49-F238E27FC236}">
                      <a16:creationId xmlns:a16="http://schemas.microsoft.com/office/drawing/2014/main" id="{0562743A-97FB-4133-829A-58AED8DC7040}"/>
                    </a:ext>
                  </a:extLst>
                </p:cNvPr>
                <p:cNvSpPr/>
                <p:nvPr/>
              </p:nvSpPr>
              <p:spPr>
                <a:xfrm>
                  <a:off x="4889879" y="3912273"/>
                  <a:ext cx="447899" cy="431597"/>
                </a:xfrm>
                <a:custGeom>
                  <a:avLst/>
                  <a:gdLst>
                    <a:gd name="connsiteX0" fmla="*/ 276628 w 447899"/>
                    <a:gd name="connsiteY0" fmla="*/ 30740 h 431597"/>
                    <a:gd name="connsiteX1" fmla="*/ 298977 w 447899"/>
                    <a:gd name="connsiteY1" fmla="*/ 78630 h 431597"/>
                    <a:gd name="connsiteX2" fmla="*/ 343674 w 447899"/>
                    <a:gd name="connsiteY2" fmla="*/ 110556 h 431597"/>
                    <a:gd name="connsiteX3" fmla="*/ 397949 w 447899"/>
                    <a:gd name="connsiteY3" fmla="*/ 116941 h 431597"/>
                    <a:gd name="connsiteX4" fmla="*/ 429875 w 447899"/>
                    <a:gd name="connsiteY4" fmla="*/ 219106 h 431597"/>
                    <a:gd name="connsiteX5" fmla="*/ 391563 w 447899"/>
                    <a:gd name="connsiteY5" fmla="*/ 257417 h 431597"/>
                    <a:gd name="connsiteX6" fmla="*/ 375600 w 447899"/>
                    <a:gd name="connsiteY6" fmla="*/ 308499 h 431597"/>
                    <a:gd name="connsiteX7" fmla="*/ 385178 w 447899"/>
                    <a:gd name="connsiteY7" fmla="*/ 362774 h 431597"/>
                    <a:gd name="connsiteX8" fmla="*/ 298977 w 447899"/>
                    <a:gd name="connsiteY8" fmla="*/ 423434 h 431597"/>
                    <a:gd name="connsiteX9" fmla="*/ 251087 w 447899"/>
                    <a:gd name="connsiteY9" fmla="*/ 397893 h 431597"/>
                    <a:gd name="connsiteX10" fmla="*/ 196813 w 447899"/>
                    <a:gd name="connsiteY10" fmla="*/ 397893 h 431597"/>
                    <a:gd name="connsiteX11" fmla="*/ 148923 w 447899"/>
                    <a:gd name="connsiteY11" fmla="*/ 423434 h 431597"/>
                    <a:gd name="connsiteX12" fmla="*/ 62722 w 447899"/>
                    <a:gd name="connsiteY12" fmla="*/ 362774 h 431597"/>
                    <a:gd name="connsiteX13" fmla="*/ 72300 w 447899"/>
                    <a:gd name="connsiteY13" fmla="*/ 311692 h 431597"/>
                    <a:gd name="connsiteX14" fmla="*/ 56337 w 447899"/>
                    <a:gd name="connsiteY14" fmla="*/ 260610 h 431597"/>
                    <a:gd name="connsiteX15" fmla="*/ 18025 w 447899"/>
                    <a:gd name="connsiteY15" fmla="*/ 222298 h 431597"/>
                    <a:gd name="connsiteX16" fmla="*/ 49951 w 447899"/>
                    <a:gd name="connsiteY16" fmla="*/ 120134 h 431597"/>
                    <a:gd name="connsiteX17" fmla="*/ 104226 w 447899"/>
                    <a:gd name="connsiteY17" fmla="*/ 113749 h 431597"/>
                    <a:gd name="connsiteX18" fmla="*/ 148923 w 447899"/>
                    <a:gd name="connsiteY18" fmla="*/ 81822 h 431597"/>
                    <a:gd name="connsiteX19" fmla="*/ 171272 w 447899"/>
                    <a:gd name="connsiteY19" fmla="*/ 33933 h 431597"/>
                    <a:gd name="connsiteX20" fmla="*/ 276628 w 447899"/>
                    <a:gd name="connsiteY20" fmla="*/ 30740 h 43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7899" h="431597">
                      <a:moveTo>
                        <a:pt x="276628" y="30740"/>
                      </a:moveTo>
                      <a:lnTo>
                        <a:pt x="298977" y="78630"/>
                      </a:lnTo>
                      <a:cubicBezTo>
                        <a:pt x="308555" y="94593"/>
                        <a:pt x="324518" y="107363"/>
                        <a:pt x="343674" y="110556"/>
                      </a:cubicBezTo>
                      <a:lnTo>
                        <a:pt x="397949" y="116941"/>
                      </a:lnTo>
                      <a:cubicBezTo>
                        <a:pt x="445838" y="123327"/>
                        <a:pt x="464994" y="183987"/>
                        <a:pt x="429875" y="219106"/>
                      </a:cubicBezTo>
                      <a:lnTo>
                        <a:pt x="391563" y="257417"/>
                      </a:lnTo>
                      <a:cubicBezTo>
                        <a:pt x="378793" y="270188"/>
                        <a:pt x="372407" y="289344"/>
                        <a:pt x="375600" y="308499"/>
                      </a:cubicBezTo>
                      <a:lnTo>
                        <a:pt x="385178" y="362774"/>
                      </a:lnTo>
                      <a:cubicBezTo>
                        <a:pt x="394756" y="410664"/>
                        <a:pt x="343674" y="448975"/>
                        <a:pt x="298977" y="423434"/>
                      </a:cubicBezTo>
                      <a:lnTo>
                        <a:pt x="251087" y="397893"/>
                      </a:lnTo>
                      <a:cubicBezTo>
                        <a:pt x="235124" y="388315"/>
                        <a:pt x="212776" y="388315"/>
                        <a:pt x="196813" y="397893"/>
                      </a:cubicBezTo>
                      <a:lnTo>
                        <a:pt x="148923" y="423434"/>
                      </a:lnTo>
                      <a:cubicBezTo>
                        <a:pt x="104226" y="445783"/>
                        <a:pt x="56337" y="410664"/>
                        <a:pt x="62722" y="362774"/>
                      </a:cubicBezTo>
                      <a:lnTo>
                        <a:pt x="72300" y="311692"/>
                      </a:lnTo>
                      <a:cubicBezTo>
                        <a:pt x="75493" y="292536"/>
                        <a:pt x="69107" y="273380"/>
                        <a:pt x="56337" y="260610"/>
                      </a:cubicBezTo>
                      <a:lnTo>
                        <a:pt x="18025" y="222298"/>
                      </a:lnTo>
                      <a:cubicBezTo>
                        <a:pt x="-17094" y="187179"/>
                        <a:pt x="2062" y="129712"/>
                        <a:pt x="49951" y="120134"/>
                      </a:cubicBezTo>
                      <a:lnTo>
                        <a:pt x="104226" y="113749"/>
                      </a:lnTo>
                      <a:cubicBezTo>
                        <a:pt x="123382" y="110556"/>
                        <a:pt x="139345" y="97786"/>
                        <a:pt x="148923" y="81822"/>
                      </a:cubicBezTo>
                      <a:lnTo>
                        <a:pt x="171272" y="33933"/>
                      </a:lnTo>
                      <a:cubicBezTo>
                        <a:pt x="193620" y="-10764"/>
                        <a:pt x="257473" y="-10764"/>
                        <a:pt x="276628" y="30740"/>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4" name="任意多边形: 形状 63">
                  <a:extLst>
                    <a:ext uri="{FF2B5EF4-FFF2-40B4-BE49-F238E27FC236}">
                      <a16:creationId xmlns:a16="http://schemas.microsoft.com/office/drawing/2014/main" id="{1CD75631-453C-485B-9E3C-904C48D80274}"/>
                    </a:ext>
                  </a:extLst>
                </p:cNvPr>
                <p:cNvSpPr/>
                <p:nvPr/>
              </p:nvSpPr>
              <p:spPr>
                <a:xfrm>
                  <a:off x="4935676" y="4029215"/>
                  <a:ext cx="487425" cy="407640"/>
                </a:xfrm>
                <a:custGeom>
                  <a:avLst/>
                  <a:gdLst>
                    <a:gd name="connsiteX0" fmla="*/ 422389 w 487425"/>
                    <a:gd name="connsiteY0" fmla="*/ 6385 h 407640"/>
                    <a:gd name="connsiteX1" fmla="*/ 387270 w 487425"/>
                    <a:gd name="connsiteY1" fmla="*/ 0 h 407640"/>
                    <a:gd name="connsiteX2" fmla="*/ 384077 w 487425"/>
                    <a:gd name="connsiteY2" fmla="*/ 60660 h 407640"/>
                    <a:gd name="connsiteX3" fmla="*/ 329803 w 487425"/>
                    <a:gd name="connsiteY3" fmla="*/ 169210 h 407640"/>
                    <a:gd name="connsiteX4" fmla="*/ 281913 w 487425"/>
                    <a:gd name="connsiteY4" fmla="*/ 210714 h 407640"/>
                    <a:gd name="connsiteX5" fmla="*/ 224446 w 487425"/>
                    <a:gd name="connsiteY5" fmla="*/ 236255 h 407640"/>
                    <a:gd name="connsiteX6" fmla="*/ 93548 w 487425"/>
                    <a:gd name="connsiteY6" fmla="*/ 255411 h 407640"/>
                    <a:gd name="connsiteX7" fmla="*/ 23310 w 487425"/>
                    <a:gd name="connsiteY7" fmla="*/ 252218 h 407640"/>
                    <a:gd name="connsiteX8" fmla="*/ 13732 w 487425"/>
                    <a:gd name="connsiteY8" fmla="*/ 252218 h 407640"/>
                    <a:gd name="connsiteX9" fmla="*/ 961 w 487425"/>
                    <a:gd name="connsiteY9" fmla="*/ 319263 h 407640"/>
                    <a:gd name="connsiteX10" fmla="*/ 109511 w 487425"/>
                    <a:gd name="connsiteY10" fmla="*/ 399079 h 407640"/>
                    <a:gd name="connsiteX11" fmla="*/ 170171 w 487425"/>
                    <a:gd name="connsiteY11" fmla="*/ 367153 h 407640"/>
                    <a:gd name="connsiteX12" fmla="*/ 240409 w 487425"/>
                    <a:gd name="connsiteY12" fmla="*/ 367153 h 407640"/>
                    <a:gd name="connsiteX13" fmla="*/ 301069 w 487425"/>
                    <a:gd name="connsiteY13" fmla="*/ 399079 h 407640"/>
                    <a:gd name="connsiteX14" fmla="*/ 409619 w 487425"/>
                    <a:gd name="connsiteY14" fmla="*/ 319263 h 407640"/>
                    <a:gd name="connsiteX15" fmla="*/ 396848 w 487425"/>
                    <a:gd name="connsiteY15" fmla="*/ 252218 h 407640"/>
                    <a:gd name="connsiteX16" fmla="*/ 419196 w 487425"/>
                    <a:gd name="connsiteY16" fmla="*/ 185173 h 407640"/>
                    <a:gd name="connsiteX17" fmla="*/ 467086 w 487425"/>
                    <a:gd name="connsiteY17" fmla="*/ 137283 h 407640"/>
                    <a:gd name="connsiteX18" fmla="*/ 422389 w 487425"/>
                    <a:gd name="connsiteY18" fmla="*/ 6385 h 40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7425" h="407640">
                      <a:moveTo>
                        <a:pt x="422389" y="6385"/>
                      </a:moveTo>
                      <a:lnTo>
                        <a:pt x="387270" y="0"/>
                      </a:lnTo>
                      <a:cubicBezTo>
                        <a:pt x="387270" y="19156"/>
                        <a:pt x="387270" y="41504"/>
                        <a:pt x="384077" y="60660"/>
                      </a:cubicBezTo>
                      <a:cubicBezTo>
                        <a:pt x="377692" y="102164"/>
                        <a:pt x="355344" y="137283"/>
                        <a:pt x="329803" y="169210"/>
                      </a:cubicBezTo>
                      <a:cubicBezTo>
                        <a:pt x="313840" y="185173"/>
                        <a:pt x="297876" y="197943"/>
                        <a:pt x="281913" y="210714"/>
                      </a:cubicBezTo>
                      <a:cubicBezTo>
                        <a:pt x="262757" y="220292"/>
                        <a:pt x="243602" y="229870"/>
                        <a:pt x="224446" y="236255"/>
                      </a:cubicBezTo>
                      <a:cubicBezTo>
                        <a:pt x="182942" y="249025"/>
                        <a:pt x="138245" y="255411"/>
                        <a:pt x="93548" y="255411"/>
                      </a:cubicBezTo>
                      <a:cubicBezTo>
                        <a:pt x="71199" y="255411"/>
                        <a:pt x="45658" y="255411"/>
                        <a:pt x="23310" y="252218"/>
                      </a:cubicBezTo>
                      <a:cubicBezTo>
                        <a:pt x="20117" y="252218"/>
                        <a:pt x="16925" y="252218"/>
                        <a:pt x="13732" y="252218"/>
                      </a:cubicBezTo>
                      <a:lnTo>
                        <a:pt x="961" y="319263"/>
                      </a:lnTo>
                      <a:cubicBezTo>
                        <a:pt x="-8617" y="379924"/>
                        <a:pt x="55236" y="427813"/>
                        <a:pt x="109511" y="399079"/>
                      </a:cubicBezTo>
                      <a:lnTo>
                        <a:pt x="170171" y="367153"/>
                      </a:lnTo>
                      <a:cubicBezTo>
                        <a:pt x="192519" y="354383"/>
                        <a:pt x="218060" y="354383"/>
                        <a:pt x="240409" y="367153"/>
                      </a:cubicBezTo>
                      <a:lnTo>
                        <a:pt x="301069" y="399079"/>
                      </a:lnTo>
                      <a:cubicBezTo>
                        <a:pt x="355344" y="427813"/>
                        <a:pt x="419196" y="379924"/>
                        <a:pt x="409619" y="319263"/>
                      </a:cubicBezTo>
                      <a:lnTo>
                        <a:pt x="396848" y="252218"/>
                      </a:lnTo>
                      <a:cubicBezTo>
                        <a:pt x="393655" y="226677"/>
                        <a:pt x="400041" y="204329"/>
                        <a:pt x="419196" y="185173"/>
                      </a:cubicBezTo>
                      <a:lnTo>
                        <a:pt x="467086" y="137283"/>
                      </a:lnTo>
                      <a:cubicBezTo>
                        <a:pt x="508590" y="92586"/>
                        <a:pt x="483049" y="15963"/>
                        <a:pt x="422389" y="6385"/>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65" name="图形 1">
                  <a:extLst>
                    <a:ext uri="{FF2B5EF4-FFF2-40B4-BE49-F238E27FC236}">
                      <a16:creationId xmlns:a16="http://schemas.microsoft.com/office/drawing/2014/main" id="{4AD6C374-B4CA-4232-839F-06CD31FE818D}"/>
                    </a:ext>
                  </a:extLst>
                </p:cNvPr>
                <p:cNvGrpSpPr/>
                <p:nvPr/>
              </p:nvGrpSpPr>
              <p:grpSpPr>
                <a:xfrm>
                  <a:off x="4872785" y="3891931"/>
                  <a:ext cx="264988" cy="205330"/>
                  <a:chOff x="4872785" y="3891931"/>
                  <a:chExt cx="264988" cy="205330"/>
                </a:xfrm>
                <a:grpFill/>
              </p:grpSpPr>
              <p:sp>
                <p:nvSpPr>
                  <p:cNvPr id="66" name="任意多边形: 形状 65">
                    <a:extLst>
                      <a:ext uri="{FF2B5EF4-FFF2-40B4-BE49-F238E27FC236}">
                        <a16:creationId xmlns:a16="http://schemas.microsoft.com/office/drawing/2014/main" id="{FEFFA443-7A36-407D-B0C4-53E8D10E492C}"/>
                      </a:ext>
                    </a:extLst>
                  </p:cNvPr>
                  <p:cNvSpPr/>
                  <p:nvPr/>
                </p:nvSpPr>
                <p:spPr>
                  <a:xfrm>
                    <a:off x="5041995" y="3891931"/>
                    <a:ext cx="95779" cy="141346"/>
                  </a:xfrm>
                  <a:custGeom>
                    <a:avLst/>
                    <a:gdLst>
                      <a:gd name="connsiteX0" fmla="*/ 83009 w 95779"/>
                      <a:gd name="connsiteY0" fmla="*/ 3193 h 141346"/>
                      <a:gd name="connsiteX1" fmla="*/ 60660 w 95779"/>
                      <a:gd name="connsiteY1" fmla="*/ 0 h 141346"/>
                      <a:gd name="connsiteX2" fmla="*/ 35119 w 95779"/>
                      <a:gd name="connsiteY2" fmla="*/ 22348 h 141346"/>
                      <a:gd name="connsiteX3" fmla="*/ 19156 w 95779"/>
                      <a:gd name="connsiteY3" fmla="*/ 67045 h 141346"/>
                      <a:gd name="connsiteX4" fmla="*/ 3193 w 95779"/>
                      <a:gd name="connsiteY4" fmla="*/ 114935 h 141346"/>
                      <a:gd name="connsiteX5" fmla="*/ 6385 w 95779"/>
                      <a:gd name="connsiteY5" fmla="*/ 140476 h 141346"/>
                      <a:gd name="connsiteX6" fmla="*/ 35119 w 95779"/>
                      <a:gd name="connsiteY6" fmla="*/ 134091 h 141346"/>
                      <a:gd name="connsiteX7" fmla="*/ 95779 w 95779"/>
                      <a:gd name="connsiteY7" fmla="*/ 31926 h 141346"/>
                      <a:gd name="connsiteX8" fmla="*/ 92586 w 95779"/>
                      <a:gd name="connsiteY8" fmla="*/ 9578 h 141346"/>
                      <a:gd name="connsiteX9" fmla="*/ 83009 w 95779"/>
                      <a:gd name="connsiteY9" fmla="*/ 3193 h 14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779" h="141346">
                        <a:moveTo>
                          <a:pt x="83009" y="3193"/>
                        </a:moveTo>
                        <a:cubicBezTo>
                          <a:pt x="76623" y="0"/>
                          <a:pt x="67045" y="0"/>
                          <a:pt x="60660" y="0"/>
                        </a:cubicBezTo>
                        <a:cubicBezTo>
                          <a:pt x="51082" y="3193"/>
                          <a:pt x="41504" y="12771"/>
                          <a:pt x="35119" y="22348"/>
                        </a:cubicBezTo>
                        <a:cubicBezTo>
                          <a:pt x="28734" y="35119"/>
                          <a:pt x="25541" y="51082"/>
                          <a:pt x="19156" y="67045"/>
                        </a:cubicBezTo>
                        <a:cubicBezTo>
                          <a:pt x="12771" y="83008"/>
                          <a:pt x="6385" y="98972"/>
                          <a:pt x="3193" y="114935"/>
                        </a:cubicBezTo>
                        <a:cubicBezTo>
                          <a:pt x="0" y="124513"/>
                          <a:pt x="-3193" y="134091"/>
                          <a:pt x="6385" y="140476"/>
                        </a:cubicBezTo>
                        <a:cubicBezTo>
                          <a:pt x="15963" y="143669"/>
                          <a:pt x="25541" y="137283"/>
                          <a:pt x="35119" y="134091"/>
                        </a:cubicBezTo>
                        <a:cubicBezTo>
                          <a:pt x="67045" y="111742"/>
                          <a:pt x="89394" y="73431"/>
                          <a:pt x="95779" y="31926"/>
                        </a:cubicBezTo>
                        <a:cubicBezTo>
                          <a:pt x="95779" y="22348"/>
                          <a:pt x="95779" y="15963"/>
                          <a:pt x="92586" y="9578"/>
                        </a:cubicBezTo>
                        <a:cubicBezTo>
                          <a:pt x="89394" y="6385"/>
                          <a:pt x="86201" y="3193"/>
                          <a:pt x="83009" y="3193"/>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7" name="任意多边形: 形状 66">
                    <a:extLst>
                      <a:ext uri="{FF2B5EF4-FFF2-40B4-BE49-F238E27FC236}">
                        <a16:creationId xmlns:a16="http://schemas.microsoft.com/office/drawing/2014/main" id="{DE341A1D-148E-4C28-8D65-95C6A6C528C6}"/>
                      </a:ext>
                    </a:extLst>
                  </p:cNvPr>
                  <p:cNvSpPr/>
                  <p:nvPr/>
                </p:nvSpPr>
                <p:spPr>
                  <a:xfrm>
                    <a:off x="4872785" y="4041141"/>
                    <a:ext cx="153865" cy="56120"/>
                  </a:xfrm>
                  <a:custGeom>
                    <a:avLst/>
                    <a:gdLst>
                      <a:gd name="connsiteX0" fmla="*/ 153246 w 153865"/>
                      <a:gd name="connsiteY0" fmla="*/ 23193 h 56120"/>
                      <a:gd name="connsiteX1" fmla="*/ 134091 w 153865"/>
                      <a:gd name="connsiteY1" fmla="*/ 844 h 56120"/>
                      <a:gd name="connsiteX2" fmla="*/ 12771 w 153865"/>
                      <a:gd name="connsiteY2" fmla="*/ 16808 h 56120"/>
                      <a:gd name="connsiteX3" fmla="*/ 0 w 153865"/>
                      <a:gd name="connsiteY3" fmla="*/ 35963 h 56120"/>
                      <a:gd name="connsiteX4" fmla="*/ 19156 w 153865"/>
                      <a:gd name="connsiteY4" fmla="*/ 51926 h 56120"/>
                      <a:gd name="connsiteX5" fmla="*/ 124513 w 153865"/>
                      <a:gd name="connsiteY5" fmla="*/ 45541 h 56120"/>
                      <a:gd name="connsiteX6" fmla="*/ 153246 w 153865"/>
                      <a:gd name="connsiteY6" fmla="*/ 23193 h 56120"/>
                      <a:gd name="connsiteX7" fmla="*/ 153246 w 153865"/>
                      <a:gd name="connsiteY7" fmla="*/ 23193 h 5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865" h="56120">
                        <a:moveTo>
                          <a:pt x="153246" y="23193"/>
                        </a:moveTo>
                        <a:cubicBezTo>
                          <a:pt x="156439" y="10422"/>
                          <a:pt x="146861" y="844"/>
                          <a:pt x="134091" y="844"/>
                        </a:cubicBezTo>
                        <a:cubicBezTo>
                          <a:pt x="105357" y="844"/>
                          <a:pt x="44697" y="-5541"/>
                          <a:pt x="12771" y="16808"/>
                        </a:cubicBezTo>
                        <a:cubicBezTo>
                          <a:pt x="6385" y="20000"/>
                          <a:pt x="0" y="29578"/>
                          <a:pt x="0" y="35963"/>
                        </a:cubicBezTo>
                        <a:cubicBezTo>
                          <a:pt x="0" y="45541"/>
                          <a:pt x="12771" y="48734"/>
                          <a:pt x="19156" y="51926"/>
                        </a:cubicBezTo>
                        <a:cubicBezTo>
                          <a:pt x="54275" y="58312"/>
                          <a:pt x="92586" y="58312"/>
                          <a:pt x="124513" y="45541"/>
                        </a:cubicBezTo>
                        <a:cubicBezTo>
                          <a:pt x="137283" y="42349"/>
                          <a:pt x="150054" y="39156"/>
                          <a:pt x="153246" y="23193"/>
                        </a:cubicBezTo>
                        <a:cubicBezTo>
                          <a:pt x="153246" y="26385"/>
                          <a:pt x="153246" y="26385"/>
                          <a:pt x="153246" y="23193"/>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33" name="图形 1">
              <a:extLst>
                <a:ext uri="{FF2B5EF4-FFF2-40B4-BE49-F238E27FC236}">
                  <a16:creationId xmlns:a16="http://schemas.microsoft.com/office/drawing/2014/main" id="{6B5FCD10-A3DB-4B21-A4FB-A9C2EE79B961}"/>
                </a:ext>
              </a:extLst>
            </p:cNvPr>
            <p:cNvGrpSpPr/>
            <p:nvPr/>
          </p:nvGrpSpPr>
          <p:grpSpPr>
            <a:xfrm>
              <a:off x="8173091" y="-83885"/>
              <a:ext cx="284530" cy="1302727"/>
              <a:chOff x="5517554" y="481454"/>
              <a:chExt cx="602679" cy="2759384"/>
            </a:xfrm>
            <a:solidFill>
              <a:srgbClr val="FF8A4F"/>
            </a:solidFill>
          </p:grpSpPr>
          <p:sp>
            <p:nvSpPr>
              <p:cNvPr id="52" name="任意多边形: 形状 51">
                <a:extLst>
                  <a:ext uri="{FF2B5EF4-FFF2-40B4-BE49-F238E27FC236}">
                    <a16:creationId xmlns:a16="http://schemas.microsoft.com/office/drawing/2014/main" id="{535CE5A0-DDFC-4C5B-8558-AA209CD1E1A6}"/>
                  </a:ext>
                </a:extLst>
              </p:cNvPr>
              <p:cNvSpPr/>
              <p:nvPr/>
            </p:nvSpPr>
            <p:spPr>
              <a:xfrm>
                <a:off x="5808226" y="481454"/>
                <a:ext cx="19154" cy="2516374"/>
              </a:xfrm>
              <a:custGeom>
                <a:avLst/>
                <a:gdLst>
                  <a:gd name="connsiteX0" fmla="*/ 0 w 19155"/>
                  <a:gd name="connsiteY0" fmla="*/ 0 h 494858"/>
                  <a:gd name="connsiteX1" fmla="*/ 19156 w 19155"/>
                  <a:gd name="connsiteY1" fmla="*/ 0 h 494858"/>
                  <a:gd name="connsiteX2" fmla="*/ 19156 w 19155"/>
                  <a:gd name="connsiteY2" fmla="*/ 494858 h 494858"/>
                  <a:gd name="connsiteX3" fmla="*/ 0 w 19155"/>
                  <a:gd name="connsiteY3" fmla="*/ 494858 h 494858"/>
                </a:gdLst>
                <a:ahLst/>
                <a:cxnLst>
                  <a:cxn ang="0">
                    <a:pos x="connsiteX0" y="connsiteY0"/>
                  </a:cxn>
                  <a:cxn ang="0">
                    <a:pos x="connsiteX1" y="connsiteY1"/>
                  </a:cxn>
                  <a:cxn ang="0">
                    <a:pos x="connsiteX2" y="connsiteY2"/>
                  </a:cxn>
                  <a:cxn ang="0">
                    <a:pos x="connsiteX3" y="connsiteY3"/>
                  </a:cxn>
                </a:cxnLst>
                <a:rect l="l" t="t" r="r" b="b"/>
                <a:pathLst>
                  <a:path w="19155" h="494858">
                    <a:moveTo>
                      <a:pt x="0" y="0"/>
                    </a:moveTo>
                    <a:lnTo>
                      <a:pt x="19156" y="0"/>
                    </a:lnTo>
                    <a:lnTo>
                      <a:pt x="19156" y="494858"/>
                    </a:lnTo>
                    <a:lnTo>
                      <a:pt x="0" y="494858"/>
                    </a:lnTo>
                    <a:close/>
                  </a:path>
                </a:pathLst>
              </a:custGeom>
              <a:grpFill/>
              <a:ln w="31888" cap="flat">
                <a:noFill/>
                <a:prstDash val="solid"/>
                <a:miter/>
              </a:ln>
            </p:spPr>
            <p:txBody>
              <a:bodyPr rtlCol="0" anchor="ctr">
                <a:noAutofit/>
              </a:bodyPr>
              <a:lstStyle/>
              <a:p>
                <a:pPr>
                  <a:lnSpc>
                    <a:spcPct val="13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53" name="图形 1">
                <a:extLst>
                  <a:ext uri="{FF2B5EF4-FFF2-40B4-BE49-F238E27FC236}">
                    <a16:creationId xmlns:a16="http://schemas.microsoft.com/office/drawing/2014/main" id="{D6996539-2F07-4108-AD13-5B6FA09D8358}"/>
                  </a:ext>
                </a:extLst>
              </p:cNvPr>
              <p:cNvGrpSpPr/>
              <p:nvPr/>
            </p:nvGrpSpPr>
            <p:grpSpPr>
              <a:xfrm>
                <a:off x="5517554" y="2658776"/>
                <a:ext cx="602679" cy="582062"/>
                <a:chOff x="5517554" y="2658776"/>
                <a:chExt cx="602679" cy="582062"/>
              </a:xfrm>
              <a:grpFill/>
            </p:grpSpPr>
            <p:sp>
              <p:nvSpPr>
                <p:cNvPr id="54" name="任意多边形: 形状 53">
                  <a:extLst>
                    <a:ext uri="{FF2B5EF4-FFF2-40B4-BE49-F238E27FC236}">
                      <a16:creationId xmlns:a16="http://schemas.microsoft.com/office/drawing/2014/main" id="{BBE8A0CE-4BC1-46CC-90C7-27E05D4A3082}"/>
                    </a:ext>
                  </a:extLst>
                </p:cNvPr>
                <p:cNvSpPr/>
                <p:nvPr/>
              </p:nvSpPr>
              <p:spPr>
                <a:xfrm>
                  <a:off x="5517554" y="2658776"/>
                  <a:ext cx="602679" cy="582062"/>
                </a:xfrm>
                <a:custGeom>
                  <a:avLst/>
                  <a:gdLst>
                    <a:gd name="connsiteX0" fmla="*/ 230013 w 602679"/>
                    <a:gd name="connsiteY0" fmla="*/ 45495 h 582062"/>
                    <a:gd name="connsiteX1" fmla="*/ 198087 w 602679"/>
                    <a:gd name="connsiteY1" fmla="*/ 109348 h 582062"/>
                    <a:gd name="connsiteX2" fmla="*/ 137427 w 602679"/>
                    <a:gd name="connsiteY2" fmla="*/ 154045 h 582062"/>
                    <a:gd name="connsiteX3" fmla="*/ 67189 w 602679"/>
                    <a:gd name="connsiteY3" fmla="*/ 163623 h 582062"/>
                    <a:gd name="connsiteX4" fmla="*/ 22492 w 602679"/>
                    <a:gd name="connsiteY4" fmla="*/ 297713 h 582062"/>
                    <a:gd name="connsiteX5" fmla="*/ 73574 w 602679"/>
                    <a:gd name="connsiteY5" fmla="*/ 348795 h 582062"/>
                    <a:gd name="connsiteX6" fmla="*/ 95923 w 602679"/>
                    <a:gd name="connsiteY6" fmla="*/ 419033 h 582062"/>
                    <a:gd name="connsiteX7" fmla="*/ 83152 w 602679"/>
                    <a:gd name="connsiteY7" fmla="*/ 489271 h 582062"/>
                    <a:gd name="connsiteX8" fmla="*/ 198087 w 602679"/>
                    <a:gd name="connsiteY8" fmla="*/ 572280 h 582062"/>
                    <a:gd name="connsiteX9" fmla="*/ 261940 w 602679"/>
                    <a:gd name="connsiteY9" fmla="*/ 537161 h 582062"/>
                    <a:gd name="connsiteX10" fmla="*/ 335370 w 602679"/>
                    <a:gd name="connsiteY10" fmla="*/ 537161 h 582062"/>
                    <a:gd name="connsiteX11" fmla="*/ 399223 w 602679"/>
                    <a:gd name="connsiteY11" fmla="*/ 572280 h 582062"/>
                    <a:gd name="connsiteX12" fmla="*/ 514158 w 602679"/>
                    <a:gd name="connsiteY12" fmla="*/ 489271 h 582062"/>
                    <a:gd name="connsiteX13" fmla="*/ 504580 w 602679"/>
                    <a:gd name="connsiteY13" fmla="*/ 419033 h 582062"/>
                    <a:gd name="connsiteX14" fmla="*/ 526928 w 602679"/>
                    <a:gd name="connsiteY14" fmla="*/ 348795 h 582062"/>
                    <a:gd name="connsiteX15" fmla="*/ 578010 w 602679"/>
                    <a:gd name="connsiteY15" fmla="*/ 297713 h 582062"/>
                    <a:gd name="connsiteX16" fmla="*/ 533313 w 602679"/>
                    <a:gd name="connsiteY16" fmla="*/ 163623 h 582062"/>
                    <a:gd name="connsiteX17" fmla="*/ 463076 w 602679"/>
                    <a:gd name="connsiteY17" fmla="*/ 154045 h 582062"/>
                    <a:gd name="connsiteX18" fmla="*/ 402416 w 602679"/>
                    <a:gd name="connsiteY18" fmla="*/ 109348 h 582062"/>
                    <a:gd name="connsiteX19" fmla="*/ 370489 w 602679"/>
                    <a:gd name="connsiteY19" fmla="*/ 45495 h 582062"/>
                    <a:gd name="connsiteX20" fmla="*/ 230013 w 602679"/>
                    <a:gd name="connsiteY20" fmla="*/ 45495 h 5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679" h="582062">
                      <a:moveTo>
                        <a:pt x="230013" y="45495"/>
                      </a:moveTo>
                      <a:lnTo>
                        <a:pt x="198087" y="109348"/>
                      </a:lnTo>
                      <a:cubicBezTo>
                        <a:pt x="185316" y="131696"/>
                        <a:pt x="162968" y="147659"/>
                        <a:pt x="137427" y="154045"/>
                      </a:cubicBezTo>
                      <a:lnTo>
                        <a:pt x="67189" y="163623"/>
                      </a:lnTo>
                      <a:cubicBezTo>
                        <a:pt x="3336" y="173200"/>
                        <a:pt x="-22205" y="253016"/>
                        <a:pt x="22492" y="297713"/>
                      </a:cubicBezTo>
                      <a:lnTo>
                        <a:pt x="73574" y="348795"/>
                      </a:lnTo>
                      <a:cubicBezTo>
                        <a:pt x="92730" y="367951"/>
                        <a:pt x="102308" y="393492"/>
                        <a:pt x="95923" y="419033"/>
                      </a:cubicBezTo>
                      <a:lnTo>
                        <a:pt x="83152" y="489271"/>
                      </a:lnTo>
                      <a:cubicBezTo>
                        <a:pt x="73574" y="553124"/>
                        <a:pt x="140620" y="604206"/>
                        <a:pt x="198087" y="572280"/>
                      </a:cubicBezTo>
                      <a:lnTo>
                        <a:pt x="261940" y="537161"/>
                      </a:lnTo>
                      <a:cubicBezTo>
                        <a:pt x="284288" y="524390"/>
                        <a:pt x="313022" y="524390"/>
                        <a:pt x="335370" y="537161"/>
                      </a:cubicBezTo>
                      <a:lnTo>
                        <a:pt x="399223" y="572280"/>
                      </a:lnTo>
                      <a:cubicBezTo>
                        <a:pt x="456690" y="604206"/>
                        <a:pt x="523736" y="553124"/>
                        <a:pt x="514158" y="489271"/>
                      </a:cubicBezTo>
                      <a:lnTo>
                        <a:pt x="504580" y="419033"/>
                      </a:lnTo>
                      <a:cubicBezTo>
                        <a:pt x="501387" y="393492"/>
                        <a:pt x="507772" y="367951"/>
                        <a:pt x="526928" y="348795"/>
                      </a:cubicBezTo>
                      <a:lnTo>
                        <a:pt x="578010" y="297713"/>
                      </a:lnTo>
                      <a:cubicBezTo>
                        <a:pt x="625900" y="253016"/>
                        <a:pt x="600359" y="173200"/>
                        <a:pt x="533313" y="163623"/>
                      </a:cubicBezTo>
                      <a:lnTo>
                        <a:pt x="463076" y="154045"/>
                      </a:lnTo>
                      <a:cubicBezTo>
                        <a:pt x="437534" y="150852"/>
                        <a:pt x="415186" y="134889"/>
                        <a:pt x="402416" y="109348"/>
                      </a:cubicBezTo>
                      <a:lnTo>
                        <a:pt x="370489" y="45495"/>
                      </a:lnTo>
                      <a:cubicBezTo>
                        <a:pt x="341755" y="-15165"/>
                        <a:pt x="258747" y="-15165"/>
                        <a:pt x="230013" y="45495"/>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 name="任意多边形: 形状 54">
                  <a:extLst>
                    <a:ext uri="{FF2B5EF4-FFF2-40B4-BE49-F238E27FC236}">
                      <a16:creationId xmlns:a16="http://schemas.microsoft.com/office/drawing/2014/main" id="{AB46B05D-E200-4850-AC16-8E3277CFEC36}"/>
                    </a:ext>
                  </a:extLst>
                </p:cNvPr>
                <p:cNvSpPr/>
                <p:nvPr/>
              </p:nvSpPr>
              <p:spPr>
                <a:xfrm>
                  <a:off x="5614607" y="2705868"/>
                  <a:ext cx="447900" cy="434380"/>
                </a:xfrm>
                <a:custGeom>
                  <a:avLst/>
                  <a:gdLst>
                    <a:gd name="connsiteX0" fmla="*/ 171272 w 447900"/>
                    <a:gd name="connsiteY0" fmla="*/ 33523 h 434380"/>
                    <a:gd name="connsiteX1" fmla="*/ 148923 w 447900"/>
                    <a:gd name="connsiteY1" fmla="*/ 81412 h 434380"/>
                    <a:gd name="connsiteX2" fmla="*/ 104226 w 447900"/>
                    <a:gd name="connsiteY2" fmla="*/ 113339 h 434380"/>
                    <a:gd name="connsiteX3" fmla="*/ 49951 w 447900"/>
                    <a:gd name="connsiteY3" fmla="*/ 119724 h 434380"/>
                    <a:gd name="connsiteX4" fmla="*/ 18025 w 447900"/>
                    <a:gd name="connsiteY4" fmla="*/ 221888 h 434380"/>
                    <a:gd name="connsiteX5" fmla="*/ 56337 w 447900"/>
                    <a:gd name="connsiteY5" fmla="*/ 260200 h 434380"/>
                    <a:gd name="connsiteX6" fmla="*/ 72300 w 447900"/>
                    <a:gd name="connsiteY6" fmla="*/ 311282 h 434380"/>
                    <a:gd name="connsiteX7" fmla="*/ 62722 w 447900"/>
                    <a:gd name="connsiteY7" fmla="*/ 365557 h 434380"/>
                    <a:gd name="connsiteX8" fmla="*/ 148923 w 447900"/>
                    <a:gd name="connsiteY8" fmla="*/ 426217 h 434380"/>
                    <a:gd name="connsiteX9" fmla="*/ 196813 w 447900"/>
                    <a:gd name="connsiteY9" fmla="*/ 400676 h 434380"/>
                    <a:gd name="connsiteX10" fmla="*/ 251087 w 447900"/>
                    <a:gd name="connsiteY10" fmla="*/ 400676 h 434380"/>
                    <a:gd name="connsiteX11" fmla="*/ 298977 w 447900"/>
                    <a:gd name="connsiteY11" fmla="*/ 426217 h 434380"/>
                    <a:gd name="connsiteX12" fmla="*/ 385178 w 447900"/>
                    <a:gd name="connsiteY12" fmla="*/ 365557 h 434380"/>
                    <a:gd name="connsiteX13" fmla="*/ 375600 w 447900"/>
                    <a:gd name="connsiteY13" fmla="*/ 311282 h 434380"/>
                    <a:gd name="connsiteX14" fmla="*/ 391563 w 447900"/>
                    <a:gd name="connsiteY14" fmla="*/ 260200 h 434380"/>
                    <a:gd name="connsiteX15" fmla="*/ 429875 w 447900"/>
                    <a:gd name="connsiteY15" fmla="*/ 221888 h 434380"/>
                    <a:gd name="connsiteX16" fmla="*/ 397949 w 447900"/>
                    <a:gd name="connsiteY16" fmla="*/ 119724 h 434380"/>
                    <a:gd name="connsiteX17" fmla="*/ 343674 w 447900"/>
                    <a:gd name="connsiteY17" fmla="*/ 113339 h 434380"/>
                    <a:gd name="connsiteX18" fmla="*/ 298977 w 447900"/>
                    <a:gd name="connsiteY18" fmla="*/ 81412 h 434380"/>
                    <a:gd name="connsiteX19" fmla="*/ 276628 w 447900"/>
                    <a:gd name="connsiteY19" fmla="*/ 33523 h 434380"/>
                    <a:gd name="connsiteX20" fmla="*/ 171272 w 447900"/>
                    <a:gd name="connsiteY20" fmla="*/ 33523 h 43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7900" h="434380">
                      <a:moveTo>
                        <a:pt x="171272" y="33523"/>
                      </a:moveTo>
                      <a:lnTo>
                        <a:pt x="148923" y="81412"/>
                      </a:lnTo>
                      <a:cubicBezTo>
                        <a:pt x="139345" y="97375"/>
                        <a:pt x="123382" y="110146"/>
                        <a:pt x="104226" y="113339"/>
                      </a:cubicBezTo>
                      <a:lnTo>
                        <a:pt x="49951" y="119724"/>
                      </a:lnTo>
                      <a:cubicBezTo>
                        <a:pt x="2062" y="126109"/>
                        <a:pt x="-17094" y="186769"/>
                        <a:pt x="18025" y="221888"/>
                      </a:cubicBezTo>
                      <a:lnTo>
                        <a:pt x="56337" y="260200"/>
                      </a:lnTo>
                      <a:cubicBezTo>
                        <a:pt x="69107" y="272970"/>
                        <a:pt x="75492" y="292126"/>
                        <a:pt x="72300" y="311282"/>
                      </a:cubicBezTo>
                      <a:lnTo>
                        <a:pt x="62722" y="365557"/>
                      </a:lnTo>
                      <a:cubicBezTo>
                        <a:pt x="53144" y="413446"/>
                        <a:pt x="104226" y="451758"/>
                        <a:pt x="148923" y="426217"/>
                      </a:cubicBezTo>
                      <a:lnTo>
                        <a:pt x="196813" y="400676"/>
                      </a:lnTo>
                      <a:cubicBezTo>
                        <a:pt x="212776" y="391098"/>
                        <a:pt x="235124" y="391098"/>
                        <a:pt x="251087" y="400676"/>
                      </a:cubicBezTo>
                      <a:lnTo>
                        <a:pt x="298977" y="426217"/>
                      </a:lnTo>
                      <a:cubicBezTo>
                        <a:pt x="343674" y="448565"/>
                        <a:pt x="391563" y="413446"/>
                        <a:pt x="385178" y="365557"/>
                      </a:cubicBezTo>
                      <a:lnTo>
                        <a:pt x="375600" y="311282"/>
                      </a:lnTo>
                      <a:cubicBezTo>
                        <a:pt x="372407" y="292126"/>
                        <a:pt x="378793" y="272970"/>
                        <a:pt x="391563" y="260200"/>
                      </a:cubicBezTo>
                      <a:lnTo>
                        <a:pt x="429875" y="221888"/>
                      </a:lnTo>
                      <a:cubicBezTo>
                        <a:pt x="464994" y="186769"/>
                        <a:pt x="445838" y="129302"/>
                        <a:pt x="397949" y="119724"/>
                      </a:cubicBezTo>
                      <a:lnTo>
                        <a:pt x="343674" y="113339"/>
                      </a:lnTo>
                      <a:cubicBezTo>
                        <a:pt x="324518" y="110146"/>
                        <a:pt x="308555" y="97375"/>
                        <a:pt x="298977" y="81412"/>
                      </a:cubicBezTo>
                      <a:lnTo>
                        <a:pt x="276628" y="33523"/>
                      </a:lnTo>
                      <a:cubicBezTo>
                        <a:pt x="257473" y="-11174"/>
                        <a:pt x="193620" y="-11174"/>
                        <a:pt x="171272" y="33523"/>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6" name="任意多边形: 形状 55">
                  <a:extLst>
                    <a:ext uri="{FF2B5EF4-FFF2-40B4-BE49-F238E27FC236}">
                      <a16:creationId xmlns:a16="http://schemas.microsoft.com/office/drawing/2014/main" id="{E91C5AE6-ACB1-4257-874D-E4CCF3569046}"/>
                    </a:ext>
                  </a:extLst>
                </p:cNvPr>
                <p:cNvSpPr/>
                <p:nvPr/>
              </p:nvSpPr>
              <p:spPr>
                <a:xfrm>
                  <a:off x="5530702" y="2825592"/>
                  <a:ext cx="486007" cy="404447"/>
                </a:xfrm>
                <a:custGeom>
                  <a:avLst/>
                  <a:gdLst>
                    <a:gd name="connsiteX0" fmla="*/ 63618 w 486007"/>
                    <a:gd name="connsiteY0" fmla="*/ 6385 h 404447"/>
                    <a:gd name="connsiteX1" fmla="*/ 98737 w 486007"/>
                    <a:gd name="connsiteY1" fmla="*/ 0 h 404447"/>
                    <a:gd name="connsiteX2" fmla="*/ 101930 w 486007"/>
                    <a:gd name="connsiteY2" fmla="*/ 60660 h 404447"/>
                    <a:gd name="connsiteX3" fmla="*/ 156204 w 486007"/>
                    <a:gd name="connsiteY3" fmla="*/ 169210 h 404447"/>
                    <a:gd name="connsiteX4" fmla="*/ 204094 w 486007"/>
                    <a:gd name="connsiteY4" fmla="*/ 207521 h 404447"/>
                    <a:gd name="connsiteX5" fmla="*/ 261561 w 486007"/>
                    <a:gd name="connsiteY5" fmla="*/ 233062 h 404447"/>
                    <a:gd name="connsiteX6" fmla="*/ 392459 w 486007"/>
                    <a:gd name="connsiteY6" fmla="*/ 252218 h 404447"/>
                    <a:gd name="connsiteX7" fmla="*/ 462697 w 486007"/>
                    <a:gd name="connsiteY7" fmla="*/ 249025 h 404447"/>
                    <a:gd name="connsiteX8" fmla="*/ 472275 w 486007"/>
                    <a:gd name="connsiteY8" fmla="*/ 249025 h 404447"/>
                    <a:gd name="connsiteX9" fmla="*/ 485046 w 486007"/>
                    <a:gd name="connsiteY9" fmla="*/ 316071 h 404447"/>
                    <a:gd name="connsiteX10" fmla="*/ 376496 w 486007"/>
                    <a:gd name="connsiteY10" fmla="*/ 395887 h 404447"/>
                    <a:gd name="connsiteX11" fmla="*/ 315836 w 486007"/>
                    <a:gd name="connsiteY11" fmla="*/ 363960 h 404447"/>
                    <a:gd name="connsiteX12" fmla="*/ 245598 w 486007"/>
                    <a:gd name="connsiteY12" fmla="*/ 363960 h 404447"/>
                    <a:gd name="connsiteX13" fmla="*/ 184938 w 486007"/>
                    <a:gd name="connsiteY13" fmla="*/ 395887 h 404447"/>
                    <a:gd name="connsiteX14" fmla="*/ 76389 w 486007"/>
                    <a:gd name="connsiteY14" fmla="*/ 316071 h 404447"/>
                    <a:gd name="connsiteX15" fmla="*/ 89159 w 486007"/>
                    <a:gd name="connsiteY15" fmla="*/ 249025 h 404447"/>
                    <a:gd name="connsiteX16" fmla="*/ 66811 w 486007"/>
                    <a:gd name="connsiteY16" fmla="*/ 181980 h 404447"/>
                    <a:gd name="connsiteX17" fmla="*/ 18921 w 486007"/>
                    <a:gd name="connsiteY17" fmla="*/ 134091 h 404447"/>
                    <a:gd name="connsiteX18" fmla="*/ 63618 w 486007"/>
                    <a:gd name="connsiteY18" fmla="*/ 6385 h 40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007" h="404447">
                      <a:moveTo>
                        <a:pt x="63618" y="6385"/>
                      </a:moveTo>
                      <a:lnTo>
                        <a:pt x="98737" y="0"/>
                      </a:lnTo>
                      <a:cubicBezTo>
                        <a:pt x="98737" y="19156"/>
                        <a:pt x="98737" y="41504"/>
                        <a:pt x="101930" y="60660"/>
                      </a:cubicBezTo>
                      <a:cubicBezTo>
                        <a:pt x="108315" y="102164"/>
                        <a:pt x="130663" y="137283"/>
                        <a:pt x="156204" y="169210"/>
                      </a:cubicBezTo>
                      <a:cubicBezTo>
                        <a:pt x="168975" y="185173"/>
                        <a:pt x="184938" y="197943"/>
                        <a:pt x="204094" y="207521"/>
                      </a:cubicBezTo>
                      <a:cubicBezTo>
                        <a:pt x="223250" y="217099"/>
                        <a:pt x="242405" y="226677"/>
                        <a:pt x="261561" y="233062"/>
                      </a:cubicBezTo>
                      <a:cubicBezTo>
                        <a:pt x="303066" y="245833"/>
                        <a:pt x="347762" y="252218"/>
                        <a:pt x="392459" y="252218"/>
                      </a:cubicBezTo>
                      <a:cubicBezTo>
                        <a:pt x="414808" y="252218"/>
                        <a:pt x="440349" y="252218"/>
                        <a:pt x="462697" y="249025"/>
                      </a:cubicBezTo>
                      <a:cubicBezTo>
                        <a:pt x="465890" y="249025"/>
                        <a:pt x="469083" y="249025"/>
                        <a:pt x="472275" y="249025"/>
                      </a:cubicBezTo>
                      <a:lnTo>
                        <a:pt x="485046" y="316071"/>
                      </a:lnTo>
                      <a:cubicBezTo>
                        <a:pt x="494624" y="376731"/>
                        <a:pt x="430771" y="424620"/>
                        <a:pt x="376496" y="395887"/>
                      </a:cubicBezTo>
                      <a:lnTo>
                        <a:pt x="315836" y="363960"/>
                      </a:lnTo>
                      <a:cubicBezTo>
                        <a:pt x="293488" y="351190"/>
                        <a:pt x="267947" y="351190"/>
                        <a:pt x="245598" y="363960"/>
                      </a:cubicBezTo>
                      <a:lnTo>
                        <a:pt x="184938" y="395887"/>
                      </a:lnTo>
                      <a:cubicBezTo>
                        <a:pt x="130663" y="424620"/>
                        <a:pt x="66811" y="376731"/>
                        <a:pt x="76389" y="316071"/>
                      </a:cubicBezTo>
                      <a:lnTo>
                        <a:pt x="89159" y="249025"/>
                      </a:lnTo>
                      <a:cubicBezTo>
                        <a:pt x="92352" y="223484"/>
                        <a:pt x="85966" y="201136"/>
                        <a:pt x="66811" y="181980"/>
                      </a:cubicBezTo>
                      <a:lnTo>
                        <a:pt x="18921" y="134091"/>
                      </a:lnTo>
                      <a:cubicBezTo>
                        <a:pt x="-19391" y="89394"/>
                        <a:pt x="2958" y="12771"/>
                        <a:pt x="63618" y="6385"/>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7" name="图形 1">
                  <a:extLst>
                    <a:ext uri="{FF2B5EF4-FFF2-40B4-BE49-F238E27FC236}">
                      <a16:creationId xmlns:a16="http://schemas.microsoft.com/office/drawing/2014/main" id="{95D40A73-BC8E-41C2-9CAE-EC3A4850D92D}"/>
                    </a:ext>
                  </a:extLst>
                </p:cNvPr>
                <p:cNvGrpSpPr/>
                <p:nvPr/>
              </p:nvGrpSpPr>
              <p:grpSpPr>
                <a:xfrm>
                  <a:off x="5817805" y="2685116"/>
                  <a:ext cx="261796" cy="206919"/>
                  <a:chOff x="5817805" y="2685116"/>
                  <a:chExt cx="261796" cy="206919"/>
                </a:xfrm>
                <a:grpFill/>
              </p:grpSpPr>
              <p:sp>
                <p:nvSpPr>
                  <p:cNvPr id="58" name="任意多边形: 形状 57">
                    <a:extLst>
                      <a:ext uri="{FF2B5EF4-FFF2-40B4-BE49-F238E27FC236}">
                        <a16:creationId xmlns:a16="http://schemas.microsoft.com/office/drawing/2014/main" id="{B9B987BF-F7DD-49F3-B90C-EC5375E0E587}"/>
                      </a:ext>
                    </a:extLst>
                  </p:cNvPr>
                  <p:cNvSpPr/>
                  <p:nvPr/>
                </p:nvSpPr>
                <p:spPr>
                  <a:xfrm>
                    <a:off x="5817805" y="2685116"/>
                    <a:ext cx="92586" cy="143956"/>
                  </a:xfrm>
                  <a:custGeom>
                    <a:avLst/>
                    <a:gdLst>
                      <a:gd name="connsiteX0" fmla="*/ 9578 w 92586"/>
                      <a:gd name="connsiteY0" fmla="*/ 3193 h 143956"/>
                      <a:gd name="connsiteX1" fmla="*/ 31926 w 92586"/>
                      <a:gd name="connsiteY1" fmla="*/ 0 h 143956"/>
                      <a:gd name="connsiteX2" fmla="*/ 57467 w 92586"/>
                      <a:gd name="connsiteY2" fmla="*/ 22348 h 143956"/>
                      <a:gd name="connsiteX3" fmla="*/ 73431 w 92586"/>
                      <a:gd name="connsiteY3" fmla="*/ 67045 h 143956"/>
                      <a:gd name="connsiteX4" fmla="*/ 89394 w 92586"/>
                      <a:gd name="connsiteY4" fmla="*/ 114935 h 143956"/>
                      <a:gd name="connsiteX5" fmla="*/ 86201 w 92586"/>
                      <a:gd name="connsiteY5" fmla="*/ 140476 h 143956"/>
                      <a:gd name="connsiteX6" fmla="*/ 60660 w 92586"/>
                      <a:gd name="connsiteY6" fmla="*/ 137283 h 143956"/>
                      <a:gd name="connsiteX7" fmla="*/ 0 w 92586"/>
                      <a:gd name="connsiteY7" fmla="*/ 35119 h 143956"/>
                      <a:gd name="connsiteX8" fmla="*/ 3193 w 92586"/>
                      <a:gd name="connsiteY8" fmla="*/ 12771 h 143956"/>
                      <a:gd name="connsiteX9" fmla="*/ 9578 w 92586"/>
                      <a:gd name="connsiteY9" fmla="*/ 3193 h 1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86" h="143956">
                        <a:moveTo>
                          <a:pt x="9578" y="3193"/>
                        </a:moveTo>
                        <a:cubicBezTo>
                          <a:pt x="15963" y="0"/>
                          <a:pt x="25541" y="0"/>
                          <a:pt x="31926" y="0"/>
                        </a:cubicBezTo>
                        <a:cubicBezTo>
                          <a:pt x="41504" y="3193"/>
                          <a:pt x="51082" y="12771"/>
                          <a:pt x="57467" y="22348"/>
                        </a:cubicBezTo>
                        <a:cubicBezTo>
                          <a:pt x="63853" y="35119"/>
                          <a:pt x="67045" y="51082"/>
                          <a:pt x="73431" y="67045"/>
                        </a:cubicBezTo>
                        <a:cubicBezTo>
                          <a:pt x="79816" y="83009"/>
                          <a:pt x="86201" y="98972"/>
                          <a:pt x="89394" y="114935"/>
                        </a:cubicBezTo>
                        <a:cubicBezTo>
                          <a:pt x="92586" y="124513"/>
                          <a:pt x="95779" y="134091"/>
                          <a:pt x="86201" y="140476"/>
                        </a:cubicBezTo>
                        <a:cubicBezTo>
                          <a:pt x="79816" y="146861"/>
                          <a:pt x="67045" y="143669"/>
                          <a:pt x="60660" y="137283"/>
                        </a:cubicBezTo>
                        <a:cubicBezTo>
                          <a:pt x="28734" y="114935"/>
                          <a:pt x="6385" y="76623"/>
                          <a:pt x="0" y="35119"/>
                        </a:cubicBezTo>
                        <a:cubicBezTo>
                          <a:pt x="0" y="25541"/>
                          <a:pt x="0" y="19156"/>
                          <a:pt x="3193" y="12771"/>
                        </a:cubicBezTo>
                        <a:cubicBezTo>
                          <a:pt x="6385" y="6385"/>
                          <a:pt x="6385" y="3193"/>
                          <a:pt x="9578" y="3193"/>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 name="任意多边形: 形状 58">
                    <a:extLst>
                      <a:ext uri="{FF2B5EF4-FFF2-40B4-BE49-F238E27FC236}">
                        <a16:creationId xmlns:a16="http://schemas.microsoft.com/office/drawing/2014/main" id="{92D329E7-27B5-4C35-B5BD-BF4CF5C5C765}"/>
                      </a:ext>
                    </a:extLst>
                  </p:cNvPr>
                  <p:cNvSpPr/>
                  <p:nvPr/>
                </p:nvSpPr>
                <p:spPr>
                  <a:xfrm>
                    <a:off x="5925736" y="2834325"/>
                    <a:ext cx="153865" cy="57709"/>
                  </a:xfrm>
                  <a:custGeom>
                    <a:avLst/>
                    <a:gdLst>
                      <a:gd name="connsiteX0" fmla="*/ 619 w 153865"/>
                      <a:gd name="connsiteY0" fmla="*/ 23193 h 57709"/>
                      <a:gd name="connsiteX1" fmla="*/ 19775 w 153865"/>
                      <a:gd name="connsiteY1" fmla="*/ 844 h 57709"/>
                      <a:gd name="connsiteX2" fmla="*/ 141095 w 153865"/>
                      <a:gd name="connsiteY2" fmla="*/ 16808 h 57709"/>
                      <a:gd name="connsiteX3" fmla="*/ 153865 w 153865"/>
                      <a:gd name="connsiteY3" fmla="*/ 35963 h 57709"/>
                      <a:gd name="connsiteX4" fmla="*/ 134709 w 153865"/>
                      <a:gd name="connsiteY4" fmla="*/ 51926 h 57709"/>
                      <a:gd name="connsiteX5" fmla="*/ 26160 w 153865"/>
                      <a:gd name="connsiteY5" fmla="*/ 48734 h 57709"/>
                      <a:gd name="connsiteX6" fmla="*/ 619 w 153865"/>
                      <a:gd name="connsiteY6" fmla="*/ 23193 h 57709"/>
                      <a:gd name="connsiteX7" fmla="*/ 619 w 153865"/>
                      <a:gd name="connsiteY7" fmla="*/ 23193 h 5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865" h="57709">
                        <a:moveTo>
                          <a:pt x="619" y="23193"/>
                        </a:moveTo>
                        <a:cubicBezTo>
                          <a:pt x="-2574" y="10422"/>
                          <a:pt x="7004" y="844"/>
                          <a:pt x="19775" y="844"/>
                        </a:cubicBezTo>
                        <a:cubicBezTo>
                          <a:pt x="48508" y="844"/>
                          <a:pt x="109168" y="-5541"/>
                          <a:pt x="141095" y="16808"/>
                        </a:cubicBezTo>
                        <a:cubicBezTo>
                          <a:pt x="147480" y="20000"/>
                          <a:pt x="153865" y="29578"/>
                          <a:pt x="153865" y="35963"/>
                        </a:cubicBezTo>
                        <a:cubicBezTo>
                          <a:pt x="153865" y="45541"/>
                          <a:pt x="141095" y="48734"/>
                          <a:pt x="134709" y="51926"/>
                        </a:cubicBezTo>
                        <a:cubicBezTo>
                          <a:pt x="99590" y="61504"/>
                          <a:pt x="61279" y="58312"/>
                          <a:pt x="26160" y="48734"/>
                        </a:cubicBezTo>
                        <a:cubicBezTo>
                          <a:pt x="19775" y="42349"/>
                          <a:pt x="7004" y="39156"/>
                          <a:pt x="619" y="23193"/>
                        </a:cubicBezTo>
                        <a:cubicBezTo>
                          <a:pt x="3811" y="26385"/>
                          <a:pt x="3811" y="26385"/>
                          <a:pt x="619" y="23193"/>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34" name="图形 1">
              <a:extLst>
                <a:ext uri="{FF2B5EF4-FFF2-40B4-BE49-F238E27FC236}">
                  <a16:creationId xmlns:a16="http://schemas.microsoft.com/office/drawing/2014/main" id="{D12464B6-9215-4A17-BD53-366681EAAF61}"/>
                </a:ext>
              </a:extLst>
            </p:cNvPr>
            <p:cNvGrpSpPr/>
            <p:nvPr/>
          </p:nvGrpSpPr>
          <p:grpSpPr>
            <a:xfrm>
              <a:off x="10375918" y="2652"/>
              <a:ext cx="602679" cy="2040297"/>
              <a:chOff x="4835346" y="2407357"/>
              <a:chExt cx="602679" cy="2040297"/>
            </a:xfrm>
            <a:solidFill>
              <a:srgbClr val="FF9FA8"/>
            </a:solidFill>
          </p:grpSpPr>
          <p:sp>
            <p:nvSpPr>
              <p:cNvPr id="44" name="任意多边形: 形状 43">
                <a:extLst>
                  <a:ext uri="{FF2B5EF4-FFF2-40B4-BE49-F238E27FC236}">
                    <a16:creationId xmlns:a16="http://schemas.microsoft.com/office/drawing/2014/main" id="{16054F77-5350-4090-8041-B789BB5B3A0C}"/>
                  </a:ext>
                </a:extLst>
              </p:cNvPr>
              <p:cNvSpPr/>
              <p:nvPr/>
            </p:nvSpPr>
            <p:spPr>
              <a:xfrm>
                <a:off x="5128196" y="2407357"/>
                <a:ext cx="19155" cy="1720829"/>
              </a:xfrm>
              <a:custGeom>
                <a:avLst/>
                <a:gdLst>
                  <a:gd name="connsiteX0" fmla="*/ 0 w 19155"/>
                  <a:gd name="connsiteY0" fmla="*/ 0 h 1720829"/>
                  <a:gd name="connsiteX1" fmla="*/ 19156 w 19155"/>
                  <a:gd name="connsiteY1" fmla="*/ 0 h 1720829"/>
                  <a:gd name="connsiteX2" fmla="*/ 19156 w 19155"/>
                  <a:gd name="connsiteY2" fmla="*/ 1720830 h 1720829"/>
                  <a:gd name="connsiteX3" fmla="*/ 0 w 19155"/>
                  <a:gd name="connsiteY3" fmla="*/ 1720830 h 1720829"/>
                </a:gdLst>
                <a:ahLst/>
                <a:cxnLst>
                  <a:cxn ang="0">
                    <a:pos x="connsiteX0" y="connsiteY0"/>
                  </a:cxn>
                  <a:cxn ang="0">
                    <a:pos x="connsiteX1" y="connsiteY1"/>
                  </a:cxn>
                  <a:cxn ang="0">
                    <a:pos x="connsiteX2" y="connsiteY2"/>
                  </a:cxn>
                  <a:cxn ang="0">
                    <a:pos x="connsiteX3" y="connsiteY3"/>
                  </a:cxn>
                </a:cxnLst>
                <a:rect l="l" t="t" r="r" b="b"/>
                <a:pathLst>
                  <a:path w="19155" h="1720829">
                    <a:moveTo>
                      <a:pt x="0" y="0"/>
                    </a:moveTo>
                    <a:lnTo>
                      <a:pt x="19156" y="0"/>
                    </a:lnTo>
                    <a:lnTo>
                      <a:pt x="19156" y="1720830"/>
                    </a:lnTo>
                    <a:lnTo>
                      <a:pt x="0" y="1720830"/>
                    </a:ln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45" name="图形 1">
                <a:extLst>
                  <a:ext uri="{FF2B5EF4-FFF2-40B4-BE49-F238E27FC236}">
                    <a16:creationId xmlns:a16="http://schemas.microsoft.com/office/drawing/2014/main" id="{5693684F-BA02-4C01-B784-F40C849CEA96}"/>
                  </a:ext>
                </a:extLst>
              </p:cNvPr>
              <p:cNvGrpSpPr/>
              <p:nvPr/>
            </p:nvGrpSpPr>
            <p:grpSpPr>
              <a:xfrm>
                <a:off x="4835346" y="3865592"/>
                <a:ext cx="602679" cy="582061"/>
                <a:chOff x="4835346" y="3865592"/>
                <a:chExt cx="602679" cy="582061"/>
              </a:xfrm>
              <a:grpFill/>
            </p:grpSpPr>
            <p:sp>
              <p:nvSpPr>
                <p:cNvPr id="46" name="任意多边形: 形状 45">
                  <a:extLst>
                    <a:ext uri="{FF2B5EF4-FFF2-40B4-BE49-F238E27FC236}">
                      <a16:creationId xmlns:a16="http://schemas.microsoft.com/office/drawing/2014/main" id="{A35D49D1-D8BA-44EA-AC35-066D8FCEC6AD}"/>
                    </a:ext>
                  </a:extLst>
                </p:cNvPr>
                <p:cNvSpPr/>
                <p:nvPr/>
              </p:nvSpPr>
              <p:spPr>
                <a:xfrm>
                  <a:off x="4835346" y="3865592"/>
                  <a:ext cx="602679" cy="582061"/>
                </a:xfrm>
                <a:custGeom>
                  <a:avLst/>
                  <a:gdLst>
                    <a:gd name="connsiteX0" fmla="*/ 372666 w 602679"/>
                    <a:gd name="connsiteY0" fmla="*/ 45495 h 582061"/>
                    <a:gd name="connsiteX1" fmla="*/ 404592 w 602679"/>
                    <a:gd name="connsiteY1" fmla="*/ 109348 h 582061"/>
                    <a:gd name="connsiteX2" fmla="*/ 465253 w 602679"/>
                    <a:gd name="connsiteY2" fmla="*/ 154045 h 582061"/>
                    <a:gd name="connsiteX3" fmla="*/ 535490 w 602679"/>
                    <a:gd name="connsiteY3" fmla="*/ 163622 h 582061"/>
                    <a:gd name="connsiteX4" fmla="*/ 580187 w 602679"/>
                    <a:gd name="connsiteY4" fmla="*/ 297713 h 582061"/>
                    <a:gd name="connsiteX5" fmla="*/ 529105 w 602679"/>
                    <a:gd name="connsiteY5" fmla="*/ 348795 h 582061"/>
                    <a:gd name="connsiteX6" fmla="*/ 506757 w 602679"/>
                    <a:gd name="connsiteY6" fmla="*/ 419033 h 582061"/>
                    <a:gd name="connsiteX7" fmla="*/ 519527 w 602679"/>
                    <a:gd name="connsiteY7" fmla="*/ 489271 h 582061"/>
                    <a:gd name="connsiteX8" fmla="*/ 404592 w 602679"/>
                    <a:gd name="connsiteY8" fmla="*/ 572280 h 582061"/>
                    <a:gd name="connsiteX9" fmla="*/ 340740 w 602679"/>
                    <a:gd name="connsiteY9" fmla="*/ 537161 h 582061"/>
                    <a:gd name="connsiteX10" fmla="*/ 267309 w 602679"/>
                    <a:gd name="connsiteY10" fmla="*/ 537161 h 582061"/>
                    <a:gd name="connsiteX11" fmla="*/ 203457 w 602679"/>
                    <a:gd name="connsiteY11" fmla="*/ 572280 h 582061"/>
                    <a:gd name="connsiteX12" fmla="*/ 88522 w 602679"/>
                    <a:gd name="connsiteY12" fmla="*/ 489271 h 582061"/>
                    <a:gd name="connsiteX13" fmla="*/ 101292 w 602679"/>
                    <a:gd name="connsiteY13" fmla="*/ 419033 h 582061"/>
                    <a:gd name="connsiteX14" fmla="*/ 75751 w 602679"/>
                    <a:gd name="connsiteY14" fmla="*/ 348795 h 582061"/>
                    <a:gd name="connsiteX15" fmla="*/ 24669 w 602679"/>
                    <a:gd name="connsiteY15" fmla="*/ 297713 h 582061"/>
                    <a:gd name="connsiteX16" fmla="*/ 69366 w 602679"/>
                    <a:gd name="connsiteY16" fmla="*/ 163622 h 582061"/>
                    <a:gd name="connsiteX17" fmla="*/ 139604 w 602679"/>
                    <a:gd name="connsiteY17" fmla="*/ 154045 h 582061"/>
                    <a:gd name="connsiteX18" fmla="*/ 200264 w 602679"/>
                    <a:gd name="connsiteY18" fmla="*/ 109348 h 582061"/>
                    <a:gd name="connsiteX19" fmla="*/ 232190 w 602679"/>
                    <a:gd name="connsiteY19" fmla="*/ 45495 h 582061"/>
                    <a:gd name="connsiteX20" fmla="*/ 372666 w 602679"/>
                    <a:gd name="connsiteY20" fmla="*/ 45495 h 58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679" h="582061">
                      <a:moveTo>
                        <a:pt x="372666" y="45495"/>
                      </a:moveTo>
                      <a:lnTo>
                        <a:pt x="404592" y="109348"/>
                      </a:lnTo>
                      <a:cubicBezTo>
                        <a:pt x="417363" y="131696"/>
                        <a:pt x="439711" y="147659"/>
                        <a:pt x="465253" y="154045"/>
                      </a:cubicBezTo>
                      <a:lnTo>
                        <a:pt x="535490" y="163622"/>
                      </a:lnTo>
                      <a:cubicBezTo>
                        <a:pt x="599343" y="173200"/>
                        <a:pt x="624884" y="253016"/>
                        <a:pt x="580187" y="297713"/>
                      </a:cubicBezTo>
                      <a:lnTo>
                        <a:pt x="529105" y="348795"/>
                      </a:lnTo>
                      <a:cubicBezTo>
                        <a:pt x="509949" y="367951"/>
                        <a:pt x="500371" y="393492"/>
                        <a:pt x="506757" y="419033"/>
                      </a:cubicBezTo>
                      <a:lnTo>
                        <a:pt x="519527" y="489271"/>
                      </a:lnTo>
                      <a:cubicBezTo>
                        <a:pt x="529105" y="553124"/>
                        <a:pt x="462060" y="604206"/>
                        <a:pt x="404592" y="572280"/>
                      </a:cubicBezTo>
                      <a:lnTo>
                        <a:pt x="340740" y="537161"/>
                      </a:lnTo>
                      <a:cubicBezTo>
                        <a:pt x="318391" y="524390"/>
                        <a:pt x="289658" y="524390"/>
                        <a:pt x="267309" y="537161"/>
                      </a:cubicBezTo>
                      <a:lnTo>
                        <a:pt x="203457" y="572280"/>
                      </a:lnTo>
                      <a:cubicBezTo>
                        <a:pt x="145989" y="604206"/>
                        <a:pt x="78944" y="553124"/>
                        <a:pt x="88522" y="489271"/>
                      </a:cubicBezTo>
                      <a:lnTo>
                        <a:pt x="101292" y="419033"/>
                      </a:lnTo>
                      <a:cubicBezTo>
                        <a:pt x="101292" y="393492"/>
                        <a:pt x="94907" y="367951"/>
                        <a:pt x="75751" y="348795"/>
                      </a:cubicBezTo>
                      <a:lnTo>
                        <a:pt x="24669" y="297713"/>
                      </a:lnTo>
                      <a:cubicBezTo>
                        <a:pt x="-23221" y="253016"/>
                        <a:pt x="2321" y="173200"/>
                        <a:pt x="69366" y="163622"/>
                      </a:cubicBezTo>
                      <a:lnTo>
                        <a:pt x="139604" y="154045"/>
                      </a:lnTo>
                      <a:cubicBezTo>
                        <a:pt x="165145" y="150852"/>
                        <a:pt x="187493" y="134889"/>
                        <a:pt x="200264" y="109348"/>
                      </a:cubicBezTo>
                      <a:lnTo>
                        <a:pt x="232190" y="45495"/>
                      </a:lnTo>
                      <a:cubicBezTo>
                        <a:pt x="260924" y="-15165"/>
                        <a:pt x="343932" y="-15165"/>
                        <a:pt x="372666" y="45495"/>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任意多边形: 形状 46">
                  <a:extLst>
                    <a:ext uri="{FF2B5EF4-FFF2-40B4-BE49-F238E27FC236}">
                      <a16:creationId xmlns:a16="http://schemas.microsoft.com/office/drawing/2014/main" id="{4DC67B74-A605-44A2-8222-F675A0F6742E}"/>
                    </a:ext>
                  </a:extLst>
                </p:cNvPr>
                <p:cNvSpPr/>
                <p:nvPr/>
              </p:nvSpPr>
              <p:spPr>
                <a:xfrm>
                  <a:off x="4889879" y="3912273"/>
                  <a:ext cx="447899" cy="431597"/>
                </a:xfrm>
                <a:custGeom>
                  <a:avLst/>
                  <a:gdLst>
                    <a:gd name="connsiteX0" fmla="*/ 276628 w 447899"/>
                    <a:gd name="connsiteY0" fmla="*/ 30740 h 431597"/>
                    <a:gd name="connsiteX1" fmla="*/ 298977 w 447899"/>
                    <a:gd name="connsiteY1" fmla="*/ 78630 h 431597"/>
                    <a:gd name="connsiteX2" fmla="*/ 343674 w 447899"/>
                    <a:gd name="connsiteY2" fmla="*/ 110556 h 431597"/>
                    <a:gd name="connsiteX3" fmla="*/ 397949 w 447899"/>
                    <a:gd name="connsiteY3" fmla="*/ 116941 h 431597"/>
                    <a:gd name="connsiteX4" fmla="*/ 429875 w 447899"/>
                    <a:gd name="connsiteY4" fmla="*/ 219106 h 431597"/>
                    <a:gd name="connsiteX5" fmla="*/ 391563 w 447899"/>
                    <a:gd name="connsiteY5" fmla="*/ 257417 h 431597"/>
                    <a:gd name="connsiteX6" fmla="*/ 375600 w 447899"/>
                    <a:gd name="connsiteY6" fmla="*/ 308499 h 431597"/>
                    <a:gd name="connsiteX7" fmla="*/ 385178 w 447899"/>
                    <a:gd name="connsiteY7" fmla="*/ 362774 h 431597"/>
                    <a:gd name="connsiteX8" fmla="*/ 298977 w 447899"/>
                    <a:gd name="connsiteY8" fmla="*/ 423434 h 431597"/>
                    <a:gd name="connsiteX9" fmla="*/ 251087 w 447899"/>
                    <a:gd name="connsiteY9" fmla="*/ 397893 h 431597"/>
                    <a:gd name="connsiteX10" fmla="*/ 196813 w 447899"/>
                    <a:gd name="connsiteY10" fmla="*/ 397893 h 431597"/>
                    <a:gd name="connsiteX11" fmla="*/ 148923 w 447899"/>
                    <a:gd name="connsiteY11" fmla="*/ 423434 h 431597"/>
                    <a:gd name="connsiteX12" fmla="*/ 62722 w 447899"/>
                    <a:gd name="connsiteY12" fmla="*/ 362774 h 431597"/>
                    <a:gd name="connsiteX13" fmla="*/ 72300 w 447899"/>
                    <a:gd name="connsiteY13" fmla="*/ 311692 h 431597"/>
                    <a:gd name="connsiteX14" fmla="*/ 56337 w 447899"/>
                    <a:gd name="connsiteY14" fmla="*/ 260610 h 431597"/>
                    <a:gd name="connsiteX15" fmla="*/ 18025 w 447899"/>
                    <a:gd name="connsiteY15" fmla="*/ 222298 h 431597"/>
                    <a:gd name="connsiteX16" fmla="*/ 49951 w 447899"/>
                    <a:gd name="connsiteY16" fmla="*/ 120134 h 431597"/>
                    <a:gd name="connsiteX17" fmla="*/ 104226 w 447899"/>
                    <a:gd name="connsiteY17" fmla="*/ 113749 h 431597"/>
                    <a:gd name="connsiteX18" fmla="*/ 148923 w 447899"/>
                    <a:gd name="connsiteY18" fmla="*/ 81822 h 431597"/>
                    <a:gd name="connsiteX19" fmla="*/ 171272 w 447899"/>
                    <a:gd name="connsiteY19" fmla="*/ 33933 h 431597"/>
                    <a:gd name="connsiteX20" fmla="*/ 276628 w 447899"/>
                    <a:gd name="connsiteY20" fmla="*/ 30740 h 43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7899" h="431597">
                      <a:moveTo>
                        <a:pt x="276628" y="30740"/>
                      </a:moveTo>
                      <a:lnTo>
                        <a:pt x="298977" y="78630"/>
                      </a:lnTo>
                      <a:cubicBezTo>
                        <a:pt x="308555" y="94593"/>
                        <a:pt x="324518" y="107363"/>
                        <a:pt x="343674" y="110556"/>
                      </a:cubicBezTo>
                      <a:lnTo>
                        <a:pt x="397949" y="116941"/>
                      </a:lnTo>
                      <a:cubicBezTo>
                        <a:pt x="445838" y="123327"/>
                        <a:pt x="464994" y="183987"/>
                        <a:pt x="429875" y="219106"/>
                      </a:cubicBezTo>
                      <a:lnTo>
                        <a:pt x="391563" y="257417"/>
                      </a:lnTo>
                      <a:cubicBezTo>
                        <a:pt x="378793" y="270188"/>
                        <a:pt x="372407" y="289344"/>
                        <a:pt x="375600" y="308499"/>
                      </a:cubicBezTo>
                      <a:lnTo>
                        <a:pt x="385178" y="362774"/>
                      </a:lnTo>
                      <a:cubicBezTo>
                        <a:pt x="394756" y="410664"/>
                        <a:pt x="343674" y="448975"/>
                        <a:pt x="298977" y="423434"/>
                      </a:cubicBezTo>
                      <a:lnTo>
                        <a:pt x="251087" y="397893"/>
                      </a:lnTo>
                      <a:cubicBezTo>
                        <a:pt x="235124" y="388315"/>
                        <a:pt x="212776" y="388315"/>
                        <a:pt x="196813" y="397893"/>
                      </a:cubicBezTo>
                      <a:lnTo>
                        <a:pt x="148923" y="423434"/>
                      </a:lnTo>
                      <a:cubicBezTo>
                        <a:pt x="104226" y="445783"/>
                        <a:pt x="56337" y="410664"/>
                        <a:pt x="62722" y="362774"/>
                      </a:cubicBezTo>
                      <a:lnTo>
                        <a:pt x="72300" y="311692"/>
                      </a:lnTo>
                      <a:cubicBezTo>
                        <a:pt x="75493" y="292536"/>
                        <a:pt x="69107" y="273380"/>
                        <a:pt x="56337" y="260610"/>
                      </a:cubicBezTo>
                      <a:lnTo>
                        <a:pt x="18025" y="222298"/>
                      </a:lnTo>
                      <a:cubicBezTo>
                        <a:pt x="-17094" y="187179"/>
                        <a:pt x="2062" y="129712"/>
                        <a:pt x="49951" y="120134"/>
                      </a:cubicBezTo>
                      <a:lnTo>
                        <a:pt x="104226" y="113749"/>
                      </a:lnTo>
                      <a:cubicBezTo>
                        <a:pt x="123382" y="110556"/>
                        <a:pt x="139345" y="97786"/>
                        <a:pt x="148923" y="81822"/>
                      </a:cubicBezTo>
                      <a:lnTo>
                        <a:pt x="171272" y="33933"/>
                      </a:lnTo>
                      <a:cubicBezTo>
                        <a:pt x="193620" y="-10764"/>
                        <a:pt x="257473" y="-10764"/>
                        <a:pt x="276628" y="30740"/>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任意多边形: 形状 47">
                  <a:extLst>
                    <a:ext uri="{FF2B5EF4-FFF2-40B4-BE49-F238E27FC236}">
                      <a16:creationId xmlns:a16="http://schemas.microsoft.com/office/drawing/2014/main" id="{B3BEAB2C-FFD2-4B23-9F49-E3E6A2ECED8E}"/>
                    </a:ext>
                  </a:extLst>
                </p:cNvPr>
                <p:cNvSpPr/>
                <p:nvPr/>
              </p:nvSpPr>
              <p:spPr>
                <a:xfrm>
                  <a:off x="4935676" y="4029215"/>
                  <a:ext cx="487425" cy="407640"/>
                </a:xfrm>
                <a:custGeom>
                  <a:avLst/>
                  <a:gdLst>
                    <a:gd name="connsiteX0" fmla="*/ 422389 w 487425"/>
                    <a:gd name="connsiteY0" fmla="*/ 6385 h 407640"/>
                    <a:gd name="connsiteX1" fmla="*/ 387270 w 487425"/>
                    <a:gd name="connsiteY1" fmla="*/ 0 h 407640"/>
                    <a:gd name="connsiteX2" fmla="*/ 384077 w 487425"/>
                    <a:gd name="connsiteY2" fmla="*/ 60660 h 407640"/>
                    <a:gd name="connsiteX3" fmla="*/ 329803 w 487425"/>
                    <a:gd name="connsiteY3" fmla="*/ 169210 h 407640"/>
                    <a:gd name="connsiteX4" fmla="*/ 281913 w 487425"/>
                    <a:gd name="connsiteY4" fmla="*/ 210714 h 407640"/>
                    <a:gd name="connsiteX5" fmla="*/ 224446 w 487425"/>
                    <a:gd name="connsiteY5" fmla="*/ 236255 h 407640"/>
                    <a:gd name="connsiteX6" fmla="*/ 93548 w 487425"/>
                    <a:gd name="connsiteY6" fmla="*/ 255411 h 407640"/>
                    <a:gd name="connsiteX7" fmla="*/ 23310 w 487425"/>
                    <a:gd name="connsiteY7" fmla="*/ 252218 h 407640"/>
                    <a:gd name="connsiteX8" fmla="*/ 13732 w 487425"/>
                    <a:gd name="connsiteY8" fmla="*/ 252218 h 407640"/>
                    <a:gd name="connsiteX9" fmla="*/ 961 w 487425"/>
                    <a:gd name="connsiteY9" fmla="*/ 319263 h 407640"/>
                    <a:gd name="connsiteX10" fmla="*/ 109511 w 487425"/>
                    <a:gd name="connsiteY10" fmla="*/ 399079 h 407640"/>
                    <a:gd name="connsiteX11" fmla="*/ 170171 w 487425"/>
                    <a:gd name="connsiteY11" fmla="*/ 367153 h 407640"/>
                    <a:gd name="connsiteX12" fmla="*/ 240409 w 487425"/>
                    <a:gd name="connsiteY12" fmla="*/ 367153 h 407640"/>
                    <a:gd name="connsiteX13" fmla="*/ 301069 w 487425"/>
                    <a:gd name="connsiteY13" fmla="*/ 399079 h 407640"/>
                    <a:gd name="connsiteX14" fmla="*/ 409619 w 487425"/>
                    <a:gd name="connsiteY14" fmla="*/ 319263 h 407640"/>
                    <a:gd name="connsiteX15" fmla="*/ 396848 w 487425"/>
                    <a:gd name="connsiteY15" fmla="*/ 252218 h 407640"/>
                    <a:gd name="connsiteX16" fmla="*/ 419196 w 487425"/>
                    <a:gd name="connsiteY16" fmla="*/ 185173 h 407640"/>
                    <a:gd name="connsiteX17" fmla="*/ 467086 w 487425"/>
                    <a:gd name="connsiteY17" fmla="*/ 137283 h 407640"/>
                    <a:gd name="connsiteX18" fmla="*/ 422389 w 487425"/>
                    <a:gd name="connsiteY18" fmla="*/ 6385 h 40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7425" h="407640">
                      <a:moveTo>
                        <a:pt x="422389" y="6385"/>
                      </a:moveTo>
                      <a:lnTo>
                        <a:pt x="387270" y="0"/>
                      </a:lnTo>
                      <a:cubicBezTo>
                        <a:pt x="387270" y="19156"/>
                        <a:pt x="387270" y="41504"/>
                        <a:pt x="384077" y="60660"/>
                      </a:cubicBezTo>
                      <a:cubicBezTo>
                        <a:pt x="377692" y="102164"/>
                        <a:pt x="355344" y="137283"/>
                        <a:pt x="329803" y="169210"/>
                      </a:cubicBezTo>
                      <a:cubicBezTo>
                        <a:pt x="313840" y="185173"/>
                        <a:pt x="297876" y="197943"/>
                        <a:pt x="281913" y="210714"/>
                      </a:cubicBezTo>
                      <a:cubicBezTo>
                        <a:pt x="262757" y="220292"/>
                        <a:pt x="243602" y="229870"/>
                        <a:pt x="224446" y="236255"/>
                      </a:cubicBezTo>
                      <a:cubicBezTo>
                        <a:pt x="182942" y="249025"/>
                        <a:pt x="138245" y="255411"/>
                        <a:pt x="93548" y="255411"/>
                      </a:cubicBezTo>
                      <a:cubicBezTo>
                        <a:pt x="71199" y="255411"/>
                        <a:pt x="45658" y="255411"/>
                        <a:pt x="23310" y="252218"/>
                      </a:cubicBezTo>
                      <a:cubicBezTo>
                        <a:pt x="20117" y="252218"/>
                        <a:pt x="16925" y="252218"/>
                        <a:pt x="13732" y="252218"/>
                      </a:cubicBezTo>
                      <a:lnTo>
                        <a:pt x="961" y="319263"/>
                      </a:lnTo>
                      <a:cubicBezTo>
                        <a:pt x="-8617" y="379924"/>
                        <a:pt x="55236" y="427813"/>
                        <a:pt x="109511" y="399079"/>
                      </a:cubicBezTo>
                      <a:lnTo>
                        <a:pt x="170171" y="367153"/>
                      </a:lnTo>
                      <a:cubicBezTo>
                        <a:pt x="192519" y="354383"/>
                        <a:pt x="218060" y="354383"/>
                        <a:pt x="240409" y="367153"/>
                      </a:cubicBezTo>
                      <a:lnTo>
                        <a:pt x="301069" y="399079"/>
                      </a:lnTo>
                      <a:cubicBezTo>
                        <a:pt x="355344" y="427813"/>
                        <a:pt x="419196" y="379924"/>
                        <a:pt x="409619" y="319263"/>
                      </a:cubicBezTo>
                      <a:lnTo>
                        <a:pt x="396848" y="252218"/>
                      </a:lnTo>
                      <a:cubicBezTo>
                        <a:pt x="393655" y="226677"/>
                        <a:pt x="400041" y="204329"/>
                        <a:pt x="419196" y="185173"/>
                      </a:cubicBezTo>
                      <a:lnTo>
                        <a:pt x="467086" y="137283"/>
                      </a:lnTo>
                      <a:cubicBezTo>
                        <a:pt x="508590" y="92586"/>
                        <a:pt x="483049" y="15963"/>
                        <a:pt x="422389" y="6385"/>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49" name="图形 1">
                  <a:extLst>
                    <a:ext uri="{FF2B5EF4-FFF2-40B4-BE49-F238E27FC236}">
                      <a16:creationId xmlns:a16="http://schemas.microsoft.com/office/drawing/2014/main" id="{AC015C01-316C-4FE9-B5E6-7D3FEE71AD9F}"/>
                    </a:ext>
                  </a:extLst>
                </p:cNvPr>
                <p:cNvGrpSpPr/>
                <p:nvPr/>
              </p:nvGrpSpPr>
              <p:grpSpPr>
                <a:xfrm>
                  <a:off x="4872785" y="3891931"/>
                  <a:ext cx="264988" cy="205330"/>
                  <a:chOff x="4872785" y="3891931"/>
                  <a:chExt cx="264988" cy="205330"/>
                </a:xfrm>
                <a:grpFill/>
              </p:grpSpPr>
              <p:sp>
                <p:nvSpPr>
                  <p:cNvPr id="50" name="任意多边形: 形状 49">
                    <a:extLst>
                      <a:ext uri="{FF2B5EF4-FFF2-40B4-BE49-F238E27FC236}">
                        <a16:creationId xmlns:a16="http://schemas.microsoft.com/office/drawing/2014/main" id="{72210C50-569C-4747-8698-40D8D5F59A1F}"/>
                      </a:ext>
                    </a:extLst>
                  </p:cNvPr>
                  <p:cNvSpPr/>
                  <p:nvPr/>
                </p:nvSpPr>
                <p:spPr>
                  <a:xfrm>
                    <a:off x="5041995" y="3891931"/>
                    <a:ext cx="95779" cy="141346"/>
                  </a:xfrm>
                  <a:custGeom>
                    <a:avLst/>
                    <a:gdLst>
                      <a:gd name="connsiteX0" fmla="*/ 83009 w 95779"/>
                      <a:gd name="connsiteY0" fmla="*/ 3193 h 141346"/>
                      <a:gd name="connsiteX1" fmla="*/ 60660 w 95779"/>
                      <a:gd name="connsiteY1" fmla="*/ 0 h 141346"/>
                      <a:gd name="connsiteX2" fmla="*/ 35119 w 95779"/>
                      <a:gd name="connsiteY2" fmla="*/ 22348 h 141346"/>
                      <a:gd name="connsiteX3" fmla="*/ 19156 w 95779"/>
                      <a:gd name="connsiteY3" fmla="*/ 67045 h 141346"/>
                      <a:gd name="connsiteX4" fmla="*/ 3193 w 95779"/>
                      <a:gd name="connsiteY4" fmla="*/ 114935 h 141346"/>
                      <a:gd name="connsiteX5" fmla="*/ 6385 w 95779"/>
                      <a:gd name="connsiteY5" fmla="*/ 140476 h 141346"/>
                      <a:gd name="connsiteX6" fmla="*/ 35119 w 95779"/>
                      <a:gd name="connsiteY6" fmla="*/ 134091 h 141346"/>
                      <a:gd name="connsiteX7" fmla="*/ 95779 w 95779"/>
                      <a:gd name="connsiteY7" fmla="*/ 31926 h 141346"/>
                      <a:gd name="connsiteX8" fmla="*/ 92586 w 95779"/>
                      <a:gd name="connsiteY8" fmla="*/ 9578 h 141346"/>
                      <a:gd name="connsiteX9" fmla="*/ 83009 w 95779"/>
                      <a:gd name="connsiteY9" fmla="*/ 3193 h 14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779" h="141346">
                        <a:moveTo>
                          <a:pt x="83009" y="3193"/>
                        </a:moveTo>
                        <a:cubicBezTo>
                          <a:pt x="76623" y="0"/>
                          <a:pt x="67045" y="0"/>
                          <a:pt x="60660" y="0"/>
                        </a:cubicBezTo>
                        <a:cubicBezTo>
                          <a:pt x="51082" y="3193"/>
                          <a:pt x="41504" y="12771"/>
                          <a:pt x="35119" y="22348"/>
                        </a:cubicBezTo>
                        <a:cubicBezTo>
                          <a:pt x="28734" y="35119"/>
                          <a:pt x="25541" y="51082"/>
                          <a:pt x="19156" y="67045"/>
                        </a:cubicBezTo>
                        <a:cubicBezTo>
                          <a:pt x="12771" y="83008"/>
                          <a:pt x="6385" y="98972"/>
                          <a:pt x="3193" y="114935"/>
                        </a:cubicBezTo>
                        <a:cubicBezTo>
                          <a:pt x="0" y="124513"/>
                          <a:pt x="-3193" y="134091"/>
                          <a:pt x="6385" y="140476"/>
                        </a:cubicBezTo>
                        <a:cubicBezTo>
                          <a:pt x="15963" y="143669"/>
                          <a:pt x="25541" y="137283"/>
                          <a:pt x="35119" y="134091"/>
                        </a:cubicBezTo>
                        <a:cubicBezTo>
                          <a:pt x="67045" y="111742"/>
                          <a:pt x="89394" y="73431"/>
                          <a:pt x="95779" y="31926"/>
                        </a:cubicBezTo>
                        <a:cubicBezTo>
                          <a:pt x="95779" y="22348"/>
                          <a:pt x="95779" y="15963"/>
                          <a:pt x="92586" y="9578"/>
                        </a:cubicBezTo>
                        <a:cubicBezTo>
                          <a:pt x="89394" y="6385"/>
                          <a:pt x="86201" y="3193"/>
                          <a:pt x="83009" y="3193"/>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1" name="任意多边形: 形状 50">
                    <a:extLst>
                      <a:ext uri="{FF2B5EF4-FFF2-40B4-BE49-F238E27FC236}">
                        <a16:creationId xmlns:a16="http://schemas.microsoft.com/office/drawing/2014/main" id="{145D3206-9E20-4F0E-8794-7EB41F607275}"/>
                      </a:ext>
                    </a:extLst>
                  </p:cNvPr>
                  <p:cNvSpPr/>
                  <p:nvPr/>
                </p:nvSpPr>
                <p:spPr>
                  <a:xfrm>
                    <a:off x="4872785" y="4041141"/>
                    <a:ext cx="153865" cy="56120"/>
                  </a:xfrm>
                  <a:custGeom>
                    <a:avLst/>
                    <a:gdLst>
                      <a:gd name="connsiteX0" fmla="*/ 153246 w 153865"/>
                      <a:gd name="connsiteY0" fmla="*/ 23193 h 56120"/>
                      <a:gd name="connsiteX1" fmla="*/ 134091 w 153865"/>
                      <a:gd name="connsiteY1" fmla="*/ 844 h 56120"/>
                      <a:gd name="connsiteX2" fmla="*/ 12771 w 153865"/>
                      <a:gd name="connsiteY2" fmla="*/ 16808 h 56120"/>
                      <a:gd name="connsiteX3" fmla="*/ 0 w 153865"/>
                      <a:gd name="connsiteY3" fmla="*/ 35963 h 56120"/>
                      <a:gd name="connsiteX4" fmla="*/ 19156 w 153865"/>
                      <a:gd name="connsiteY4" fmla="*/ 51926 h 56120"/>
                      <a:gd name="connsiteX5" fmla="*/ 124513 w 153865"/>
                      <a:gd name="connsiteY5" fmla="*/ 45541 h 56120"/>
                      <a:gd name="connsiteX6" fmla="*/ 153246 w 153865"/>
                      <a:gd name="connsiteY6" fmla="*/ 23193 h 56120"/>
                      <a:gd name="connsiteX7" fmla="*/ 153246 w 153865"/>
                      <a:gd name="connsiteY7" fmla="*/ 23193 h 5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865" h="56120">
                        <a:moveTo>
                          <a:pt x="153246" y="23193"/>
                        </a:moveTo>
                        <a:cubicBezTo>
                          <a:pt x="156439" y="10422"/>
                          <a:pt x="146861" y="844"/>
                          <a:pt x="134091" y="844"/>
                        </a:cubicBezTo>
                        <a:cubicBezTo>
                          <a:pt x="105357" y="844"/>
                          <a:pt x="44697" y="-5541"/>
                          <a:pt x="12771" y="16808"/>
                        </a:cubicBezTo>
                        <a:cubicBezTo>
                          <a:pt x="6385" y="20000"/>
                          <a:pt x="0" y="29578"/>
                          <a:pt x="0" y="35963"/>
                        </a:cubicBezTo>
                        <a:cubicBezTo>
                          <a:pt x="0" y="45541"/>
                          <a:pt x="12771" y="48734"/>
                          <a:pt x="19156" y="51926"/>
                        </a:cubicBezTo>
                        <a:cubicBezTo>
                          <a:pt x="54275" y="58312"/>
                          <a:pt x="92586" y="58312"/>
                          <a:pt x="124513" y="45541"/>
                        </a:cubicBezTo>
                        <a:cubicBezTo>
                          <a:pt x="137283" y="42349"/>
                          <a:pt x="150054" y="39156"/>
                          <a:pt x="153246" y="23193"/>
                        </a:cubicBezTo>
                        <a:cubicBezTo>
                          <a:pt x="153246" y="26385"/>
                          <a:pt x="153246" y="26385"/>
                          <a:pt x="153246" y="23193"/>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35" name="图形 1">
              <a:extLst>
                <a:ext uri="{FF2B5EF4-FFF2-40B4-BE49-F238E27FC236}">
                  <a16:creationId xmlns:a16="http://schemas.microsoft.com/office/drawing/2014/main" id="{D83F211D-0EFD-4A77-B8C3-30FDF08C0516}"/>
                </a:ext>
              </a:extLst>
            </p:cNvPr>
            <p:cNvGrpSpPr/>
            <p:nvPr/>
          </p:nvGrpSpPr>
          <p:grpSpPr>
            <a:xfrm>
              <a:off x="11605785" y="-233783"/>
              <a:ext cx="332017" cy="1124002"/>
              <a:chOff x="4835346" y="2407357"/>
              <a:chExt cx="602679" cy="2040297"/>
            </a:xfrm>
          </p:grpSpPr>
          <p:sp>
            <p:nvSpPr>
              <p:cNvPr id="36" name="任意多边形: 形状 35">
                <a:extLst>
                  <a:ext uri="{FF2B5EF4-FFF2-40B4-BE49-F238E27FC236}">
                    <a16:creationId xmlns:a16="http://schemas.microsoft.com/office/drawing/2014/main" id="{A3AC9384-1415-45CE-A913-81039FDBA66D}"/>
                  </a:ext>
                </a:extLst>
              </p:cNvPr>
              <p:cNvSpPr/>
              <p:nvPr/>
            </p:nvSpPr>
            <p:spPr>
              <a:xfrm>
                <a:off x="5128196" y="2407357"/>
                <a:ext cx="19155" cy="1720829"/>
              </a:xfrm>
              <a:custGeom>
                <a:avLst/>
                <a:gdLst>
                  <a:gd name="connsiteX0" fmla="*/ 0 w 19155"/>
                  <a:gd name="connsiteY0" fmla="*/ 0 h 1720829"/>
                  <a:gd name="connsiteX1" fmla="*/ 19156 w 19155"/>
                  <a:gd name="connsiteY1" fmla="*/ 0 h 1720829"/>
                  <a:gd name="connsiteX2" fmla="*/ 19156 w 19155"/>
                  <a:gd name="connsiteY2" fmla="*/ 1720830 h 1720829"/>
                  <a:gd name="connsiteX3" fmla="*/ 0 w 19155"/>
                  <a:gd name="connsiteY3" fmla="*/ 1720830 h 1720829"/>
                </a:gdLst>
                <a:ahLst/>
                <a:cxnLst>
                  <a:cxn ang="0">
                    <a:pos x="connsiteX0" y="connsiteY0"/>
                  </a:cxn>
                  <a:cxn ang="0">
                    <a:pos x="connsiteX1" y="connsiteY1"/>
                  </a:cxn>
                  <a:cxn ang="0">
                    <a:pos x="connsiteX2" y="connsiteY2"/>
                  </a:cxn>
                  <a:cxn ang="0">
                    <a:pos x="connsiteX3" y="connsiteY3"/>
                  </a:cxn>
                </a:cxnLst>
                <a:rect l="l" t="t" r="r" b="b"/>
                <a:pathLst>
                  <a:path w="19155" h="1720829">
                    <a:moveTo>
                      <a:pt x="0" y="0"/>
                    </a:moveTo>
                    <a:lnTo>
                      <a:pt x="19156" y="0"/>
                    </a:lnTo>
                    <a:lnTo>
                      <a:pt x="19156" y="1720830"/>
                    </a:lnTo>
                    <a:lnTo>
                      <a:pt x="0" y="1720830"/>
                    </a:lnTo>
                    <a:close/>
                  </a:path>
                </a:pathLst>
              </a:custGeom>
              <a:solidFill>
                <a:srgbClr val="FFBB00"/>
              </a:solid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7" name="图形 1">
                <a:extLst>
                  <a:ext uri="{FF2B5EF4-FFF2-40B4-BE49-F238E27FC236}">
                    <a16:creationId xmlns:a16="http://schemas.microsoft.com/office/drawing/2014/main" id="{F344E346-CDD3-4F0D-A4DB-14C5E96C9274}"/>
                  </a:ext>
                </a:extLst>
              </p:cNvPr>
              <p:cNvGrpSpPr/>
              <p:nvPr/>
            </p:nvGrpSpPr>
            <p:grpSpPr>
              <a:xfrm>
                <a:off x="4835346" y="3865592"/>
                <a:ext cx="602679" cy="582061"/>
                <a:chOff x="4835346" y="3865592"/>
                <a:chExt cx="602679" cy="582061"/>
              </a:xfrm>
            </p:grpSpPr>
            <p:sp>
              <p:nvSpPr>
                <p:cNvPr id="38" name="任意多边形: 形状 37">
                  <a:extLst>
                    <a:ext uri="{FF2B5EF4-FFF2-40B4-BE49-F238E27FC236}">
                      <a16:creationId xmlns:a16="http://schemas.microsoft.com/office/drawing/2014/main" id="{1619E730-F5E6-4B88-9A41-802BE51A9BA2}"/>
                    </a:ext>
                  </a:extLst>
                </p:cNvPr>
                <p:cNvSpPr/>
                <p:nvPr/>
              </p:nvSpPr>
              <p:spPr>
                <a:xfrm>
                  <a:off x="4835346" y="3865592"/>
                  <a:ext cx="602679" cy="582061"/>
                </a:xfrm>
                <a:custGeom>
                  <a:avLst/>
                  <a:gdLst>
                    <a:gd name="connsiteX0" fmla="*/ 372666 w 602679"/>
                    <a:gd name="connsiteY0" fmla="*/ 45495 h 582061"/>
                    <a:gd name="connsiteX1" fmla="*/ 404592 w 602679"/>
                    <a:gd name="connsiteY1" fmla="*/ 109348 h 582061"/>
                    <a:gd name="connsiteX2" fmla="*/ 465253 w 602679"/>
                    <a:gd name="connsiteY2" fmla="*/ 154045 h 582061"/>
                    <a:gd name="connsiteX3" fmla="*/ 535490 w 602679"/>
                    <a:gd name="connsiteY3" fmla="*/ 163622 h 582061"/>
                    <a:gd name="connsiteX4" fmla="*/ 580187 w 602679"/>
                    <a:gd name="connsiteY4" fmla="*/ 297713 h 582061"/>
                    <a:gd name="connsiteX5" fmla="*/ 529105 w 602679"/>
                    <a:gd name="connsiteY5" fmla="*/ 348795 h 582061"/>
                    <a:gd name="connsiteX6" fmla="*/ 506757 w 602679"/>
                    <a:gd name="connsiteY6" fmla="*/ 419033 h 582061"/>
                    <a:gd name="connsiteX7" fmla="*/ 519527 w 602679"/>
                    <a:gd name="connsiteY7" fmla="*/ 489271 h 582061"/>
                    <a:gd name="connsiteX8" fmla="*/ 404592 w 602679"/>
                    <a:gd name="connsiteY8" fmla="*/ 572280 h 582061"/>
                    <a:gd name="connsiteX9" fmla="*/ 340740 w 602679"/>
                    <a:gd name="connsiteY9" fmla="*/ 537161 h 582061"/>
                    <a:gd name="connsiteX10" fmla="*/ 267309 w 602679"/>
                    <a:gd name="connsiteY10" fmla="*/ 537161 h 582061"/>
                    <a:gd name="connsiteX11" fmla="*/ 203457 w 602679"/>
                    <a:gd name="connsiteY11" fmla="*/ 572280 h 582061"/>
                    <a:gd name="connsiteX12" fmla="*/ 88522 w 602679"/>
                    <a:gd name="connsiteY12" fmla="*/ 489271 h 582061"/>
                    <a:gd name="connsiteX13" fmla="*/ 101292 w 602679"/>
                    <a:gd name="connsiteY13" fmla="*/ 419033 h 582061"/>
                    <a:gd name="connsiteX14" fmla="*/ 75751 w 602679"/>
                    <a:gd name="connsiteY14" fmla="*/ 348795 h 582061"/>
                    <a:gd name="connsiteX15" fmla="*/ 24669 w 602679"/>
                    <a:gd name="connsiteY15" fmla="*/ 297713 h 582061"/>
                    <a:gd name="connsiteX16" fmla="*/ 69366 w 602679"/>
                    <a:gd name="connsiteY16" fmla="*/ 163622 h 582061"/>
                    <a:gd name="connsiteX17" fmla="*/ 139604 w 602679"/>
                    <a:gd name="connsiteY17" fmla="*/ 154045 h 582061"/>
                    <a:gd name="connsiteX18" fmla="*/ 200264 w 602679"/>
                    <a:gd name="connsiteY18" fmla="*/ 109348 h 582061"/>
                    <a:gd name="connsiteX19" fmla="*/ 232190 w 602679"/>
                    <a:gd name="connsiteY19" fmla="*/ 45495 h 582061"/>
                    <a:gd name="connsiteX20" fmla="*/ 372666 w 602679"/>
                    <a:gd name="connsiteY20" fmla="*/ 45495 h 58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679" h="582061">
                      <a:moveTo>
                        <a:pt x="372666" y="45495"/>
                      </a:moveTo>
                      <a:lnTo>
                        <a:pt x="404592" y="109348"/>
                      </a:lnTo>
                      <a:cubicBezTo>
                        <a:pt x="417363" y="131696"/>
                        <a:pt x="439711" y="147659"/>
                        <a:pt x="465253" y="154045"/>
                      </a:cubicBezTo>
                      <a:lnTo>
                        <a:pt x="535490" y="163622"/>
                      </a:lnTo>
                      <a:cubicBezTo>
                        <a:pt x="599343" y="173200"/>
                        <a:pt x="624884" y="253016"/>
                        <a:pt x="580187" y="297713"/>
                      </a:cubicBezTo>
                      <a:lnTo>
                        <a:pt x="529105" y="348795"/>
                      </a:lnTo>
                      <a:cubicBezTo>
                        <a:pt x="509949" y="367951"/>
                        <a:pt x="500371" y="393492"/>
                        <a:pt x="506757" y="419033"/>
                      </a:cubicBezTo>
                      <a:lnTo>
                        <a:pt x="519527" y="489271"/>
                      </a:lnTo>
                      <a:cubicBezTo>
                        <a:pt x="529105" y="553124"/>
                        <a:pt x="462060" y="604206"/>
                        <a:pt x="404592" y="572280"/>
                      </a:cubicBezTo>
                      <a:lnTo>
                        <a:pt x="340740" y="537161"/>
                      </a:lnTo>
                      <a:cubicBezTo>
                        <a:pt x="318391" y="524390"/>
                        <a:pt x="289658" y="524390"/>
                        <a:pt x="267309" y="537161"/>
                      </a:cubicBezTo>
                      <a:lnTo>
                        <a:pt x="203457" y="572280"/>
                      </a:lnTo>
                      <a:cubicBezTo>
                        <a:pt x="145989" y="604206"/>
                        <a:pt x="78944" y="553124"/>
                        <a:pt x="88522" y="489271"/>
                      </a:cubicBezTo>
                      <a:lnTo>
                        <a:pt x="101292" y="419033"/>
                      </a:lnTo>
                      <a:cubicBezTo>
                        <a:pt x="101292" y="393492"/>
                        <a:pt x="94907" y="367951"/>
                        <a:pt x="75751" y="348795"/>
                      </a:cubicBezTo>
                      <a:lnTo>
                        <a:pt x="24669" y="297713"/>
                      </a:lnTo>
                      <a:cubicBezTo>
                        <a:pt x="-23221" y="253016"/>
                        <a:pt x="2321" y="173200"/>
                        <a:pt x="69366" y="163622"/>
                      </a:cubicBezTo>
                      <a:lnTo>
                        <a:pt x="139604" y="154045"/>
                      </a:lnTo>
                      <a:cubicBezTo>
                        <a:pt x="165145" y="150852"/>
                        <a:pt x="187493" y="134889"/>
                        <a:pt x="200264" y="109348"/>
                      </a:cubicBezTo>
                      <a:lnTo>
                        <a:pt x="232190" y="45495"/>
                      </a:lnTo>
                      <a:cubicBezTo>
                        <a:pt x="260924" y="-15165"/>
                        <a:pt x="343932" y="-15165"/>
                        <a:pt x="372666" y="45495"/>
                      </a:cubicBezTo>
                      <a:close/>
                    </a:path>
                  </a:pathLst>
                </a:custGeom>
                <a:solidFill>
                  <a:srgbClr val="FFBB00"/>
                </a:solid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任意多边形: 形状 38">
                  <a:extLst>
                    <a:ext uri="{FF2B5EF4-FFF2-40B4-BE49-F238E27FC236}">
                      <a16:creationId xmlns:a16="http://schemas.microsoft.com/office/drawing/2014/main" id="{9366EDB7-6BC0-4B77-BFA5-BBC6618426F9}"/>
                    </a:ext>
                  </a:extLst>
                </p:cNvPr>
                <p:cNvSpPr/>
                <p:nvPr/>
              </p:nvSpPr>
              <p:spPr>
                <a:xfrm>
                  <a:off x="4889879" y="3912273"/>
                  <a:ext cx="447899" cy="431597"/>
                </a:xfrm>
                <a:custGeom>
                  <a:avLst/>
                  <a:gdLst>
                    <a:gd name="connsiteX0" fmla="*/ 276628 w 447899"/>
                    <a:gd name="connsiteY0" fmla="*/ 30740 h 431597"/>
                    <a:gd name="connsiteX1" fmla="*/ 298977 w 447899"/>
                    <a:gd name="connsiteY1" fmla="*/ 78630 h 431597"/>
                    <a:gd name="connsiteX2" fmla="*/ 343674 w 447899"/>
                    <a:gd name="connsiteY2" fmla="*/ 110556 h 431597"/>
                    <a:gd name="connsiteX3" fmla="*/ 397949 w 447899"/>
                    <a:gd name="connsiteY3" fmla="*/ 116941 h 431597"/>
                    <a:gd name="connsiteX4" fmla="*/ 429875 w 447899"/>
                    <a:gd name="connsiteY4" fmla="*/ 219106 h 431597"/>
                    <a:gd name="connsiteX5" fmla="*/ 391563 w 447899"/>
                    <a:gd name="connsiteY5" fmla="*/ 257417 h 431597"/>
                    <a:gd name="connsiteX6" fmla="*/ 375600 w 447899"/>
                    <a:gd name="connsiteY6" fmla="*/ 308499 h 431597"/>
                    <a:gd name="connsiteX7" fmla="*/ 385178 w 447899"/>
                    <a:gd name="connsiteY7" fmla="*/ 362774 h 431597"/>
                    <a:gd name="connsiteX8" fmla="*/ 298977 w 447899"/>
                    <a:gd name="connsiteY8" fmla="*/ 423434 h 431597"/>
                    <a:gd name="connsiteX9" fmla="*/ 251087 w 447899"/>
                    <a:gd name="connsiteY9" fmla="*/ 397893 h 431597"/>
                    <a:gd name="connsiteX10" fmla="*/ 196813 w 447899"/>
                    <a:gd name="connsiteY10" fmla="*/ 397893 h 431597"/>
                    <a:gd name="connsiteX11" fmla="*/ 148923 w 447899"/>
                    <a:gd name="connsiteY11" fmla="*/ 423434 h 431597"/>
                    <a:gd name="connsiteX12" fmla="*/ 62722 w 447899"/>
                    <a:gd name="connsiteY12" fmla="*/ 362774 h 431597"/>
                    <a:gd name="connsiteX13" fmla="*/ 72300 w 447899"/>
                    <a:gd name="connsiteY13" fmla="*/ 311692 h 431597"/>
                    <a:gd name="connsiteX14" fmla="*/ 56337 w 447899"/>
                    <a:gd name="connsiteY14" fmla="*/ 260610 h 431597"/>
                    <a:gd name="connsiteX15" fmla="*/ 18025 w 447899"/>
                    <a:gd name="connsiteY15" fmla="*/ 222298 h 431597"/>
                    <a:gd name="connsiteX16" fmla="*/ 49951 w 447899"/>
                    <a:gd name="connsiteY16" fmla="*/ 120134 h 431597"/>
                    <a:gd name="connsiteX17" fmla="*/ 104226 w 447899"/>
                    <a:gd name="connsiteY17" fmla="*/ 113749 h 431597"/>
                    <a:gd name="connsiteX18" fmla="*/ 148923 w 447899"/>
                    <a:gd name="connsiteY18" fmla="*/ 81822 h 431597"/>
                    <a:gd name="connsiteX19" fmla="*/ 171272 w 447899"/>
                    <a:gd name="connsiteY19" fmla="*/ 33933 h 431597"/>
                    <a:gd name="connsiteX20" fmla="*/ 276628 w 447899"/>
                    <a:gd name="connsiteY20" fmla="*/ 30740 h 43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7899" h="431597">
                      <a:moveTo>
                        <a:pt x="276628" y="30740"/>
                      </a:moveTo>
                      <a:lnTo>
                        <a:pt x="298977" y="78630"/>
                      </a:lnTo>
                      <a:cubicBezTo>
                        <a:pt x="308555" y="94593"/>
                        <a:pt x="324518" y="107363"/>
                        <a:pt x="343674" y="110556"/>
                      </a:cubicBezTo>
                      <a:lnTo>
                        <a:pt x="397949" y="116941"/>
                      </a:lnTo>
                      <a:cubicBezTo>
                        <a:pt x="445838" y="123327"/>
                        <a:pt x="464994" y="183987"/>
                        <a:pt x="429875" y="219106"/>
                      </a:cubicBezTo>
                      <a:lnTo>
                        <a:pt x="391563" y="257417"/>
                      </a:lnTo>
                      <a:cubicBezTo>
                        <a:pt x="378793" y="270188"/>
                        <a:pt x="372407" y="289344"/>
                        <a:pt x="375600" y="308499"/>
                      </a:cubicBezTo>
                      <a:lnTo>
                        <a:pt x="385178" y="362774"/>
                      </a:lnTo>
                      <a:cubicBezTo>
                        <a:pt x="394756" y="410664"/>
                        <a:pt x="343674" y="448975"/>
                        <a:pt x="298977" y="423434"/>
                      </a:cubicBezTo>
                      <a:lnTo>
                        <a:pt x="251087" y="397893"/>
                      </a:lnTo>
                      <a:cubicBezTo>
                        <a:pt x="235124" y="388315"/>
                        <a:pt x="212776" y="388315"/>
                        <a:pt x="196813" y="397893"/>
                      </a:cubicBezTo>
                      <a:lnTo>
                        <a:pt x="148923" y="423434"/>
                      </a:lnTo>
                      <a:cubicBezTo>
                        <a:pt x="104226" y="445783"/>
                        <a:pt x="56337" y="410664"/>
                        <a:pt x="62722" y="362774"/>
                      </a:cubicBezTo>
                      <a:lnTo>
                        <a:pt x="72300" y="311692"/>
                      </a:lnTo>
                      <a:cubicBezTo>
                        <a:pt x="75493" y="292536"/>
                        <a:pt x="69107" y="273380"/>
                        <a:pt x="56337" y="260610"/>
                      </a:cubicBezTo>
                      <a:lnTo>
                        <a:pt x="18025" y="222298"/>
                      </a:lnTo>
                      <a:cubicBezTo>
                        <a:pt x="-17094" y="187179"/>
                        <a:pt x="2062" y="129712"/>
                        <a:pt x="49951" y="120134"/>
                      </a:cubicBezTo>
                      <a:lnTo>
                        <a:pt x="104226" y="113749"/>
                      </a:lnTo>
                      <a:cubicBezTo>
                        <a:pt x="123382" y="110556"/>
                        <a:pt x="139345" y="97786"/>
                        <a:pt x="148923" y="81822"/>
                      </a:cubicBezTo>
                      <a:lnTo>
                        <a:pt x="171272" y="33933"/>
                      </a:lnTo>
                      <a:cubicBezTo>
                        <a:pt x="193620" y="-10764"/>
                        <a:pt x="257473" y="-10764"/>
                        <a:pt x="276628" y="30740"/>
                      </a:cubicBezTo>
                      <a:close/>
                    </a:path>
                  </a:pathLst>
                </a:custGeom>
                <a:solidFill>
                  <a:srgbClr val="FFBB00">
                    <a:alpha val="24000"/>
                  </a:srgbClr>
                </a:solid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 name="任意多边形: 形状 39">
                  <a:extLst>
                    <a:ext uri="{FF2B5EF4-FFF2-40B4-BE49-F238E27FC236}">
                      <a16:creationId xmlns:a16="http://schemas.microsoft.com/office/drawing/2014/main" id="{AFDDB370-8E2C-4587-A422-753076931EB6}"/>
                    </a:ext>
                  </a:extLst>
                </p:cNvPr>
                <p:cNvSpPr/>
                <p:nvPr/>
              </p:nvSpPr>
              <p:spPr>
                <a:xfrm>
                  <a:off x="4935676" y="4029215"/>
                  <a:ext cx="487425" cy="407640"/>
                </a:xfrm>
                <a:custGeom>
                  <a:avLst/>
                  <a:gdLst>
                    <a:gd name="connsiteX0" fmla="*/ 422389 w 487425"/>
                    <a:gd name="connsiteY0" fmla="*/ 6385 h 407640"/>
                    <a:gd name="connsiteX1" fmla="*/ 387270 w 487425"/>
                    <a:gd name="connsiteY1" fmla="*/ 0 h 407640"/>
                    <a:gd name="connsiteX2" fmla="*/ 384077 w 487425"/>
                    <a:gd name="connsiteY2" fmla="*/ 60660 h 407640"/>
                    <a:gd name="connsiteX3" fmla="*/ 329803 w 487425"/>
                    <a:gd name="connsiteY3" fmla="*/ 169210 h 407640"/>
                    <a:gd name="connsiteX4" fmla="*/ 281913 w 487425"/>
                    <a:gd name="connsiteY4" fmla="*/ 210714 h 407640"/>
                    <a:gd name="connsiteX5" fmla="*/ 224446 w 487425"/>
                    <a:gd name="connsiteY5" fmla="*/ 236255 h 407640"/>
                    <a:gd name="connsiteX6" fmla="*/ 93548 w 487425"/>
                    <a:gd name="connsiteY6" fmla="*/ 255411 h 407640"/>
                    <a:gd name="connsiteX7" fmla="*/ 23310 w 487425"/>
                    <a:gd name="connsiteY7" fmla="*/ 252218 h 407640"/>
                    <a:gd name="connsiteX8" fmla="*/ 13732 w 487425"/>
                    <a:gd name="connsiteY8" fmla="*/ 252218 h 407640"/>
                    <a:gd name="connsiteX9" fmla="*/ 961 w 487425"/>
                    <a:gd name="connsiteY9" fmla="*/ 319263 h 407640"/>
                    <a:gd name="connsiteX10" fmla="*/ 109511 w 487425"/>
                    <a:gd name="connsiteY10" fmla="*/ 399079 h 407640"/>
                    <a:gd name="connsiteX11" fmla="*/ 170171 w 487425"/>
                    <a:gd name="connsiteY11" fmla="*/ 367153 h 407640"/>
                    <a:gd name="connsiteX12" fmla="*/ 240409 w 487425"/>
                    <a:gd name="connsiteY12" fmla="*/ 367153 h 407640"/>
                    <a:gd name="connsiteX13" fmla="*/ 301069 w 487425"/>
                    <a:gd name="connsiteY13" fmla="*/ 399079 h 407640"/>
                    <a:gd name="connsiteX14" fmla="*/ 409619 w 487425"/>
                    <a:gd name="connsiteY14" fmla="*/ 319263 h 407640"/>
                    <a:gd name="connsiteX15" fmla="*/ 396848 w 487425"/>
                    <a:gd name="connsiteY15" fmla="*/ 252218 h 407640"/>
                    <a:gd name="connsiteX16" fmla="*/ 419196 w 487425"/>
                    <a:gd name="connsiteY16" fmla="*/ 185173 h 407640"/>
                    <a:gd name="connsiteX17" fmla="*/ 467086 w 487425"/>
                    <a:gd name="connsiteY17" fmla="*/ 137283 h 407640"/>
                    <a:gd name="connsiteX18" fmla="*/ 422389 w 487425"/>
                    <a:gd name="connsiteY18" fmla="*/ 6385 h 40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7425" h="407640">
                      <a:moveTo>
                        <a:pt x="422389" y="6385"/>
                      </a:moveTo>
                      <a:lnTo>
                        <a:pt x="387270" y="0"/>
                      </a:lnTo>
                      <a:cubicBezTo>
                        <a:pt x="387270" y="19156"/>
                        <a:pt x="387270" y="41504"/>
                        <a:pt x="384077" y="60660"/>
                      </a:cubicBezTo>
                      <a:cubicBezTo>
                        <a:pt x="377692" y="102164"/>
                        <a:pt x="355344" y="137283"/>
                        <a:pt x="329803" y="169210"/>
                      </a:cubicBezTo>
                      <a:cubicBezTo>
                        <a:pt x="313840" y="185173"/>
                        <a:pt x="297876" y="197943"/>
                        <a:pt x="281913" y="210714"/>
                      </a:cubicBezTo>
                      <a:cubicBezTo>
                        <a:pt x="262757" y="220292"/>
                        <a:pt x="243602" y="229870"/>
                        <a:pt x="224446" y="236255"/>
                      </a:cubicBezTo>
                      <a:cubicBezTo>
                        <a:pt x="182942" y="249025"/>
                        <a:pt x="138245" y="255411"/>
                        <a:pt x="93548" y="255411"/>
                      </a:cubicBezTo>
                      <a:cubicBezTo>
                        <a:pt x="71199" y="255411"/>
                        <a:pt x="45658" y="255411"/>
                        <a:pt x="23310" y="252218"/>
                      </a:cubicBezTo>
                      <a:cubicBezTo>
                        <a:pt x="20117" y="252218"/>
                        <a:pt x="16925" y="252218"/>
                        <a:pt x="13732" y="252218"/>
                      </a:cubicBezTo>
                      <a:lnTo>
                        <a:pt x="961" y="319263"/>
                      </a:lnTo>
                      <a:cubicBezTo>
                        <a:pt x="-8617" y="379924"/>
                        <a:pt x="55236" y="427813"/>
                        <a:pt x="109511" y="399079"/>
                      </a:cubicBezTo>
                      <a:lnTo>
                        <a:pt x="170171" y="367153"/>
                      </a:lnTo>
                      <a:cubicBezTo>
                        <a:pt x="192519" y="354383"/>
                        <a:pt x="218060" y="354383"/>
                        <a:pt x="240409" y="367153"/>
                      </a:cubicBezTo>
                      <a:lnTo>
                        <a:pt x="301069" y="399079"/>
                      </a:lnTo>
                      <a:cubicBezTo>
                        <a:pt x="355344" y="427813"/>
                        <a:pt x="419196" y="379924"/>
                        <a:pt x="409619" y="319263"/>
                      </a:cubicBezTo>
                      <a:lnTo>
                        <a:pt x="396848" y="252218"/>
                      </a:lnTo>
                      <a:cubicBezTo>
                        <a:pt x="393655" y="226677"/>
                        <a:pt x="400041" y="204329"/>
                        <a:pt x="419196" y="185173"/>
                      </a:cubicBezTo>
                      <a:lnTo>
                        <a:pt x="467086" y="137283"/>
                      </a:lnTo>
                      <a:cubicBezTo>
                        <a:pt x="508590" y="92586"/>
                        <a:pt x="483049" y="15963"/>
                        <a:pt x="422389" y="6385"/>
                      </a:cubicBezTo>
                      <a:close/>
                    </a:path>
                  </a:pathLst>
                </a:custGeom>
                <a:solidFill>
                  <a:srgbClr val="FFBB00">
                    <a:alpha val="36000"/>
                  </a:srgbClr>
                </a:solid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41" name="图形 1">
                  <a:extLst>
                    <a:ext uri="{FF2B5EF4-FFF2-40B4-BE49-F238E27FC236}">
                      <a16:creationId xmlns:a16="http://schemas.microsoft.com/office/drawing/2014/main" id="{B9A73186-7074-4215-A970-3683C60B0B33}"/>
                    </a:ext>
                  </a:extLst>
                </p:cNvPr>
                <p:cNvGrpSpPr/>
                <p:nvPr/>
              </p:nvGrpSpPr>
              <p:grpSpPr>
                <a:xfrm>
                  <a:off x="4872785" y="3891931"/>
                  <a:ext cx="264988" cy="205330"/>
                  <a:chOff x="4872785" y="3891931"/>
                  <a:chExt cx="264988" cy="205330"/>
                </a:xfrm>
                <a:solidFill>
                  <a:srgbClr val="FFBB00"/>
                </a:solidFill>
              </p:grpSpPr>
              <p:sp>
                <p:nvSpPr>
                  <p:cNvPr id="42" name="任意多边形: 形状 41">
                    <a:extLst>
                      <a:ext uri="{FF2B5EF4-FFF2-40B4-BE49-F238E27FC236}">
                        <a16:creationId xmlns:a16="http://schemas.microsoft.com/office/drawing/2014/main" id="{3C4BF0A3-08F9-4BDD-BBAE-0F1FA394282F}"/>
                      </a:ext>
                    </a:extLst>
                  </p:cNvPr>
                  <p:cNvSpPr/>
                  <p:nvPr/>
                </p:nvSpPr>
                <p:spPr>
                  <a:xfrm>
                    <a:off x="5041995" y="3891931"/>
                    <a:ext cx="95779" cy="141346"/>
                  </a:xfrm>
                  <a:custGeom>
                    <a:avLst/>
                    <a:gdLst>
                      <a:gd name="connsiteX0" fmla="*/ 83009 w 95779"/>
                      <a:gd name="connsiteY0" fmla="*/ 3193 h 141346"/>
                      <a:gd name="connsiteX1" fmla="*/ 60660 w 95779"/>
                      <a:gd name="connsiteY1" fmla="*/ 0 h 141346"/>
                      <a:gd name="connsiteX2" fmla="*/ 35119 w 95779"/>
                      <a:gd name="connsiteY2" fmla="*/ 22348 h 141346"/>
                      <a:gd name="connsiteX3" fmla="*/ 19156 w 95779"/>
                      <a:gd name="connsiteY3" fmla="*/ 67045 h 141346"/>
                      <a:gd name="connsiteX4" fmla="*/ 3193 w 95779"/>
                      <a:gd name="connsiteY4" fmla="*/ 114935 h 141346"/>
                      <a:gd name="connsiteX5" fmla="*/ 6385 w 95779"/>
                      <a:gd name="connsiteY5" fmla="*/ 140476 h 141346"/>
                      <a:gd name="connsiteX6" fmla="*/ 35119 w 95779"/>
                      <a:gd name="connsiteY6" fmla="*/ 134091 h 141346"/>
                      <a:gd name="connsiteX7" fmla="*/ 95779 w 95779"/>
                      <a:gd name="connsiteY7" fmla="*/ 31926 h 141346"/>
                      <a:gd name="connsiteX8" fmla="*/ 92586 w 95779"/>
                      <a:gd name="connsiteY8" fmla="*/ 9578 h 141346"/>
                      <a:gd name="connsiteX9" fmla="*/ 83009 w 95779"/>
                      <a:gd name="connsiteY9" fmla="*/ 3193 h 14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779" h="141346">
                        <a:moveTo>
                          <a:pt x="83009" y="3193"/>
                        </a:moveTo>
                        <a:cubicBezTo>
                          <a:pt x="76623" y="0"/>
                          <a:pt x="67045" y="0"/>
                          <a:pt x="60660" y="0"/>
                        </a:cubicBezTo>
                        <a:cubicBezTo>
                          <a:pt x="51082" y="3193"/>
                          <a:pt x="41504" y="12771"/>
                          <a:pt x="35119" y="22348"/>
                        </a:cubicBezTo>
                        <a:cubicBezTo>
                          <a:pt x="28734" y="35119"/>
                          <a:pt x="25541" y="51082"/>
                          <a:pt x="19156" y="67045"/>
                        </a:cubicBezTo>
                        <a:cubicBezTo>
                          <a:pt x="12771" y="83008"/>
                          <a:pt x="6385" y="98972"/>
                          <a:pt x="3193" y="114935"/>
                        </a:cubicBezTo>
                        <a:cubicBezTo>
                          <a:pt x="0" y="124513"/>
                          <a:pt x="-3193" y="134091"/>
                          <a:pt x="6385" y="140476"/>
                        </a:cubicBezTo>
                        <a:cubicBezTo>
                          <a:pt x="15963" y="143669"/>
                          <a:pt x="25541" y="137283"/>
                          <a:pt x="35119" y="134091"/>
                        </a:cubicBezTo>
                        <a:cubicBezTo>
                          <a:pt x="67045" y="111742"/>
                          <a:pt x="89394" y="73431"/>
                          <a:pt x="95779" y="31926"/>
                        </a:cubicBezTo>
                        <a:cubicBezTo>
                          <a:pt x="95779" y="22348"/>
                          <a:pt x="95779" y="15963"/>
                          <a:pt x="92586" y="9578"/>
                        </a:cubicBezTo>
                        <a:cubicBezTo>
                          <a:pt x="89394" y="6385"/>
                          <a:pt x="86201" y="3193"/>
                          <a:pt x="83009" y="3193"/>
                        </a:cubicBezTo>
                        <a:close/>
                      </a:path>
                    </a:pathLst>
                  </a:custGeom>
                  <a:solidFill>
                    <a:srgbClr val="FFBB00"/>
                  </a:solid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任意多边形: 形状 42">
                    <a:extLst>
                      <a:ext uri="{FF2B5EF4-FFF2-40B4-BE49-F238E27FC236}">
                        <a16:creationId xmlns:a16="http://schemas.microsoft.com/office/drawing/2014/main" id="{8A86426F-D148-4789-B9A9-25CAC94A0F71}"/>
                      </a:ext>
                    </a:extLst>
                  </p:cNvPr>
                  <p:cNvSpPr/>
                  <p:nvPr/>
                </p:nvSpPr>
                <p:spPr>
                  <a:xfrm>
                    <a:off x="4872785" y="4041141"/>
                    <a:ext cx="153865" cy="56120"/>
                  </a:xfrm>
                  <a:custGeom>
                    <a:avLst/>
                    <a:gdLst>
                      <a:gd name="connsiteX0" fmla="*/ 153246 w 153865"/>
                      <a:gd name="connsiteY0" fmla="*/ 23193 h 56120"/>
                      <a:gd name="connsiteX1" fmla="*/ 134091 w 153865"/>
                      <a:gd name="connsiteY1" fmla="*/ 844 h 56120"/>
                      <a:gd name="connsiteX2" fmla="*/ 12771 w 153865"/>
                      <a:gd name="connsiteY2" fmla="*/ 16808 h 56120"/>
                      <a:gd name="connsiteX3" fmla="*/ 0 w 153865"/>
                      <a:gd name="connsiteY3" fmla="*/ 35963 h 56120"/>
                      <a:gd name="connsiteX4" fmla="*/ 19156 w 153865"/>
                      <a:gd name="connsiteY4" fmla="*/ 51926 h 56120"/>
                      <a:gd name="connsiteX5" fmla="*/ 124513 w 153865"/>
                      <a:gd name="connsiteY5" fmla="*/ 45541 h 56120"/>
                      <a:gd name="connsiteX6" fmla="*/ 153246 w 153865"/>
                      <a:gd name="connsiteY6" fmla="*/ 23193 h 56120"/>
                      <a:gd name="connsiteX7" fmla="*/ 153246 w 153865"/>
                      <a:gd name="connsiteY7" fmla="*/ 23193 h 5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865" h="56120">
                        <a:moveTo>
                          <a:pt x="153246" y="23193"/>
                        </a:moveTo>
                        <a:cubicBezTo>
                          <a:pt x="156439" y="10422"/>
                          <a:pt x="146861" y="844"/>
                          <a:pt x="134091" y="844"/>
                        </a:cubicBezTo>
                        <a:cubicBezTo>
                          <a:pt x="105357" y="844"/>
                          <a:pt x="44697" y="-5541"/>
                          <a:pt x="12771" y="16808"/>
                        </a:cubicBezTo>
                        <a:cubicBezTo>
                          <a:pt x="6385" y="20000"/>
                          <a:pt x="0" y="29578"/>
                          <a:pt x="0" y="35963"/>
                        </a:cubicBezTo>
                        <a:cubicBezTo>
                          <a:pt x="0" y="45541"/>
                          <a:pt x="12771" y="48734"/>
                          <a:pt x="19156" y="51926"/>
                        </a:cubicBezTo>
                        <a:cubicBezTo>
                          <a:pt x="54275" y="58312"/>
                          <a:pt x="92586" y="58312"/>
                          <a:pt x="124513" y="45541"/>
                        </a:cubicBezTo>
                        <a:cubicBezTo>
                          <a:pt x="137283" y="42349"/>
                          <a:pt x="150054" y="39156"/>
                          <a:pt x="153246" y="23193"/>
                        </a:cubicBezTo>
                        <a:cubicBezTo>
                          <a:pt x="153246" y="26385"/>
                          <a:pt x="153246" y="26385"/>
                          <a:pt x="153246" y="23193"/>
                        </a:cubicBezTo>
                        <a:close/>
                      </a:path>
                    </a:pathLst>
                  </a:custGeom>
                  <a:solidFill>
                    <a:srgbClr val="FFBB00"/>
                  </a:solid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grpSp>
      <p:grpSp>
        <p:nvGrpSpPr>
          <p:cNvPr id="84" name="组合 83">
            <a:extLst>
              <a:ext uri="{FF2B5EF4-FFF2-40B4-BE49-F238E27FC236}">
                <a16:creationId xmlns:a16="http://schemas.microsoft.com/office/drawing/2014/main" id="{7501722E-15B6-40D0-A973-897578953B05}"/>
              </a:ext>
            </a:extLst>
          </p:cNvPr>
          <p:cNvGrpSpPr/>
          <p:nvPr userDrawn="1"/>
        </p:nvGrpSpPr>
        <p:grpSpPr>
          <a:xfrm>
            <a:off x="211410" y="-418634"/>
            <a:ext cx="11795562" cy="7984120"/>
            <a:chOff x="211410" y="-418634"/>
            <a:chExt cx="11795562" cy="7984120"/>
          </a:xfrm>
          <a:solidFill>
            <a:schemeClr val="bg1">
              <a:alpha val="20000"/>
            </a:schemeClr>
          </a:solidFill>
        </p:grpSpPr>
        <p:grpSp>
          <p:nvGrpSpPr>
            <p:cNvPr id="85" name="图形 42">
              <a:extLst>
                <a:ext uri="{FF2B5EF4-FFF2-40B4-BE49-F238E27FC236}">
                  <a16:creationId xmlns:a16="http://schemas.microsoft.com/office/drawing/2014/main" id="{384EADAB-4427-404E-A534-6E23308DB40A}"/>
                </a:ext>
              </a:extLst>
            </p:cNvPr>
            <p:cNvGrpSpPr/>
            <p:nvPr/>
          </p:nvGrpSpPr>
          <p:grpSpPr>
            <a:xfrm>
              <a:off x="553081" y="765966"/>
              <a:ext cx="2424064" cy="5213573"/>
              <a:chOff x="1138313" y="-480943"/>
              <a:chExt cx="2424064" cy="5213573"/>
            </a:xfrm>
            <a:grpFill/>
          </p:grpSpPr>
          <p:sp>
            <p:nvSpPr>
              <p:cNvPr id="158" name="任意多边形: 形状 157">
                <a:extLst>
                  <a:ext uri="{FF2B5EF4-FFF2-40B4-BE49-F238E27FC236}">
                    <a16:creationId xmlns:a16="http://schemas.microsoft.com/office/drawing/2014/main" id="{33420B9E-964C-4332-96C7-A062AC384E1C}"/>
                  </a:ext>
                </a:extLst>
              </p:cNvPr>
              <p:cNvSpPr/>
              <p:nvPr/>
            </p:nvSpPr>
            <p:spPr>
              <a:xfrm>
                <a:off x="2247604" y="4243114"/>
                <a:ext cx="158387" cy="156438"/>
              </a:xfrm>
              <a:custGeom>
                <a:avLst/>
                <a:gdLst>
                  <a:gd name="connsiteX0" fmla="*/ 12036 w 158387"/>
                  <a:gd name="connsiteY0" fmla="*/ 63813 h 156438"/>
                  <a:gd name="connsiteX1" fmla="*/ 26110 w 158387"/>
                  <a:gd name="connsiteY1" fmla="*/ 56776 h 156438"/>
                  <a:gd name="connsiteX2" fmla="*/ 37838 w 158387"/>
                  <a:gd name="connsiteY2" fmla="*/ 38011 h 156438"/>
                  <a:gd name="connsiteX3" fmla="*/ 40183 w 158387"/>
                  <a:gd name="connsiteY3" fmla="*/ 21592 h 156438"/>
                  <a:gd name="connsiteX4" fmla="*/ 80059 w 158387"/>
                  <a:gd name="connsiteY4" fmla="*/ 5173 h 156438"/>
                  <a:gd name="connsiteX5" fmla="*/ 91787 w 158387"/>
                  <a:gd name="connsiteY5" fmla="*/ 14555 h 156438"/>
                  <a:gd name="connsiteX6" fmla="*/ 112897 w 158387"/>
                  <a:gd name="connsiteY6" fmla="*/ 19246 h 156438"/>
                  <a:gd name="connsiteX7" fmla="*/ 126971 w 158387"/>
                  <a:gd name="connsiteY7" fmla="*/ 14555 h 156438"/>
                  <a:gd name="connsiteX8" fmla="*/ 152773 w 158387"/>
                  <a:gd name="connsiteY8" fmla="*/ 47394 h 156438"/>
                  <a:gd name="connsiteX9" fmla="*/ 145736 w 158387"/>
                  <a:gd name="connsiteY9" fmla="*/ 61467 h 156438"/>
                  <a:gd name="connsiteX10" fmla="*/ 148081 w 158387"/>
                  <a:gd name="connsiteY10" fmla="*/ 82578 h 156438"/>
                  <a:gd name="connsiteX11" fmla="*/ 155118 w 158387"/>
                  <a:gd name="connsiteY11" fmla="*/ 96652 h 156438"/>
                  <a:gd name="connsiteX12" fmla="*/ 131662 w 158387"/>
                  <a:gd name="connsiteY12" fmla="*/ 131836 h 156438"/>
                  <a:gd name="connsiteX13" fmla="*/ 115243 w 158387"/>
                  <a:gd name="connsiteY13" fmla="*/ 129490 h 156438"/>
                  <a:gd name="connsiteX14" fmla="*/ 94132 w 158387"/>
                  <a:gd name="connsiteY14" fmla="*/ 136527 h 156438"/>
                  <a:gd name="connsiteX15" fmla="*/ 84750 w 158387"/>
                  <a:gd name="connsiteY15" fmla="*/ 148255 h 156438"/>
                  <a:gd name="connsiteX16" fmla="*/ 44875 w 158387"/>
                  <a:gd name="connsiteY16" fmla="*/ 138873 h 156438"/>
                  <a:gd name="connsiteX17" fmla="*/ 42529 w 158387"/>
                  <a:gd name="connsiteY17" fmla="*/ 124799 h 156438"/>
                  <a:gd name="connsiteX18" fmla="*/ 28455 w 158387"/>
                  <a:gd name="connsiteY18" fmla="*/ 108380 h 156438"/>
                  <a:gd name="connsiteX19" fmla="*/ 14382 w 158387"/>
                  <a:gd name="connsiteY19" fmla="*/ 101343 h 156438"/>
                  <a:gd name="connsiteX20" fmla="*/ 12036 w 158387"/>
                  <a:gd name="connsiteY20" fmla="*/ 63813 h 15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387" h="156438">
                    <a:moveTo>
                      <a:pt x="12036" y="63813"/>
                    </a:moveTo>
                    <a:lnTo>
                      <a:pt x="26110" y="56776"/>
                    </a:lnTo>
                    <a:cubicBezTo>
                      <a:pt x="33146" y="52085"/>
                      <a:pt x="37838" y="45048"/>
                      <a:pt x="37838" y="38011"/>
                    </a:cubicBezTo>
                    <a:lnTo>
                      <a:pt x="40183" y="21592"/>
                    </a:lnTo>
                    <a:cubicBezTo>
                      <a:pt x="42529" y="2827"/>
                      <a:pt x="63639" y="-6555"/>
                      <a:pt x="80059" y="5173"/>
                    </a:cubicBezTo>
                    <a:lnTo>
                      <a:pt x="91787" y="14555"/>
                    </a:lnTo>
                    <a:cubicBezTo>
                      <a:pt x="96478" y="19246"/>
                      <a:pt x="105860" y="21592"/>
                      <a:pt x="112897" y="19246"/>
                    </a:cubicBezTo>
                    <a:lnTo>
                      <a:pt x="126971" y="14555"/>
                    </a:lnTo>
                    <a:cubicBezTo>
                      <a:pt x="145736" y="9864"/>
                      <a:pt x="162155" y="28629"/>
                      <a:pt x="152773" y="47394"/>
                    </a:cubicBezTo>
                    <a:lnTo>
                      <a:pt x="145736" y="61467"/>
                    </a:lnTo>
                    <a:cubicBezTo>
                      <a:pt x="143390" y="68504"/>
                      <a:pt x="143390" y="75541"/>
                      <a:pt x="148081" y="82578"/>
                    </a:cubicBezTo>
                    <a:lnTo>
                      <a:pt x="155118" y="96652"/>
                    </a:lnTo>
                    <a:cubicBezTo>
                      <a:pt x="164501" y="113071"/>
                      <a:pt x="152773" y="134181"/>
                      <a:pt x="131662" y="131836"/>
                    </a:cubicBezTo>
                    <a:lnTo>
                      <a:pt x="115243" y="129490"/>
                    </a:lnTo>
                    <a:cubicBezTo>
                      <a:pt x="108206" y="129490"/>
                      <a:pt x="101169" y="131836"/>
                      <a:pt x="94132" y="136527"/>
                    </a:cubicBezTo>
                    <a:lnTo>
                      <a:pt x="84750" y="148255"/>
                    </a:lnTo>
                    <a:cubicBezTo>
                      <a:pt x="73022" y="162329"/>
                      <a:pt x="47220" y="157637"/>
                      <a:pt x="44875" y="138873"/>
                    </a:cubicBezTo>
                    <a:lnTo>
                      <a:pt x="42529" y="124799"/>
                    </a:lnTo>
                    <a:cubicBezTo>
                      <a:pt x="40183" y="117762"/>
                      <a:pt x="35492" y="110725"/>
                      <a:pt x="28455" y="108380"/>
                    </a:cubicBezTo>
                    <a:lnTo>
                      <a:pt x="14382" y="101343"/>
                    </a:lnTo>
                    <a:cubicBezTo>
                      <a:pt x="-4383" y="98997"/>
                      <a:pt x="-4383" y="73196"/>
                      <a:pt x="12036" y="63813"/>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9" name="任意多边形: 形状 158">
                <a:extLst>
                  <a:ext uri="{FF2B5EF4-FFF2-40B4-BE49-F238E27FC236}">
                    <a16:creationId xmlns:a16="http://schemas.microsoft.com/office/drawing/2014/main" id="{F7700DF8-B7A2-4F11-8421-B272E43F1392}"/>
                  </a:ext>
                </a:extLst>
              </p:cNvPr>
              <p:cNvSpPr/>
              <p:nvPr/>
            </p:nvSpPr>
            <p:spPr>
              <a:xfrm>
                <a:off x="3190540" y="4576191"/>
                <a:ext cx="158387" cy="156437"/>
              </a:xfrm>
              <a:custGeom>
                <a:avLst/>
                <a:gdLst>
                  <a:gd name="connsiteX0" fmla="*/ 12036 w 158387"/>
                  <a:gd name="connsiteY0" fmla="*/ 63813 h 156437"/>
                  <a:gd name="connsiteX1" fmla="*/ 26110 w 158387"/>
                  <a:gd name="connsiteY1" fmla="*/ 56776 h 156437"/>
                  <a:gd name="connsiteX2" fmla="*/ 37838 w 158387"/>
                  <a:gd name="connsiteY2" fmla="*/ 38011 h 156437"/>
                  <a:gd name="connsiteX3" fmla="*/ 40183 w 158387"/>
                  <a:gd name="connsiteY3" fmla="*/ 21592 h 156437"/>
                  <a:gd name="connsiteX4" fmla="*/ 80059 w 158387"/>
                  <a:gd name="connsiteY4" fmla="*/ 5173 h 156437"/>
                  <a:gd name="connsiteX5" fmla="*/ 91787 w 158387"/>
                  <a:gd name="connsiteY5" fmla="*/ 14555 h 156437"/>
                  <a:gd name="connsiteX6" fmla="*/ 112897 w 158387"/>
                  <a:gd name="connsiteY6" fmla="*/ 19246 h 156437"/>
                  <a:gd name="connsiteX7" fmla="*/ 126971 w 158387"/>
                  <a:gd name="connsiteY7" fmla="*/ 14555 h 156437"/>
                  <a:gd name="connsiteX8" fmla="*/ 152772 w 158387"/>
                  <a:gd name="connsiteY8" fmla="*/ 47393 h 156437"/>
                  <a:gd name="connsiteX9" fmla="*/ 145736 w 158387"/>
                  <a:gd name="connsiteY9" fmla="*/ 61467 h 156437"/>
                  <a:gd name="connsiteX10" fmla="*/ 148081 w 158387"/>
                  <a:gd name="connsiteY10" fmla="*/ 82578 h 156437"/>
                  <a:gd name="connsiteX11" fmla="*/ 155118 w 158387"/>
                  <a:gd name="connsiteY11" fmla="*/ 96651 h 156437"/>
                  <a:gd name="connsiteX12" fmla="*/ 131662 w 158387"/>
                  <a:gd name="connsiteY12" fmla="*/ 131835 h 156437"/>
                  <a:gd name="connsiteX13" fmla="*/ 115243 w 158387"/>
                  <a:gd name="connsiteY13" fmla="*/ 129490 h 156437"/>
                  <a:gd name="connsiteX14" fmla="*/ 94132 w 158387"/>
                  <a:gd name="connsiteY14" fmla="*/ 136527 h 156437"/>
                  <a:gd name="connsiteX15" fmla="*/ 84750 w 158387"/>
                  <a:gd name="connsiteY15" fmla="*/ 148255 h 156437"/>
                  <a:gd name="connsiteX16" fmla="*/ 44874 w 158387"/>
                  <a:gd name="connsiteY16" fmla="*/ 138872 h 156437"/>
                  <a:gd name="connsiteX17" fmla="*/ 42529 w 158387"/>
                  <a:gd name="connsiteY17" fmla="*/ 124799 h 156437"/>
                  <a:gd name="connsiteX18" fmla="*/ 28455 w 158387"/>
                  <a:gd name="connsiteY18" fmla="*/ 108379 h 156437"/>
                  <a:gd name="connsiteX19" fmla="*/ 14382 w 158387"/>
                  <a:gd name="connsiteY19" fmla="*/ 101342 h 156437"/>
                  <a:gd name="connsiteX20" fmla="*/ 12036 w 158387"/>
                  <a:gd name="connsiteY20" fmla="*/ 63813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387" h="156437">
                    <a:moveTo>
                      <a:pt x="12036" y="63813"/>
                    </a:moveTo>
                    <a:lnTo>
                      <a:pt x="26110" y="56776"/>
                    </a:lnTo>
                    <a:cubicBezTo>
                      <a:pt x="33146" y="52085"/>
                      <a:pt x="37838" y="45048"/>
                      <a:pt x="37838" y="38011"/>
                    </a:cubicBezTo>
                    <a:lnTo>
                      <a:pt x="40183" y="21592"/>
                    </a:lnTo>
                    <a:cubicBezTo>
                      <a:pt x="42529" y="2827"/>
                      <a:pt x="63639" y="-6555"/>
                      <a:pt x="80059" y="5173"/>
                    </a:cubicBezTo>
                    <a:lnTo>
                      <a:pt x="91787" y="14555"/>
                    </a:lnTo>
                    <a:cubicBezTo>
                      <a:pt x="96478" y="19246"/>
                      <a:pt x="105860" y="21592"/>
                      <a:pt x="112897" y="19246"/>
                    </a:cubicBezTo>
                    <a:lnTo>
                      <a:pt x="126971" y="14555"/>
                    </a:lnTo>
                    <a:cubicBezTo>
                      <a:pt x="145736" y="9864"/>
                      <a:pt x="162155" y="28629"/>
                      <a:pt x="152772" y="47393"/>
                    </a:cubicBezTo>
                    <a:lnTo>
                      <a:pt x="145736" y="61467"/>
                    </a:lnTo>
                    <a:cubicBezTo>
                      <a:pt x="143390" y="68504"/>
                      <a:pt x="143390" y="75541"/>
                      <a:pt x="148081" y="82578"/>
                    </a:cubicBezTo>
                    <a:lnTo>
                      <a:pt x="155118" y="96651"/>
                    </a:lnTo>
                    <a:cubicBezTo>
                      <a:pt x="164500" y="113071"/>
                      <a:pt x="152772" y="134181"/>
                      <a:pt x="131662" y="131835"/>
                    </a:cubicBezTo>
                    <a:lnTo>
                      <a:pt x="115243" y="129490"/>
                    </a:lnTo>
                    <a:cubicBezTo>
                      <a:pt x="108206" y="129490"/>
                      <a:pt x="101169" y="131835"/>
                      <a:pt x="94132" y="136527"/>
                    </a:cubicBezTo>
                    <a:lnTo>
                      <a:pt x="84750" y="148255"/>
                    </a:lnTo>
                    <a:cubicBezTo>
                      <a:pt x="73022" y="162328"/>
                      <a:pt x="47220" y="157637"/>
                      <a:pt x="44874" y="138872"/>
                    </a:cubicBezTo>
                    <a:lnTo>
                      <a:pt x="42529" y="124799"/>
                    </a:lnTo>
                    <a:cubicBezTo>
                      <a:pt x="40183" y="117762"/>
                      <a:pt x="35492" y="110725"/>
                      <a:pt x="28455" y="108379"/>
                    </a:cubicBezTo>
                    <a:lnTo>
                      <a:pt x="14382" y="101342"/>
                    </a:lnTo>
                    <a:cubicBezTo>
                      <a:pt x="-4383" y="96651"/>
                      <a:pt x="-4383" y="73195"/>
                      <a:pt x="12036" y="63813"/>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0" name="任意多边形: 形状 159">
                <a:extLst>
                  <a:ext uri="{FF2B5EF4-FFF2-40B4-BE49-F238E27FC236}">
                    <a16:creationId xmlns:a16="http://schemas.microsoft.com/office/drawing/2014/main" id="{21B11261-2E50-40CC-916C-414E49BDE76F}"/>
                  </a:ext>
                </a:extLst>
              </p:cNvPr>
              <p:cNvSpPr/>
              <p:nvPr/>
            </p:nvSpPr>
            <p:spPr>
              <a:xfrm>
                <a:off x="2268062" y="4588322"/>
                <a:ext cx="99776" cy="100670"/>
              </a:xfrm>
              <a:custGeom>
                <a:avLst/>
                <a:gdLst>
                  <a:gd name="connsiteX0" fmla="*/ 3306 w 99776"/>
                  <a:gd name="connsiteY0" fmla="*/ 49336 h 100670"/>
                  <a:gd name="connsiteX1" fmla="*/ 10343 w 99776"/>
                  <a:gd name="connsiteY1" fmla="*/ 42299 h 100670"/>
                  <a:gd name="connsiteX2" fmla="*/ 12689 w 99776"/>
                  <a:gd name="connsiteY2" fmla="*/ 30571 h 100670"/>
                  <a:gd name="connsiteX3" fmla="*/ 10343 w 99776"/>
                  <a:gd name="connsiteY3" fmla="*/ 21189 h 100670"/>
                  <a:gd name="connsiteX4" fmla="*/ 31454 w 99776"/>
                  <a:gd name="connsiteY4" fmla="*/ 4770 h 100670"/>
                  <a:gd name="connsiteX5" fmla="*/ 40836 w 99776"/>
                  <a:gd name="connsiteY5" fmla="*/ 9461 h 100670"/>
                  <a:gd name="connsiteX6" fmla="*/ 54910 w 99776"/>
                  <a:gd name="connsiteY6" fmla="*/ 9461 h 100670"/>
                  <a:gd name="connsiteX7" fmla="*/ 61946 w 99776"/>
                  <a:gd name="connsiteY7" fmla="*/ 2424 h 100670"/>
                  <a:gd name="connsiteX8" fmla="*/ 83057 w 99776"/>
                  <a:gd name="connsiteY8" fmla="*/ 16498 h 100670"/>
                  <a:gd name="connsiteX9" fmla="*/ 83057 w 99776"/>
                  <a:gd name="connsiteY9" fmla="*/ 25880 h 100670"/>
                  <a:gd name="connsiteX10" fmla="*/ 87748 w 99776"/>
                  <a:gd name="connsiteY10" fmla="*/ 37608 h 100670"/>
                  <a:gd name="connsiteX11" fmla="*/ 94785 w 99776"/>
                  <a:gd name="connsiteY11" fmla="*/ 44645 h 100670"/>
                  <a:gd name="connsiteX12" fmla="*/ 87748 w 99776"/>
                  <a:gd name="connsiteY12" fmla="*/ 70446 h 100670"/>
                  <a:gd name="connsiteX13" fmla="*/ 78366 w 99776"/>
                  <a:gd name="connsiteY13" fmla="*/ 72792 h 100670"/>
                  <a:gd name="connsiteX14" fmla="*/ 68983 w 99776"/>
                  <a:gd name="connsiteY14" fmla="*/ 82174 h 100670"/>
                  <a:gd name="connsiteX15" fmla="*/ 64292 w 99776"/>
                  <a:gd name="connsiteY15" fmla="*/ 91557 h 100670"/>
                  <a:gd name="connsiteX16" fmla="*/ 38490 w 99776"/>
                  <a:gd name="connsiteY16" fmla="*/ 93903 h 100670"/>
                  <a:gd name="connsiteX17" fmla="*/ 33799 w 99776"/>
                  <a:gd name="connsiteY17" fmla="*/ 84520 h 100670"/>
                  <a:gd name="connsiteX18" fmla="*/ 22071 w 99776"/>
                  <a:gd name="connsiteY18" fmla="*/ 77483 h 100670"/>
                  <a:gd name="connsiteX19" fmla="*/ 12689 w 99776"/>
                  <a:gd name="connsiteY19" fmla="*/ 77483 h 100670"/>
                  <a:gd name="connsiteX20" fmla="*/ 3306 w 99776"/>
                  <a:gd name="connsiteY20" fmla="*/ 49336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3306" y="49336"/>
                    </a:moveTo>
                    <a:lnTo>
                      <a:pt x="10343" y="42299"/>
                    </a:lnTo>
                    <a:cubicBezTo>
                      <a:pt x="12689" y="39954"/>
                      <a:pt x="15034" y="32917"/>
                      <a:pt x="12689" y="30571"/>
                    </a:cubicBezTo>
                    <a:lnTo>
                      <a:pt x="10343" y="21189"/>
                    </a:lnTo>
                    <a:cubicBezTo>
                      <a:pt x="7997" y="9461"/>
                      <a:pt x="19726" y="78"/>
                      <a:pt x="31454" y="4770"/>
                    </a:cubicBezTo>
                    <a:lnTo>
                      <a:pt x="40836" y="9461"/>
                    </a:lnTo>
                    <a:cubicBezTo>
                      <a:pt x="45527" y="11806"/>
                      <a:pt x="50218" y="11806"/>
                      <a:pt x="54910" y="9461"/>
                    </a:cubicBezTo>
                    <a:lnTo>
                      <a:pt x="61946" y="2424"/>
                    </a:lnTo>
                    <a:cubicBezTo>
                      <a:pt x="71329" y="-4613"/>
                      <a:pt x="85403" y="4770"/>
                      <a:pt x="83057" y="16498"/>
                    </a:cubicBezTo>
                    <a:lnTo>
                      <a:pt x="83057" y="25880"/>
                    </a:lnTo>
                    <a:cubicBezTo>
                      <a:pt x="83057" y="30571"/>
                      <a:pt x="85403" y="35262"/>
                      <a:pt x="87748" y="37608"/>
                    </a:cubicBezTo>
                    <a:lnTo>
                      <a:pt x="94785" y="44645"/>
                    </a:lnTo>
                    <a:cubicBezTo>
                      <a:pt x="104167" y="51682"/>
                      <a:pt x="99476" y="68101"/>
                      <a:pt x="87748" y="70446"/>
                    </a:cubicBezTo>
                    <a:lnTo>
                      <a:pt x="78366" y="72792"/>
                    </a:lnTo>
                    <a:cubicBezTo>
                      <a:pt x="73675" y="72792"/>
                      <a:pt x="68983" y="77483"/>
                      <a:pt x="68983" y="82174"/>
                    </a:cubicBezTo>
                    <a:lnTo>
                      <a:pt x="64292" y="91557"/>
                    </a:lnTo>
                    <a:cubicBezTo>
                      <a:pt x="59601" y="103285"/>
                      <a:pt x="45527" y="103285"/>
                      <a:pt x="38490" y="93903"/>
                    </a:cubicBezTo>
                    <a:lnTo>
                      <a:pt x="33799" y="84520"/>
                    </a:lnTo>
                    <a:cubicBezTo>
                      <a:pt x="31454" y="79829"/>
                      <a:pt x="26762" y="77483"/>
                      <a:pt x="22071" y="77483"/>
                    </a:cubicBezTo>
                    <a:lnTo>
                      <a:pt x="12689" y="77483"/>
                    </a:lnTo>
                    <a:cubicBezTo>
                      <a:pt x="961" y="72792"/>
                      <a:pt x="-3731" y="58718"/>
                      <a:pt x="3306" y="49336"/>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1" name="任意多边形: 形状 160">
                <a:extLst>
                  <a:ext uri="{FF2B5EF4-FFF2-40B4-BE49-F238E27FC236}">
                    <a16:creationId xmlns:a16="http://schemas.microsoft.com/office/drawing/2014/main" id="{32EAFCE1-25F5-4F74-8D3F-47E9031C98C7}"/>
                  </a:ext>
                </a:extLst>
              </p:cNvPr>
              <p:cNvSpPr/>
              <p:nvPr/>
            </p:nvSpPr>
            <p:spPr>
              <a:xfrm>
                <a:off x="2065479" y="-480943"/>
                <a:ext cx="157556" cy="156437"/>
              </a:xfrm>
              <a:custGeom>
                <a:avLst/>
                <a:gdLst>
                  <a:gd name="connsiteX0" fmla="*/ 11204 w 157556"/>
                  <a:gd name="connsiteY0" fmla="*/ 63813 h 156437"/>
                  <a:gd name="connsiteX1" fmla="*/ 25278 w 157556"/>
                  <a:gd name="connsiteY1" fmla="*/ 56776 h 156437"/>
                  <a:gd name="connsiteX2" fmla="*/ 37006 w 157556"/>
                  <a:gd name="connsiteY2" fmla="*/ 38011 h 156437"/>
                  <a:gd name="connsiteX3" fmla="*/ 39352 w 157556"/>
                  <a:gd name="connsiteY3" fmla="*/ 21592 h 156437"/>
                  <a:gd name="connsiteX4" fmla="*/ 79227 w 157556"/>
                  <a:gd name="connsiteY4" fmla="*/ 5173 h 156437"/>
                  <a:gd name="connsiteX5" fmla="*/ 90955 w 157556"/>
                  <a:gd name="connsiteY5" fmla="*/ 14555 h 156437"/>
                  <a:gd name="connsiteX6" fmla="*/ 112066 w 157556"/>
                  <a:gd name="connsiteY6" fmla="*/ 19246 h 156437"/>
                  <a:gd name="connsiteX7" fmla="*/ 126139 w 157556"/>
                  <a:gd name="connsiteY7" fmla="*/ 14555 h 156437"/>
                  <a:gd name="connsiteX8" fmla="*/ 151941 w 157556"/>
                  <a:gd name="connsiteY8" fmla="*/ 47394 h 156437"/>
                  <a:gd name="connsiteX9" fmla="*/ 144904 w 157556"/>
                  <a:gd name="connsiteY9" fmla="*/ 61467 h 156437"/>
                  <a:gd name="connsiteX10" fmla="*/ 147250 w 157556"/>
                  <a:gd name="connsiteY10" fmla="*/ 82578 h 156437"/>
                  <a:gd name="connsiteX11" fmla="*/ 154286 w 157556"/>
                  <a:gd name="connsiteY11" fmla="*/ 96651 h 156437"/>
                  <a:gd name="connsiteX12" fmla="*/ 130830 w 157556"/>
                  <a:gd name="connsiteY12" fmla="*/ 131836 h 156437"/>
                  <a:gd name="connsiteX13" fmla="*/ 114411 w 157556"/>
                  <a:gd name="connsiteY13" fmla="*/ 129490 h 156437"/>
                  <a:gd name="connsiteX14" fmla="*/ 93301 w 157556"/>
                  <a:gd name="connsiteY14" fmla="*/ 136527 h 156437"/>
                  <a:gd name="connsiteX15" fmla="*/ 83918 w 157556"/>
                  <a:gd name="connsiteY15" fmla="*/ 148255 h 156437"/>
                  <a:gd name="connsiteX16" fmla="*/ 44043 w 157556"/>
                  <a:gd name="connsiteY16" fmla="*/ 138872 h 156437"/>
                  <a:gd name="connsiteX17" fmla="*/ 41697 w 157556"/>
                  <a:gd name="connsiteY17" fmla="*/ 124799 h 156437"/>
                  <a:gd name="connsiteX18" fmla="*/ 27624 w 157556"/>
                  <a:gd name="connsiteY18" fmla="*/ 108380 h 156437"/>
                  <a:gd name="connsiteX19" fmla="*/ 13550 w 157556"/>
                  <a:gd name="connsiteY19" fmla="*/ 101343 h 156437"/>
                  <a:gd name="connsiteX20" fmla="*/ 11204 w 157556"/>
                  <a:gd name="connsiteY20" fmla="*/ 63813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7556" h="156437">
                    <a:moveTo>
                      <a:pt x="11204" y="63813"/>
                    </a:moveTo>
                    <a:lnTo>
                      <a:pt x="25278" y="56776"/>
                    </a:lnTo>
                    <a:cubicBezTo>
                      <a:pt x="32315" y="52085"/>
                      <a:pt x="37006" y="45048"/>
                      <a:pt x="37006" y="38011"/>
                    </a:cubicBezTo>
                    <a:lnTo>
                      <a:pt x="39352" y="21592"/>
                    </a:lnTo>
                    <a:cubicBezTo>
                      <a:pt x="41697" y="2827"/>
                      <a:pt x="62808" y="-6555"/>
                      <a:pt x="79227" y="5173"/>
                    </a:cubicBezTo>
                    <a:lnTo>
                      <a:pt x="90955" y="14555"/>
                    </a:lnTo>
                    <a:cubicBezTo>
                      <a:pt x="95646" y="19246"/>
                      <a:pt x="105029" y="21592"/>
                      <a:pt x="112066" y="19246"/>
                    </a:cubicBezTo>
                    <a:lnTo>
                      <a:pt x="126139" y="14555"/>
                    </a:lnTo>
                    <a:cubicBezTo>
                      <a:pt x="144904" y="9864"/>
                      <a:pt x="161323" y="28629"/>
                      <a:pt x="151941" y="47394"/>
                    </a:cubicBezTo>
                    <a:lnTo>
                      <a:pt x="144904" y="61467"/>
                    </a:lnTo>
                    <a:cubicBezTo>
                      <a:pt x="142558" y="68504"/>
                      <a:pt x="142558" y="75541"/>
                      <a:pt x="147250" y="82578"/>
                    </a:cubicBezTo>
                    <a:lnTo>
                      <a:pt x="154286" y="96651"/>
                    </a:lnTo>
                    <a:cubicBezTo>
                      <a:pt x="163669" y="113071"/>
                      <a:pt x="151941" y="134181"/>
                      <a:pt x="130830" y="131836"/>
                    </a:cubicBezTo>
                    <a:lnTo>
                      <a:pt x="114411" y="129490"/>
                    </a:lnTo>
                    <a:cubicBezTo>
                      <a:pt x="107374" y="129490"/>
                      <a:pt x="100337" y="131836"/>
                      <a:pt x="93301" y="136527"/>
                    </a:cubicBezTo>
                    <a:lnTo>
                      <a:pt x="83918" y="148255"/>
                    </a:lnTo>
                    <a:cubicBezTo>
                      <a:pt x="72190" y="162329"/>
                      <a:pt x="46388" y="157637"/>
                      <a:pt x="44043" y="138872"/>
                    </a:cubicBezTo>
                    <a:lnTo>
                      <a:pt x="41697" y="124799"/>
                    </a:lnTo>
                    <a:cubicBezTo>
                      <a:pt x="39352" y="117762"/>
                      <a:pt x="34660" y="110725"/>
                      <a:pt x="27624" y="108380"/>
                    </a:cubicBezTo>
                    <a:lnTo>
                      <a:pt x="13550" y="101343"/>
                    </a:lnTo>
                    <a:cubicBezTo>
                      <a:pt x="-2869" y="96651"/>
                      <a:pt x="-5215" y="73195"/>
                      <a:pt x="11204" y="63813"/>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2" name="任意多边形: 形状 161">
                <a:extLst>
                  <a:ext uri="{FF2B5EF4-FFF2-40B4-BE49-F238E27FC236}">
                    <a16:creationId xmlns:a16="http://schemas.microsoft.com/office/drawing/2014/main" id="{D4A5AFEB-BF5D-4741-9B05-19B616F34205}"/>
                  </a:ext>
                </a:extLst>
              </p:cNvPr>
              <p:cNvSpPr/>
              <p:nvPr/>
            </p:nvSpPr>
            <p:spPr>
              <a:xfrm>
                <a:off x="1304669" y="1109379"/>
                <a:ext cx="158387" cy="156437"/>
              </a:xfrm>
              <a:custGeom>
                <a:avLst/>
                <a:gdLst>
                  <a:gd name="connsiteX0" fmla="*/ 12036 w 158387"/>
                  <a:gd name="connsiteY0" fmla="*/ 63813 h 156437"/>
                  <a:gd name="connsiteX1" fmla="*/ 26110 w 158387"/>
                  <a:gd name="connsiteY1" fmla="*/ 56776 h 156437"/>
                  <a:gd name="connsiteX2" fmla="*/ 37838 w 158387"/>
                  <a:gd name="connsiteY2" fmla="*/ 38011 h 156437"/>
                  <a:gd name="connsiteX3" fmla="*/ 40183 w 158387"/>
                  <a:gd name="connsiteY3" fmla="*/ 21592 h 156437"/>
                  <a:gd name="connsiteX4" fmla="*/ 80059 w 158387"/>
                  <a:gd name="connsiteY4" fmla="*/ 5173 h 156437"/>
                  <a:gd name="connsiteX5" fmla="*/ 91787 w 158387"/>
                  <a:gd name="connsiteY5" fmla="*/ 14555 h 156437"/>
                  <a:gd name="connsiteX6" fmla="*/ 112897 w 158387"/>
                  <a:gd name="connsiteY6" fmla="*/ 19246 h 156437"/>
                  <a:gd name="connsiteX7" fmla="*/ 126971 w 158387"/>
                  <a:gd name="connsiteY7" fmla="*/ 14555 h 156437"/>
                  <a:gd name="connsiteX8" fmla="*/ 152773 w 158387"/>
                  <a:gd name="connsiteY8" fmla="*/ 47394 h 156437"/>
                  <a:gd name="connsiteX9" fmla="*/ 145736 w 158387"/>
                  <a:gd name="connsiteY9" fmla="*/ 61467 h 156437"/>
                  <a:gd name="connsiteX10" fmla="*/ 148081 w 158387"/>
                  <a:gd name="connsiteY10" fmla="*/ 82578 h 156437"/>
                  <a:gd name="connsiteX11" fmla="*/ 155118 w 158387"/>
                  <a:gd name="connsiteY11" fmla="*/ 96651 h 156437"/>
                  <a:gd name="connsiteX12" fmla="*/ 131662 w 158387"/>
                  <a:gd name="connsiteY12" fmla="*/ 131835 h 156437"/>
                  <a:gd name="connsiteX13" fmla="*/ 115243 w 158387"/>
                  <a:gd name="connsiteY13" fmla="*/ 129490 h 156437"/>
                  <a:gd name="connsiteX14" fmla="*/ 94132 w 158387"/>
                  <a:gd name="connsiteY14" fmla="*/ 136527 h 156437"/>
                  <a:gd name="connsiteX15" fmla="*/ 84750 w 158387"/>
                  <a:gd name="connsiteY15" fmla="*/ 148255 h 156437"/>
                  <a:gd name="connsiteX16" fmla="*/ 44874 w 158387"/>
                  <a:gd name="connsiteY16" fmla="*/ 138872 h 156437"/>
                  <a:gd name="connsiteX17" fmla="*/ 42529 w 158387"/>
                  <a:gd name="connsiteY17" fmla="*/ 124799 h 156437"/>
                  <a:gd name="connsiteX18" fmla="*/ 28455 w 158387"/>
                  <a:gd name="connsiteY18" fmla="*/ 108379 h 156437"/>
                  <a:gd name="connsiteX19" fmla="*/ 14382 w 158387"/>
                  <a:gd name="connsiteY19" fmla="*/ 101343 h 156437"/>
                  <a:gd name="connsiteX20" fmla="*/ 12036 w 158387"/>
                  <a:gd name="connsiteY20" fmla="*/ 63813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387" h="156437">
                    <a:moveTo>
                      <a:pt x="12036" y="63813"/>
                    </a:moveTo>
                    <a:lnTo>
                      <a:pt x="26110" y="56776"/>
                    </a:lnTo>
                    <a:cubicBezTo>
                      <a:pt x="33146" y="52085"/>
                      <a:pt x="37838" y="45048"/>
                      <a:pt x="37838" y="38011"/>
                    </a:cubicBezTo>
                    <a:lnTo>
                      <a:pt x="40183" y="21592"/>
                    </a:lnTo>
                    <a:cubicBezTo>
                      <a:pt x="42529" y="2827"/>
                      <a:pt x="63639" y="-6555"/>
                      <a:pt x="80059" y="5173"/>
                    </a:cubicBezTo>
                    <a:lnTo>
                      <a:pt x="91787" y="14555"/>
                    </a:lnTo>
                    <a:cubicBezTo>
                      <a:pt x="96478" y="19246"/>
                      <a:pt x="105860" y="21592"/>
                      <a:pt x="112897" y="19246"/>
                    </a:cubicBezTo>
                    <a:lnTo>
                      <a:pt x="126971" y="14555"/>
                    </a:lnTo>
                    <a:cubicBezTo>
                      <a:pt x="145736" y="9864"/>
                      <a:pt x="162155" y="28629"/>
                      <a:pt x="152773" y="47394"/>
                    </a:cubicBezTo>
                    <a:lnTo>
                      <a:pt x="145736" y="61467"/>
                    </a:lnTo>
                    <a:cubicBezTo>
                      <a:pt x="143390" y="68504"/>
                      <a:pt x="143390" y="75541"/>
                      <a:pt x="148081" y="82578"/>
                    </a:cubicBezTo>
                    <a:lnTo>
                      <a:pt x="155118" y="96651"/>
                    </a:lnTo>
                    <a:cubicBezTo>
                      <a:pt x="164501" y="113071"/>
                      <a:pt x="152773" y="134181"/>
                      <a:pt x="131662" y="131835"/>
                    </a:cubicBezTo>
                    <a:lnTo>
                      <a:pt x="115243" y="129490"/>
                    </a:lnTo>
                    <a:cubicBezTo>
                      <a:pt x="108206" y="129490"/>
                      <a:pt x="101169" y="131835"/>
                      <a:pt x="94132" y="136527"/>
                    </a:cubicBezTo>
                    <a:lnTo>
                      <a:pt x="84750" y="148255"/>
                    </a:lnTo>
                    <a:cubicBezTo>
                      <a:pt x="73022" y="162328"/>
                      <a:pt x="47220" y="157637"/>
                      <a:pt x="44874" y="138872"/>
                    </a:cubicBezTo>
                    <a:lnTo>
                      <a:pt x="42529" y="124799"/>
                    </a:lnTo>
                    <a:cubicBezTo>
                      <a:pt x="40183" y="117762"/>
                      <a:pt x="35492" y="110725"/>
                      <a:pt x="28455" y="108379"/>
                    </a:cubicBezTo>
                    <a:lnTo>
                      <a:pt x="14382" y="101343"/>
                    </a:lnTo>
                    <a:cubicBezTo>
                      <a:pt x="-4383" y="98997"/>
                      <a:pt x="-4383" y="73195"/>
                      <a:pt x="12036" y="63813"/>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3" name="任意多边形: 形状 162">
                <a:extLst>
                  <a:ext uri="{FF2B5EF4-FFF2-40B4-BE49-F238E27FC236}">
                    <a16:creationId xmlns:a16="http://schemas.microsoft.com/office/drawing/2014/main" id="{A2A60DAC-7F37-4BD2-B764-F3CB76D2E691}"/>
                  </a:ext>
                </a:extLst>
              </p:cNvPr>
              <p:cNvSpPr/>
              <p:nvPr/>
            </p:nvSpPr>
            <p:spPr>
              <a:xfrm>
                <a:off x="1877180" y="-202912"/>
                <a:ext cx="292593" cy="294075"/>
              </a:xfrm>
              <a:custGeom>
                <a:avLst/>
                <a:gdLst>
                  <a:gd name="connsiteX0" fmla="*/ 21236 w 292593"/>
                  <a:gd name="connsiteY0" fmla="*/ 114167 h 294075"/>
                  <a:gd name="connsiteX1" fmla="*/ 47038 w 292593"/>
                  <a:gd name="connsiteY1" fmla="*/ 100093 h 294075"/>
                  <a:gd name="connsiteX2" fmla="*/ 68148 w 292593"/>
                  <a:gd name="connsiteY2" fmla="*/ 67255 h 294075"/>
                  <a:gd name="connsiteX3" fmla="*/ 70494 w 292593"/>
                  <a:gd name="connsiteY3" fmla="*/ 39107 h 294075"/>
                  <a:gd name="connsiteX4" fmla="*/ 143208 w 292593"/>
                  <a:gd name="connsiteY4" fmla="*/ 10960 h 294075"/>
                  <a:gd name="connsiteX5" fmla="*/ 164318 w 292593"/>
                  <a:gd name="connsiteY5" fmla="*/ 29725 h 294075"/>
                  <a:gd name="connsiteX6" fmla="*/ 204194 w 292593"/>
                  <a:gd name="connsiteY6" fmla="*/ 39107 h 294075"/>
                  <a:gd name="connsiteX7" fmla="*/ 232341 w 292593"/>
                  <a:gd name="connsiteY7" fmla="*/ 32071 h 294075"/>
                  <a:gd name="connsiteX8" fmla="*/ 281599 w 292593"/>
                  <a:gd name="connsiteY8" fmla="*/ 90711 h 294075"/>
                  <a:gd name="connsiteX9" fmla="*/ 269871 w 292593"/>
                  <a:gd name="connsiteY9" fmla="*/ 116513 h 294075"/>
                  <a:gd name="connsiteX10" fmla="*/ 272216 w 292593"/>
                  <a:gd name="connsiteY10" fmla="*/ 156388 h 294075"/>
                  <a:gd name="connsiteX11" fmla="*/ 286290 w 292593"/>
                  <a:gd name="connsiteY11" fmla="*/ 179844 h 294075"/>
                  <a:gd name="connsiteX12" fmla="*/ 244069 w 292593"/>
                  <a:gd name="connsiteY12" fmla="*/ 245521 h 294075"/>
                  <a:gd name="connsiteX13" fmla="*/ 215922 w 292593"/>
                  <a:gd name="connsiteY13" fmla="*/ 243176 h 294075"/>
                  <a:gd name="connsiteX14" fmla="*/ 178392 w 292593"/>
                  <a:gd name="connsiteY14" fmla="*/ 257249 h 294075"/>
                  <a:gd name="connsiteX15" fmla="*/ 159627 w 292593"/>
                  <a:gd name="connsiteY15" fmla="*/ 278360 h 294075"/>
                  <a:gd name="connsiteX16" fmla="*/ 84568 w 292593"/>
                  <a:gd name="connsiteY16" fmla="*/ 259595 h 294075"/>
                  <a:gd name="connsiteX17" fmla="*/ 79876 w 292593"/>
                  <a:gd name="connsiteY17" fmla="*/ 231447 h 294075"/>
                  <a:gd name="connsiteX18" fmla="*/ 54075 w 292593"/>
                  <a:gd name="connsiteY18" fmla="*/ 200955 h 294075"/>
                  <a:gd name="connsiteX19" fmla="*/ 28273 w 292593"/>
                  <a:gd name="connsiteY19" fmla="*/ 189227 h 294075"/>
                  <a:gd name="connsiteX20" fmla="*/ 21236 w 292593"/>
                  <a:gd name="connsiteY20" fmla="*/ 114167 h 29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2593" h="294075">
                    <a:moveTo>
                      <a:pt x="21236" y="114167"/>
                    </a:moveTo>
                    <a:lnTo>
                      <a:pt x="47038" y="100093"/>
                    </a:lnTo>
                    <a:cubicBezTo>
                      <a:pt x="58766" y="93056"/>
                      <a:pt x="68148" y="81328"/>
                      <a:pt x="68148" y="67255"/>
                    </a:cubicBezTo>
                    <a:lnTo>
                      <a:pt x="70494" y="39107"/>
                    </a:lnTo>
                    <a:cubicBezTo>
                      <a:pt x="72840" y="3923"/>
                      <a:pt x="115061" y="-12496"/>
                      <a:pt x="143208" y="10960"/>
                    </a:cubicBezTo>
                    <a:lnTo>
                      <a:pt x="164318" y="29725"/>
                    </a:lnTo>
                    <a:cubicBezTo>
                      <a:pt x="173701" y="39107"/>
                      <a:pt x="190120" y="43799"/>
                      <a:pt x="204194" y="39107"/>
                    </a:cubicBezTo>
                    <a:lnTo>
                      <a:pt x="232341" y="32071"/>
                    </a:lnTo>
                    <a:cubicBezTo>
                      <a:pt x="267525" y="22688"/>
                      <a:pt x="295672" y="60218"/>
                      <a:pt x="281599" y="90711"/>
                    </a:cubicBezTo>
                    <a:lnTo>
                      <a:pt x="269871" y="116513"/>
                    </a:lnTo>
                    <a:cubicBezTo>
                      <a:pt x="265180" y="130586"/>
                      <a:pt x="265180" y="144660"/>
                      <a:pt x="272216" y="156388"/>
                    </a:cubicBezTo>
                    <a:lnTo>
                      <a:pt x="286290" y="179844"/>
                    </a:lnTo>
                    <a:cubicBezTo>
                      <a:pt x="305055" y="210337"/>
                      <a:pt x="279253" y="250212"/>
                      <a:pt x="244069" y="245521"/>
                    </a:cubicBezTo>
                    <a:lnTo>
                      <a:pt x="215922" y="243176"/>
                    </a:lnTo>
                    <a:cubicBezTo>
                      <a:pt x="201848" y="240830"/>
                      <a:pt x="187774" y="247867"/>
                      <a:pt x="178392" y="257249"/>
                    </a:cubicBezTo>
                    <a:lnTo>
                      <a:pt x="159627" y="278360"/>
                    </a:lnTo>
                    <a:cubicBezTo>
                      <a:pt x="136171" y="306507"/>
                      <a:pt x="91604" y="294779"/>
                      <a:pt x="84568" y="259595"/>
                    </a:cubicBezTo>
                    <a:lnTo>
                      <a:pt x="79876" y="231447"/>
                    </a:lnTo>
                    <a:cubicBezTo>
                      <a:pt x="77531" y="217374"/>
                      <a:pt x="68148" y="205646"/>
                      <a:pt x="54075" y="200955"/>
                    </a:cubicBezTo>
                    <a:lnTo>
                      <a:pt x="28273" y="189227"/>
                    </a:lnTo>
                    <a:cubicBezTo>
                      <a:pt x="-6911" y="177498"/>
                      <a:pt x="-9257" y="132932"/>
                      <a:pt x="21236" y="11416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4" name="任意多边形: 形状 163">
                <a:extLst>
                  <a:ext uri="{FF2B5EF4-FFF2-40B4-BE49-F238E27FC236}">
                    <a16:creationId xmlns:a16="http://schemas.microsoft.com/office/drawing/2014/main" id="{48D52D4F-C290-4342-9A79-5B5E6F7CA972}"/>
                  </a:ext>
                </a:extLst>
              </p:cNvPr>
              <p:cNvSpPr/>
              <p:nvPr/>
            </p:nvSpPr>
            <p:spPr>
              <a:xfrm>
                <a:off x="1138313" y="-395252"/>
                <a:ext cx="292593" cy="296421"/>
              </a:xfrm>
              <a:custGeom>
                <a:avLst/>
                <a:gdLst>
                  <a:gd name="connsiteX0" fmla="*/ 21236 w 292593"/>
                  <a:gd name="connsiteY0" fmla="*/ 114167 h 296421"/>
                  <a:gd name="connsiteX1" fmla="*/ 47038 w 292593"/>
                  <a:gd name="connsiteY1" fmla="*/ 100093 h 296421"/>
                  <a:gd name="connsiteX2" fmla="*/ 68148 w 292593"/>
                  <a:gd name="connsiteY2" fmla="*/ 67255 h 296421"/>
                  <a:gd name="connsiteX3" fmla="*/ 70494 w 292593"/>
                  <a:gd name="connsiteY3" fmla="*/ 39107 h 296421"/>
                  <a:gd name="connsiteX4" fmla="*/ 143208 w 292593"/>
                  <a:gd name="connsiteY4" fmla="*/ 10960 h 296421"/>
                  <a:gd name="connsiteX5" fmla="*/ 164318 w 292593"/>
                  <a:gd name="connsiteY5" fmla="*/ 29725 h 296421"/>
                  <a:gd name="connsiteX6" fmla="*/ 204194 w 292593"/>
                  <a:gd name="connsiteY6" fmla="*/ 39107 h 296421"/>
                  <a:gd name="connsiteX7" fmla="*/ 232341 w 292593"/>
                  <a:gd name="connsiteY7" fmla="*/ 32071 h 296421"/>
                  <a:gd name="connsiteX8" fmla="*/ 281599 w 292593"/>
                  <a:gd name="connsiteY8" fmla="*/ 90711 h 296421"/>
                  <a:gd name="connsiteX9" fmla="*/ 269871 w 292593"/>
                  <a:gd name="connsiteY9" fmla="*/ 116513 h 296421"/>
                  <a:gd name="connsiteX10" fmla="*/ 272216 w 292593"/>
                  <a:gd name="connsiteY10" fmla="*/ 156388 h 296421"/>
                  <a:gd name="connsiteX11" fmla="*/ 286290 w 292593"/>
                  <a:gd name="connsiteY11" fmla="*/ 179844 h 296421"/>
                  <a:gd name="connsiteX12" fmla="*/ 244069 w 292593"/>
                  <a:gd name="connsiteY12" fmla="*/ 245521 h 296421"/>
                  <a:gd name="connsiteX13" fmla="*/ 215922 w 292593"/>
                  <a:gd name="connsiteY13" fmla="*/ 243175 h 296421"/>
                  <a:gd name="connsiteX14" fmla="*/ 178392 w 292593"/>
                  <a:gd name="connsiteY14" fmla="*/ 257249 h 296421"/>
                  <a:gd name="connsiteX15" fmla="*/ 159627 w 292593"/>
                  <a:gd name="connsiteY15" fmla="*/ 280705 h 296421"/>
                  <a:gd name="connsiteX16" fmla="*/ 84568 w 292593"/>
                  <a:gd name="connsiteY16" fmla="*/ 261940 h 296421"/>
                  <a:gd name="connsiteX17" fmla="*/ 79876 w 292593"/>
                  <a:gd name="connsiteY17" fmla="*/ 233793 h 296421"/>
                  <a:gd name="connsiteX18" fmla="*/ 54075 w 292593"/>
                  <a:gd name="connsiteY18" fmla="*/ 203300 h 296421"/>
                  <a:gd name="connsiteX19" fmla="*/ 28273 w 292593"/>
                  <a:gd name="connsiteY19" fmla="*/ 191572 h 296421"/>
                  <a:gd name="connsiteX20" fmla="*/ 21236 w 292593"/>
                  <a:gd name="connsiteY20" fmla="*/ 114167 h 29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2593" h="296421">
                    <a:moveTo>
                      <a:pt x="21236" y="114167"/>
                    </a:moveTo>
                    <a:lnTo>
                      <a:pt x="47038" y="100093"/>
                    </a:lnTo>
                    <a:cubicBezTo>
                      <a:pt x="58766" y="93057"/>
                      <a:pt x="68148" y="81328"/>
                      <a:pt x="68148" y="67255"/>
                    </a:cubicBezTo>
                    <a:lnTo>
                      <a:pt x="70494" y="39107"/>
                    </a:lnTo>
                    <a:cubicBezTo>
                      <a:pt x="72840" y="3923"/>
                      <a:pt x="115061" y="-12496"/>
                      <a:pt x="143208" y="10960"/>
                    </a:cubicBezTo>
                    <a:lnTo>
                      <a:pt x="164318" y="29725"/>
                    </a:lnTo>
                    <a:cubicBezTo>
                      <a:pt x="173701" y="39107"/>
                      <a:pt x="190120" y="43799"/>
                      <a:pt x="204194" y="39107"/>
                    </a:cubicBezTo>
                    <a:lnTo>
                      <a:pt x="232341" y="32071"/>
                    </a:lnTo>
                    <a:cubicBezTo>
                      <a:pt x="267525" y="22688"/>
                      <a:pt x="295673" y="60218"/>
                      <a:pt x="281599" y="90711"/>
                    </a:cubicBezTo>
                    <a:lnTo>
                      <a:pt x="269871" y="116513"/>
                    </a:lnTo>
                    <a:cubicBezTo>
                      <a:pt x="265180" y="130586"/>
                      <a:pt x="265180" y="144660"/>
                      <a:pt x="272216" y="156388"/>
                    </a:cubicBezTo>
                    <a:lnTo>
                      <a:pt x="286290" y="179844"/>
                    </a:lnTo>
                    <a:cubicBezTo>
                      <a:pt x="305055" y="210337"/>
                      <a:pt x="279253" y="250212"/>
                      <a:pt x="244069" y="245521"/>
                    </a:cubicBezTo>
                    <a:lnTo>
                      <a:pt x="215922" y="243175"/>
                    </a:lnTo>
                    <a:cubicBezTo>
                      <a:pt x="201848" y="240830"/>
                      <a:pt x="187774" y="247867"/>
                      <a:pt x="178392" y="257249"/>
                    </a:cubicBezTo>
                    <a:lnTo>
                      <a:pt x="159627" y="280705"/>
                    </a:lnTo>
                    <a:cubicBezTo>
                      <a:pt x="136171" y="308853"/>
                      <a:pt x="91604" y="297125"/>
                      <a:pt x="84568" y="261940"/>
                    </a:cubicBezTo>
                    <a:lnTo>
                      <a:pt x="79876" y="233793"/>
                    </a:lnTo>
                    <a:cubicBezTo>
                      <a:pt x="77531" y="219719"/>
                      <a:pt x="68148" y="207991"/>
                      <a:pt x="54075" y="203300"/>
                    </a:cubicBezTo>
                    <a:lnTo>
                      <a:pt x="28273" y="191572"/>
                    </a:lnTo>
                    <a:cubicBezTo>
                      <a:pt x="-6911" y="177498"/>
                      <a:pt x="-9257" y="132932"/>
                      <a:pt x="21236" y="11416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5" name="任意多边形: 形状 164">
                <a:extLst>
                  <a:ext uri="{FF2B5EF4-FFF2-40B4-BE49-F238E27FC236}">
                    <a16:creationId xmlns:a16="http://schemas.microsoft.com/office/drawing/2014/main" id="{3C3F26F8-8A22-40CB-B288-C4B23CE0B617}"/>
                  </a:ext>
                </a:extLst>
              </p:cNvPr>
              <p:cNvSpPr/>
              <p:nvPr/>
            </p:nvSpPr>
            <p:spPr>
              <a:xfrm>
                <a:off x="3403990" y="612110"/>
                <a:ext cx="158388" cy="156437"/>
              </a:xfrm>
              <a:custGeom>
                <a:avLst/>
                <a:gdLst>
                  <a:gd name="connsiteX0" fmla="*/ 12036 w 158388"/>
                  <a:gd name="connsiteY0" fmla="*/ 63813 h 156437"/>
                  <a:gd name="connsiteX1" fmla="*/ 26110 w 158388"/>
                  <a:gd name="connsiteY1" fmla="*/ 56776 h 156437"/>
                  <a:gd name="connsiteX2" fmla="*/ 37838 w 158388"/>
                  <a:gd name="connsiteY2" fmla="*/ 38011 h 156437"/>
                  <a:gd name="connsiteX3" fmla="*/ 40183 w 158388"/>
                  <a:gd name="connsiteY3" fmla="*/ 21592 h 156437"/>
                  <a:gd name="connsiteX4" fmla="*/ 80059 w 158388"/>
                  <a:gd name="connsiteY4" fmla="*/ 5173 h 156437"/>
                  <a:gd name="connsiteX5" fmla="*/ 91787 w 158388"/>
                  <a:gd name="connsiteY5" fmla="*/ 14555 h 156437"/>
                  <a:gd name="connsiteX6" fmla="*/ 112897 w 158388"/>
                  <a:gd name="connsiteY6" fmla="*/ 19246 h 156437"/>
                  <a:gd name="connsiteX7" fmla="*/ 126971 w 158388"/>
                  <a:gd name="connsiteY7" fmla="*/ 14555 h 156437"/>
                  <a:gd name="connsiteX8" fmla="*/ 152773 w 158388"/>
                  <a:gd name="connsiteY8" fmla="*/ 47394 h 156437"/>
                  <a:gd name="connsiteX9" fmla="*/ 145736 w 158388"/>
                  <a:gd name="connsiteY9" fmla="*/ 61467 h 156437"/>
                  <a:gd name="connsiteX10" fmla="*/ 148081 w 158388"/>
                  <a:gd name="connsiteY10" fmla="*/ 82578 h 156437"/>
                  <a:gd name="connsiteX11" fmla="*/ 155118 w 158388"/>
                  <a:gd name="connsiteY11" fmla="*/ 96651 h 156437"/>
                  <a:gd name="connsiteX12" fmla="*/ 131662 w 158388"/>
                  <a:gd name="connsiteY12" fmla="*/ 131836 h 156437"/>
                  <a:gd name="connsiteX13" fmla="*/ 115243 w 158388"/>
                  <a:gd name="connsiteY13" fmla="*/ 129490 h 156437"/>
                  <a:gd name="connsiteX14" fmla="*/ 94132 w 158388"/>
                  <a:gd name="connsiteY14" fmla="*/ 136527 h 156437"/>
                  <a:gd name="connsiteX15" fmla="*/ 84750 w 158388"/>
                  <a:gd name="connsiteY15" fmla="*/ 148255 h 156437"/>
                  <a:gd name="connsiteX16" fmla="*/ 44874 w 158388"/>
                  <a:gd name="connsiteY16" fmla="*/ 138873 h 156437"/>
                  <a:gd name="connsiteX17" fmla="*/ 42529 w 158388"/>
                  <a:gd name="connsiteY17" fmla="*/ 124799 h 156437"/>
                  <a:gd name="connsiteX18" fmla="*/ 28455 w 158388"/>
                  <a:gd name="connsiteY18" fmla="*/ 108380 h 156437"/>
                  <a:gd name="connsiteX19" fmla="*/ 14382 w 158388"/>
                  <a:gd name="connsiteY19" fmla="*/ 101343 h 156437"/>
                  <a:gd name="connsiteX20" fmla="*/ 12036 w 158388"/>
                  <a:gd name="connsiteY20" fmla="*/ 63813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388" h="156437">
                    <a:moveTo>
                      <a:pt x="12036" y="63813"/>
                    </a:moveTo>
                    <a:lnTo>
                      <a:pt x="26110" y="56776"/>
                    </a:lnTo>
                    <a:cubicBezTo>
                      <a:pt x="33146" y="52085"/>
                      <a:pt x="37838" y="45048"/>
                      <a:pt x="37838" y="38011"/>
                    </a:cubicBezTo>
                    <a:lnTo>
                      <a:pt x="40183" y="21592"/>
                    </a:lnTo>
                    <a:cubicBezTo>
                      <a:pt x="42529" y="2827"/>
                      <a:pt x="63639" y="-6555"/>
                      <a:pt x="80059" y="5173"/>
                    </a:cubicBezTo>
                    <a:lnTo>
                      <a:pt x="91787" y="14555"/>
                    </a:lnTo>
                    <a:cubicBezTo>
                      <a:pt x="96478" y="19246"/>
                      <a:pt x="105860" y="21592"/>
                      <a:pt x="112897" y="19246"/>
                    </a:cubicBezTo>
                    <a:lnTo>
                      <a:pt x="126971" y="14555"/>
                    </a:lnTo>
                    <a:cubicBezTo>
                      <a:pt x="145736" y="9864"/>
                      <a:pt x="162155" y="28629"/>
                      <a:pt x="152773" y="47394"/>
                    </a:cubicBezTo>
                    <a:lnTo>
                      <a:pt x="145736" y="61467"/>
                    </a:lnTo>
                    <a:cubicBezTo>
                      <a:pt x="143390" y="68504"/>
                      <a:pt x="143390" y="75541"/>
                      <a:pt x="148081" y="82578"/>
                    </a:cubicBezTo>
                    <a:lnTo>
                      <a:pt x="155118" y="96651"/>
                    </a:lnTo>
                    <a:cubicBezTo>
                      <a:pt x="164501" y="113071"/>
                      <a:pt x="152773" y="134181"/>
                      <a:pt x="131662" y="131836"/>
                    </a:cubicBezTo>
                    <a:lnTo>
                      <a:pt x="115243" y="129490"/>
                    </a:lnTo>
                    <a:cubicBezTo>
                      <a:pt x="108206" y="129490"/>
                      <a:pt x="101169" y="131836"/>
                      <a:pt x="94132" y="136527"/>
                    </a:cubicBezTo>
                    <a:lnTo>
                      <a:pt x="84750" y="148255"/>
                    </a:lnTo>
                    <a:cubicBezTo>
                      <a:pt x="73022" y="162329"/>
                      <a:pt x="47220" y="157637"/>
                      <a:pt x="44874" y="138873"/>
                    </a:cubicBezTo>
                    <a:lnTo>
                      <a:pt x="42529" y="124799"/>
                    </a:lnTo>
                    <a:cubicBezTo>
                      <a:pt x="40183" y="117762"/>
                      <a:pt x="35492" y="110725"/>
                      <a:pt x="28455" y="108380"/>
                    </a:cubicBezTo>
                    <a:lnTo>
                      <a:pt x="14382" y="101343"/>
                    </a:lnTo>
                    <a:cubicBezTo>
                      <a:pt x="-4383" y="96651"/>
                      <a:pt x="-4383" y="73195"/>
                      <a:pt x="12036" y="63813"/>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6" name="任意多边形: 形状 165">
                <a:extLst>
                  <a:ext uri="{FF2B5EF4-FFF2-40B4-BE49-F238E27FC236}">
                    <a16:creationId xmlns:a16="http://schemas.microsoft.com/office/drawing/2014/main" id="{8FED133E-93EF-498B-BE5C-5B78443FE05C}"/>
                  </a:ext>
                </a:extLst>
              </p:cNvPr>
              <p:cNvSpPr/>
              <p:nvPr/>
            </p:nvSpPr>
            <p:spPr>
              <a:xfrm>
                <a:off x="1301671" y="4262282"/>
                <a:ext cx="99776" cy="100670"/>
              </a:xfrm>
              <a:custGeom>
                <a:avLst/>
                <a:gdLst>
                  <a:gd name="connsiteX0" fmla="*/ 3306 w 99776"/>
                  <a:gd name="connsiteY0" fmla="*/ 46990 h 100670"/>
                  <a:gd name="connsiteX1" fmla="*/ 10343 w 99776"/>
                  <a:gd name="connsiteY1" fmla="*/ 39953 h 100670"/>
                  <a:gd name="connsiteX2" fmla="*/ 12689 w 99776"/>
                  <a:gd name="connsiteY2" fmla="*/ 28225 h 100670"/>
                  <a:gd name="connsiteX3" fmla="*/ 10343 w 99776"/>
                  <a:gd name="connsiteY3" fmla="*/ 18843 h 100670"/>
                  <a:gd name="connsiteX4" fmla="*/ 31454 w 99776"/>
                  <a:gd name="connsiteY4" fmla="*/ 2424 h 100670"/>
                  <a:gd name="connsiteX5" fmla="*/ 40836 w 99776"/>
                  <a:gd name="connsiteY5" fmla="*/ 7115 h 100670"/>
                  <a:gd name="connsiteX6" fmla="*/ 54910 w 99776"/>
                  <a:gd name="connsiteY6" fmla="*/ 7115 h 100670"/>
                  <a:gd name="connsiteX7" fmla="*/ 61946 w 99776"/>
                  <a:gd name="connsiteY7" fmla="*/ 2424 h 100670"/>
                  <a:gd name="connsiteX8" fmla="*/ 83057 w 99776"/>
                  <a:gd name="connsiteY8" fmla="*/ 16497 h 100670"/>
                  <a:gd name="connsiteX9" fmla="*/ 83057 w 99776"/>
                  <a:gd name="connsiteY9" fmla="*/ 25880 h 100670"/>
                  <a:gd name="connsiteX10" fmla="*/ 87748 w 99776"/>
                  <a:gd name="connsiteY10" fmla="*/ 37608 h 100670"/>
                  <a:gd name="connsiteX11" fmla="*/ 94785 w 99776"/>
                  <a:gd name="connsiteY11" fmla="*/ 44645 h 100670"/>
                  <a:gd name="connsiteX12" fmla="*/ 87748 w 99776"/>
                  <a:gd name="connsiteY12" fmla="*/ 70446 h 100670"/>
                  <a:gd name="connsiteX13" fmla="*/ 78366 w 99776"/>
                  <a:gd name="connsiteY13" fmla="*/ 72792 h 100670"/>
                  <a:gd name="connsiteX14" fmla="*/ 68983 w 99776"/>
                  <a:gd name="connsiteY14" fmla="*/ 82175 h 100670"/>
                  <a:gd name="connsiteX15" fmla="*/ 64292 w 99776"/>
                  <a:gd name="connsiteY15" fmla="*/ 91557 h 100670"/>
                  <a:gd name="connsiteX16" fmla="*/ 38490 w 99776"/>
                  <a:gd name="connsiteY16" fmla="*/ 93903 h 100670"/>
                  <a:gd name="connsiteX17" fmla="*/ 33799 w 99776"/>
                  <a:gd name="connsiteY17" fmla="*/ 84520 h 100670"/>
                  <a:gd name="connsiteX18" fmla="*/ 22071 w 99776"/>
                  <a:gd name="connsiteY18" fmla="*/ 77483 h 100670"/>
                  <a:gd name="connsiteX19" fmla="*/ 12689 w 99776"/>
                  <a:gd name="connsiteY19" fmla="*/ 77483 h 100670"/>
                  <a:gd name="connsiteX20" fmla="*/ 3306 w 99776"/>
                  <a:gd name="connsiteY20" fmla="*/ 4699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3306" y="46990"/>
                    </a:moveTo>
                    <a:lnTo>
                      <a:pt x="10343" y="39953"/>
                    </a:lnTo>
                    <a:cubicBezTo>
                      <a:pt x="12689" y="37608"/>
                      <a:pt x="15034" y="30571"/>
                      <a:pt x="12689" y="28225"/>
                    </a:cubicBezTo>
                    <a:lnTo>
                      <a:pt x="10343" y="18843"/>
                    </a:lnTo>
                    <a:cubicBezTo>
                      <a:pt x="7997" y="7115"/>
                      <a:pt x="19726" y="-2268"/>
                      <a:pt x="31454" y="2424"/>
                    </a:cubicBezTo>
                    <a:lnTo>
                      <a:pt x="40836" y="7115"/>
                    </a:lnTo>
                    <a:cubicBezTo>
                      <a:pt x="45527" y="9460"/>
                      <a:pt x="50218" y="9460"/>
                      <a:pt x="54910" y="7115"/>
                    </a:cubicBezTo>
                    <a:lnTo>
                      <a:pt x="61946" y="2424"/>
                    </a:lnTo>
                    <a:cubicBezTo>
                      <a:pt x="71329" y="-4613"/>
                      <a:pt x="85403" y="4769"/>
                      <a:pt x="83057" y="16497"/>
                    </a:cubicBezTo>
                    <a:lnTo>
                      <a:pt x="83057" y="25880"/>
                    </a:lnTo>
                    <a:cubicBezTo>
                      <a:pt x="83057" y="30571"/>
                      <a:pt x="85403" y="35262"/>
                      <a:pt x="87748" y="37608"/>
                    </a:cubicBezTo>
                    <a:lnTo>
                      <a:pt x="94785" y="44645"/>
                    </a:lnTo>
                    <a:cubicBezTo>
                      <a:pt x="104167" y="51682"/>
                      <a:pt x="99476" y="68101"/>
                      <a:pt x="87748" y="70446"/>
                    </a:cubicBezTo>
                    <a:lnTo>
                      <a:pt x="78366" y="72792"/>
                    </a:lnTo>
                    <a:cubicBezTo>
                      <a:pt x="73675" y="72792"/>
                      <a:pt x="68983" y="77483"/>
                      <a:pt x="68983" y="82175"/>
                    </a:cubicBezTo>
                    <a:lnTo>
                      <a:pt x="64292" y="91557"/>
                    </a:lnTo>
                    <a:cubicBezTo>
                      <a:pt x="59601" y="103285"/>
                      <a:pt x="45527" y="103285"/>
                      <a:pt x="38490" y="93903"/>
                    </a:cubicBezTo>
                    <a:lnTo>
                      <a:pt x="33799" y="84520"/>
                    </a:lnTo>
                    <a:cubicBezTo>
                      <a:pt x="31454" y="79829"/>
                      <a:pt x="26762" y="77483"/>
                      <a:pt x="22071" y="77483"/>
                    </a:cubicBezTo>
                    <a:lnTo>
                      <a:pt x="12689" y="77483"/>
                    </a:lnTo>
                    <a:cubicBezTo>
                      <a:pt x="961" y="68101"/>
                      <a:pt x="-3731" y="54027"/>
                      <a:pt x="3306" y="4699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7" name="任意多边形: 形状 166">
                <a:extLst>
                  <a:ext uri="{FF2B5EF4-FFF2-40B4-BE49-F238E27FC236}">
                    <a16:creationId xmlns:a16="http://schemas.microsoft.com/office/drawing/2014/main" id="{8703D2CC-CFE5-4E64-B7DD-604020CBCA92}"/>
                  </a:ext>
                </a:extLst>
              </p:cNvPr>
              <p:cNvSpPr/>
              <p:nvPr/>
            </p:nvSpPr>
            <p:spPr>
              <a:xfrm>
                <a:off x="1182045" y="1515573"/>
                <a:ext cx="99776" cy="100670"/>
              </a:xfrm>
              <a:custGeom>
                <a:avLst/>
                <a:gdLst>
                  <a:gd name="connsiteX0" fmla="*/ 3306 w 99776"/>
                  <a:gd name="connsiteY0" fmla="*/ 46991 h 100670"/>
                  <a:gd name="connsiteX1" fmla="*/ 10343 w 99776"/>
                  <a:gd name="connsiteY1" fmla="*/ 39954 h 100670"/>
                  <a:gd name="connsiteX2" fmla="*/ 12689 w 99776"/>
                  <a:gd name="connsiteY2" fmla="*/ 28226 h 100670"/>
                  <a:gd name="connsiteX3" fmla="*/ 10343 w 99776"/>
                  <a:gd name="connsiteY3" fmla="*/ 18843 h 100670"/>
                  <a:gd name="connsiteX4" fmla="*/ 31454 w 99776"/>
                  <a:gd name="connsiteY4" fmla="*/ 2424 h 100670"/>
                  <a:gd name="connsiteX5" fmla="*/ 40836 w 99776"/>
                  <a:gd name="connsiteY5" fmla="*/ 7115 h 100670"/>
                  <a:gd name="connsiteX6" fmla="*/ 54910 w 99776"/>
                  <a:gd name="connsiteY6" fmla="*/ 7115 h 100670"/>
                  <a:gd name="connsiteX7" fmla="*/ 61946 w 99776"/>
                  <a:gd name="connsiteY7" fmla="*/ 2424 h 100670"/>
                  <a:gd name="connsiteX8" fmla="*/ 83057 w 99776"/>
                  <a:gd name="connsiteY8" fmla="*/ 16498 h 100670"/>
                  <a:gd name="connsiteX9" fmla="*/ 83057 w 99776"/>
                  <a:gd name="connsiteY9" fmla="*/ 25880 h 100670"/>
                  <a:gd name="connsiteX10" fmla="*/ 87748 w 99776"/>
                  <a:gd name="connsiteY10" fmla="*/ 37608 h 100670"/>
                  <a:gd name="connsiteX11" fmla="*/ 94785 w 99776"/>
                  <a:gd name="connsiteY11" fmla="*/ 44645 h 100670"/>
                  <a:gd name="connsiteX12" fmla="*/ 87748 w 99776"/>
                  <a:gd name="connsiteY12" fmla="*/ 70447 h 100670"/>
                  <a:gd name="connsiteX13" fmla="*/ 78366 w 99776"/>
                  <a:gd name="connsiteY13" fmla="*/ 72792 h 100670"/>
                  <a:gd name="connsiteX14" fmla="*/ 68983 w 99776"/>
                  <a:gd name="connsiteY14" fmla="*/ 82175 h 100670"/>
                  <a:gd name="connsiteX15" fmla="*/ 64292 w 99776"/>
                  <a:gd name="connsiteY15" fmla="*/ 91557 h 100670"/>
                  <a:gd name="connsiteX16" fmla="*/ 38490 w 99776"/>
                  <a:gd name="connsiteY16" fmla="*/ 93903 h 100670"/>
                  <a:gd name="connsiteX17" fmla="*/ 33799 w 99776"/>
                  <a:gd name="connsiteY17" fmla="*/ 84520 h 100670"/>
                  <a:gd name="connsiteX18" fmla="*/ 22071 w 99776"/>
                  <a:gd name="connsiteY18" fmla="*/ 72792 h 100670"/>
                  <a:gd name="connsiteX19" fmla="*/ 12689 w 99776"/>
                  <a:gd name="connsiteY19" fmla="*/ 72792 h 100670"/>
                  <a:gd name="connsiteX20" fmla="*/ 3306 w 99776"/>
                  <a:gd name="connsiteY20" fmla="*/ 46991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3306" y="46991"/>
                    </a:moveTo>
                    <a:lnTo>
                      <a:pt x="10343" y="39954"/>
                    </a:lnTo>
                    <a:cubicBezTo>
                      <a:pt x="12689" y="37608"/>
                      <a:pt x="15034" y="30571"/>
                      <a:pt x="12689" y="28226"/>
                    </a:cubicBezTo>
                    <a:lnTo>
                      <a:pt x="10343" y="18843"/>
                    </a:lnTo>
                    <a:cubicBezTo>
                      <a:pt x="7997" y="7115"/>
                      <a:pt x="19726" y="-2267"/>
                      <a:pt x="31454" y="2424"/>
                    </a:cubicBezTo>
                    <a:lnTo>
                      <a:pt x="40836" y="7115"/>
                    </a:lnTo>
                    <a:cubicBezTo>
                      <a:pt x="45527" y="9461"/>
                      <a:pt x="50218" y="9461"/>
                      <a:pt x="54910" y="7115"/>
                    </a:cubicBezTo>
                    <a:lnTo>
                      <a:pt x="61946" y="2424"/>
                    </a:lnTo>
                    <a:cubicBezTo>
                      <a:pt x="71329" y="-4613"/>
                      <a:pt x="85403" y="4769"/>
                      <a:pt x="83057" y="16498"/>
                    </a:cubicBezTo>
                    <a:lnTo>
                      <a:pt x="83057" y="25880"/>
                    </a:lnTo>
                    <a:cubicBezTo>
                      <a:pt x="83057" y="30571"/>
                      <a:pt x="85403" y="35263"/>
                      <a:pt x="87748" y="37608"/>
                    </a:cubicBezTo>
                    <a:lnTo>
                      <a:pt x="94785" y="44645"/>
                    </a:lnTo>
                    <a:cubicBezTo>
                      <a:pt x="104167" y="51682"/>
                      <a:pt x="99476" y="68101"/>
                      <a:pt x="87748" y="70447"/>
                    </a:cubicBezTo>
                    <a:lnTo>
                      <a:pt x="78366" y="72792"/>
                    </a:lnTo>
                    <a:cubicBezTo>
                      <a:pt x="73675" y="72792"/>
                      <a:pt x="68983" y="77483"/>
                      <a:pt x="68983" y="82175"/>
                    </a:cubicBezTo>
                    <a:lnTo>
                      <a:pt x="64292" y="91557"/>
                    </a:lnTo>
                    <a:cubicBezTo>
                      <a:pt x="59601" y="103285"/>
                      <a:pt x="45527" y="103285"/>
                      <a:pt x="38490" y="93903"/>
                    </a:cubicBezTo>
                    <a:lnTo>
                      <a:pt x="33799" y="84520"/>
                    </a:lnTo>
                    <a:cubicBezTo>
                      <a:pt x="31454" y="75138"/>
                      <a:pt x="26762" y="72792"/>
                      <a:pt x="22071" y="72792"/>
                    </a:cubicBezTo>
                    <a:lnTo>
                      <a:pt x="12689" y="72792"/>
                    </a:lnTo>
                    <a:cubicBezTo>
                      <a:pt x="961" y="70447"/>
                      <a:pt x="-3731" y="56373"/>
                      <a:pt x="3306" y="46991"/>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8" name="任意多边形: 形状 167">
                <a:extLst>
                  <a:ext uri="{FF2B5EF4-FFF2-40B4-BE49-F238E27FC236}">
                    <a16:creationId xmlns:a16="http://schemas.microsoft.com/office/drawing/2014/main" id="{0555323A-9935-435C-857B-85A0FF6EFD54}"/>
                  </a:ext>
                </a:extLst>
              </p:cNvPr>
              <p:cNvSpPr/>
              <p:nvPr/>
            </p:nvSpPr>
            <p:spPr>
              <a:xfrm>
                <a:off x="1868184" y="4442894"/>
                <a:ext cx="98554" cy="100670"/>
              </a:xfrm>
              <a:custGeom>
                <a:avLst/>
                <a:gdLst>
                  <a:gd name="connsiteX0" fmla="*/ 4431 w 98554"/>
                  <a:gd name="connsiteY0" fmla="*/ 49336 h 100670"/>
                  <a:gd name="connsiteX1" fmla="*/ 11467 w 98554"/>
                  <a:gd name="connsiteY1" fmla="*/ 42299 h 100670"/>
                  <a:gd name="connsiteX2" fmla="*/ 13813 w 98554"/>
                  <a:gd name="connsiteY2" fmla="*/ 30571 h 100670"/>
                  <a:gd name="connsiteX3" fmla="*/ 11467 w 98554"/>
                  <a:gd name="connsiteY3" fmla="*/ 21189 h 100670"/>
                  <a:gd name="connsiteX4" fmla="*/ 32578 w 98554"/>
                  <a:gd name="connsiteY4" fmla="*/ 4769 h 100670"/>
                  <a:gd name="connsiteX5" fmla="*/ 39615 w 98554"/>
                  <a:gd name="connsiteY5" fmla="*/ 7115 h 100670"/>
                  <a:gd name="connsiteX6" fmla="*/ 53688 w 98554"/>
                  <a:gd name="connsiteY6" fmla="*/ 7115 h 100670"/>
                  <a:gd name="connsiteX7" fmla="*/ 60725 w 98554"/>
                  <a:gd name="connsiteY7" fmla="*/ 2424 h 100670"/>
                  <a:gd name="connsiteX8" fmla="*/ 81836 w 98554"/>
                  <a:gd name="connsiteY8" fmla="*/ 16497 h 100670"/>
                  <a:gd name="connsiteX9" fmla="*/ 81836 w 98554"/>
                  <a:gd name="connsiteY9" fmla="*/ 25880 h 100670"/>
                  <a:gd name="connsiteX10" fmla="*/ 86527 w 98554"/>
                  <a:gd name="connsiteY10" fmla="*/ 37608 h 100670"/>
                  <a:gd name="connsiteX11" fmla="*/ 93564 w 98554"/>
                  <a:gd name="connsiteY11" fmla="*/ 44645 h 100670"/>
                  <a:gd name="connsiteX12" fmla="*/ 86527 w 98554"/>
                  <a:gd name="connsiteY12" fmla="*/ 70446 h 100670"/>
                  <a:gd name="connsiteX13" fmla="*/ 77144 w 98554"/>
                  <a:gd name="connsiteY13" fmla="*/ 72792 h 100670"/>
                  <a:gd name="connsiteX14" fmla="*/ 67762 w 98554"/>
                  <a:gd name="connsiteY14" fmla="*/ 82175 h 100670"/>
                  <a:gd name="connsiteX15" fmla="*/ 63071 w 98554"/>
                  <a:gd name="connsiteY15" fmla="*/ 91557 h 100670"/>
                  <a:gd name="connsiteX16" fmla="*/ 37269 w 98554"/>
                  <a:gd name="connsiteY16" fmla="*/ 93903 h 100670"/>
                  <a:gd name="connsiteX17" fmla="*/ 32578 w 98554"/>
                  <a:gd name="connsiteY17" fmla="*/ 84520 h 100670"/>
                  <a:gd name="connsiteX18" fmla="*/ 20850 w 98554"/>
                  <a:gd name="connsiteY18" fmla="*/ 77483 h 100670"/>
                  <a:gd name="connsiteX19" fmla="*/ 11467 w 98554"/>
                  <a:gd name="connsiteY19" fmla="*/ 77483 h 100670"/>
                  <a:gd name="connsiteX20" fmla="*/ 4431 w 98554"/>
                  <a:gd name="connsiteY20" fmla="*/ 49336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554" h="100670">
                    <a:moveTo>
                      <a:pt x="4431" y="49336"/>
                    </a:moveTo>
                    <a:lnTo>
                      <a:pt x="11467" y="42299"/>
                    </a:lnTo>
                    <a:cubicBezTo>
                      <a:pt x="13813" y="39953"/>
                      <a:pt x="16159" y="32917"/>
                      <a:pt x="13813" y="30571"/>
                    </a:cubicBezTo>
                    <a:lnTo>
                      <a:pt x="11467" y="21189"/>
                    </a:lnTo>
                    <a:cubicBezTo>
                      <a:pt x="9122" y="9461"/>
                      <a:pt x="20850" y="78"/>
                      <a:pt x="32578" y="4769"/>
                    </a:cubicBezTo>
                    <a:lnTo>
                      <a:pt x="39615" y="7115"/>
                    </a:lnTo>
                    <a:cubicBezTo>
                      <a:pt x="44306" y="9461"/>
                      <a:pt x="48997" y="9461"/>
                      <a:pt x="53688" y="7115"/>
                    </a:cubicBezTo>
                    <a:lnTo>
                      <a:pt x="60725" y="2424"/>
                    </a:lnTo>
                    <a:cubicBezTo>
                      <a:pt x="70108" y="-4613"/>
                      <a:pt x="84181" y="4769"/>
                      <a:pt x="81836" y="16497"/>
                    </a:cubicBezTo>
                    <a:lnTo>
                      <a:pt x="81836" y="25880"/>
                    </a:lnTo>
                    <a:cubicBezTo>
                      <a:pt x="81836" y="30571"/>
                      <a:pt x="84181" y="35262"/>
                      <a:pt x="86527" y="37608"/>
                    </a:cubicBezTo>
                    <a:lnTo>
                      <a:pt x="93564" y="44645"/>
                    </a:lnTo>
                    <a:cubicBezTo>
                      <a:pt x="102946" y="51682"/>
                      <a:pt x="98255" y="68101"/>
                      <a:pt x="86527" y="70446"/>
                    </a:cubicBezTo>
                    <a:lnTo>
                      <a:pt x="77144" y="72792"/>
                    </a:lnTo>
                    <a:cubicBezTo>
                      <a:pt x="72453" y="72792"/>
                      <a:pt x="67762" y="77483"/>
                      <a:pt x="67762" y="82175"/>
                    </a:cubicBezTo>
                    <a:lnTo>
                      <a:pt x="63071" y="91557"/>
                    </a:lnTo>
                    <a:cubicBezTo>
                      <a:pt x="58380" y="103285"/>
                      <a:pt x="44306" y="103285"/>
                      <a:pt x="37269" y="93903"/>
                    </a:cubicBezTo>
                    <a:lnTo>
                      <a:pt x="32578" y="84520"/>
                    </a:lnTo>
                    <a:cubicBezTo>
                      <a:pt x="30232" y="79829"/>
                      <a:pt x="25541" y="77483"/>
                      <a:pt x="20850" y="77483"/>
                    </a:cubicBezTo>
                    <a:lnTo>
                      <a:pt x="11467" y="77483"/>
                    </a:lnTo>
                    <a:cubicBezTo>
                      <a:pt x="2085" y="70446"/>
                      <a:pt x="-4952" y="56373"/>
                      <a:pt x="4431" y="49336"/>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9" name="任意多边形: 形状 168">
                <a:extLst>
                  <a:ext uri="{FF2B5EF4-FFF2-40B4-BE49-F238E27FC236}">
                    <a16:creationId xmlns:a16="http://schemas.microsoft.com/office/drawing/2014/main" id="{8D909D28-B5C7-4787-A331-329D8EA9A2C7}"/>
                  </a:ext>
                </a:extLst>
              </p:cNvPr>
              <p:cNvSpPr/>
              <p:nvPr/>
            </p:nvSpPr>
            <p:spPr>
              <a:xfrm>
                <a:off x="1559476" y="3800085"/>
                <a:ext cx="125247" cy="124088"/>
              </a:xfrm>
              <a:custGeom>
                <a:avLst/>
                <a:gdLst>
                  <a:gd name="connsiteX0" fmla="*/ 10555 w 125247"/>
                  <a:gd name="connsiteY0" fmla="*/ 44757 h 124088"/>
                  <a:gd name="connsiteX1" fmla="*/ 22283 w 125247"/>
                  <a:gd name="connsiteY1" fmla="*/ 40065 h 124088"/>
                  <a:gd name="connsiteX2" fmla="*/ 34011 w 125247"/>
                  <a:gd name="connsiteY2" fmla="*/ 25992 h 124088"/>
                  <a:gd name="connsiteX3" fmla="*/ 36357 w 125247"/>
                  <a:gd name="connsiteY3" fmla="*/ 14264 h 124088"/>
                  <a:gd name="connsiteX4" fmla="*/ 69196 w 125247"/>
                  <a:gd name="connsiteY4" fmla="*/ 4881 h 124088"/>
                  <a:gd name="connsiteX5" fmla="*/ 76232 w 125247"/>
                  <a:gd name="connsiteY5" fmla="*/ 14264 h 124088"/>
                  <a:gd name="connsiteX6" fmla="*/ 92652 w 125247"/>
                  <a:gd name="connsiteY6" fmla="*/ 21300 h 124088"/>
                  <a:gd name="connsiteX7" fmla="*/ 104380 w 125247"/>
                  <a:gd name="connsiteY7" fmla="*/ 18955 h 124088"/>
                  <a:gd name="connsiteX8" fmla="*/ 123145 w 125247"/>
                  <a:gd name="connsiteY8" fmla="*/ 47102 h 124088"/>
                  <a:gd name="connsiteX9" fmla="*/ 116108 w 125247"/>
                  <a:gd name="connsiteY9" fmla="*/ 56485 h 124088"/>
                  <a:gd name="connsiteX10" fmla="*/ 116108 w 125247"/>
                  <a:gd name="connsiteY10" fmla="*/ 72904 h 124088"/>
                  <a:gd name="connsiteX11" fmla="*/ 120799 w 125247"/>
                  <a:gd name="connsiteY11" fmla="*/ 84632 h 124088"/>
                  <a:gd name="connsiteX12" fmla="*/ 99688 w 125247"/>
                  <a:gd name="connsiteY12" fmla="*/ 110434 h 124088"/>
                  <a:gd name="connsiteX13" fmla="*/ 87960 w 125247"/>
                  <a:gd name="connsiteY13" fmla="*/ 108088 h 124088"/>
                  <a:gd name="connsiteX14" fmla="*/ 71541 w 125247"/>
                  <a:gd name="connsiteY14" fmla="*/ 112779 h 124088"/>
                  <a:gd name="connsiteX15" fmla="*/ 62159 w 125247"/>
                  <a:gd name="connsiteY15" fmla="*/ 119816 h 124088"/>
                  <a:gd name="connsiteX16" fmla="*/ 31666 w 125247"/>
                  <a:gd name="connsiteY16" fmla="*/ 108088 h 124088"/>
                  <a:gd name="connsiteX17" fmla="*/ 31666 w 125247"/>
                  <a:gd name="connsiteY17" fmla="*/ 96360 h 124088"/>
                  <a:gd name="connsiteX18" fmla="*/ 22283 w 125247"/>
                  <a:gd name="connsiteY18" fmla="*/ 82286 h 124088"/>
                  <a:gd name="connsiteX19" fmla="*/ 10555 w 125247"/>
                  <a:gd name="connsiteY19" fmla="*/ 75250 h 124088"/>
                  <a:gd name="connsiteX20" fmla="*/ 10555 w 125247"/>
                  <a:gd name="connsiteY20" fmla="*/ 44757 h 12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5247" h="124088">
                    <a:moveTo>
                      <a:pt x="10555" y="44757"/>
                    </a:moveTo>
                    <a:lnTo>
                      <a:pt x="22283" y="40065"/>
                    </a:lnTo>
                    <a:cubicBezTo>
                      <a:pt x="26974" y="37720"/>
                      <a:pt x="31666" y="33028"/>
                      <a:pt x="34011" y="25992"/>
                    </a:cubicBezTo>
                    <a:lnTo>
                      <a:pt x="36357" y="14264"/>
                    </a:lnTo>
                    <a:cubicBezTo>
                      <a:pt x="38703" y="190"/>
                      <a:pt x="57467" y="-4501"/>
                      <a:pt x="69196" y="4881"/>
                    </a:cubicBezTo>
                    <a:lnTo>
                      <a:pt x="76232" y="14264"/>
                    </a:lnTo>
                    <a:cubicBezTo>
                      <a:pt x="80924" y="18955"/>
                      <a:pt x="85615" y="21300"/>
                      <a:pt x="92652" y="21300"/>
                    </a:cubicBezTo>
                    <a:lnTo>
                      <a:pt x="104380" y="18955"/>
                    </a:lnTo>
                    <a:cubicBezTo>
                      <a:pt x="118453" y="16609"/>
                      <a:pt x="130181" y="33028"/>
                      <a:pt x="123145" y="47102"/>
                    </a:cubicBezTo>
                    <a:lnTo>
                      <a:pt x="116108" y="56485"/>
                    </a:lnTo>
                    <a:cubicBezTo>
                      <a:pt x="113762" y="61176"/>
                      <a:pt x="111416" y="68213"/>
                      <a:pt x="116108" y="72904"/>
                    </a:cubicBezTo>
                    <a:lnTo>
                      <a:pt x="120799" y="84632"/>
                    </a:lnTo>
                    <a:cubicBezTo>
                      <a:pt x="127836" y="98706"/>
                      <a:pt x="113762" y="112779"/>
                      <a:pt x="99688" y="110434"/>
                    </a:cubicBezTo>
                    <a:lnTo>
                      <a:pt x="87960" y="108088"/>
                    </a:lnTo>
                    <a:cubicBezTo>
                      <a:pt x="80924" y="105743"/>
                      <a:pt x="76232" y="108088"/>
                      <a:pt x="71541" y="112779"/>
                    </a:cubicBezTo>
                    <a:lnTo>
                      <a:pt x="62159" y="119816"/>
                    </a:lnTo>
                    <a:cubicBezTo>
                      <a:pt x="50431" y="129199"/>
                      <a:pt x="31666" y="122162"/>
                      <a:pt x="31666" y="108088"/>
                    </a:cubicBezTo>
                    <a:lnTo>
                      <a:pt x="31666" y="96360"/>
                    </a:lnTo>
                    <a:cubicBezTo>
                      <a:pt x="31666" y="89323"/>
                      <a:pt x="26974" y="84632"/>
                      <a:pt x="22283" y="82286"/>
                    </a:cubicBezTo>
                    <a:lnTo>
                      <a:pt x="10555" y="75250"/>
                    </a:lnTo>
                    <a:cubicBezTo>
                      <a:pt x="-3518" y="68213"/>
                      <a:pt x="-3518" y="49448"/>
                      <a:pt x="10555" y="4475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0" name="任意多边形: 形状 169">
                <a:extLst>
                  <a:ext uri="{FF2B5EF4-FFF2-40B4-BE49-F238E27FC236}">
                    <a16:creationId xmlns:a16="http://schemas.microsoft.com/office/drawing/2014/main" id="{D89479D8-2D21-4EA6-BCA4-42E6A894D7D3}"/>
                  </a:ext>
                </a:extLst>
              </p:cNvPr>
              <p:cNvSpPr/>
              <p:nvPr/>
            </p:nvSpPr>
            <p:spPr>
              <a:xfrm>
                <a:off x="1346225" y="4458465"/>
                <a:ext cx="258001" cy="259845"/>
              </a:xfrm>
              <a:custGeom>
                <a:avLst/>
                <a:gdLst>
                  <a:gd name="connsiteX0" fmla="*/ 17393 w 258001"/>
                  <a:gd name="connsiteY0" fmla="*/ 106479 h 259845"/>
                  <a:gd name="connsiteX1" fmla="*/ 38503 w 258001"/>
                  <a:gd name="connsiteY1" fmla="*/ 92406 h 259845"/>
                  <a:gd name="connsiteX2" fmla="*/ 57268 w 258001"/>
                  <a:gd name="connsiteY2" fmla="*/ 61913 h 259845"/>
                  <a:gd name="connsiteX3" fmla="*/ 59614 w 258001"/>
                  <a:gd name="connsiteY3" fmla="*/ 36111 h 259845"/>
                  <a:gd name="connsiteX4" fmla="*/ 122945 w 258001"/>
                  <a:gd name="connsiteY4" fmla="*/ 7964 h 259845"/>
                  <a:gd name="connsiteX5" fmla="*/ 141710 w 258001"/>
                  <a:gd name="connsiteY5" fmla="*/ 24383 h 259845"/>
                  <a:gd name="connsiteX6" fmla="*/ 176894 w 258001"/>
                  <a:gd name="connsiteY6" fmla="*/ 31420 h 259845"/>
                  <a:gd name="connsiteX7" fmla="*/ 200350 w 258001"/>
                  <a:gd name="connsiteY7" fmla="*/ 24383 h 259845"/>
                  <a:gd name="connsiteX8" fmla="*/ 244917 w 258001"/>
                  <a:gd name="connsiteY8" fmla="*/ 75987 h 259845"/>
                  <a:gd name="connsiteX9" fmla="*/ 235534 w 258001"/>
                  <a:gd name="connsiteY9" fmla="*/ 99443 h 259845"/>
                  <a:gd name="connsiteX10" fmla="*/ 237880 w 258001"/>
                  <a:gd name="connsiteY10" fmla="*/ 134627 h 259845"/>
                  <a:gd name="connsiteX11" fmla="*/ 251954 w 258001"/>
                  <a:gd name="connsiteY11" fmla="*/ 155737 h 259845"/>
                  <a:gd name="connsiteX12" fmla="*/ 216769 w 258001"/>
                  <a:gd name="connsiteY12" fmla="*/ 214378 h 259845"/>
                  <a:gd name="connsiteX13" fmla="*/ 190968 w 258001"/>
                  <a:gd name="connsiteY13" fmla="*/ 212032 h 259845"/>
                  <a:gd name="connsiteX14" fmla="*/ 158129 w 258001"/>
                  <a:gd name="connsiteY14" fmla="*/ 226106 h 259845"/>
                  <a:gd name="connsiteX15" fmla="*/ 141710 w 258001"/>
                  <a:gd name="connsiteY15" fmla="*/ 244871 h 259845"/>
                  <a:gd name="connsiteX16" fmla="*/ 73687 w 258001"/>
                  <a:gd name="connsiteY16" fmla="*/ 230797 h 259845"/>
                  <a:gd name="connsiteX17" fmla="*/ 66650 w 258001"/>
                  <a:gd name="connsiteY17" fmla="*/ 207341 h 259845"/>
                  <a:gd name="connsiteX18" fmla="*/ 43194 w 258001"/>
                  <a:gd name="connsiteY18" fmla="*/ 181539 h 259845"/>
                  <a:gd name="connsiteX19" fmla="*/ 19738 w 258001"/>
                  <a:gd name="connsiteY19" fmla="*/ 172157 h 259845"/>
                  <a:gd name="connsiteX20" fmla="*/ 17393 w 258001"/>
                  <a:gd name="connsiteY20" fmla="*/ 106479 h 25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8001" h="259845">
                    <a:moveTo>
                      <a:pt x="17393" y="106479"/>
                    </a:moveTo>
                    <a:lnTo>
                      <a:pt x="38503" y="92406"/>
                    </a:lnTo>
                    <a:cubicBezTo>
                      <a:pt x="50231" y="85369"/>
                      <a:pt x="54922" y="73641"/>
                      <a:pt x="57268" y="61913"/>
                    </a:cubicBezTo>
                    <a:lnTo>
                      <a:pt x="59614" y="36111"/>
                    </a:lnTo>
                    <a:cubicBezTo>
                      <a:pt x="61959" y="5618"/>
                      <a:pt x="99489" y="-10801"/>
                      <a:pt x="122945" y="7964"/>
                    </a:cubicBezTo>
                    <a:lnTo>
                      <a:pt x="141710" y="24383"/>
                    </a:lnTo>
                    <a:cubicBezTo>
                      <a:pt x="151092" y="31420"/>
                      <a:pt x="165166" y="36111"/>
                      <a:pt x="176894" y="31420"/>
                    </a:cubicBezTo>
                    <a:lnTo>
                      <a:pt x="200350" y="24383"/>
                    </a:lnTo>
                    <a:cubicBezTo>
                      <a:pt x="230843" y="15001"/>
                      <a:pt x="256645" y="45494"/>
                      <a:pt x="244917" y="75987"/>
                    </a:cubicBezTo>
                    <a:lnTo>
                      <a:pt x="235534" y="99443"/>
                    </a:lnTo>
                    <a:cubicBezTo>
                      <a:pt x="230843" y="111171"/>
                      <a:pt x="230843" y="125244"/>
                      <a:pt x="237880" y="134627"/>
                    </a:cubicBezTo>
                    <a:lnTo>
                      <a:pt x="251954" y="155737"/>
                    </a:lnTo>
                    <a:cubicBezTo>
                      <a:pt x="268373" y="181539"/>
                      <a:pt x="249608" y="216723"/>
                      <a:pt x="216769" y="214378"/>
                    </a:cubicBezTo>
                    <a:lnTo>
                      <a:pt x="190968" y="212032"/>
                    </a:lnTo>
                    <a:cubicBezTo>
                      <a:pt x="179240" y="212032"/>
                      <a:pt x="165166" y="216723"/>
                      <a:pt x="158129" y="226106"/>
                    </a:cubicBezTo>
                    <a:lnTo>
                      <a:pt x="141710" y="244871"/>
                    </a:lnTo>
                    <a:cubicBezTo>
                      <a:pt x="122945" y="270672"/>
                      <a:pt x="83070" y="261290"/>
                      <a:pt x="73687" y="230797"/>
                    </a:cubicBezTo>
                    <a:lnTo>
                      <a:pt x="66650" y="207341"/>
                    </a:lnTo>
                    <a:cubicBezTo>
                      <a:pt x="64305" y="195613"/>
                      <a:pt x="54922" y="186230"/>
                      <a:pt x="43194" y="181539"/>
                    </a:cubicBezTo>
                    <a:lnTo>
                      <a:pt x="19738" y="172157"/>
                    </a:lnTo>
                    <a:cubicBezTo>
                      <a:pt x="-3718" y="162774"/>
                      <a:pt x="-8409" y="122899"/>
                      <a:pt x="17393" y="10647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6" name="图形 42">
              <a:extLst>
                <a:ext uri="{FF2B5EF4-FFF2-40B4-BE49-F238E27FC236}">
                  <a16:creationId xmlns:a16="http://schemas.microsoft.com/office/drawing/2014/main" id="{0AF9B9FA-9E1D-4A4D-B732-27BBFBF24780}"/>
                </a:ext>
              </a:extLst>
            </p:cNvPr>
            <p:cNvGrpSpPr/>
            <p:nvPr/>
          </p:nvGrpSpPr>
          <p:grpSpPr>
            <a:xfrm>
              <a:off x="9714648" y="887826"/>
              <a:ext cx="2292324" cy="5215918"/>
              <a:chOff x="2556609" y="-1131342"/>
              <a:chExt cx="2292324" cy="5215918"/>
            </a:xfrm>
            <a:grpFill/>
          </p:grpSpPr>
          <p:sp>
            <p:nvSpPr>
              <p:cNvPr id="144" name="任意多边形: 形状 143">
                <a:extLst>
                  <a:ext uri="{FF2B5EF4-FFF2-40B4-BE49-F238E27FC236}">
                    <a16:creationId xmlns:a16="http://schemas.microsoft.com/office/drawing/2014/main" id="{3705D3DE-94A1-4D2C-AEF5-619B3E3FE343}"/>
                  </a:ext>
                </a:extLst>
              </p:cNvPr>
              <p:cNvSpPr/>
              <p:nvPr/>
            </p:nvSpPr>
            <p:spPr>
              <a:xfrm>
                <a:off x="3497198" y="-795920"/>
                <a:ext cx="158387" cy="156437"/>
              </a:xfrm>
              <a:custGeom>
                <a:avLst/>
                <a:gdLst>
                  <a:gd name="connsiteX0" fmla="*/ 146352 w 158387"/>
                  <a:gd name="connsiteY0" fmla="*/ 92625 h 156437"/>
                  <a:gd name="connsiteX1" fmla="*/ 132278 w 158387"/>
                  <a:gd name="connsiteY1" fmla="*/ 99662 h 156437"/>
                  <a:gd name="connsiteX2" fmla="*/ 120550 w 158387"/>
                  <a:gd name="connsiteY2" fmla="*/ 118427 h 156437"/>
                  <a:gd name="connsiteX3" fmla="*/ 118205 w 158387"/>
                  <a:gd name="connsiteY3" fmla="*/ 134846 h 156437"/>
                  <a:gd name="connsiteX4" fmla="*/ 78329 w 158387"/>
                  <a:gd name="connsiteY4" fmla="*/ 151265 h 156437"/>
                  <a:gd name="connsiteX5" fmla="*/ 66601 w 158387"/>
                  <a:gd name="connsiteY5" fmla="*/ 141883 h 156437"/>
                  <a:gd name="connsiteX6" fmla="*/ 45491 w 158387"/>
                  <a:gd name="connsiteY6" fmla="*/ 137192 h 156437"/>
                  <a:gd name="connsiteX7" fmla="*/ 31417 w 158387"/>
                  <a:gd name="connsiteY7" fmla="*/ 141883 h 156437"/>
                  <a:gd name="connsiteX8" fmla="*/ 5615 w 158387"/>
                  <a:gd name="connsiteY8" fmla="*/ 109044 h 156437"/>
                  <a:gd name="connsiteX9" fmla="*/ 12652 w 158387"/>
                  <a:gd name="connsiteY9" fmla="*/ 94971 h 156437"/>
                  <a:gd name="connsiteX10" fmla="*/ 10307 w 158387"/>
                  <a:gd name="connsiteY10" fmla="*/ 73860 h 156437"/>
                  <a:gd name="connsiteX11" fmla="*/ 3270 w 158387"/>
                  <a:gd name="connsiteY11" fmla="*/ 59786 h 156437"/>
                  <a:gd name="connsiteX12" fmla="*/ 26726 w 158387"/>
                  <a:gd name="connsiteY12" fmla="*/ 24602 h 156437"/>
                  <a:gd name="connsiteX13" fmla="*/ 43145 w 158387"/>
                  <a:gd name="connsiteY13" fmla="*/ 26948 h 156437"/>
                  <a:gd name="connsiteX14" fmla="*/ 64256 w 158387"/>
                  <a:gd name="connsiteY14" fmla="*/ 19911 h 156437"/>
                  <a:gd name="connsiteX15" fmla="*/ 73638 w 158387"/>
                  <a:gd name="connsiteY15" fmla="*/ 8183 h 156437"/>
                  <a:gd name="connsiteX16" fmla="*/ 113513 w 158387"/>
                  <a:gd name="connsiteY16" fmla="*/ 17565 h 156437"/>
                  <a:gd name="connsiteX17" fmla="*/ 115859 w 158387"/>
                  <a:gd name="connsiteY17" fmla="*/ 31639 h 156437"/>
                  <a:gd name="connsiteX18" fmla="*/ 129933 w 158387"/>
                  <a:gd name="connsiteY18" fmla="*/ 48058 h 156437"/>
                  <a:gd name="connsiteX19" fmla="*/ 144006 w 158387"/>
                  <a:gd name="connsiteY19" fmla="*/ 55095 h 156437"/>
                  <a:gd name="connsiteX20" fmla="*/ 146352 w 158387"/>
                  <a:gd name="connsiteY20" fmla="*/ 92625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387" h="156437">
                    <a:moveTo>
                      <a:pt x="146352" y="92625"/>
                    </a:moveTo>
                    <a:lnTo>
                      <a:pt x="132278" y="99662"/>
                    </a:lnTo>
                    <a:cubicBezTo>
                      <a:pt x="125241" y="104353"/>
                      <a:pt x="120550" y="111390"/>
                      <a:pt x="120550" y="118427"/>
                    </a:cubicBezTo>
                    <a:lnTo>
                      <a:pt x="118205" y="134846"/>
                    </a:lnTo>
                    <a:cubicBezTo>
                      <a:pt x="115859" y="153611"/>
                      <a:pt x="94749" y="162993"/>
                      <a:pt x="78329" y="151265"/>
                    </a:cubicBezTo>
                    <a:lnTo>
                      <a:pt x="66601" y="141883"/>
                    </a:lnTo>
                    <a:cubicBezTo>
                      <a:pt x="61910" y="137192"/>
                      <a:pt x="52528" y="134846"/>
                      <a:pt x="45491" y="137192"/>
                    </a:cubicBezTo>
                    <a:lnTo>
                      <a:pt x="31417" y="141883"/>
                    </a:lnTo>
                    <a:cubicBezTo>
                      <a:pt x="12652" y="146574"/>
                      <a:pt x="-3767" y="127809"/>
                      <a:pt x="5615" y="109044"/>
                    </a:cubicBezTo>
                    <a:lnTo>
                      <a:pt x="12652" y="94971"/>
                    </a:lnTo>
                    <a:cubicBezTo>
                      <a:pt x="14998" y="87934"/>
                      <a:pt x="14998" y="80897"/>
                      <a:pt x="10307" y="73860"/>
                    </a:cubicBezTo>
                    <a:lnTo>
                      <a:pt x="3270" y="59786"/>
                    </a:lnTo>
                    <a:cubicBezTo>
                      <a:pt x="-6113" y="43367"/>
                      <a:pt x="5615" y="22257"/>
                      <a:pt x="26726" y="24602"/>
                    </a:cubicBezTo>
                    <a:lnTo>
                      <a:pt x="43145" y="26948"/>
                    </a:lnTo>
                    <a:cubicBezTo>
                      <a:pt x="50182" y="26948"/>
                      <a:pt x="57219" y="24602"/>
                      <a:pt x="64256" y="19911"/>
                    </a:cubicBezTo>
                    <a:lnTo>
                      <a:pt x="73638" y="8183"/>
                    </a:lnTo>
                    <a:cubicBezTo>
                      <a:pt x="85366" y="-5891"/>
                      <a:pt x="111168" y="-1199"/>
                      <a:pt x="113513" y="17565"/>
                    </a:cubicBezTo>
                    <a:lnTo>
                      <a:pt x="115859" y="31639"/>
                    </a:lnTo>
                    <a:cubicBezTo>
                      <a:pt x="118205" y="38676"/>
                      <a:pt x="122896" y="45713"/>
                      <a:pt x="129933" y="48058"/>
                    </a:cubicBezTo>
                    <a:lnTo>
                      <a:pt x="144006" y="55095"/>
                    </a:lnTo>
                    <a:cubicBezTo>
                      <a:pt x="162771" y="59786"/>
                      <a:pt x="162771" y="83243"/>
                      <a:pt x="146352" y="92625"/>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5" name="任意多边形: 形状 144">
                <a:extLst>
                  <a:ext uri="{FF2B5EF4-FFF2-40B4-BE49-F238E27FC236}">
                    <a16:creationId xmlns:a16="http://schemas.microsoft.com/office/drawing/2014/main" id="{E1836853-6F59-433A-92E7-310AE6066DF0}"/>
                  </a:ext>
                </a:extLst>
              </p:cNvPr>
              <p:cNvSpPr/>
              <p:nvPr/>
            </p:nvSpPr>
            <p:spPr>
              <a:xfrm>
                <a:off x="2556609" y="-1131342"/>
                <a:ext cx="156320" cy="161129"/>
              </a:xfrm>
              <a:custGeom>
                <a:avLst/>
                <a:gdLst>
                  <a:gd name="connsiteX0" fmla="*/ 144006 w 156320"/>
                  <a:gd name="connsiteY0" fmla="*/ 97316 h 161129"/>
                  <a:gd name="connsiteX1" fmla="*/ 129933 w 156320"/>
                  <a:gd name="connsiteY1" fmla="*/ 104353 h 161129"/>
                  <a:gd name="connsiteX2" fmla="*/ 120550 w 156320"/>
                  <a:gd name="connsiteY2" fmla="*/ 123118 h 161129"/>
                  <a:gd name="connsiteX3" fmla="*/ 118205 w 156320"/>
                  <a:gd name="connsiteY3" fmla="*/ 139537 h 161129"/>
                  <a:gd name="connsiteX4" fmla="*/ 78329 w 156320"/>
                  <a:gd name="connsiteY4" fmla="*/ 155956 h 161129"/>
                  <a:gd name="connsiteX5" fmla="*/ 66601 w 156320"/>
                  <a:gd name="connsiteY5" fmla="*/ 146574 h 161129"/>
                  <a:gd name="connsiteX6" fmla="*/ 45491 w 156320"/>
                  <a:gd name="connsiteY6" fmla="*/ 141883 h 161129"/>
                  <a:gd name="connsiteX7" fmla="*/ 31417 w 156320"/>
                  <a:gd name="connsiteY7" fmla="*/ 141883 h 161129"/>
                  <a:gd name="connsiteX8" fmla="*/ 5615 w 156320"/>
                  <a:gd name="connsiteY8" fmla="*/ 109044 h 161129"/>
                  <a:gd name="connsiteX9" fmla="*/ 12652 w 156320"/>
                  <a:gd name="connsiteY9" fmla="*/ 94971 h 161129"/>
                  <a:gd name="connsiteX10" fmla="*/ 10307 w 156320"/>
                  <a:gd name="connsiteY10" fmla="*/ 73860 h 161129"/>
                  <a:gd name="connsiteX11" fmla="*/ 3270 w 156320"/>
                  <a:gd name="connsiteY11" fmla="*/ 59786 h 161129"/>
                  <a:gd name="connsiteX12" fmla="*/ 26726 w 156320"/>
                  <a:gd name="connsiteY12" fmla="*/ 24602 h 161129"/>
                  <a:gd name="connsiteX13" fmla="*/ 43145 w 156320"/>
                  <a:gd name="connsiteY13" fmla="*/ 26948 h 161129"/>
                  <a:gd name="connsiteX14" fmla="*/ 64256 w 156320"/>
                  <a:gd name="connsiteY14" fmla="*/ 19911 h 161129"/>
                  <a:gd name="connsiteX15" fmla="*/ 73638 w 156320"/>
                  <a:gd name="connsiteY15" fmla="*/ 8183 h 161129"/>
                  <a:gd name="connsiteX16" fmla="*/ 113513 w 156320"/>
                  <a:gd name="connsiteY16" fmla="*/ 17565 h 161129"/>
                  <a:gd name="connsiteX17" fmla="*/ 115859 w 156320"/>
                  <a:gd name="connsiteY17" fmla="*/ 31639 h 161129"/>
                  <a:gd name="connsiteX18" fmla="*/ 129933 w 156320"/>
                  <a:gd name="connsiteY18" fmla="*/ 48058 h 161129"/>
                  <a:gd name="connsiteX19" fmla="*/ 144006 w 156320"/>
                  <a:gd name="connsiteY19" fmla="*/ 55095 h 161129"/>
                  <a:gd name="connsiteX20" fmla="*/ 144006 w 156320"/>
                  <a:gd name="connsiteY20" fmla="*/ 97316 h 16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6320" h="161129">
                    <a:moveTo>
                      <a:pt x="144006" y="97316"/>
                    </a:moveTo>
                    <a:lnTo>
                      <a:pt x="129933" y="104353"/>
                    </a:lnTo>
                    <a:cubicBezTo>
                      <a:pt x="125242" y="109044"/>
                      <a:pt x="120550" y="116081"/>
                      <a:pt x="120550" y="123118"/>
                    </a:cubicBezTo>
                    <a:lnTo>
                      <a:pt x="118205" y="139537"/>
                    </a:lnTo>
                    <a:cubicBezTo>
                      <a:pt x="115859" y="158302"/>
                      <a:pt x="94749" y="167685"/>
                      <a:pt x="78329" y="155956"/>
                    </a:cubicBezTo>
                    <a:lnTo>
                      <a:pt x="66601" y="146574"/>
                    </a:lnTo>
                    <a:cubicBezTo>
                      <a:pt x="61910" y="141883"/>
                      <a:pt x="52528" y="139537"/>
                      <a:pt x="45491" y="141883"/>
                    </a:cubicBezTo>
                    <a:lnTo>
                      <a:pt x="31417" y="141883"/>
                    </a:lnTo>
                    <a:cubicBezTo>
                      <a:pt x="12652" y="146574"/>
                      <a:pt x="-3767" y="127809"/>
                      <a:pt x="5615" y="109044"/>
                    </a:cubicBezTo>
                    <a:lnTo>
                      <a:pt x="12652" y="94971"/>
                    </a:lnTo>
                    <a:cubicBezTo>
                      <a:pt x="14998" y="87934"/>
                      <a:pt x="14998" y="80897"/>
                      <a:pt x="10307" y="73860"/>
                    </a:cubicBezTo>
                    <a:lnTo>
                      <a:pt x="3270" y="59786"/>
                    </a:lnTo>
                    <a:cubicBezTo>
                      <a:pt x="-6113" y="43367"/>
                      <a:pt x="5615" y="22257"/>
                      <a:pt x="26726" y="24602"/>
                    </a:cubicBezTo>
                    <a:lnTo>
                      <a:pt x="43145" y="26948"/>
                    </a:lnTo>
                    <a:cubicBezTo>
                      <a:pt x="50182" y="26948"/>
                      <a:pt x="57219" y="24602"/>
                      <a:pt x="64256" y="19911"/>
                    </a:cubicBezTo>
                    <a:lnTo>
                      <a:pt x="73638" y="8183"/>
                    </a:lnTo>
                    <a:cubicBezTo>
                      <a:pt x="85366" y="-5891"/>
                      <a:pt x="111168" y="-1199"/>
                      <a:pt x="113513" y="17565"/>
                    </a:cubicBezTo>
                    <a:lnTo>
                      <a:pt x="115859" y="31639"/>
                    </a:lnTo>
                    <a:cubicBezTo>
                      <a:pt x="118205" y="38676"/>
                      <a:pt x="122896" y="45713"/>
                      <a:pt x="129933" y="48058"/>
                    </a:cubicBezTo>
                    <a:lnTo>
                      <a:pt x="144006" y="55095"/>
                    </a:lnTo>
                    <a:cubicBezTo>
                      <a:pt x="160426" y="62132"/>
                      <a:pt x="160426" y="87934"/>
                      <a:pt x="144006" y="97316"/>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6" name="任意多边形: 形状 145">
                <a:extLst>
                  <a:ext uri="{FF2B5EF4-FFF2-40B4-BE49-F238E27FC236}">
                    <a16:creationId xmlns:a16="http://schemas.microsoft.com/office/drawing/2014/main" id="{17015176-669A-4566-A52C-9C69C756C27B}"/>
                  </a:ext>
                </a:extLst>
              </p:cNvPr>
              <p:cNvSpPr/>
              <p:nvPr/>
            </p:nvSpPr>
            <p:spPr>
              <a:xfrm>
                <a:off x="4748032" y="509653"/>
                <a:ext cx="100900" cy="100670"/>
              </a:xfrm>
              <a:custGeom>
                <a:avLst/>
                <a:gdLst>
                  <a:gd name="connsiteX0" fmla="*/ 96470 w 100900"/>
                  <a:gd name="connsiteY0" fmla="*/ 53680 h 100670"/>
                  <a:gd name="connsiteX1" fmla="*/ 89433 w 100900"/>
                  <a:gd name="connsiteY1" fmla="*/ 60717 h 100670"/>
                  <a:gd name="connsiteX2" fmla="*/ 87088 w 100900"/>
                  <a:gd name="connsiteY2" fmla="*/ 72445 h 100670"/>
                  <a:gd name="connsiteX3" fmla="*/ 89433 w 100900"/>
                  <a:gd name="connsiteY3" fmla="*/ 81828 h 100670"/>
                  <a:gd name="connsiteX4" fmla="*/ 68323 w 100900"/>
                  <a:gd name="connsiteY4" fmla="*/ 98247 h 100670"/>
                  <a:gd name="connsiteX5" fmla="*/ 58940 w 100900"/>
                  <a:gd name="connsiteY5" fmla="*/ 93556 h 100670"/>
                  <a:gd name="connsiteX6" fmla="*/ 44867 w 100900"/>
                  <a:gd name="connsiteY6" fmla="*/ 93556 h 100670"/>
                  <a:gd name="connsiteX7" fmla="*/ 37830 w 100900"/>
                  <a:gd name="connsiteY7" fmla="*/ 98247 h 100670"/>
                  <a:gd name="connsiteX8" fmla="*/ 16719 w 100900"/>
                  <a:gd name="connsiteY8" fmla="*/ 84173 h 100670"/>
                  <a:gd name="connsiteX9" fmla="*/ 16719 w 100900"/>
                  <a:gd name="connsiteY9" fmla="*/ 74791 h 100670"/>
                  <a:gd name="connsiteX10" fmla="*/ 12028 w 100900"/>
                  <a:gd name="connsiteY10" fmla="*/ 63063 h 100670"/>
                  <a:gd name="connsiteX11" fmla="*/ 4991 w 100900"/>
                  <a:gd name="connsiteY11" fmla="*/ 56026 h 100670"/>
                  <a:gd name="connsiteX12" fmla="*/ 12028 w 100900"/>
                  <a:gd name="connsiteY12" fmla="*/ 30224 h 100670"/>
                  <a:gd name="connsiteX13" fmla="*/ 21410 w 100900"/>
                  <a:gd name="connsiteY13" fmla="*/ 27878 h 100670"/>
                  <a:gd name="connsiteX14" fmla="*/ 30793 w 100900"/>
                  <a:gd name="connsiteY14" fmla="*/ 18496 h 100670"/>
                  <a:gd name="connsiteX15" fmla="*/ 35484 w 100900"/>
                  <a:gd name="connsiteY15" fmla="*/ 9114 h 100670"/>
                  <a:gd name="connsiteX16" fmla="*/ 61286 w 100900"/>
                  <a:gd name="connsiteY16" fmla="*/ 6768 h 100670"/>
                  <a:gd name="connsiteX17" fmla="*/ 68323 w 100900"/>
                  <a:gd name="connsiteY17" fmla="*/ 23187 h 100670"/>
                  <a:gd name="connsiteX18" fmla="*/ 80051 w 100900"/>
                  <a:gd name="connsiteY18" fmla="*/ 30224 h 100670"/>
                  <a:gd name="connsiteX19" fmla="*/ 89433 w 100900"/>
                  <a:gd name="connsiteY19" fmla="*/ 30224 h 100670"/>
                  <a:gd name="connsiteX20" fmla="*/ 96470 w 100900"/>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900" h="100670">
                    <a:moveTo>
                      <a:pt x="96470" y="53680"/>
                    </a:moveTo>
                    <a:lnTo>
                      <a:pt x="89433" y="60717"/>
                    </a:lnTo>
                    <a:cubicBezTo>
                      <a:pt x="87088" y="63063"/>
                      <a:pt x="84742" y="70100"/>
                      <a:pt x="87088"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0" y="27878"/>
                    </a:lnTo>
                    <a:cubicBezTo>
                      <a:pt x="26102" y="27878"/>
                      <a:pt x="30793" y="23187"/>
                      <a:pt x="30793" y="18496"/>
                    </a:cubicBezTo>
                    <a:lnTo>
                      <a:pt x="35484" y="9114"/>
                    </a:lnTo>
                    <a:cubicBezTo>
                      <a:pt x="40175" y="-2614"/>
                      <a:pt x="54249" y="-2614"/>
                      <a:pt x="61286" y="6768"/>
                    </a:cubicBezTo>
                    <a:lnTo>
                      <a:pt x="68323" y="23187"/>
                    </a:lnTo>
                    <a:cubicBezTo>
                      <a:pt x="70668" y="27878"/>
                      <a:pt x="75360" y="30224"/>
                      <a:pt x="80051" y="30224"/>
                    </a:cubicBezTo>
                    <a:lnTo>
                      <a:pt x="89433" y="30224"/>
                    </a:lnTo>
                    <a:cubicBezTo>
                      <a:pt x="98816" y="32570"/>
                      <a:pt x="105853" y="46643"/>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7" name="任意多边形: 形状 146">
                <a:extLst>
                  <a:ext uri="{FF2B5EF4-FFF2-40B4-BE49-F238E27FC236}">
                    <a16:creationId xmlns:a16="http://schemas.microsoft.com/office/drawing/2014/main" id="{A872CEEB-2375-43FB-A924-3E90736B339A}"/>
                  </a:ext>
                </a:extLst>
              </p:cNvPr>
              <p:cNvSpPr/>
              <p:nvPr/>
            </p:nvSpPr>
            <p:spPr>
              <a:xfrm>
                <a:off x="3535352" y="-1085361"/>
                <a:ext cx="99776" cy="100670"/>
              </a:xfrm>
              <a:custGeom>
                <a:avLst/>
                <a:gdLst>
                  <a:gd name="connsiteX0" fmla="*/ 96470 w 99776"/>
                  <a:gd name="connsiteY0" fmla="*/ 51335 h 100670"/>
                  <a:gd name="connsiteX1" fmla="*/ 89433 w 99776"/>
                  <a:gd name="connsiteY1" fmla="*/ 58372 h 100670"/>
                  <a:gd name="connsiteX2" fmla="*/ 87088 w 99776"/>
                  <a:gd name="connsiteY2" fmla="*/ 70100 h 100670"/>
                  <a:gd name="connsiteX3" fmla="*/ 89433 w 99776"/>
                  <a:gd name="connsiteY3" fmla="*/ 79482 h 100670"/>
                  <a:gd name="connsiteX4" fmla="*/ 68323 w 99776"/>
                  <a:gd name="connsiteY4" fmla="*/ 95901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3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1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7 h 100670"/>
                  <a:gd name="connsiteX19" fmla="*/ 87088 w 99776"/>
                  <a:gd name="connsiteY19" fmla="*/ 23187 h 100670"/>
                  <a:gd name="connsiteX20" fmla="*/ 96470 w 99776"/>
                  <a:gd name="connsiteY20" fmla="*/ 51335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1335"/>
                    </a:moveTo>
                    <a:lnTo>
                      <a:pt x="89433" y="58372"/>
                    </a:lnTo>
                    <a:cubicBezTo>
                      <a:pt x="87088" y="60717"/>
                      <a:pt x="84742" y="67754"/>
                      <a:pt x="87088" y="70100"/>
                    </a:cubicBezTo>
                    <a:lnTo>
                      <a:pt x="89433" y="79482"/>
                    </a:lnTo>
                    <a:cubicBezTo>
                      <a:pt x="91779" y="91210"/>
                      <a:pt x="80051" y="100593"/>
                      <a:pt x="68323" y="95901"/>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1"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8" y="23187"/>
                    </a:lnTo>
                    <a:cubicBezTo>
                      <a:pt x="98816" y="30224"/>
                      <a:pt x="103507" y="44298"/>
                      <a:pt x="96470" y="51335"/>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8" name="任意多边形: 形状 147">
                <a:extLst>
                  <a:ext uri="{FF2B5EF4-FFF2-40B4-BE49-F238E27FC236}">
                    <a16:creationId xmlns:a16="http://schemas.microsoft.com/office/drawing/2014/main" id="{76B87B89-4CA1-4D17-A006-DAA84EDB6667}"/>
                  </a:ext>
                </a:extLst>
              </p:cNvPr>
              <p:cNvSpPr/>
              <p:nvPr/>
            </p:nvSpPr>
            <p:spPr>
              <a:xfrm>
                <a:off x="4621369" y="938900"/>
                <a:ext cx="99776" cy="100670"/>
              </a:xfrm>
              <a:custGeom>
                <a:avLst/>
                <a:gdLst>
                  <a:gd name="connsiteX0" fmla="*/ 96470 w 99776"/>
                  <a:gd name="connsiteY0" fmla="*/ 53680 h 100670"/>
                  <a:gd name="connsiteX1" fmla="*/ 89433 w 99776"/>
                  <a:gd name="connsiteY1" fmla="*/ 60717 h 100670"/>
                  <a:gd name="connsiteX2" fmla="*/ 87087 w 99776"/>
                  <a:gd name="connsiteY2" fmla="*/ 72445 h 100670"/>
                  <a:gd name="connsiteX3" fmla="*/ 89433 w 99776"/>
                  <a:gd name="connsiteY3" fmla="*/ 81828 h 100670"/>
                  <a:gd name="connsiteX4" fmla="*/ 68323 w 99776"/>
                  <a:gd name="connsiteY4" fmla="*/ 98247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3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1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8 h 100670"/>
                  <a:gd name="connsiteX19" fmla="*/ 87087 w 99776"/>
                  <a:gd name="connsiteY19" fmla="*/ 23188 h 100670"/>
                  <a:gd name="connsiteX20" fmla="*/ 96470 w 99776"/>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3680"/>
                    </a:moveTo>
                    <a:lnTo>
                      <a:pt x="89433" y="60717"/>
                    </a:lnTo>
                    <a:cubicBezTo>
                      <a:pt x="87087" y="63063"/>
                      <a:pt x="84742" y="70100"/>
                      <a:pt x="87087"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1" y="27879"/>
                    </a:lnTo>
                    <a:cubicBezTo>
                      <a:pt x="26102" y="27879"/>
                      <a:pt x="30793" y="23188"/>
                      <a:pt x="30793" y="18496"/>
                    </a:cubicBezTo>
                    <a:lnTo>
                      <a:pt x="35484" y="9114"/>
                    </a:lnTo>
                    <a:cubicBezTo>
                      <a:pt x="40175" y="-2614"/>
                      <a:pt x="54249" y="-2614"/>
                      <a:pt x="61286" y="6768"/>
                    </a:cubicBezTo>
                    <a:lnTo>
                      <a:pt x="65977" y="16151"/>
                    </a:lnTo>
                    <a:cubicBezTo>
                      <a:pt x="68323" y="20842"/>
                      <a:pt x="73014" y="23188"/>
                      <a:pt x="77705" y="23188"/>
                    </a:cubicBezTo>
                    <a:lnTo>
                      <a:pt x="87087" y="23188"/>
                    </a:lnTo>
                    <a:cubicBezTo>
                      <a:pt x="98816" y="30224"/>
                      <a:pt x="103507"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9" name="任意多边形: 形状 148">
                <a:extLst>
                  <a:ext uri="{FF2B5EF4-FFF2-40B4-BE49-F238E27FC236}">
                    <a16:creationId xmlns:a16="http://schemas.microsoft.com/office/drawing/2014/main" id="{90E7B955-B298-4AA0-8FF4-29CDDA4F02FB}"/>
                  </a:ext>
                </a:extLst>
              </p:cNvPr>
              <p:cNvSpPr/>
              <p:nvPr/>
            </p:nvSpPr>
            <p:spPr>
              <a:xfrm>
                <a:off x="4692280" y="172036"/>
                <a:ext cx="126144" cy="124088"/>
              </a:xfrm>
              <a:custGeom>
                <a:avLst/>
                <a:gdLst>
                  <a:gd name="connsiteX0" fmla="*/ 114693 w 126144"/>
                  <a:gd name="connsiteY0" fmla="*/ 79332 h 124088"/>
                  <a:gd name="connsiteX1" fmla="*/ 102965 w 126144"/>
                  <a:gd name="connsiteY1" fmla="*/ 84023 h 124088"/>
                  <a:gd name="connsiteX2" fmla="*/ 91237 w 126144"/>
                  <a:gd name="connsiteY2" fmla="*/ 98096 h 124088"/>
                  <a:gd name="connsiteX3" fmla="*/ 88891 w 126144"/>
                  <a:gd name="connsiteY3" fmla="*/ 109825 h 124088"/>
                  <a:gd name="connsiteX4" fmla="*/ 56053 w 126144"/>
                  <a:gd name="connsiteY4" fmla="*/ 119207 h 124088"/>
                  <a:gd name="connsiteX5" fmla="*/ 49016 w 126144"/>
                  <a:gd name="connsiteY5" fmla="*/ 109825 h 124088"/>
                  <a:gd name="connsiteX6" fmla="*/ 32596 w 126144"/>
                  <a:gd name="connsiteY6" fmla="*/ 102788 h 124088"/>
                  <a:gd name="connsiteX7" fmla="*/ 20868 w 126144"/>
                  <a:gd name="connsiteY7" fmla="*/ 105133 h 124088"/>
                  <a:gd name="connsiteX8" fmla="*/ 2103 w 126144"/>
                  <a:gd name="connsiteY8" fmla="*/ 76986 h 124088"/>
                  <a:gd name="connsiteX9" fmla="*/ 9140 w 126144"/>
                  <a:gd name="connsiteY9" fmla="*/ 67604 h 124088"/>
                  <a:gd name="connsiteX10" fmla="*/ 9140 w 126144"/>
                  <a:gd name="connsiteY10" fmla="*/ 51184 h 124088"/>
                  <a:gd name="connsiteX11" fmla="*/ 4449 w 126144"/>
                  <a:gd name="connsiteY11" fmla="*/ 39456 h 124088"/>
                  <a:gd name="connsiteX12" fmla="*/ 25560 w 126144"/>
                  <a:gd name="connsiteY12" fmla="*/ 13655 h 124088"/>
                  <a:gd name="connsiteX13" fmla="*/ 37288 w 126144"/>
                  <a:gd name="connsiteY13" fmla="*/ 16000 h 124088"/>
                  <a:gd name="connsiteX14" fmla="*/ 53707 w 126144"/>
                  <a:gd name="connsiteY14" fmla="*/ 11309 h 124088"/>
                  <a:gd name="connsiteX15" fmla="*/ 63089 w 126144"/>
                  <a:gd name="connsiteY15" fmla="*/ 4272 h 124088"/>
                  <a:gd name="connsiteX16" fmla="*/ 93582 w 126144"/>
                  <a:gd name="connsiteY16" fmla="*/ 16000 h 124088"/>
                  <a:gd name="connsiteX17" fmla="*/ 93582 w 126144"/>
                  <a:gd name="connsiteY17" fmla="*/ 27728 h 124088"/>
                  <a:gd name="connsiteX18" fmla="*/ 102965 w 126144"/>
                  <a:gd name="connsiteY18" fmla="*/ 41802 h 124088"/>
                  <a:gd name="connsiteX19" fmla="*/ 114693 w 126144"/>
                  <a:gd name="connsiteY19" fmla="*/ 48839 h 124088"/>
                  <a:gd name="connsiteX20" fmla="*/ 114693 w 126144"/>
                  <a:gd name="connsiteY20" fmla="*/ 79332 h 12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6144" h="124088">
                    <a:moveTo>
                      <a:pt x="114693" y="79332"/>
                    </a:moveTo>
                    <a:lnTo>
                      <a:pt x="102965" y="84023"/>
                    </a:lnTo>
                    <a:cubicBezTo>
                      <a:pt x="98273" y="86368"/>
                      <a:pt x="93582" y="91060"/>
                      <a:pt x="91237" y="98096"/>
                    </a:cubicBezTo>
                    <a:lnTo>
                      <a:pt x="88891" y="109825"/>
                    </a:lnTo>
                    <a:cubicBezTo>
                      <a:pt x="86545" y="123898"/>
                      <a:pt x="67781" y="128589"/>
                      <a:pt x="56053" y="119207"/>
                    </a:cubicBezTo>
                    <a:lnTo>
                      <a:pt x="49016" y="109825"/>
                    </a:lnTo>
                    <a:cubicBezTo>
                      <a:pt x="44324" y="105133"/>
                      <a:pt x="39633" y="102788"/>
                      <a:pt x="32596" y="102788"/>
                    </a:cubicBezTo>
                    <a:lnTo>
                      <a:pt x="20868" y="105133"/>
                    </a:lnTo>
                    <a:cubicBezTo>
                      <a:pt x="6795" y="107479"/>
                      <a:pt x="-4933" y="91060"/>
                      <a:pt x="2103" y="76986"/>
                    </a:cubicBezTo>
                    <a:lnTo>
                      <a:pt x="9140" y="67604"/>
                    </a:lnTo>
                    <a:cubicBezTo>
                      <a:pt x="11486" y="62912"/>
                      <a:pt x="13831" y="55876"/>
                      <a:pt x="9140" y="51184"/>
                    </a:cubicBezTo>
                    <a:lnTo>
                      <a:pt x="4449" y="39456"/>
                    </a:lnTo>
                    <a:cubicBezTo>
                      <a:pt x="-2588" y="25383"/>
                      <a:pt x="11486" y="11309"/>
                      <a:pt x="25560" y="13655"/>
                    </a:cubicBezTo>
                    <a:lnTo>
                      <a:pt x="37288" y="16000"/>
                    </a:lnTo>
                    <a:cubicBezTo>
                      <a:pt x="44324" y="18346"/>
                      <a:pt x="49016" y="16000"/>
                      <a:pt x="53707" y="11309"/>
                    </a:cubicBezTo>
                    <a:lnTo>
                      <a:pt x="63089" y="4272"/>
                    </a:lnTo>
                    <a:cubicBezTo>
                      <a:pt x="74817" y="-5110"/>
                      <a:pt x="93582" y="1927"/>
                      <a:pt x="93582" y="16000"/>
                    </a:cubicBezTo>
                    <a:lnTo>
                      <a:pt x="93582" y="27728"/>
                    </a:lnTo>
                    <a:cubicBezTo>
                      <a:pt x="93582" y="34765"/>
                      <a:pt x="98273" y="39456"/>
                      <a:pt x="102965" y="41802"/>
                    </a:cubicBezTo>
                    <a:lnTo>
                      <a:pt x="114693" y="48839"/>
                    </a:lnTo>
                    <a:cubicBezTo>
                      <a:pt x="131112" y="55876"/>
                      <a:pt x="128766" y="74640"/>
                      <a:pt x="114693" y="79332"/>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0" name="任意多边形: 形状 149">
                <a:extLst>
                  <a:ext uri="{FF2B5EF4-FFF2-40B4-BE49-F238E27FC236}">
                    <a16:creationId xmlns:a16="http://schemas.microsoft.com/office/drawing/2014/main" id="{9A031C36-06CE-4F4C-80ED-339C915D5497}"/>
                  </a:ext>
                </a:extLst>
              </p:cNvPr>
              <p:cNvSpPr/>
              <p:nvPr/>
            </p:nvSpPr>
            <p:spPr>
              <a:xfrm>
                <a:off x="3680156" y="3928138"/>
                <a:ext cx="157556" cy="156437"/>
              </a:xfrm>
              <a:custGeom>
                <a:avLst/>
                <a:gdLst>
                  <a:gd name="connsiteX0" fmla="*/ 146352 w 157556"/>
                  <a:gd name="connsiteY0" fmla="*/ 92625 h 156437"/>
                  <a:gd name="connsiteX1" fmla="*/ 132278 w 157556"/>
                  <a:gd name="connsiteY1" fmla="*/ 99662 h 156437"/>
                  <a:gd name="connsiteX2" fmla="*/ 120550 w 157556"/>
                  <a:gd name="connsiteY2" fmla="*/ 118427 h 156437"/>
                  <a:gd name="connsiteX3" fmla="*/ 118205 w 157556"/>
                  <a:gd name="connsiteY3" fmla="*/ 134846 h 156437"/>
                  <a:gd name="connsiteX4" fmla="*/ 78329 w 157556"/>
                  <a:gd name="connsiteY4" fmla="*/ 151265 h 156437"/>
                  <a:gd name="connsiteX5" fmla="*/ 66601 w 157556"/>
                  <a:gd name="connsiteY5" fmla="*/ 141883 h 156437"/>
                  <a:gd name="connsiteX6" fmla="*/ 45491 w 157556"/>
                  <a:gd name="connsiteY6" fmla="*/ 137192 h 156437"/>
                  <a:gd name="connsiteX7" fmla="*/ 31417 w 157556"/>
                  <a:gd name="connsiteY7" fmla="*/ 141883 h 156437"/>
                  <a:gd name="connsiteX8" fmla="*/ 5615 w 157556"/>
                  <a:gd name="connsiteY8" fmla="*/ 109044 h 156437"/>
                  <a:gd name="connsiteX9" fmla="*/ 12652 w 157556"/>
                  <a:gd name="connsiteY9" fmla="*/ 94971 h 156437"/>
                  <a:gd name="connsiteX10" fmla="*/ 10307 w 157556"/>
                  <a:gd name="connsiteY10" fmla="*/ 73860 h 156437"/>
                  <a:gd name="connsiteX11" fmla="*/ 3270 w 157556"/>
                  <a:gd name="connsiteY11" fmla="*/ 59787 h 156437"/>
                  <a:gd name="connsiteX12" fmla="*/ 26726 w 157556"/>
                  <a:gd name="connsiteY12" fmla="*/ 24602 h 156437"/>
                  <a:gd name="connsiteX13" fmla="*/ 43145 w 157556"/>
                  <a:gd name="connsiteY13" fmla="*/ 26948 h 156437"/>
                  <a:gd name="connsiteX14" fmla="*/ 64256 w 157556"/>
                  <a:gd name="connsiteY14" fmla="*/ 19911 h 156437"/>
                  <a:gd name="connsiteX15" fmla="*/ 73638 w 157556"/>
                  <a:gd name="connsiteY15" fmla="*/ 8183 h 156437"/>
                  <a:gd name="connsiteX16" fmla="*/ 113514 w 157556"/>
                  <a:gd name="connsiteY16" fmla="*/ 17565 h 156437"/>
                  <a:gd name="connsiteX17" fmla="*/ 115859 w 157556"/>
                  <a:gd name="connsiteY17" fmla="*/ 31639 h 156437"/>
                  <a:gd name="connsiteX18" fmla="*/ 129933 w 157556"/>
                  <a:gd name="connsiteY18" fmla="*/ 48058 h 156437"/>
                  <a:gd name="connsiteX19" fmla="*/ 144006 w 157556"/>
                  <a:gd name="connsiteY19" fmla="*/ 55095 h 156437"/>
                  <a:gd name="connsiteX20" fmla="*/ 146352 w 157556"/>
                  <a:gd name="connsiteY20" fmla="*/ 92625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7556" h="156437">
                    <a:moveTo>
                      <a:pt x="146352" y="92625"/>
                    </a:moveTo>
                    <a:lnTo>
                      <a:pt x="132278" y="99662"/>
                    </a:lnTo>
                    <a:cubicBezTo>
                      <a:pt x="125242" y="104353"/>
                      <a:pt x="120550" y="111390"/>
                      <a:pt x="120550" y="118427"/>
                    </a:cubicBezTo>
                    <a:lnTo>
                      <a:pt x="118205" y="134846"/>
                    </a:lnTo>
                    <a:cubicBezTo>
                      <a:pt x="115859" y="153611"/>
                      <a:pt x="94749" y="162993"/>
                      <a:pt x="78329" y="151265"/>
                    </a:cubicBezTo>
                    <a:lnTo>
                      <a:pt x="66601" y="141883"/>
                    </a:lnTo>
                    <a:cubicBezTo>
                      <a:pt x="61910" y="137192"/>
                      <a:pt x="52528" y="134846"/>
                      <a:pt x="45491" y="137192"/>
                    </a:cubicBezTo>
                    <a:lnTo>
                      <a:pt x="31417" y="141883"/>
                    </a:lnTo>
                    <a:cubicBezTo>
                      <a:pt x="12652" y="146574"/>
                      <a:pt x="-3767" y="127809"/>
                      <a:pt x="5615" y="109044"/>
                    </a:cubicBezTo>
                    <a:lnTo>
                      <a:pt x="12652" y="94971"/>
                    </a:lnTo>
                    <a:cubicBezTo>
                      <a:pt x="14998" y="87934"/>
                      <a:pt x="14998" y="80897"/>
                      <a:pt x="10307" y="73860"/>
                    </a:cubicBezTo>
                    <a:lnTo>
                      <a:pt x="3270" y="59787"/>
                    </a:lnTo>
                    <a:cubicBezTo>
                      <a:pt x="-6113" y="43367"/>
                      <a:pt x="5615" y="22257"/>
                      <a:pt x="26726" y="24602"/>
                    </a:cubicBezTo>
                    <a:lnTo>
                      <a:pt x="43145" y="26948"/>
                    </a:lnTo>
                    <a:cubicBezTo>
                      <a:pt x="50182" y="26948"/>
                      <a:pt x="57219" y="24602"/>
                      <a:pt x="64256" y="19911"/>
                    </a:cubicBezTo>
                    <a:lnTo>
                      <a:pt x="73638" y="8183"/>
                    </a:lnTo>
                    <a:cubicBezTo>
                      <a:pt x="85366" y="-5891"/>
                      <a:pt x="111168" y="-1199"/>
                      <a:pt x="113514" y="17565"/>
                    </a:cubicBezTo>
                    <a:lnTo>
                      <a:pt x="115859" y="31639"/>
                    </a:lnTo>
                    <a:cubicBezTo>
                      <a:pt x="118205" y="38676"/>
                      <a:pt x="122896" y="45713"/>
                      <a:pt x="129933" y="48058"/>
                    </a:cubicBezTo>
                    <a:lnTo>
                      <a:pt x="144006" y="55095"/>
                    </a:lnTo>
                    <a:cubicBezTo>
                      <a:pt x="160426" y="59787"/>
                      <a:pt x="162771" y="83243"/>
                      <a:pt x="146352" y="92625"/>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1" name="任意多边形: 形状 150">
                <a:extLst>
                  <a:ext uri="{FF2B5EF4-FFF2-40B4-BE49-F238E27FC236}">
                    <a16:creationId xmlns:a16="http://schemas.microsoft.com/office/drawing/2014/main" id="{34A0F6C2-EFA4-4CF9-ACC7-CAF82EFD808D}"/>
                  </a:ext>
                </a:extLst>
              </p:cNvPr>
              <p:cNvSpPr/>
              <p:nvPr/>
            </p:nvSpPr>
            <p:spPr>
              <a:xfrm>
                <a:off x="3733417" y="3512469"/>
                <a:ext cx="292593" cy="294075"/>
              </a:xfrm>
              <a:custGeom>
                <a:avLst/>
                <a:gdLst>
                  <a:gd name="connsiteX0" fmla="*/ 271357 w 292593"/>
                  <a:gd name="connsiteY0" fmla="*/ 179909 h 294075"/>
                  <a:gd name="connsiteX1" fmla="*/ 245556 w 292593"/>
                  <a:gd name="connsiteY1" fmla="*/ 193982 h 294075"/>
                  <a:gd name="connsiteX2" fmla="*/ 224445 w 292593"/>
                  <a:gd name="connsiteY2" fmla="*/ 226821 h 294075"/>
                  <a:gd name="connsiteX3" fmla="*/ 222100 w 292593"/>
                  <a:gd name="connsiteY3" fmla="*/ 254968 h 294075"/>
                  <a:gd name="connsiteX4" fmla="*/ 149386 w 292593"/>
                  <a:gd name="connsiteY4" fmla="*/ 283116 h 294075"/>
                  <a:gd name="connsiteX5" fmla="*/ 128275 w 292593"/>
                  <a:gd name="connsiteY5" fmla="*/ 264351 h 294075"/>
                  <a:gd name="connsiteX6" fmla="*/ 88400 w 292593"/>
                  <a:gd name="connsiteY6" fmla="*/ 254968 h 294075"/>
                  <a:gd name="connsiteX7" fmla="*/ 60253 w 292593"/>
                  <a:gd name="connsiteY7" fmla="*/ 262005 h 294075"/>
                  <a:gd name="connsiteX8" fmla="*/ 10995 w 292593"/>
                  <a:gd name="connsiteY8" fmla="*/ 203365 h 294075"/>
                  <a:gd name="connsiteX9" fmla="*/ 22723 w 292593"/>
                  <a:gd name="connsiteY9" fmla="*/ 177563 h 294075"/>
                  <a:gd name="connsiteX10" fmla="*/ 20377 w 292593"/>
                  <a:gd name="connsiteY10" fmla="*/ 137688 h 294075"/>
                  <a:gd name="connsiteX11" fmla="*/ 6303 w 292593"/>
                  <a:gd name="connsiteY11" fmla="*/ 114231 h 294075"/>
                  <a:gd name="connsiteX12" fmla="*/ 48524 w 292593"/>
                  <a:gd name="connsiteY12" fmla="*/ 48555 h 294075"/>
                  <a:gd name="connsiteX13" fmla="*/ 76672 w 292593"/>
                  <a:gd name="connsiteY13" fmla="*/ 50900 h 294075"/>
                  <a:gd name="connsiteX14" fmla="*/ 114201 w 292593"/>
                  <a:gd name="connsiteY14" fmla="*/ 36827 h 294075"/>
                  <a:gd name="connsiteX15" fmla="*/ 132966 w 292593"/>
                  <a:gd name="connsiteY15" fmla="*/ 15716 h 294075"/>
                  <a:gd name="connsiteX16" fmla="*/ 208026 w 292593"/>
                  <a:gd name="connsiteY16" fmla="*/ 34481 h 294075"/>
                  <a:gd name="connsiteX17" fmla="*/ 212717 w 292593"/>
                  <a:gd name="connsiteY17" fmla="*/ 62628 h 294075"/>
                  <a:gd name="connsiteX18" fmla="*/ 238519 w 292593"/>
                  <a:gd name="connsiteY18" fmla="*/ 93121 h 294075"/>
                  <a:gd name="connsiteX19" fmla="*/ 264320 w 292593"/>
                  <a:gd name="connsiteY19" fmla="*/ 104849 h 294075"/>
                  <a:gd name="connsiteX20" fmla="*/ 271357 w 292593"/>
                  <a:gd name="connsiteY20" fmla="*/ 179909 h 29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2593" h="294075">
                    <a:moveTo>
                      <a:pt x="271357" y="179909"/>
                    </a:moveTo>
                    <a:lnTo>
                      <a:pt x="245556" y="193982"/>
                    </a:lnTo>
                    <a:cubicBezTo>
                      <a:pt x="233828" y="201019"/>
                      <a:pt x="224445" y="212747"/>
                      <a:pt x="224445" y="226821"/>
                    </a:cubicBezTo>
                    <a:lnTo>
                      <a:pt x="222100" y="254968"/>
                    </a:lnTo>
                    <a:cubicBezTo>
                      <a:pt x="219754" y="290152"/>
                      <a:pt x="177533" y="306572"/>
                      <a:pt x="149386" y="283116"/>
                    </a:cubicBezTo>
                    <a:lnTo>
                      <a:pt x="128275" y="264351"/>
                    </a:lnTo>
                    <a:cubicBezTo>
                      <a:pt x="118893" y="254968"/>
                      <a:pt x="102473" y="250277"/>
                      <a:pt x="88400" y="254968"/>
                    </a:cubicBezTo>
                    <a:lnTo>
                      <a:pt x="60253" y="262005"/>
                    </a:lnTo>
                    <a:cubicBezTo>
                      <a:pt x="25068" y="271388"/>
                      <a:pt x="-3079" y="233858"/>
                      <a:pt x="10995" y="203365"/>
                    </a:cubicBezTo>
                    <a:lnTo>
                      <a:pt x="22723" y="177563"/>
                    </a:lnTo>
                    <a:cubicBezTo>
                      <a:pt x="27414" y="163489"/>
                      <a:pt x="27414" y="149416"/>
                      <a:pt x="20377" y="137688"/>
                    </a:cubicBezTo>
                    <a:lnTo>
                      <a:pt x="6303" y="114231"/>
                    </a:lnTo>
                    <a:cubicBezTo>
                      <a:pt x="-12461" y="83739"/>
                      <a:pt x="13340" y="43863"/>
                      <a:pt x="48524" y="48555"/>
                    </a:cubicBezTo>
                    <a:lnTo>
                      <a:pt x="76672" y="50900"/>
                    </a:lnTo>
                    <a:cubicBezTo>
                      <a:pt x="90745" y="53246"/>
                      <a:pt x="104819" y="46209"/>
                      <a:pt x="114201" y="36827"/>
                    </a:cubicBezTo>
                    <a:lnTo>
                      <a:pt x="132966" y="15716"/>
                    </a:lnTo>
                    <a:cubicBezTo>
                      <a:pt x="156422" y="-12431"/>
                      <a:pt x="200989" y="-703"/>
                      <a:pt x="208026" y="34481"/>
                    </a:cubicBezTo>
                    <a:lnTo>
                      <a:pt x="212717" y="62628"/>
                    </a:lnTo>
                    <a:cubicBezTo>
                      <a:pt x="215063" y="76702"/>
                      <a:pt x="224445" y="88430"/>
                      <a:pt x="238519" y="93121"/>
                    </a:cubicBezTo>
                    <a:lnTo>
                      <a:pt x="264320" y="104849"/>
                    </a:lnTo>
                    <a:cubicBezTo>
                      <a:pt x="299505" y="116577"/>
                      <a:pt x="301850" y="163489"/>
                      <a:pt x="271357" y="17990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2" name="任意多边形: 形状 151">
                <a:extLst>
                  <a:ext uri="{FF2B5EF4-FFF2-40B4-BE49-F238E27FC236}">
                    <a16:creationId xmlns:a16="http://schemas.microsoft.com/office/drawing/2014/main" id="{AFFD04D3-C299-4075-A807-961EDCB67258}"/>
                  </a:ext>
                </a:extLst>
              </p:cNvPr>
              <p:cNvSpPr/>
              <p:nvPr/>
            </p:nvSpPr>
            <p:spPr>
              <a:xfrm>
                <a:off x="4573755" y="1394594"/>
                <a:ext cx="257883" cy="261922"/>
              </a:xfrm>
              <a:custGeom>
                <a:avLst/>
                <a:gdLst>
                  <a:gd name="connsiteX0" fmla="*/ 237909 w 257883"/>
                  <a:gd name="connsiteY0" fmla="*/ 158587 h 261922"/>
                  <a:gd name="connsiteX1" fmla="*/ 216799 w 257883"/>
                  <a:gd name="connsiteY1" fmla="*/ 170315 h 261922"/>
                  <a:gd name="connsiteX2" fmla="*/ 198034 w 257883"/>
                  <a:gd name="connsiteY2" fmla="*/ 200808 h 261922"/>
                  <a:gd name="connsiteX3" fmla="*/ 195688 w 257883"/>
                  <a:gd name="connsiteY3" fmla="*/ 226609 h 261922"/>
                  <a:gd name="connsiteX4" fmla="*/ 132357 w 257883"/>
                  <a:gd name="connsiteY4" fmla="*/ 252411 h 261922"/>
                  <a:gd name="connsiteX5" fmla="*/ 113592 w 257883"/>
                  <a:gd name="connsiteY5" fmla="*/ 235992 h 261922"/>
                  <a:gd name="connsiteX6" fmla="*/ 78408 w 257883"/>
                  <a:gd name="connsiteY6" fmla="*/ 226609 h 261922"/>
                  <a:gd name="connsiteX7" fmla="*/ 54952 w 257883"/>
                  <a:gd name="connsiteY7" fmla="*/ 231300 h 261922"/>
                  <a:gd name="connsiteX8" fmla="*/ 12731 w 257883"/>
                  <a:gd name="connsiteY8" fmla="*/ 179697 h 261922"/>
                  <a:gd name="connsiteX9" fmla="*/ 22113 w 257883"/>
                  <a:gd name="connsiteY9" fmla="*/ 156241 h 261922"/>
                  <a:gd name="connsiteX10" fmla="*/ 19767 w 257883"/>
                  <a:gd name="connsiteY10" fmla="*/ 121057 h 261922"/>
                  <a:gd name="connsiteX11" fmla="*/ 5694 w 257883"/>
                  <a:gd name="connsiteY11" fmla="*/ 99946 h 261922"/>
                  <a:gd name="connsiteX12" fmla="*/ 43224 w 257883"/>
                  <a:gd name="connsiteY12" fmla="*/ 43652 h 261922"/>
                  <a:gd name="connsiteX13" fmla="*/ 69025 w 257883"/>
                  <a:gd name="connsiteY13" fmla="*/ 45997 h 261922"/>
                  <a:gd name="connsiteX14" fmla="*/ 101864 w 257883"/>
                  <a:gd name="connsiteY14" fmla="*/ 31924 h 261922"/>
                  <a:gd name="connsiteX15" fmla="*/ 118283 w 257883"/>
                  <a:gd name="connsiteY15" fmla="*/ 13159 h 261922"/>
                  <a:gd name="connsiteX16" fmla="*/ 183960 w 257883"/>
                  <a:gd name="connsiteY16" fmla="*/ 29578 h 261922"/>
                  <a:gd name="connsiteX17" fmla="*/ 188651 w 257883"/>
                  <a:gd name="connsiteY17" fmla="*/ 53034 h 261922"/>
                  <a:gd name="connsiteX18" fmla="*/ 212107 w 257883"/>
                  <a:gd name="connsiteY18" fmla="*/ 81181 h 261922"/>
                  <a:gd name="connsiteX19" fmla="*/ 235563 w 257883"/>
                  <a:gd name="connsiteY19" fmla="*/ 90564 h 261922"/>
                  <a:gd name="connsiteX20" fmla="*/ 237909 w 257883"/>
                  <a:gd name="connsiteY20" fmla="*/ 158587 h 26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7883" h="261922">
                    <a:moveTo>
                      <a:pt x="237909" y="158587"/>
                    </a:moveTo>
                    <a:lnTo>
                      <a:pt x="216799" y="170315"/>
                    </a:lnTo>
                    <a:cubicBezTo>
                      <a:pt x="205070" y="177352"/>
                      <a:pt x="198034" y="186734"/>
                      <a:pt x="198034" y="200808"/>
                    </a:cubicBezTo>
                    <a:lnTo>
                      <a:pt x="195688" y="226609"/>
                    </a:lnTo>
                    <a:cubicBezTo>
                      <a:pt x="193342" y="257102"/>
                      <a:pt x="155813" y="273522"/>
                      <a:pt x="132357" y="252411"/>
                    </a:cubicBezTo>
                    <a:lnTo>
                      <a:pt x="113592" y="235992"/>
                    </a:lnTo>
                    <a:cubicBezTo>
                      <a:pt x="104210" y="226609"/>
                      <a:pt x="92481" y="224264"/>
                      <a:pt x="78408" y="226609"/>
                    </a:cubicBezTo>
                    <a:lnTo>
                      <a:pt x="54952" y="231300"/>
                    </a:lnTo>
                    <a:cubicBezTo>
                      <a:pt x="24459" y="238337"/>
                      <a:pt x="-1343" y="207844"/>
                      <a:pt x="12731" y="179697"/>
                    </a:cubicBezTo>
                    <a:lnTo>
                      <a:pt x="22113" y="156241"/>
                    </a:lnTo>
                    <a:cubicBezTo>
                      <a:pt x="26804" y="144513"/>
                      <a:pt x="26804" y="132785"/>
                      <a:pt x="19767" y="121057"/>
                    </a:cubicBezTo>
                    <a:lnTo>
                      <a:pt x="5694" y="99946"/>
                    </a:lnTo>
                    <a:cubicBezTo>
                      <a:pt x="-10726" y="74145"/>
                      <a:pt x="10385" y="38961"/>
                      <a:pt x="43224" y="43652"/>
                    </a:cubicBezTo>
                    <a:lnTo>
                      <a:pt x="69025" y="45997"/>
                    </a:lnTo>
                    <a:cubicBezTo>
                      <a:pt x="80753" y="48343"/>
                      <a:pt x="94827" y="43652"/>
                      <a:pt x="101864" y="31924"/>
                    </a:cubicBezTo>
                    <a:lnTo>
                      <a:pt x="118283" y="13159"/>
                    </a:lnTo>
                    <a:cubicBezTo>
                      <a:pt x="139394" y="-10297"/>
                      <a:pt x="176923" y="-915"/>
                      <a:pt x="183960" y="29578"/>
                    </a:cubicBezTo>
                    <a:lnTo>
                      <a:pt x="188651" y="53034"/>
                    </a:lnTo>
                    <a:cubicBezTo>
                      <a:pt x="190997" y="64762"/>
                      <a:pt x="200379" y="76490"/>
                      <a:pt x="212107" y="81181"/>
                    </a:cubicBezTo>
                    <a:lnTo>
                      <a:pt x="235563" y="90564"/>
                    </a:lnTo>
                    <a:cubicBezTo>
                      <a:pt x="263711" y="102292"/>
                      <a:pt x="266056" y="142167"/>
                      <a:pt x="237909" y="15858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3" name="任意多边形: 形状 152">
                <a:extLst>
                  <a:ext uri="{FF2B5EF4-FFF2-40B4-BE49-F238E27FC236}">
                    <a16:creationId xmlns:a16="http://schemas.microsoft.com/office/drawing/2014/main" id="{589B320D-9A0C-4288-8EDE-5546995F4E01}"/>
                  </a:ext>
                </a:extLst>
              </p:cNvPr>
              <p:cNvSpPr/>
              <p:nvPr/>
            </p:nvSpPr>
            <p:spPr>
              <a:xfrm>
                <a:off x="4501743" y="-756975"/>
                <a:ext cx="99776" cy="100670"/>
              </a:xfrm>
              <a:custGeom>
                <a:avLst/>
                <a:gdLst>
                  <a:gd name="connsiteX0" fmla="*/ 96470 w 99776"/>
                  <a:gd name="connsiteY0" fmla="*/ 53680 h 100670"/>
                  <a:gd name="connsiteX1" fmla="*/ 89433 w 99776"/>
                  <a:gd name="connsiteY1" fmla="*/ 60717 h 100670"/>
                  <a:gd name="connsiteX2" fmla="*/ 87088 w 99776"/>
                  <a:gd name="connsiteY2" fmla="*/ 72445 h 100670"/>
                  <a:gd name="connsiteX3" fmla="*/ 89433 w 99776"/>
                  <a:gd name="connsiteY3" fmla="*/ 81828 h 100670"/>
                  <a:gd name="connsiteX4" fmla="*/ 68323 w 99776"/>
                  <a:gd name="connsiteY4" fmla="*/ 98247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3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0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7 h 100670"/>
                  <a:gd name="connsiteX19" fmla="*/ 87088 w 99776"/>
                  <a:gd name="connsiteY19" fmla="*/ 23187 h 100670"/>
                  <a:gd name="connsiteX20" fmla="*/ 96470 w 99776"/>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3680"/>
                    </a:moveTo>
                    <a:lnTo>
                      <a:pt x="89433" y="60717"/>
                    </a:lnTo>
                    <a:cubicBezTo>
                      <a:pt x="87088" y="63063"/>
                      <a:pt x="84742" y="70100"/>
                      <a:pt x="87088"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0"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8" y="23187"/>
                    </a:lnTo>
                    <a:cubicBezTo>
                      <a:pt x="98816" y="30224"/>
                      <a:pt x="103507"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4" name="任意多边形: 形状 153">
                <a:extLst>
                  <a:ext uri="{FF2B5EF4-FFF2-40B4-BE49-F238E27FC236}">
                    <a16:creationId xmlns:a16="http://schemas.microsoft.com/office/drawing/2014/main" id="{D24BF565-5610-4939-B27A-66D1F275F616}"/>
                  </a:ext>
                </a:extLst>
              </p:cNvPr>
              <p:cNvSpPr/>
              <p:nvPr/>
            </p:nvSpPr>
            <p:spPr>
              <a:xfrm>
                <a:off x="4621369" y="1987387"/>
                <a:ext cx="99776" cy="100670"/>
              </a:xfrm>
              <a:custGeom>
                <a:avLst/>
                <a:gdLst>
                  <a:gd name="connsiteX0" fmla="*/ 96470 w 99776"/>
                  <a:gd name="connsiteY0" fmla="*/ 53680 h 100670"/>
                  <a:gd name="connsiteX1" fmla="*/ 89433 w 99776"/>
                  <a:gd name="connsiteY1" fmla="*/ 60717 h 100670"/>
                  <a:gd name="connsiteX2" fmla="*/ 87087 w 99776"/>
                  <a:gd name="connsiteY2" fmla="*/ 72445 h 100670"/>
                  <a:gd name="connsiteX3" fmla="*/ 89433 w 99776"/>
                  <a:gd name="connsiteY3" fmla="*/ 81828 h 100670"/>
                  <a:gd name="connsiteX4" fmla="*/ 68323 w 99776"/>
                  <a:gd name="connsiteY4" fmla="*/ 98247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4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1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7 h 100670"/>
                  <a:gd name="connsiteX19" fmla="*/ 87087 w 99776"/>
                  <a:gd name="connsiteY19" fmla="*/ 23187 h 100670"/>
                  <a:gd name="connsiteX20" fmla="*/ 96470 w 99776"/>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3680"/>
                    </a:moveTo>
                    <a:lnTo>
                      <a:pt x="89433" y="60717"/>
                    </a:lnTo>
                    <a:cubicBezTo>
                      <a:pt x="87087" y="63063"/>
                      <a:pt x="84742" y="70100"/>
                      <a:pt x="87087"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2"/>
                      <a:pt x="16719" y="84174"/>
                    </a:cubicBezTo>
                    <a:lnTo>
                      <a:pt x="16719" y="74791"/>
                    </a:lnTo>
                    <a:cubicBezTo>
                      <a:pt x="16719" y="70100"/>
                      <a:pt x="14374" y="65409"/>
                      <a:pt x="12028" y="63063"/>
                    </a:cubicBezTo>
                    <a:lnTo>
                      <a:pt x="4991" y="56026"/>
                    </a:lnTo>
                    <a:cubicBezTo>
                      <a:pt x="-4391" y="48989"/>
                      <a:pt x="300" y="32570"/>
                      <a:pt x="12028" y="30224"/>
                    </a:cubicBezTo>
                    <a:lnTo>
                      <a:pt x="21411"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7" y="23187"/>
                    </a:lnTo>
                    <a:cubicBezTo>
                      <a:pt x="98816" y="30224"/>
                      <a:pt x="103507"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5" name="任意多边形: 形状 154">
                <a:extLst>
                  <a:ext uri="{FF2B5EF4-FFF2-40B4-BE49-F238E27FC236}">
                    <a16:creationId xmlns:a16="http://schemas.microsoft.com/office/drawing/2014/main" id="{1CEBA66C-E3D3-443A-B420-1855834D0713}"/>
                  </a:ext>
                </a:extLst>
              </p:cNvPr>
              <p:cNvSpPr/>
              <p:nvPr/>
            </p:nvSpPr>
            <p:spPr>
              <a:xfrm>
                <a:off x="3934106" y="-939933"/>
                <a:ext cx="100817" cy="100670"/>
              </a:xfrm>
              <a:custGeom>
                <a:avLst/>
                <a:gdLst>
                  <a:gd name="connsiteX0" fmla="*/ 96470 w 100817"/>
                  <a:gd name="connsiteY0" fmla="*/ 53680 h 100670"/>
                  <a:gd name="connsiteX1" fmla="*/ 89433 w 100817"/>
                  <a:gd name="connsiteY1" fmla="*/ 60717 h 100670"/>
                  <a:gd name="connsiteX2" fmla="*/ 87088 w 100817"/>
                  <a:gd name="connsiteY2" fmla="*/ 72445 h 100670"/>
                  <a:gd name="connsiteX3" fmla="*/ 89433 w 100817"/>
                  <a:gd name="connsiteY3" fmla="*/ 81828 h 100670"/>
                  <a:gd name="connsiteX4" fmla="*/ 68323 w 100817"/>
                  <a:gd name="connsiteY4" fmla="*/ 98247 h 100670"/>
                  <a:gd name="connsiteX5" fmla="*/ 58940 w 100817"/>
                  <a:gd name="connsiteY5" fmla="*/ 93556 h 100670"/>
                  <a:gd name="connsiteX6" fmla="*/ 44867 w 100817"/>
                  <a:gd name="connsiteY6" fmla="*/ 93556 h 100670"/>
                  <a:gd name="connsiteX7" fmla="*/ 37830 w 100817"/>
                  <a:gd name="connsiteY7" fmla="*/ 98247 h 100670"/>
                  <a:gd name="connsiteX8" fmla="*/ 16719 w 100817"/>
                  <a:gd name="connsiteY8" fmla="*/ 84173 h 100670"/>
                  <a:gd name="connsiteX9" fmla="*/ 16719 w 100817"/>
                  <a:gd name="connsiteY9" fmla="*/ 74791 h 100670"/>
                  <a:gd name="connsiteX10" fmla="*/ 12028 w 100817"/>
                  <a:gd name="connsiteY10" fmla="*/ 63063 h 100670"/>
                  <a:gd name="connsiteX11" fmla="*/ 4991 w 100817"/>
                  <a:gd name="connsiteY11" fmla="*/ 56026 h 100670"/>
                  <a:gd name="connsiteX12" fmla="*/ 12028 w 100817"/>
                  <a:gd name="connsiteY12" fmla="*/ 30224 h 100670"/>
                  <a:gd name="connsiteX13" fmla="*/ 21411 w 100817"/>
                  <a:gd name="connsiteY13" fmla="*/ 27879 h 100670"/>
                  <a:gd name="connsiteX14" fmla="*/ 30793 w 100817"/>
                  <a:gd name="connsiteY14" fmla="*/ 18496 h 100670"/>
                  <a:gd name="connsiteX15" fmla="*/ 35484 w 100817"/>
                  <a:gd name="connsiteY15" fmla="*/ 9114 h 100670"/>
                  <a:gd name="connsiteX16" fmla="*/ 61286 w 100817"/>
                  <a:gd name="connsiteY16" fmla="*/ 6768 h 100670"/>
                  <a:gd name="connsiteX17" fmla="*/ 65977 w 100817"/>
                  <a:gd name="connsiteY17" fmla="*/ 16151 h 100670"/>
                  <a:gd name="connsiteX18" fmla="*/ 77705 w 100817"/>
                  <a:gd name="connsiteY18" fmla="*/ 23187 h 100670"/>
                  <a:gd name="connsiteX19" fmla="*/ 87088 w 100817"/>
                  <a:gd name="connsiteY19" fmla="*/ 23187 h 100670"/>
                  <a:gd name="connsiteX20" fmla="*/ 96470 w 100817"/>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817" h="100670">
                    <a:moveTo>
                      <a:pt x="96470" y="53680"/>
                    </a:moveTo>
                    <a:lnTo>
                      <a:pt x="89433" y="60717"/>
                    </a:lnTo>
                    <a:cubicBezTo>
                      <a:pt x="87088" y="63063"/>
                      <a:pt x="84742" y="70100"/>
                      <a:pt x="87088"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1"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8" y="23187"/>
                    </a:lnTo>
                    <a:cubicBezTo>
                      <a:pt x="98816" y="30224"/>
                      <a:pt x="105852"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6" name="任意多边形: 形状 155">
                <a:extLst>
                  <a:ext uri="{FF2B5EF4-FFF2-40B4-BE49-F238E27FC236}">
                    <a16:creationId xmlns:a16="http://schemas.microsoft.com/office/drawing/2014/main" id="{72B8470A-59F9-453F-81B9-079C5603311C}"/>
                  </a:ext>
                </a:extLst>
              </p:cNvPr>
              <p:cNvSpPr/>
              <p:nvPr/>
            </p:nvSpPr>
            <p:spPr>
              <a:xfrm>
                <a:off x="4218467" y="-318196"/>
                <a:ext cx="125247" cy="124088"/>
              </a:xfrm>
              <a:custGeom>
                <a:avLst/>
                <a:gdLst>
                  <a:gd name="connsiteX0" fmla="*/ 114692 w 125247"/>
                  <a:gd name="connsiteY0" fmla="*/ 79332 h 124088"/>
                  <a:gd name="connsiteX1" fmla="*/ 102964 w 125247"/>
                  <a:gd name="connsiteY1" fmla="*/ 84023 h 124088"/>
                  <a:gd name="connsiteX2" fmla="*/ 91236 w 125247"/>
                  <a:gd name="connsiteY2" fmla="*/ 98097 h 124088"/>
                  <a:gd name="connsiteX3" fmla="*/ 88891 w 125247"/>
                  <a:gd name="connsiteY3" fmla="*/ 109825 h 124088"/>
                  <a:gd name="connsiteX4" fmla="*/ 56052 w 125247"/>
                  <a:gd name="connsiteY4" fmla="*/ 119207 h 124088"/>
                  <a:gd name="connsiteX5" fmla="*/ 49016 w 125247"/>
                  <a:gd name="connsiteY5" fmla="*/ 109825 h 124088"/>
                  <a:gd name="connsiteX6" fmla="*/ 32596 w 125247"/>
                  <a:gd name="connsiteY6" fmla="*/ 102788 h 124088"/>
                  <a:gd name="connsiteX7" fmla="*/ 20868 w 125247"/>
                  <a:gd name="connsiteY7" fmla="*/ 105133 h 124088"/>
                  <a:gd name="connsiteX8" fmla="*/ 2103 w 125247"/>
                  <a:gd name="connsiteY8" fmla="*/ 76986 h 124088"/>
                  <a:gd name="connsiteX9" fmla="*/ 9140 w 125247"/>
                  <a:gd name="connsiteY9" fmla="*/ 67604 h 124088"/>
                  <a:gd name="connsiteX10" fmla="*/ 9140 w 125247"/>
                  <a:gd name="connsiteY10" fmla="*/ 51184 h 124088"/>
                  <a:gd name="connsiteX11" fmla="*/ 4449 w 125247"/>
                  <a:gd name="connsiteY11" fmla="*/ 39456 h 124088"/>
                  <a:gd name="connsiteX12" fmla="*/ 25560 w 125247"/>
                  <a:gd name="connsiteY12" fmla="*/ 13655 h 124088"/>
                  <a:gd name="connsiteX13" fmla="*/ 37288 w 125247"/>
                  <a:gd name="connsiteY13" fmla="*/ 16000 h 124088"/>
                  <a:gd name="connsiteX14" fmla="*/ 53707 w 125247"/>
                  <a:gd name="connsiteY14" fmla="*/ 11309 h 124088"/>
                  <a:gd name="connsiteX15" fmla="*/ 63089 w 125247"/>
                  <a:gd name="connsiteY15" fmla="*/ 4272 h 124088"/>
                  <a:gd name="connsiteX16" fmla="*/ 93582 w 125247"/>
                  <a:gd name="connsiteY16" fmla="*/ 16000 h 124088"/>
                  <a:gd name="connsiteX17" fmla="*/ 93582 w 125247"/>
                  <a:gd name="connsiteY17" fmla="*/ 27728 h 124088"/>
                  <a:gd name="connsiteX18" fmla="*/ 102964 w 125247"/>
                  <a:gd name="connsiteY18" fmla="*/ 41802 h 124088"/>
                  <a:gd name="connsiteX19" fmla="*/ 114692 w 125247"/>
                  <a:gd name="connsiteY19" fmla="*/ 48839 h 124088"/>
                  <a:gd name="connsiteX20" fmla="*/ 114692 w 125247"/>
                  <a:gd name="connsiteY20" fmla="*/ 79332 h 12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5247" h="124088">
                    <a:moveTo>
                      <a:pt x="114692" y="79332"/>
                    </a:moveTo>
                    <a:lnTo>
                      <a:pt x="102964" y="84023"/>
                    </a:lnTo>
                    <a:cubicBezTo>
                      <a:pt x="98273" y="86368"/>
                      <a:pt x="93582" y="91060"/>
                      <a:pt x="91236" y="98097"/>
                    </a:cubicBezTo>
                    <a:lnTo>
                      <a:pt x="88891" y="109825"/>
                    </a:lnTo>
                    <a:cubicBezTo>
                      <a:pt x="86545" y="123898"/>
                      <a:pt x="67780" y="128589"/>
                      <a:pt x="56052" y="119207"/>
                    </a:cubicBezTo>
                    <a:lnTo>
                      <a:pt x="49016" y="109825"/>
                    </a:lnTo>
                    <a:cubicBezTo>
                      <a:pt x="44324" y="105133"/>
                      <a:pt x="39633" y="102788"/>
                      <a:pt x="32596" y="102788"/>
                    </a:cubicBezTo>
                    <a:lnTo>
                      <a:pt x="20868" y="105133"/>
                    </a:lnTo>
                    <a:cubicBezTo>
                      <a:pt x="6795" y="107479"/>
                      <a:pt x="-4933" y="91060"/>
                      <a:pt x="2103" y="76986"/>
                    </a:cubicBezTo>
                    <a:lnTo>
                      <a:pt x="9140" y="67604"/>
                    </a:lnTo>
                    <a:cubicBezTo>
                      <a:pt x="11486" y="62912"/>
                      <a:pt x="13831" y="55875"/>
                      <a:pt x="9140" y="51184"/>
                    </a:cubicBezTo>
                    <a:lnTo>
                      <a:pt x="4449" y="39456"/>
                    </a:lnTo>
                    <a:cubicBezTo>
                      <a:pt x="-2588" y="25383"/>
                      <a:pt x="11486" y="11309"/>
                      <a:pt x="25560" y="13655"/>
                    </a:cubicBezTo>
                    <a:lnTo>
                      <a:pt x="37288" y="16000"/>
                    </a:lnTo>
                    <a:cubicBezTo>
                      <a:pt x="44324" y="18346"/>
                      <a:pt x="49016" y="16000"/>
                      <a:pt x="53707" y="11309"/>
                    </a:cubicBezTo>
                    <a:lnTo>
                      <a:pt x="63089" y="4272"/>
                    </a:lnTo>
                    <a:cubicBezTo>
                      <a:pt x="74817" y="-5110"/>
                      <a:pt x="93582" y="1926"/>
                      <a:pt x="93582" y="16000"/>
                    </a:cubicBezTo>
                    <a:lnTo>
                      <a:pt x="93582" y="27728"/>
                    </a:lnTo>
                    <a:cubicBezTo>
                      <a:pt x="93582" y="34765"/>
                      <a:pt x="98273" y="39456"/>
                      <a:pt x="102964" y="41802"/>
                    </a:cubicBezTo>
                    <a:lnTo>
                      <a:pt x="114692" y="48839"/>
                    </a:lnTo>
                    <a:cubicBezTo>
                      <a:pt x="128766" y="53530"/>
                      <a:pt x="128766" y="72295"/>
                      <a:pt x="114692" y="79332"/>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7" name="任意多边形: 形状 156">
                <a:extLst>
                  <a:ext uri="{FF2B5EF4-FFF2-40B4-BE49-F238E27FC236}">
                    <a16:creationId xmlns:a16="http://schemas.microsoft.com/office/drawing/2014/main" id="{3FD6655B-FE39-45AA-B7F6-25141EF40EFE}"/>
                  </a:ext>
                </a:extLst>
              </p:cNvPr>
              <p:cNvSpPr/>
              <p:nvPr/>
            </p:nvSpPr>
            <p:spPr>
              <a:xfrm>
                <a:off x="4298964" y="-1112332"/>
                <a:ext cx="258001" cy="259845"/>
              </a:xfrm>
              <a:custGeom>
                <a:avLst/>
                <a:gdLst>
                  <a:gd name="connsiteX0" fmla="*/ 240609 w 258001"/>
                  <a:gd name="connsiteY0" fmla="*/ 153366 h 259845"/>
                  <a:gd name="connsiteX1" fmla="*/ 219498 w 258001"/>
                  <a:gd name="connsiteY1" fmla="*/ 167439 h 259845"/>
                  <a:gd name="connsiteX2" fmla="*/ 200733 w 258001"/>
                  <a:gd name="connsiteY2" fmla="*/ 197932 h 259845"/>
                  <a:gd name="connsiteX3" fmla="*/ 198388 w 258001"/>
                  <a:gd name="connsiteY3" fmla="*/ 223734 h 259845"/>
                  <a:gd name="connsiteX4" fmla="*/ 135056 w 258001"/>
                  <a:gd name="connsiteY4" fmla="*/ 251881 h 259845"/>
                  <a:gd name="connsiteX5" fmla="*/ 116291 w 258001"/>
                  <a:gd name="connsiteY5" fmla="*/ 235462 h 259845"/>
                  <a:gd name="connsiteX6" fmla="*/ 81107 w 258001"/>
                  <a:gd name="connsiteY6" fmla="*/ 228425 h 259845"/>
                  <a:gd name="connsiteX7" fmla="*/ 57651 w 258001"/>
                  <a:gd name="connsiteY7" fmla="*/ 235462 h 259845"/>
                  <a:gd name="connsiteX8" fmla="*/ 13085 w 258001"/>
                  <a:gd name="connsiteY8" fmla="*/ 183859 h 259845"/>
                  <a:gd name="connsiteX9" fmla="*/ 22467 w 258001"/>
                  <a:gd name="connsiteY9" fmla="*/ 160402 h 259845"/>
                  <a:gd name="connsiteX10" fmla="*/ 20122 w 258001"/>
                  <a:gd name="connsiteY10" fmla="*/ 125218 h 259845"/>
                  <a:gd name="connsiteX11" fmla="*/ 6048 w 258001"/>
                  <a:gd name="connsiteY11" fmla="*/ 104108 h 259845"/>
                  <a:gd name="connsiteX12" fmla="*/ 41232 w 258001"/>
                  <a:gd name="connsiteY12" fmla="*/ 45468 h 259845"/>
                  <a:gd name="connsiteX13" fmla="*/ 67034 w 258001"/>
                  <a:gd name="connsiteY13" fmla="*/ 47813 h 259845"/>
                  <a:gd name="connsiteX14" fmla="*/ 99872 w 258001"/>
                  <a:gd name="connsiteY14" fmla="*/ 33739 h 259845"/>
                  <a:gd name="connsiteX15" fmla="*/ 116291 w 258001"/>
                  <a:gd name="connsiteY15" fmla="*/ 14975 h 259845"/>
                  <a:gd name="connsiteX16" fmla="*/ 184314 w 258001"/>
                  <a:gd name="connsiteY16" fmla="*/ 29048 h 259845"/>
                  <a:gd name="connsiteX17" fmla="*/ 191351 w 258001"/>
                  <a:gd name="connsiteY17" fmla="*/ 52504 h 259845"/>
                  <a:gd name="connsiteX18" fmla="*/ 214807 w 258001"/>
                  <a:gd name="connsiteY18" fmla="*/ 78306 h 259845"/>
                  <a:gd name="connsiteX19" fmla="*/ 238263 w 258001"/>
                  <a:gd name="connsiteY19" fmla="*/ 87689 h 259845"/>
                  <a:gd name="connsiteX20" fmla="*/ 240609 w 258001"/>
                  <a:gd name="connsiteY20" fmla="*/ 153366 h 25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8001" h="259845">
                    <a:moveTo>
                      <a:pt x="240609" y="153366"/>
                    </a:moveTo>
                    <a:lnTo>
                      <a:pt x="219498" y="167439"/>
                    </a:lnTo>
                    <a:cubicBezTo>
                      <a:pt x="207770" y="174476"/>
                      <a:pt x="203079" y="186204"/>
                      <a:pt x="200733" y="197932"/>
                    </a:cubicBezTo>
                    <a:lnTo>
                      <a:pt x="198388" y="223734"/>
                    </a:lnTo>
                    <a:cubicBezTo>
                      <a:pt x="196042" y="254227"/>
                      <a:pt x="158512" y="270646"/>
                      <a:pt x="135056" y="251881"/>
                    </a:cubicBezTo>
                    <a:lnTo>
                      <a:pt x="116291" y="235462"/>
                    </a:lnTo>
                    <a:cubicBezTo>
                      <a:pt x="106909" y="228425"/>
                      <a:pt x="92835" y="223734"/>
                      <a:pt x="81107" y="228425"/>
                    </a:cubicBezTo>
                    <a:lnTo>
                      <a:pt x="57651" y="235462"/>
                    </a:lnTo>
                    <a:cubicBezTo>
                      <a:pt x="27158" y="244844"/>
                      <a:pt x="1357" y="214351"/>
                      <a:pt x="13085" y="183859"/>
                    </a:cubicBezTo>
                    <a:lnTo>
                      <a:pt x="22467" y="160402"/>
                    </a:lnTo>
                    <a:cubicBezTo>
                      <a:pt x="27158" y="148674"/>
                      <a:pt x="27158" y="134601"/>
                      <a:pt x="20122" y="125218"/>
                    </a:cubicBezTo>
                    <a:lnTo>
                      <a:pt x="6048" y="104108"/>
                    </a:lnTo>
                    <a:cubicBezTo>
                      <a:pt x="-10371" y="78306"/>
                      <a:pt x="8394" y="43122"/>
                      <a:pt x="41232" y="45468"/>
                    </a:cubicBezTo>
                    <a:lnTo>
                      <a:pt x="67034" y="47813"/>
                    </a:lnTo>
                    <a:cubicBezTo>
                      <a:pt x="78762" y="47813"/>
                      <a:pt x="92835" y="43122"/>
                      <a:pt x="99872" y="33739"/>
                    </a:cubicBezTo>
                    <a:lnTo>
                      <a:pt x="116291" y="14975"/>
                    </a:lnTo>
                    <a:cubicBezTo>
                      <a:pt x="135056" y="-10827"/>
                      <a:pt x="174932" y="-1445"/>
                      <a:pt x="184314" y="29048"/>
                    </a:cubicBezTo>
                    <a:lnTo>
                      <a:pt x="191351" y="52504"/>
                    </a:lnTo>
                    <a:cubicBezTo>
                      <a:pt x="193697" y="64232"/>
                      <a:pt x="203079" y="73615"/>
                      <a:pt x="214807" y="78306"/>
                    </a:cubicBezTo>
                    <a:lnTo>
                      <a:pt x="238263" y="87689"/>
                    </a:lnTo>
                    <a:cubicBezTo>
                      <a:pt x="261719" y="94725"/>
                      <a:pt x="266411" y="136946"/>
                      <a:pt x="240609" y="153366"/>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7" name="图形 42">
              <a:extLst>
                <a:ext uri="{FF2B5EF4-FFF2-40B4-BE49-F238E27FC236}">
                  <a16:creationId xmlns:a16="http://schemas.microsoft.com/office/drawing/2014/main" id="{C82770DD-E6A3-4858-B997-2B2E62D9D89D}"/>
                </a:ext>
              </a:extLst>
            </p:cNvPr>
            <p:cNvGrpSpPr/>
            <p:nvPr/>
          </p:nvGrpSpPr>
          <p:grpSpPr>
            <a:xfrm rot="10800000">
              <a:off x="4292467" y="1343481"/>
              <a:ext cx="2128720" cy="2571448"/>
              <a:chOff x="2512548" y="2076248"/>
              <a:chExt cx="2128720" cy="2571448"/>
            </a:xfrm>
            <a:grpFill/>
          </p:grpSpPr>
          <p:sp>
            <p:nvSpPr>
              <p:cNvPr id="137" name="任意多边形: 形状 136">
                <a:extLst>
                  <a:ext uri="{FF2B5EF4-FFF2-40B4-BE49-F238E27FC236}">
                    <a16:creationId xmlns:a16="http://schemas.microsoft.com/office/drawing/2014/main" id="{9A974EAA-C4C6-415E-8D8A-D7546C15762C}"/>
                  </a:ext>
                </a:extLst>
              </p:cNvPr>
              <p:cNvSpPr/>
              <p:nvPr/>
            </p:nvSpPr>
            <p:spPr>
              <a:xfrm>
                <a:off x="3499812" y="4485189"/>
                <a:ext cx="154551" cy="162507"/>
              </a:xfrm>
              <a:custGeom>
                <a:avLst/>
                <a:gdLst>
                  <a:gd name="connsiteX0" fmla="*/ 150775 w 154551"/>
                  <a:gd name="connsiteY0" fmla="*/ 91483 h 162507"/>
                  <a:gd name="connsiteX1" fmla="*/ 141392 w 154551"/>
                  <a:gd name="connsiteY1" fmla="*/ 79755 h 162507"/>
                  <a:gd name="connsiteX2" fmla="*/ 139047 w 154551"/>
                  <a:gd name="connsiteY2" fmla="*/ 58645 h 162507"/>
                  <a:gd name="connsiteX3" fmla="*/ 143738 w 154551"/>
                  <a:gd name="connsiteY3" fmla="*/ 44571 h 162507"/>
                  <a:gd name="connsiteX4" fmla="*/ 115591 w 154551"/>
                  <a:gd name="connsiteY4" fmla="*/ 14078 h 162507"/>
                  <a:gd name="connsiteX5" fmla="*/ 101517 w 154551"/>
                  <a:gd name="connsiteY5" fmla="*/ 18769 h 162507"/>
                  <a:gd name="connsiteX6" fmla="*/ 80407 w 154551"/>
                  <a:gd name="connsiteY6" fmla="*/ 14078 h 162507"/>
                  <a:gd name="connsiteX7" fmla="*/ 68678 w 154551"/>
                  <a:gd name="connsiteY7" fmla="*/ 4696 h 162507"/>
                  <a:gd name="connsiteX8" fmla="*/ 31149 w 154551"/>
                  <a:gd name="connsiteY8" fmla="*/ 23461 h 162507"/>
                  <a:gd name="connsiteX9" fmla="*/ 31149 w 154551"/>
                  <a:gd name="connsiteY9" fmla="*/ 39880 h 162507"/>
                  <a:gd name="connsiteX10" fmla="*/ 21766 w 154551"/>
                  <a:gd name="connsiteY10" fmla="*/ 58645 h 162507"/>
                  <a:gd name="connsiteX11" fmla="*/ 10038 w 154551"/>
                  <a:gd name="connsiteY11" fmla="*/ 68027 h 162507"/>
                  <a:gd name="connsiteX12" fmla="*/ 17075 w 154551"/>
                  <a:gd name="connsiteY12" fmla="*/ 110248 h 162507"/>
                  <a:gd name="connsiteX13" fmla="*/ 31149 w 154551"/>
                  <a:gd name="connsiteY13" fmla="*/ 114939 h 162507"/>
                  <a:gd name="connsiteX14" fmla="*/ 45222 w 154551"/>
                  <a:gd name="connsiteY14" fmla="*/ 131359 h 162507"/>
                  <a:gd name="connsiteX15" fmla="*/ 49914 w 154551"/>
                  <a:gd name="connsiteY15" fmla="*/ 145432 h 162507"/>
                  <a:gd name="connsiteX16" fmla="*/ 92135 w 154551"/>
                  <a:gd name="connsiteY16" fmla="*/ 152469 h 162507"/>
                  <a:gd name="connsiteX17" fmla="*/ 101517 w 154551"/>
                  <a:gd name="connsiteY17" fmla="*/ 140741 h 162507"/>
                  <a:gd name="connsiteX18" fmla="*/ 120282 w 154551"/>
                  <a:gd name="connsiteY18" fmla="*/ 131359 h 162507"/>
                  <a:gd name="connsiteX19" fmla="*/ 136701 w 154551"/>
                  <a:gd name="connsiteY19" fmla="*/ 131359 h 162507"/>
                  <a:gd name="connsiteX20" fmla="*/ 150775 w 154551"/>
                  <a:gd name="connsiteY20" fmla="*/ 91483 h 16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551" h="162507">
                    <a:moveTo>
                      <a:pt x="150775" y="91483"/>
                    </a:moveTo>
                    <a:lnTo>
                      <a:pt x="141392" y="79755"/>
                    </a:lnTo>
                    <a:cubicBezTo>
                      <a:pt x="136701" y="72719"/>
                      <a:pt x="136701" y="65682"/>
                      <a:pt x="139047" y="58645"/>
                    </a:cubicBezTo>
                    <a:lnTo>
                      <a:pt x="143738" y="44571"/>
                    </a:lnTo>
                    <a:cubicBezTo>
                      <a:pt x="150775" y="25806"/>
                      <a:pt x="132010" y="9387"/>
                      <a:pt x="115591" y="14078"/>
                    </a:cubicBezTo>
                    <a:lnTo>
                      <a:pt x="101517" y="18769"/>
                    </a:lnTo>
                    <a:cubicBezTo>
                      <a:pt x="94480" y="21115"/>
                      <a:pt x="85098" y="18769"/>
                      <a:pt x="80407" y="14078"/>
                    </a:cubicBezTo>
                    <a:lnTo>
                      <a:pt x="68678" y="4696"/>
                    </a:lnTo>
                    <a:cubicBezTo>
                      <a:pt x="52259" y="-7032"/>
                      <a:pt x="31149" y="4696"/>
                      <a:pt x="31149" y="23461"/>
                    </a:cubicBezTo>
                    <a:lnTo>
                      <a:pt x="31149" y="39880"/>
                    </a:lnTo>
                    <a:cubicBezTo>
                      <a:pt x="31149" y="46917"/>
                      <a:pt x="26457" y="53954"/>
                      <a:pt x="21766" y="58645"/>
                    </a:cubicBezTo>
                    <a:lnTo>
                      <a:pt x="10038" y="68027"/>
                    </a:lnTo>
                    <a:cubicBezTo>
                      <a:pt x="-6381" y="79755"/>
                      <a:pt x="-1690" y="103211"/>
                      <a:pt x="17075" y="110248"/>
                    </a:cubicBezTo>
                    <a:lnTo>
                      <a:pt x="31149" y="114939"/>
                    </a:lnTo>
                    <a:cubicBezTo>
                      <a:pt x="38185" y="117285"/>
                      <a:pt x="45222" y="121976"/>
                      <a:pt x="45222" y="131359"/>
                    </a:cubicBezTo>
                    <a:lnTo>
                      <a:pt x="49914" y="145432"/>
                    </a:lnTo>
                    <a:cubicBezTo>
                      <a:pt x="54605" y="164197"/>
                      <a:pt x="80407" y="168888"/>
                      <a:pt x="92135" y="152469"/>
                    </a:cubicBezTo>
                    <a:lnTo>
                      <a:pt x="101517" y="140741"/>
                    </a:lnTo>
                    <a:cubicBezTo>
                      <a:pt x="106208" y="133704"/>
                      <a:pt x="113245" y="131359"/>
                      <a:pt x="120282" y="131359"/>
                    </a:cubicBezTo>
                    <a:lnTo>
                      <a:pt x="136701" y="131359"/>
                    </a:lnTo>
                    <a:cubicBezTo>
                      <a:pt x="150775" y="126667"/>
                      <a:pt x="160157" y="105557"/>
                      <a:pt x="150775" y="91483"/>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8" name="任意多边形: 形状 137">
                <a:extLst>
                  <a:ext uri="{FF2B5EF4-FFF2-40B4-BE49-F238E27FC236}">
                    <a16:creationId xmlns:a16="http://schemas.microsoft.com/office/drawing/2014/main" id="{EB9D3234-A36C-4D9C-B763-D1FC4BC89877}"/>
                  </a:ext>
                </a:extLst>
              </p:cNvPr>
              <p:cNvSpPr/>
              <p:nvPr/>
            </p:nvSpPr>
            <p:spPr>
              <a:xfrm>
                <a:off x="4480515" y="3155228"/>
                <a:ext cx="160753" cy="155649"/>
              </a:xfrm>
              <a:custGeom>
                <a:avLst/>
                <a:gdLst>
                  <a:gd name="connsiteX0" fmla="*/ 150537 w 160753"/>
                  <a:gd name="connsiteY0" fmla="*/ 68027 h 155649"/>
                  <a:gd name="connsiteX1" fmla="*/ 138809 w 160753"/>
                  <a:gd name="connsiteY1" fmla="*/ 58645 h 155649"/>
                  <a:gd name="connsiteX2" fmla="*/ 129426 w 160753"/>
                  <a:gd name="connsiteY2" fmla="*/ 39880 h 155649"/>
                  <a:gd name="connsiteX3" fmla="*/ 129426 w 160753"/>
                  <a:gd name="connsiteY3" fmla="*/ 23461 h 155649"/>
                  <a:gd name="connsiteX4" fmla="*/ 91897 w 160753"/>
                  <a:gd name="connsiteY4" fmla="*/ 4696 h 155649"/>
                  <a:gd name="connsiteX5" fmla="*/ 80169 w 160753"/>
                  <a:gd name="connsiteY5" fmla="*/ 14078 h 155649"/>
                  <a:gd name="connsiteX6" fmla="*/ 59058 w 160753"/>
                  <a:gd name="connsiteY6" fmla="*/ 16424 h 155649"/>
                  <a:gd name="connsiteX7" fmla="*/ 44985 w 160753"/>
                  <a:gd name="connsiteY7" fmla="*/ 11733 h 155649"/>
                  <a:gd name="connsiteX8" fmla="*/ 14492 w 160753"/>
                  <a:gd name="connsiteY8" fmla="*/ 39880 h 155649"/>
                  <a:gd name="connsiteX9" fmla="*/ 19183 w 160753"/>
                  <a:gd name="connsiteY9" fmla="*/ 53954 h 155649"/>
                  <a:gd name="connsiteX10" fmla="*/ 14492 w 160753"/>
                  <a:gd name="connsiteY10" fmla="*/ 75064 h 155649"/>
                  <a:gd name="connsiteX11" fmla="*/ 5109 w 160753"/>
                  <a:gd name="connsiteY11" fmla="*/ 86792 h 155649"/>
                  <a:gd name="connsiteX12" fmla="*/ 23874 w 160753"/>
                  <a:gd name="connsiteY12" fmla="*/ 124322 h 155649"/>
                  <a:gd name="connsiteX13" fmla="*/ 40293 w 160753"/>
                  <a:gd name="connsiteY13" fmla="*/ 124322 h 155649"/>
                  <a:gd name="connsiteX14" fmla="*/ 59058 w 160753"/>
                  <a:gd name="connsiteY14" fmla="*/ 133704 h 155649"/>
                  <a:gd name="connsiteX15" fmla="*/ 68441 w 160753"/>
                  <a:gd name="connsiteY15" fmla="*/ 145432 h 155649"/>
                  <a:gd name="connsiteX16" fmla="*/ 110662 w 160753"/>
                  <a:gd name="connsiteY16" fmla="*/ 140741 h 155649"/>
                  <a:gd name="connsiteX17" fmla="*/ 115353 w 160753"/>
                  <a:gd name="connsiteY17" fmla="*/ 126667 h 155649"/>
                  <a:gd name="connsiteX18" fmla="*/ 131772 w 160753"/>
                  <a:gd name="connsiteY18" fmla="*/ 112594 h 155649"/>
                  <a:gd name="connsiteX19" fmla="*/ 145846 w 160753"/>
                  <a:gd name="connsiteY19" fmla="*/ 107902 h 155649"/>
                  <a:gd name="connsiteX20" fmla="*/ 150537 w 160753"/>
                  <a:gd name="connsiteY20" fmla="*/ 68027 h 1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753" h="155649">
                    <a:moveTo>
                      <a:pt x="150537" y="68027"/>
                    </a:moveTo>
                    <a:lnTo>
                      <a:pt x="138809" y="58645"/>
                    </a:lnTo>
                    <a:cubicBezTo>
                      <a:pt x="131772" y="53954"/>
                      <a:pt x="129426" y="46917"/>
                      <a:pt x="129426" y="39880"/>
                    </a:cubicBezTo>
                    <a:lnTo>
                      <a:pt x="129426" y="23461"/>
                    </a:lnTo>
                    <a:cubicBezTo>
                      <a:pt x="129426" y="4696"/>
                      <a:pt x="108316" y="-7032"/>
                      <a:pt x="91897" y="4696"/>
                    </a:cubicBezTo>
                    <a:lnTo>
                      <a:pt x="80169" y="14078"/>
                    </a:lnTo>
                    <a:cubicBezTo>
                      <a:pt x="73132" y="18769"/>
                      <a:pt x="66095" y="18769"/>
                      <a:pt x="59058" y="16424"/>
                    </a:cubicBezTo>
                    <a:lnTo>
                      <a:pt x="44985" y="11733"/>
                    </a:lnTo>
                    <a:cubicBezTo>
                      <a:pt x="26220" y="4696"/>
                      <a:pt x="9801" y="21115"/>
                      <a:pt x="14492" y="39880"/>
                    </a:cubicBezTo>
                    <a:lnTo>
                      <a:pt x="19183" y="53954"/>
                    </a:lnTo>
                    <a:cubicBezTo>
                      <a:pt x="21529" y="60990"/>
                      <a:pt x="19183" y="70373"/>
                      <a:pt x="14492" y="75064"/>
                    </a:cubicBezTo>
                    <a:lnTo>
                      <a:pt x="5109" y="86792"/>
                    </a:lnTo>
                    <a:cubicBezTo>
                      <a:pt x="-6619" y="100866"/>
                      <a:pt x="2764" y="124322"/>
                      <a:pt x="23874" y="124322"/>
                    </a:cubicBezTo>
                    <a:lnTo>
                      <a:pt x="40293" y="124322"/>
                    </a:lnTo>
                    <a:cubicBezTo>
                      <a:pt x="47330" y="124322"/>
                      <a:pt x="54367" y="129013"/>
                      <a:pt x="59058" y="133704"/>
                    </a:cubicBezTo>
                    <a:lnTo>
                      <a:pt x="68441" y="145432"/>
                    </a:lnTo>
                    <a:cubicBezTo>
                      <a:pt x="80169" y="161852"/>
                      <a:pt x="103625" y="157160"/>
                      <a:pt x="110662" y="140741"/>
                    </a:cubicBezTo>
                    <a:lnTo>
                      <a:pt x="115353" y="126667"/>
                    </a:lnTo>
                    <a:cubicBezTo>
                      <a:pt x="117698" y="119630"/>
                      <a:pt x="124735" y="114939"/>
                      <a:pt x="131772" y="112594"/>
                    </a:cubicBezTo>
                    <a:lnTo>
                      <a:pt x="145846" y="107902"/>
                    </a:lnTo>
                    <a:cubicBezTo>
                      <a:pt x="162265" y="103211"/>
                      <a:pt x="166956" y="79755"/>
                      <a:pt x="150537" y="6802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9" name="任意多边形: 形状 138">
                <a:extLst>
                  <a:ext uri="{FF2B5EF4-FFF2-40B4-BE49-F238E27FC236}">
                    <a16:creationId xmlns:a16="http://schemas.microsoft.com/office/drawing/2014/main" id="{1A644032-5D61-475E-A9F5-EEA7D4FA29E5}"/>
                  </a:ext>
                </a:extLst>
              </p:cNvPr>
              <p:cNvSpPr/>
              <p:nvPr/>
            </p:nvSpPr>
            <p:spPr>
              <a:xfrm>
                <a:off x="2512548" y="2076248"/>
                <a:ext cx="159034" cy="155649"/>
              </a:xfrm>
              <a:custGeom>
                <a:avLst/>
                <a:gdLst>
                  <a:gd name="connsiteX0" fmla="*/ 150537 w 159034"/>
                  <a:gd name="connsiteY0" fmla="*/ 68027 h 155649"/>
                  <a:gd name="connsiteX1" fmla="*/ 138809 w 159034"/>
                  <a:gd name="connsiteY1" fmla="*/ 58645 h 155649"/>
                  <a:gd name="connsiteX2" fmla="*/ 129426 w 159034"/>
                  <a:gd name="connsiteY2" fmla="*/ 39880 h 155649"/>
                  <a:gd name="connsiteX3" fmla="*/ 129426 w 159034"/>
                  <a:gd name="connsiteY3" fmla="*/ 23461 h 155649"/>
                  <a:gd name="connsiteX4" fmla="*/ 91897 w 159034"/>
                  <a:gd name="connsiteY4" fmla="*/ 4696 h 155649"/>
                  <a:gd name="connsiteX5" fmla="*/ 80169 w 159034"/>
                  <a:gd name="connsiteY5" fmla="*/ 14078 h 155649"/>
                  <a:gd name="connsiteX6" fmla="*/ 59058 w 159034"/>
                  <a:gd name="connsiteY6" fmla="*/ 16424 h 155649"/>
                  <a:gd name="connsiteX7" fmla="*/ 44984 w 159034"/>
                  <a:gd name="connsiteY7" fmla="*/ 11733 h 155649"/>
                  <a:gd name="connsiteX8" fmla="*/ 14492 w 159034"/>
                  <a:gd name="connsiteY8" fmla="*/ 39880 h 155649"/>
                  <a:gd name="connsiteX9" fmla="*/ 19183 w 159034"/>
                  <a:gd name="connsiteY9" fmla="*/ 53954 h 155649"/>
                  <a:gd name="connsiteX10" fmla="*/ 14492 w 159034"/>
                  <a:gd name="connsiteY10" fmla="*/ 75064 h 155649"/>
                  <a:gd name="connsiteX11" fmla="*/ 5109 w 159034"/>
                  <a:gd name="connsiteY11" fmla="*/ 86792 h 155649"/>
                  <a:gd name="connsiteX12" fmla="*/ 23874 w 159034"/>
                  <a:gd name="connsiteY12" fmla="*/ 124322 h 155649"/>
                  <a:gd name="connsiteX13" fmla="*/ 40293 w 159034"/>
                  <a:gd name="connsiteY13" fmla="*/ 124322 h 155649"/>
                  <a:gd name="connsiteX14" fmla="*/ 59058 w 159034"/>
                  <a:gd name="connsiteY14" fmla="*/ 133704 h 155649"/>
                  <a:gd name="connsiteX15" fmla="*/ 68441 w 159034"/>
                  <a:gd name="connsiteY15" fmla="*/ 145432 h 155649"/>
                  <a:gd name="connsiteX16" fmla="*/ 110662 w 159034"/>
                  <a:gd name="connsiteY16" fmla="*/ 140741 h 155649"/>
                  <a:gd name="connsiteX17" fmla="*/ 115353 w 159034"/>
                  <a:gd name="connsiteY17" fmla="*/ 126667 h 155649"/>
                  <a:gd name="connsiteX18" fmla="*/ 131772 w 159034"/>
                  <a:gd name="connsiteY18" fmla="*/ 112594 h 155649"/>
                  <a:gd name="connsiteX19" fmla="*/ 145846 w 159034"/>
                  <a:gd name="connsiteY19" fmla="*/ 107902 h 155649"/>
                  <a:gd name="connsiteX20" fmla="*/ 150537 w 159034"/>
                  <a:gd name="connsiteY20" fmla="*/ 68027 h 1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9034" h="155649">
                    <a:moveTo>
                      <a:pt x="150537" y="68027"/>
                    </a:moveTo>
                    <a:lnTo>
                      <a:pt x="138809" y="58645"/>
                    </a:lnTo>
                    <a:cubicBezTo>
                      <a:pt x="131772" y="53954"/>
                      <a:pt x="129426" y="46917"/>
                      <a:pt x="129426" y="39880"/>
                    </a:cubicBezTo>
                    <a:lnTo>
                      <a:pt x="129426" y="23461"/>
                    </a:lnTo>
                    <a:cubicBezTo>
                      <a:pt x="129426" y="4696"/>
                      <a:pt x="108316" y="-7032"/>
                      <a:pt x="91897" y="4696"/>
                    </a:cubicBezTo>
                    <a:lnTo>
                      <a:pt x="80169" y="14078"/>
                    </a:lnTo>
                    <a:cubicBezTo>
                      <a:pt x="73132" y="18769"/>
                      <a:pt x="66095" y="18769"/>
                      <a:pt x="59058" y="16424"/>
                    </a:cubicBezTo>
                    <a:lnTo>
                      <a:pt x="44984" y="11733"/>
                    </a:lnTo>
                    <a:cubicBezTo>
                      <a:pt x="26220" y="4696"/>
                      <a:pt x="9800" y="21115"/>
                      <a:pt x="14492" y="39880"/>
                    </a:cubicBezTo>
                    <a:lnTo>
                      <a:pt x="19183" y="53954"/>
                    </a:lnTo>
                    <a:cubicBezTo>
                      <a:pt x="21528" y="60990"/>
                      <a:pt x="19183" y="70373"/>
                      <a:pt x="14492" y="75064"/>
                    </a:cubicBezTo>
                    <a:lnTo>
                      <a:pt x="5109" y="86792"/>
                    </a:lnTo>
                    <a:cubicBezTo>
                      <a:pt x="-6619" y="100866"/>
                      <a:pt x="2764" y="124322"/>
                      <a:pt x="23874" y="124322"/>
                    </a:cubicBezTo>
                    <a:lnTo>
                      <a:pt x="40293" y="124322"/>
                    </a:lnTo>
                    <a:cubicBezTo>
                      <a:pt x="47330" y="124322"/>
                      <a:pt x="54367" y="129013"/>
                      <a:pt x="59058" y="133704"/>
                    </a:cubicBezTo>
                    <a:lnTo>
                      <a:pt x="68441" y="145432"/>
                    </a:lnTo>
                    <a:cubicBezTo>
                      <a:pt x="80169" y="161852"/>
                      <a:pt x="103625" y="157160"/>
                      <a:pt x="110662" y="140741"/>
                    </a:cubicBezTo>
                    <a:lnTo>
                      <a:pt x="115353" y="126667"/>
                    </a:lnTo>
                    <a:cubicBezTo>
                      <a:pt x="117698" y="119630"/>
                      <a:pt x="124735" y="114939"/>
                      <a:pt x="131772" y="112594"/>
                    </a:cubicBezTo>
                    <a:lnTo>
                      <a:pt x="145846" y="107902"/>
                    </a:lnTo>
                    <a:cubicBezTo>
                      <a:pt x="159919" y="103211"/>
                      <a:pt x="164611" y="77410"/>
                      <a:pt x="150537" y="6802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0" name="任意多边形: 形状 139">
                <a:extLst>
                  <a:ext uri="{FF2B5EF4-FFF2-40B4-BE49-F238E27FC236}">
                    <a16:creationId xmlns:a16="http://schemas.microsoft.com/office/drawing/2014/main" id="{FB121502-A474-4DF1-94FA-8508C99BBA27}"/>
                  </a:ext>
                </a:extLst>
              </p:cNvPr>
              <p:cNvSpPr/>
              <p:nvPr/>
            </p:nvSpPr>
            <p:spPr>
              <a:xfrm>
                <a:off x="4268730" y="4078941"/>
                <a:ext cx="100028" cy="97730"/>
              </a:xfrm>
              <a:custGeom>
                <a:avLst/>
                <a:gdLst>
                  <a:gd name="connsiteX0" fmla="*/ 97268 w 100028"/>
                  <a:gd name="connsiteY0" fmla="*/ 56757 h 97730"/>
                  <a:gd name="connsiteX1" fmla="*/ 92577 w 100028"/>
                  <a:gd name="connsiteY1" fmla="*/ 49720 h 97730"/>
                  <a:gd name="connsiteX2" fmla="*/ 90231 w 100028"/>
                  <a:gd name="connsiteY2" fmla="*/ 35646 h 97730"/>
                  <a:gd name="connsiteX3" fmla="*/ 92577 w 100028"/>
                  <a:gd name="connsiteY3" fmla="*/ 26264 h 97730"/>
                  <a:gd name="connsiteX4" fmla="*/ 73812 w 100028"/>
                  <a:gd name="connsiteY4" fmla="*/ 7499 h 97730"/>
                  <a:gd name="connsiteX5" fmla="*/ 64429 w 100028"/>
                  <a:gd name="connsiteY5" fmla="*/ 9844 h 97730"/>
                  <a:gd name="connsiteX6" fmla="*/ 50356 w 100028"/>
                  <a:gd name="connsiteY6" fmla="*/ 7499 h 97730"/>
                  <a:gd name="connsiteX7" fmla="*/ 43319 w 100028"/>
                  <a:gd name="connsiteY7" fmla="*/ 2808 h 97730"/>
                  <a:gd name="connsiteX8" fmla="*/ 19863 w 100028"/>
                  <a:gd name="connsiteY8" fmla="*/ 14536 h 97730"/>
                  <a:gd name="connsiteX9" fmla="*/ 19863 w 100028"/>
                  <a:gd name="connsiteY9" fmla="*/ 23918 h 97730"/>
                  <a:gd name="connsiteX10" fmla="*/ 12826 w 100028"/>
                  <a:gd name="connsiteY10" fmla="*/ 35646 h 97730"/>
                  <a:gd name="connsiteX11" fmla="*/ 5789 w 100028"/>
                  <a:gd name="connsiteY11" fmla="*/ 40337 h 97730"/>
                  <a:gd name="connsiteX12" fmla="*/ 10481 w 100028"/>
                  <a:gd name="connsiteY12" fmla="*/ 66139 h 97730"/>
                  <a:gd name="connsiteX13" fmla="*/ 19863 w 100028"/>
                  <a:gd name="connsiteY13" fmla="*/ 68485 h 97730"/>
                  <a:gd name="connsiteX14" fmla="*/ 29245 w 100028"/>
                  <a:gd name="connsiteY14" fmla="*/ 77867 h 97730"/>
                  <a:gd name="connsiteX15" fmla="*/ 31591 w 100028"/>
                  <a:gd name="connsiteY15" fmla="*/ 87249 h 97730"/>
                  <a:gd name="connsiteX16" fmla="*/ 57393 w 100028"/>
                  <a:gd name="connsiteY16" fmla="*/ 91941 h 97730"/>
                  <a:gd name="connsiteX17" fmla="*/ 62084 w 100028"/>
                  <a:gd name="connsiteY17" fmla="*/ 84904 h 97730"/>
                  <a:gd name="connsiteX18" fmla="*/ 73812 w 100028"/>
                  <a:gd name="connsiteY18" fmla="*/ 77867 h 97730"/>
                  <a:gd name="connsiteX19" fmla="*/ 83194 w 100028"/>
                  <a:gd name="connsiteY19" fmla="*/ 77867 h 97730"/>
                  <a:gd name="connsiteX20" fmla="*/ 97268 w 100028"/>
                  <a:gd name="connsiteY20" fmla="*/ 56757 h 9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028" h="97730">
                    <a:moveTo>
                      <a:pt x="97268" y="56757"/>
                    </a:moveTo>
                    <a:lnTo>
                      <a:pt x="92577" y="49720"/>
                    </a:lnTo>
                    <a:cubicBezTo>
                      <a:pt x="90231" y="45029"/>
                      <a:pt x="90231" y="40337"/>
                      <a:pt x="90231" y="35646"/>
                    </a:cubicBezTo>
                    <a:lnTo>
                      <a:pt x="92577" y="26264"/>
                    </a:lnTo>
                    <a:cubicBezTo>
                      <a:pt x="97268" y="14536"/>
                      <a:pt x="85540" y="5153"/>
                      <a:pt x="73812" y="7499"/>
                    </a:cubicBezTo>
                    <a:lnTo>
                      <a:pt x="64429" y="9844"/>
                    </a:lnTo>
                    <a:cubicBezTo>
                      <a:pt x="59738" y="12190"/>
                      <a:pt x="55047" y="9844"/>
                      <a:pt x="50356" y="7499"/>
                    </a:cubicBezTo>
                    <a:lnTo>
                      <a:pt x="43319" y="2808"/>
                    </a:lnTo>
                    <a:cubicBezTo>
                      <a:pt x="33937" y="-4229"/>
                      <a:pt x="19863" y="2808"/>
                      <a:pt x="19863" y="14536"/>
                    </a:cubicBezTo>
                    <a:lnTo>
                      <a:pt x="19863" y="23918"/>
                    </a:lnTo>
                    <a:cubicBezTo>
                      <a:pt x="19863" y="28609"/>
                      <a:pt x="17517" y="33301"/>
                      <a:pt x="12826" y="35646"/>
                    </a:cubicBezTo>
                    <a:lnTo>
                      <a:pt x="5789" y="40337"/>
                    </a:lnTo>
                    <a:cubicBezTo>
                      <a:pt x="-3593" y="47374"/>
                      <a:pt x="-1247" y="61448"/>
                      <a:pt x="10481" y="66139"/>
                    </a:cubicBezTo>
                    <a:lnTo>
                      <a:pt x="19863" y="68485"/>
                    </a:lnTo>
                    <a:cubicBezTo>
                      <a:pt x="24554" y="70830"/>
                      <a:pt x="26900" y="73176"/>
                      <a:pt x="29245" y="77867"/>
                    </a:cubicBezTo>
                    <a:lnTo>
                      <a:pt x="31591" y="87249"/>
                    </a:lnTo>
                    <a:cubicBezTo>
                      <a:pt x="33937" y="98977"/>
                      <a:pt x="50356" y="101323"/>
                      <a:pt x="57393" y="91941"/>
                    </a:cubicBezTo>
                    <a:lnTo>
                      <a:pt x="62084" y="84904"/>
                    </a:lnTo>
                    <a:cubicBezTo>
                      <a:pt x="64429" y="80213"/>
                      <a:pt x="69121" y="77867"/>
                      <a:pt x="73812" y="77867"/>
                    </a:cubicBezTo>
                    <a:lnTo>
                      <a:pt x="83194" y="77867"/>
                    </a:lnTo>
                    <a:cubicBezTo>
                      <a:pt x="97268" y="80213"/>
                      <a:pt x="104305" y="66139"/>
                      <a:pt x="97268" y="5675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1" name="任意多边形: 形状 140">
                <a:extLst>
                  <a:ext uri="{FF2B5EF4-FFF2-40B4-BE49-F238E27FC236}">
                    <a16:creationId xmlns:a16="http://schemas.microsoft.com/office/drawing/2014/main" id="{693597CC-136F-41C2-AC4B-55B2771AC319}"/>
                  </a:ext>
                </a:extLst>
              </p:cNvPr>
              <p:cNvSpPr/>
              <p:nvPr/>
            </p:nvSpPr>
            <p:spPr>
              <a:xfrm>
                <a:off x="2966916" y="3820924"/>
                <a:ext cx="100028" cy="97730"/>
              </a:xfrm>
              <a:custGeom>
                <a:avLst/>
                <a:gdLst>
                  <a:gd name="connsiteX0" fmla="*/ 97268 w 100028"/>
                  <a:gd name="connsiteY0" fmla="*/ 56757 h 97730"/>
                  <a:gd name="connsiteX1" fmla="*/ 92577 w 100028"/>
                  <a:gd name="connsiteY1" fmla="*/ 49720 h 97730"/>
                  <a:gd name="connsiteX2" fmla="*/ 90231 w 100028"/>
                  <a:gd name="connsiteY2" fmla="*/ 35646 h 97730"/>
                  <a:gd name="connsiteX3" fmla="*/ 92577 w 100028"/>
                  <a:gd name="connsiteY3" fmla="*/ 26264 h 97730"/>
                  <a:gd name="connsiteX4" fmla="*/ 73812 w 100028"/>
                  <a:gd name="connsiteY4" fmla="*/ 7499 h 97730"/>
                  <a:gd name="connsiteX5" fmla="*/ 64430 w 100028"/>
                  <a:gd name="connsiteY5" fmla="*/ 9844 h 97730"/>
                  <a:gd name="connsiteX6" fmla="*/ 50356 w 100028"/>
                  <a:gd name="connsiteY6" fmla="*/ 7499 h 97730"/>
                  <a:gd name="connsiteX7" fmla="*/ 43319 w 100028"/>
                  <a:gd name="connsiteY7" fmla="*/ 2808 h 97730"/>
                  <a:gd name="connsiteX8" fmla="*/ 19863 w 100028"/>
                  <a:gd name="connsiteY8" fmla="*/ 14536 h 97730"/>
                  <a:gd name="connsiteX9" fmla="*/ 19863 w 100028"/>
                  <a:gd name="connsiteY9" fmla="*/ 23918 h 97730"/>
                  <a:gd name="connsiteX10" fmla="*/ 12826 w 100028"/>
                  <a:gd name="connsiteY10" fmla="*/ 35646 h 97730"/>
                  <a:gd name="connsiteX11" fmla="*/ 5789 w 100028"/>
                  <a:gd name="connsiteY11" fmla="*/ 40337 h 97730"/>
                  <a:gd name="connsiteX12" fmla="*/ 10481 w 100028"/>
                  <a:gd name="connsiteY12" fmla="*/ 66139 h 97730"/>
                  <a:gd name="connsiteX13" fmla="*/ 19863 w 100028"/>
                  <a:gd name="connsiteY13" fmla="*/ 68485 h 97730"/>
                  <a:gd name="connsiteX14" fmla="*/ 29246 w 100028"/>
                  <a:gd name="connsiteY14" fmla="*/ 77867 h 97730"/>
                  <a:gd name="connsiteX15" fmla="*/ 31591 w 100028"/>
                  <a:gd name="connsiteY15" fmla="*/ 87249 h 97730"/>
                  <a:gd name="connsiteX16" fmla="*/ 57393 w 100028"/>
                  <a:gd name="connsiteY16" fmla="*/ 91941 h 97730"/>
                  <a:gd name="connsiteX17" fmla="*/ 62084 w 100028"/>
                  <a:gd name="connsiteY17" fmla="*/ 84904 h 97730"/>
                  <a:gd name="connsiteX18" fmla="*/ 73812 w 100028"/>
                  <a:gd name="connsiteY18" fmla="*/ 77867 h 97730"/>
                  <a:gd name="connsiteX19" fmla="*/ 83194 w 100028"/>
                  <a:gd name="connsiteY19" fmla="*/ 77867 h 97730"/>
                  <a:gd name="connsiteX20" fmla="*/ 97268 w 100028"/>
                  <a:gd name="connsiteY20" fmla="*/ 56757 h 9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028" h="97730">
                    <a:moveTo>
                      <a:pt x="97268" y="56757"/>
                    </a:moveTo>
                    <a:lnTo>
                      <a:pt x="92577" y="49720"/>
                    </a:lnTo>
                    <a:cubicBezTo>
                      <a:pt x="90231" y="45029"/>
                      <a:pt x="90231" y="40337"/>
                      <a:pt x="90231" y="35646"/>
                    </a:cubicBezTo>
                    <a:lnTo>
                      <a:pt x="92577" y="26264"/>
                    </a:lnTo>
                    <a:cubicBezTo>
                      <a:pt x="97268" y="14536"/>
                      <a:pt x="85540" y="5153"/>
                      <a:pt x="73812" y="7499"/>
                    </a:cubicBezTo>
                    <a:lnTo>
                      <a:pt x="64430" y="9844"/>
                    </a:lnTo>
                    <a:cubicBezTo>
                      <a:pt x="59738" y="12190"/>
                      <a:pt x="55047" y="9844"/>
                      <a:pt x="50356" y="7499"/>
                    </a:cubicBezTo>
                    <a:lnTo>
                      <a:pt x="43319" y="2808"/>
                    </a:lnTo>
                    <a:cubicBezTo>
                      <a:pt x="33937" y="-4229"/>
                      <a:pt x="19863" y="2808"/>
                      <a:pt x="19863" y="14536"/>
                    </a:cubicBezTo>
                    <a:lnTo>
                      <a:pt x="19863" y="23918"/>
                    </a:lnTo>
                    <a:cubicBezTo>
                      <a:pt x="19863" y="28609"/>
                      <a:pt x="17517" y="33301"/>
                      <a:pt x="12826" y="35646"/>
                    </a:cubicBezTo>
                    <a:lnTo>
                      <a:pt x="5789" y="40337"/>
                    </a:lnTo>
                    <a:cubicBezTo>
                      <a:pt x="-3593" y="47374"/>
                      <a:pt x="-1247" y="61448"/>
                      <a:pt x="10481" y="66139"/>
                    </a:cubicBezTo>
                    <a:lnTo>
                      <a:pt x="19863" y="68485"/>
                    </a:lnTo>
                    <a:cubicBezTo>
                      <a:pt x="24554" y="70830"/>
                      <a:pt x="26900" y="73176"/>
                      <a:pt x="29246" y="77867"/>
                    </a:cubicBezTo>
                    <a:lnTo>
                      <a:pt x="31591" y="87249"/>
                    </a:lnTo>
                    <a:cubicBezTo>
                      <a:pt x="33937" y="98977"/>
                      <a:pt x="50356" y="101323"/>
                      <a:pt x="57393" y="91941"/>
                    </a:cubicBezTo>
                    <a:lnTo>
                      <a:pt x="62084" y="84904"/>
                    </a:lnTo>
                    <a:cubicBezTo>
                      <a:pt x="64430" y="80213"/>
                      <a:pt x="69121" y="77867"/>
                      <a:pt x="73812" y="77867"/>
                    </a:cubicBezTo>
                    <a:lnTo>
                      <a:pt x="83194" y="77867"/>
                    </a:lnTo>
                    <a:cubicBezTo>
                      <a:pt x="97268" y="80213"/>
                      <a:pt x="104305" y="68485"/>
                      <a:pt x="97268" y="5675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2" name="任意多边形: 形状 141">
                <a:extLst>
                  <a:ext uri="{FF2B5EF4-FFF2-40B4-BE49-F238E27FC236}">
                    <a16:creationId xmlns:a16="http://schemas.microsoft.com/office/drawing/2014/main" id="{392BD45A-4EAF-4579-A49E-F8761A445962}"/>
                  </a:ext>
                </a:extLst>
              </p:cNvPr>
              <p:cNvSpPr/>
              <p:nvPr/>
            </p:nvSpPr>
            <p:spPr>
              <a:xfrm>
                <a:off x="3382089" y="2507382"/>
                <a:ext cx="100028" cy="97730"/>
              </a:xfrm>
              <a:custGeom>
                <a:avLst/>
                <a:gdLst>
                  <a:gd name="connsiteX0" fmla="*/ 97268 w 100028"/>
                  <a:gd name="connsiteY0" fmla="*/ 56757 h 97730"/>
                  <a:gd name="connsiteX1" fmla="*/ 92577 w 100028"/>
                  <a:gd name="connsiteY1" fmla="*/ 49720 h 97730"/>
                  <a:gd name="connsiteX2" fmla="*/ 90231 w 100028"/>
                  <a:gd name="connsiteY2" fmla="*/ 35646 h 97730"/>
                  <a:gd name="connsiteX3" fmla="*/ 92577 w 100028"/>
                  <a:gd name="connsiteY3" fmla="*/ 26264 h 97730"/>
                  <a:gd name="connsiteX4" fmla="*/ 73812 w 100028"/>
                  <a:gd name="connsiteY4" fmla="*/ 7499 h 97730"/>
                  <a:gd name="connsiteX5" fmla="*/ 64430 w 100028"/>
                  <a:gd name="connsiteY5" fmla="*/ 9844 h 97730"/>
                  <a:gd name="connsiteX6" fmla="*/ 50356 w 100028"/>
                  <a:gd name="connsiteY6" fmla="*/ 7499 h 97730"/>
                  <a:gd name="connsiteX7" fmla="*/ 43319 w 100028"/>
                  <a:gd name="connsiteY7" fmla="*/ 2808 h 97730"/>
                  <a:gd name="connsiteX8" fmla="*/ 19863 w 100028"/>
                  <a:gd name="connsiteY8" fmla="*/ 14536 h 97730"/>
                  <a:gd name="connsiteX9" fmla="*/ 19863 w 100028"/>
                  <a:gd name="connsiteY9" fmla="*/ 23918 h 97730"/>
                  <a:gd name="connsiteX10" fmla="*/ 12826 w 100028"/>
                  <a:gd name="connsiteY10" fmla="*/ 35646 h 97730"/>
                  <a:gd name="connsiteX11" fmla="*/ 5789 w 100028"/>
                  <a:gd name="connsiteY11" fmla="*/ 40337 h 97730"/>
                  <a:gd name="connsiteX12" fmla="*/ 10481 w 100028"/>
                  <a:gd name="connsiteY12" fmla="*/ 66139 h 97730"/>
                  <a:gd name="connsiteX13" fmla="*/ 19863 w 100028"/>
                  <a:gd name="connsiteY13" fmla="*/ 68485 h 97730"/>
                  <a:gd name="connsiteX14" fmla="*/ 29245 w 100028"/>
                  <a:gd name="connsiteY14" fmla="*/ 77867 h 97730"/>
                  <a:gd name="connsiteX15" fmla="*/ 31591 w 100028"/>
                  <a:gd name="connsiteY15" fmla="*/ 87249 h 97730"/>
                  <a:gd name="connsiteX16" fmla="*/ 57393 w 100028"/>
                  <a:gd name="connsiteY16" fmla="*/ 91941 h 97730"/>
                  <a:gd name="connsiteX17" fmla="*/ 62084 w 100028"/>
                  <a:gd name="connsiteY17" fmla="*/ 84904 h 97730"/>
                  <a:gd name="connsiteX18" fmla="*/ 73812 w 100028"/>
                  <a:gd name="connsiteY18" fmla="*/ 77867 h 97730"/>
                  <a:gd name="connsiteX19" fmla="*/ 83195 w 100028"/>
                  <a:gd name="connsiteY19" fmla="*/ 77867 h 97730"/>
                  <a:gd name="connsiteX20" fmla="*/ 97268 w 100028"/>
                  <a:gd name="connsiteY20" fmla="*/ 56757 h 9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028" h="97730">
                    <a:moveTo>
                      <a:pt x="97268" y="56757"/>
                    </a:moveTo>
                    <a:lnTo>
                      <a:pt x="92577" y="49720"/>
                    </a:lnTo>
                    <a:cubicBezTo>
                      <a:pt x="90231" y="45029"/>
                      <a:pt x="90231" y="40337"/>
                      <a:pt x="90231" y="35646"/>
                    </a:cubicBezTo>
                    <a:lnTo>
                      <a:pt x="92577" y="26264"/>
                    </a:lnTo>
                    <a:cubicBezTo>
                      <a:pt x="97268" y="14536"/>
                      <a:pt x="85540" y="5153"/>
                      <a:pt x="73812" y="7499"/>
                    </a:cubicBezTo>
                    <a:lnTo>
                      <a:pt x="64430" y="9844"/>
                    </a:lnTo>
                    <a:cubicBezTo>
                      <a:pt x="59738" y="12190"/>
                      <a:pt x="55047" y="9844"/>
                      <a:pt x="50356" y="7499"/>
                    </a:cubicBezTo>
                    <a:lnTo>
                      <a:pt x="43319" y="2808"/>
                    </a:lnTo>
                    <a:cubicBezTo>
                      <a:pt x="33937" y="-4229"/>
                      <a:pt x="19863" y="2808"/>
                      <a:pt x="19863" y="14536"/>
                    </a:cubicBezTo>
                    <a:lnTo>
                      <a:pt x="19863" y="23918"/>
                    </a:lnTo>
                    <a:cubicBezTo>
                      <a:pt x="19863" y="28609"/>
                      <a:pt x="17517" y="33301"/>
                      <a:pt x="12826" y="35646"/>
                    </a:cubicBezTo>
                    <a:lnTo>
                      <a:pt x="5789" y="40337"/>
                    </a:lnTo>
                    <a:cubicBezTo>
                      <a:pt x="-3593" y="47374"/>
                      <a:pt x="-1247" y="61448"/>
                      <a:pt x="10481" y="66139"/>
                    </a:cubicBezTo>
                    <a:lnTo>
                      <a:pt x="19863" y="68485"/>
                    </a:lnTo>
                    <a:cubicBezTo>
                      <a:pt x="24554" y="70830"/>
                      <a:pt x="26900" y="73176"/>
                      <a:pt x="29245" y="77867"/>
                    </a:cubicBezTo>
                    <a:lnTo>
                      <a:pt x="31591" y="87249"/>
                    </a:lnTo>
                    <a:cubicBezTo>
                      <a:pt x="33937" y="98977"/>
                      <a:pt x="50356" y="101323"/>
                      <a:pt x="57393" y="91941"/>
                    </a:cubicBezTo>
                    <a:lnTo>
                      <a:pt x="62084" y="84904"/>
                    </a:lnTo>
                    <a:cubicBezTo>
                      <a:pt x="64430" y="80213"/>
                      <a:pt x="69121" y="77867"/>
                      <a:pt x="73812" y="77867"/>
                    </a:cubicBezTo>
                    <a:lnTo>
                      <a:pt x="83195" y="77867"/>
                    </a:lnTo>
                    <a:cubicBezTo>
                      <a:pt x="97268" y="80213"/>
                      <a:pt x="104305" y="66139"/>
                      <a:pt x="97268" y="5675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3" name="任意多边形: 形状 142">
                <a:extLst>
                  <a:ext uri="{FF2B5EF4-FFF2-40B4-BE49-F238E27FC236}">
                    <a16:creationId xmlns:a16="http://schemas.microsoft.com/office/drawing/2014/main" id="{1B0FA427-4697-4423-8C7B-390E0EF36D79}"/>
                  </a:ext>
                </a:extLst>
              </p:cNvPr>
              <p:cNvSpPr/>
              <p:nvPr/>
            </p:nvSpPr>
            <p:spPr>
              <a:xfrm>
                <a:off x="2881209" y="4275813"/>
                <a:ext cx="125508" cy="126761"/>
              </a:xfrm>
              <a:custGeom>
                <a:avLst/>
                <a:gdLst>
                  <a:gd name="connsiteX0" fmla="*/ 114953 w 125508"/>
                  <a:gd name="connsiteY0" fmla="*/ 49879 h 126761"/>
                  <a:gd name="connsiteX1" fmla="*/ 103225 w 125508"/>
                  <a:gd name="connsiteY1" fmla="*/ 42842 h 126761"/>
                  <a:gd name="connsiteX2" fmla="*/ 93843 w 125508"/>
                  <a:gd name="connsiteY2" fmla="*/ 28768 h 126761"/>
                  <a:gd name="connsiteX3" fmla="*/ 93843 w 125508"/>
                  <a:gd name="connsiteY3" fmla="*/ 17040 h 126761"/>
                  <a:gd name="connsiteX4" fmla="*/ 63350 w 125508"/>
                  <a:gd name="connsiteY4" fmla="*/ 5312 h 126761"/>
                  <a:gd name="connsiteX5" fmla="*/ 53967 w 125508"/>
                  <a:gd name="connsiteY5" fmla="*/ 12349 h 126761"/>
                  <a:gd name="connsiteX6" fmla="*/ 37548 w 125508"/>
                  <a:gd name="connsiteY6" fmla="*/ 17040 h 126761"/>
                  <a:gd name="connsiteX7" fmla="*/ 25820 w 125508"/>
                  <a:gd name="connsiteY7" fmla="*/ 14695 h 126761"/>
                  <a:gd name="connsiteX8" fmla="*/ 4709 w 125508"/>
                  <a:gd name="connsiteY8" fmla="*/ 40496 h 126761"/>
                  <a:gd name="connsiteX9" fmla="*/ 9401 w 125508"/>
                  <a:gd name="connsiteY9" fmla="*/ 52225 h 126761"/>
                  <a:gd name="connsiteX10" fmla="*/ 9401 w 125508"/>
                  <a:gd name="connsiteY10" fmla="*/ 68644 h 126761"/>
                  <a:gd name="connsiteX11" fmla="*/ 2364 w 125508"/>
                  <a:gd name="connsiteY11" fmla="*/ 78026 h 126761"/>
                  <a:gd name="connsiteX12" fmla="*/ 21129 w 125508"/>
                  <a:gd name="connsiteY12" fmla="*/ 106174 h 126761"/>
                  <a:gd name="connsiteX13" fmla="*/ 32857 w 125508"/>
                  <a:gd name="connsiteY13" fmla="*/ 103828 h 126761"/>
                  <a:gd name="connsiteX14" fmla="*/ 49276 w 125508"/>
                  <a:gd name="connsiteY14" fmla="*/ 110865 h 126761"/>
                  <a:gd name="connsiteX15" fmla="*/ 56313 w 125508"/>
                  <a:gd name="connsiteY15" fmla="*/ 120247 h 126761"/>
                  <a:gd name="connsiteX16" fmla="*/ 89151 w 125508"/>
                  <a:gd name="connsiteY16" fmla="*/ 110865 h 126761"/>
                  <a:gd name="connsiteX17" fmla="*/ 91497 w 125508"/>
                  <a:gd name="connsiteY17" fmla="*/ 99137 h 126761"/>
                  <a:gd name="connsiteX18" fmla="*/ 103225 w 125508"/>
                  <a:gd name="connsiteY18" fmla="*/ 85063 h 126761"/>
                  <a:gd name="connsiteX19" fmla="*/ 114953 w 125508"/>
                  <a:gd name="connsiteY19" fmla="*/ 80372 h 126761"/>
                  <a:gd name="connsiteX20" fmla="*/ 114953 w 125508"/>
                  <a:gd name="connsiteY20" fmla="*/ 49879 h 12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5508" h="126761">
                    <a:moveTo>
                      <a:pt x="114953" y="49879"/>
                    </a:moveTo>
                    <a:lnTo>
                      <a:pt x="103225" y="42842"/>
                    </a:lnTo>
                    <a:cubicBezTo>
                      <a:pt x="98534" y="40496"/>
                      <a:pt x="93843" y="33460"/>
                      <a:pt x="93843" y="28768"/>
                    </a:cubicBezTo>
                    <a:lnTo>
                      <a:pt x="93843" y="17040"/>
                    </a:lnTo>
                    <a:cubicBezTo>
                      <a:pt x="91497" y="2967"/>
                      <a:pt x="75078" y="-6416"/>
                      <a:pt x="63350" y="5312"/>
                    </a:cubicBezTo>
                    <a:lnTo>
                      <a:pt x="53967" y="12349"/>
                    </a:lnTo>
                    <a:cubicBezTo>
                      <a:pt x="49276" y="17040"/>
                      <a:pt x="42239" y="17040"/>
                      <a:pt x="37548" y="17040"/>
                    </a:cubicBezTo>
                    <a:lnTo>
                      <a:pt x="25820" y="14695"/>
                    </a:lnTo>
                    <a:cubicBezTo>
                      <a:pt x="11746" y="12349"/>
                      <a:pt x="-2327" y="26423"/>
                      <a:pt x="4709" y="40496"/>
                    </a:cubicBezTo>
                    <a:lnTo>
                      <a:pt x="9401" y="52225"/>
                    </a:lnTo>
                    <a:cubicBezTo>
                      <a:pt x="11746" y="56916"/>
                      <a:pt x="11746" y="63953"/>
                      <a:pt x="9401" y="68644"/>
                    </a:cubicBezTo>
                    <a:lnTo>
                      <a:pt x="2364" y="78026"/>
                    </a:lnTo>
                    <a:cubicBezTo>
                      <a:pt x="-4673" y="92100"/>
                      <a:pt x="4709" y="108519"/>
                      <a:pt x="21129" y="106174"/>
                    </a:cubicBezTo>
                    <a:lnTo>
                      <a:pt x="32857" y="103828"/>
                    </a:lnTo>
                    <a:cubicBezTo>
                      <a:pt x="39894" y="103828"/>
                      <a:pt x="44585" y="106174"/>
                      <a:pt x="49276" y="110865"/>
                    </a:cubicBezTo>
                    <a:lnTo>
                      <a:pt x="56313" y="120247"/>
                    </a:lnTo>
                    <a:cubicBezTo>
                      <a:pt x="65695" y="131975"/>
                      <a:pt x="84460" y="127284"/>
                      <a:pt x="89151" y="110865"/>
                    </a:cubicBezTo>
                    <a:lnTo>
                      <a:pt x="91497" y="99137"/>
                    </a:lnTo>
                    <a:cubicBezTo>
                      <a:pt x="93843" y="92100"/>
                      <a:pt x="96188" y="87409"/>
                      <a:pt x="103225" y="85063"/>
                    </a:cubicBezTo>
                    <a:lnTo>
                      <a:pt x="114953" y="80372"/>
                    </a:lnTo>
                    <a:cubicBezTo>
                      <a:pt x="129027" y="75681"/>
                      <a:pt x="129027" y="56916"/>
                      <a:pt x="114953" y="4987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8" name="图形 42">
              <a:extLst>
                <a:ext uri="{FF2B5EF4-FFF2-40B4-BE49-F238E27FC236}">
                  <a16:creationId xmlns:a16="http://schemas.microsoft.com/office/drawing/2014/main" id="{7CBE2ED4-CDED-4B1C-B70D-23FEABBC2F00}"/>
                </a:ext>
              </a:extLst>
            </p:cNvPr>
            <p:cNvGrpSpPr/>
            <p:nvPr/>
          </p:nvGrpSpPr>
          <p:grpSpPr>
            <a:xfrm>
              <a:off x="6218445" y="0"/>
              <a:ext cx="2598935" cy="5591934"/>
              <a:chOff x="2008660" y="-855760"/>
              <a:chExt cx="2598935" cy="5591934"/>
            </a:xfrm>
            <a:grpFill/>
          </p:grpSpPr>
          <p:sp>
            <p:nvSpPr>
              <p:cNvPr id="128" name="任意多边形: 形状 127">
                <a:extLst>
                  <a:ext uri="{FF2B5EF4-FFF2-40B4-BE49-F238E27FC236}">
                    <a16:creationId xmlns:a16="http://schemas.microsoft.com/office/drawing/2014/main" id="{2E6681B4-2BE7-4DC6-8B20-E0E7D2F25B87}"/>
                  </a:ext>
                </a:extLst>
              </p:cNvPr>
              <p:cNvSpPr/>
              <p:nvPr/>
            </p:nvSpPr>
            <p:spPr>
              <a:xfrm>
                <a:off x="2442598" y="-639963"/>
                <a:ext cx="168883" cy="171229"/>
              </a:xfrm>
              <a:custGeom>
                <a:avLst/>
                <a:gdLst>
                  <a:gd name="connsiteX0" fmla="*/ 168884 w 168883"/>
                  <a:gd name="connsiteY0" fmla="*/ 91479 h 171229"/>
                  <a:gd name="connsiteX1" fmla="*/ 112589 w 168883"/>
                  <a:gd name="connsiteY1" fmla="*/ 117281 h 171229"/>
                  <a:gd name="connsiteX2" fmla="*/ 79751 w 168883"/>
                  <a:gd name="connsiteY2" fmla="*/ 171230 h 171229"/>
                  <a:gd name="connsiteX3" fmla="*/ 51603 w 168883"/>
                  <a:gd name="connsiteY3" fmla="*/ 112589 h 171229"/>
                  <a:gd name="connsiteX4" fmla="*/ 0 w 168883"/>
                  <a:gd name="connsiteY4" fmla="*/ 79751 h 171229"/>
                  <a:gd name="connsiteX5" fmla="*/ 56295 w 168883"/>
                  <a:gd name="connsiteY5" fmla="*/ 53949 h 171229"/>
                  <a:gd name="connsiteX6" fmla="*/ 89133 w 168883"/>
                  <a:gd name="connsiteY6" fmla="*/ 0 h 171229"/>
                  <a:gd name="connsiteX7" fmla="*/ 117280 w 168883"/>
                  <a:gd name="connsiteY7" fmla="*/ 56295 h 17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883" h="171229">
                    <a:moveTo>
                      <a:pt x="168884" y="91479"/>
                    </a:moveTo>
                    <a:lnTo>
                      <a:pt x="112589" y="117281"/>
                    </a:lnTo>
                    <a:lnTo>
                      <a:pt x="79751" y="171230"/>
                    </a:lnTo>
                    <a:lnTo>
                      <a:pt x="51603" y="112589"/>
                    </a:lnTo>
                    <a:lnTo>
                      <a:pt x="0" y="79751"/>
                    </a:lnTo>
                    <a:lnTo>
                      <a:pt x="56295" y="53949"/>
                    </a:lnTo>
                    <a:lnTo>
                      <a:pt x="89133" y="0"/>
                    </a:lnTo>
                    <a:lnTo>
                      <a:pt x="117280" y="56295"/>
                    </a:ln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9" name="任意多边形: 形状 128">
                <a:extLst>
                  <a:ext uri="{FF2B5EF4-FFF2-40B4-BE49-F238E27FC236}">
                    <a16:creationId xmlns:a16="http://schemas.microsoft.com/office/drawing/2014/main" id="{40022437-5822-4971-AE24-841860435540}"/>
                  </a:ext>
                </a:extLst>
              </p:cNvPr>
              <p:cNvSpPr/>
              <p:nvPr/>
            </p:nvSpPr>
            <p:spPr>
              <a:xfrm>
                <a:off x="4314395" y="267787"/>
                <a:ext cx="171229" cy="171229"/>
              </a:xfrm>
              <a:custGeom>
                <a:avLst/>
                <a:gdLst>
                  <a:gd name="connsiteX0" fmla="*/ 171229 w 171229"/>
                  <a:gd name="connsiteY0" fmla="*/ 91479 h 171229"/>
                  <a:gd name="connsiteX1" fmla="*/ 114935 w 171229"/>
                  <a:gd name="connsiteY1" fmla="*/ 117280 h 171229"/>
                  <a:gd name="connsiteX2" fmla="*/ 79751 w 171229"/>
                  <a:gd name="connsiteY2" fmla="*/ 171230 h 171229"/>
                  <a:gd name="connsiteX3" fmla="*/ 53949 w 171229"/>
                  <a:gd name="connsiteY3" fmla="*/ 114935 h 171229"/>
                  <a:gd name="connsiteX4" fmla="*/ 0 w 171229"/>
                  <a:gd name="connsiteY4" fmla="*/ 79751 h 171229"/>
                  <a:gd name="connsiteX5" fmla="*/ 56294 w 171229"/>
                  <a:gd name="connsiteY5" fmla="*/ 53949 h 171229"/>
                  <a:gd name="connsiteX6" fmla="*/ 91479 w 171229"/>
                  <a:gd name="connsiteY6" fmla="*/ 0 h 171229"/>
                  <a:gd name="connsiteX7" fmla="*/ 117280 w 171229"/>
                  <a:gd name="connsiteY7" fmla="*/ 58640 h 17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229" h="171229">
                    <a:moveTo>
                      <a:pt x="171229" y="91479"/>
                    </a:moveTo>
                    <a:lnTo>
                      <a:pt x="114935" y="117280"/>
                    </a:lnTo>
                    <a:lnTo>
                      <a:pt x="79751" y="171230"/>
                    </a:lnTo>
                    <a:lnTo>
                      <a:pt x="53949" y="114935"/>
                    </a:lnTo>
                    <a:lnTo>
                      <a:pt x="0" y="79751"/>
                    </a:lnTo>
                    <a:lnTo>
                      <a:pt x="56294" y="53949"/>
                    </a:lnTo>
                    <a:lnTo>
                      <a:pt x="91479" y="0"/>
                    </a:lnTo>
                    <a:lnTo>
                      <a:pt x="117280" y="58640"/>
                    </a:ln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0" name="任意多边形: 形状 129">
                <a:extLst>
                  <a:ext uri="{FF2B5EF4-FFF2-40B4-BE49-F238E27FC236}">
                    <a16:creationId xmlns:a16="http://schemas.microsoft.com/office/drawing/2014/main" id="{89BBB129-8754-4794-8B86-2DC32A3E1C7F}"/>
                  </a:ext>
                </a:extLst>
              </p:cNvPr>
              <p:cNvSpPr/>
              <p:nvPr/>
            </p:nvSpPr>
            <p:spPr>
              <a:xfrm>
                <a:off x="4499698" y="1252943"/>
                <a:ext cx="84442" cy="84442"/>
              </a:xfrm>
              <a:custGeom>
                <a:avLst/>
                <a:gdLst>
                  <a:gd name="connsiteX0" fmla="*/ 84442 w 84442"/>
                  <a:gd name="connsiteY0" fmla="*/ 44567 h 84442"/>
                  <a:gd name="connsiteX1" fmla="*/ 56294 w 84442"/>
                  <a:gd name="connsiteY1" fmla="*/ 58640 h 84442"/>
                  <a:gd name="connsiteX2" fmla="*/ 39875 w 84442"/>
                  <a:gd name="connsiteY2" fmla="*/ 84442 h 84442"/>
                  <a:gd name="connsiteX3" fmla="*/ 25802 w 84442"/>
                  <a:gd name="connsiteY3" fmla="*/ 56295 h 84442"/>
                  <a:gd name="connsiteX4" fmla="*/ 0 w 84442"/>
                  <a:gd name="connsiteY4" fmla="*/ 39875 h 84442"/>
                  <a:gd name="connsiteX5" fmla="*/ 28147 w 84442"/>
                  <a:gd name="connsiteY5" fmla="*/ 25802 h 84442"/>
                  <a:gd name="connsiteX6" fmla="*/ 44566 w 84442"/>
                  <a:gd name="connsiteY6" fmla="*/ 0 h 84442"/>
                  <a:gd name="connsiteX7" fmla="*/ 58640 w 84442"/>
                  <a:gd name="connsiteY7" fmla="*/ 28147 h 8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42" h="84442">
                    <a:moveTo>
                      <a:pt x="84442" y="44567"/>
                    </a:moveTo>
                    <a:lnTo>
                      <a:pt x="56294" y="58640"/>
                    </a:lnTo>
                    <a:lnTo>
                      <a:pt x="39875" y="84442"/>
                    </a:lnTo>
                    <a:lnTo>
                      <a:pt x="25802" y="56295"/>
                    </a:lnTo>
                    <a:lnTo>
                      <a:pt x="0" y="39875"/>
                    </a:lnTo>
                    <a:lnTo>
                      <a:pt x="28147" y="25802"/>
                    </a:lnTo>
                    <a:lnTo>
                      <a:pt x="44566" y="0"/>
                    </a:lnTo>
                    <a:lnTo>
                      <a:pt x="58640" y="28147"/>
                    </a:ln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1" name="任意多边形: 形状 130">
                <a:extLst>
                  <a:ext uri="{FF2B5EF4-FFF2-40B4-BE49-F238E27FC236}">
                    <a16:creationId xmlns:a16="http://schemas.microsoft.com/office/drawing/2014/main" id="{4BD022E7-1680-4BFF-B7F7-02B0FCDD86BA}"/>
                  </a:ext>
                </a:extLst>
              </p:cNvPr>
              <p:cNvSpPr/>
              <p:nvPr/>
            </p:nvSpPr>
            <p:spPr>
              <a:xfrm>
                <a:off x="4213533" y="4332729"/>
                <a:ext cx="84441" cy="86787"/>
              </a:xfrm>
              <a:custGeom>
                <a:avLst/>
                <a:gdLst>
                  <a:gd name="connsiteX0" fmla="*/ 84442 w 84441"/>
                  <a:gd name="connsiteY0" fmla="*/ 46912 h 86787"/>
                  <a:gd name="connsiteX1" fmla="*/ 56294 w 84441"/>
                  <a:gd name="connsiteY1" fmla="*/ 58640 h 86787"/>
                  <a:gd name="connsiteX2" fmla="*/ 39875 w 84441"/>
                  <a:gd name="connsiteY2" fmla="*/ 86788 h 86787"/>
                  <a:gd name="connsiteX3" fmla="*/ 25801 w 84441"/>
                  <a:gd name="connsiteY3" fmla="*/ 58640 h 86787"/>
                  <a:gd name="connsiteX4" fmla="*/ 0 w 84441"/>
                  <a:gd name="connsiteY4" fmla="*/ 42221 h 86787"/>
                  <a:gd name="connsiteX5" fmla="*/ 28147 w 84441"/>
                  <a:gd name="connsiteY5" fmla="*/ 28147 h 86787"/>
                  <a:gd name="connsiteX6" fmla="*/ 44566 w 84441"/>
                  <a:gd name="connsiteY6" fmla="*/ 0 h 86787"/>
                  <a:gd name="connsiteX7" fmla="*/ 58640 w 84441"/>
                  <a:gd name="connsiteY7" fmla="*/ 30493 h 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41" h="86787">
                    <a:moveTo>
                      <a:pt x="84442" y="46912"/>
                    </a:moveTo>
                    <a:lnTo>
                      <a:pt x="56294" y="58640"/>
                    </a:lnTo>
                    <a:lnTo>
                      <a:pt x="39875" y="86788"/>
                    </a:lnTo>
                    <a:lnTo>
                      <a:pt x="25801" y="58640"/>
                    </a:lnTo>
                    <a:lnTo>
                      <a:pt x="0" y="42221"/>
                    </a:lnTo>
                    <a:lnTo>
                      <a:pt x="28147" y="28147"/>
                    </a:lnTo>
                    <a:lnTo>
                      <a:pt x="44566" y="0"/>
                    </a:lnTo>
                    <a:lnTo>
                      <a:pt x="58640" y="30493"/>
                    </a:ln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2" name="任意多边形: 形状 131">
                <a:extLst>
                  <a:ext uri="{FF2B5EF4-FFF2-40B4-BE49-F238E27FC236}">
                    <a16:creationId xmlns:a16="http://schemas.microsoft.com/office/drawing/2014/main" id="{79657DBF-2017-43EE-8270-714B5B98077C}"/>
                  </a:ext>
                </a:extLst>
              </p:cNvPr>
              <p:cNvSpPr/>
              <p:nvPr/>
            </p:nvSpPr>
            <p:spPr>
              <a:xfrm>
                <a:off x="3118134" y="4201374"/>
                <a:ext cx="84441" cy="84442"/>
              </a:xfrm>
              <a:custGeom>
                <a:avLst/>
                <a:gdLst>
                  <a:gd name="connsiteX0" fmla="*/ 84442 w 84441"/>
                  <a:gd name="connsiteY0" fmla="*/ 44567 h 84442"/>
                  <a:gd name="connsiteX1" fmla="*/ 56295 w 84441"/>
                  <a:gd name="connsiteY1" fmla="*/ 58640 h 84442"/>
                  <a:gd name="connsiteX2" fmla="*/ 39875 w 84441"/>
                  <a:gd name="connsiteY2" fmla="*/ 84442 h 84442"/>
                  <a:gd name="connsiteX3" fmla="*/ 25802 w 84441"/>
                  <a:gd name="connsiteY3" fmla="*/ 56295 h 84442"/>
                  <a:gd name="connsiteX4" fmla="*/ 0 w 84441"/>
                  <a:gd name="connsiteY4" fmla="*/ 39876 h 84442"/>
                  <a:gd name="connsiteX5" fmla="*/ 28147 w 84441"/>
                  <a:gd name="connsiteY5" fmla="*/ 25802 h 84442"/>
                  <a:gd name="connsiteX6" fmla="*/ 44567 w 84441"/>
                  <a:gd name="connsiteY6" fmla="*/ 0 h 84442"/>
                  <a:gd name="connsiteX7" fmla="*/ 58640 w 84441"/>
                  <a:gd name="connsiteY7" fmla="*/ 28148 h 8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41" h="84442">
                    <a:moveTo>
                      <a:pt x="84442" y="44567"/>
                    </a:moveTo>
                    <a:lnTo>
                      <a:pt x="56295" y="58640"/>
                    </a:lnTo>
                    <a:lnTo>
                      <a:pt x="39875" y="84442"/>
                    </a:lnTo>
                    <a:lnTo>
                      <a:pt x="25802" y="56295"/>
                    </a:lnTo>
                    <a:lnTo>
                      <a:pt x="0" y="39876"/>
                    </a:lnTo>
                    <a:lnTo>
                      <a:pt x="28147" y="25802"/>
                    </a:lnTo>
                    <a:lnTo>
                      <a:pt x="44567" y="0"/>
                    </a:lnTo>
                    <a:lnTo>
                      <a:pt x="58640" y="28148"/>
                    </a:ln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3" name="任意多边形: 形状 132">
                <a:extLst>
                  <a:ext uri="{FF2B5EF4-FFF2-40B4-BE49-F238E27FC236}">
                    <a16:creationId xmlns:a16="http://schemas.microsoft.com/office/drawing/2014/main" id="{4094B3F1-02E0-41CA-90CF-72724BE73919}"/>
                  </a:ext>
                </a:extLst>
              </p:cNvPr>
              <p:cNvSpPr/>
              <p:nvPr/>
            </p:nvSpPr>
            <p:spPr>
              <a:xfrm>
                <a:off x="2008660" y="-855760"/>
                <a:ext cx="86787" cy="84441"/>
              </a:xfrm>
              <a:custGeom>
                <a:avLst/>
                <a:gdLst>
                  <a:gd name="connsiteX0" fmla="*/ 86788 w 86787"/>
                  <a:gd name="connsiteY0" fmla="*/ 44567 h 84441"/>
                  <a:gd name="connsiteX1" fmla="*/ 56295 w 86787"/>
                  <a:gd name="connsiteY1" fmla="*/ 58640 h 84441"/>
                  <a:gd name="connsiteX2" fmla="*/ 39875 w 86787"/>
                  <a:gd name="connsiteY2" fmla="*/ 84442 h 84441"/>
                  <a:gd name="connsiteX3" fmla="*/ 28147 w 86787"/>
                  <a:gd name="connsiteY3" fmla="*/ 56295 h 84441"/>
                  <a:gd name="connsiteX4" fmla="*/ 0 w 86787"/>
                  <a:gd name="connsiteY4" fmla="*/ 39875 h 84441"/>
                  <a:gd name="connsiteX5" fmla="*/ 28147 w 86787"/>
                  <a:gd name="connsiteY5" fmla="*/ 25802 h 84441"/>
                  <a:gd name="connsiteX6" fmla="*/ 44567 w 86787"/>
                  <a:gd name="connsiteY6" fmla="*/ 0 h 84441"/>
                  <a:gd name="connsiteX7" fmla="*/ 58640 w 86787"/>
                  <a:gd name="connsiteY7" fmla="*/ 28147 h 8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787" h="84441">
                    <a:moveTo>
                      <a:pt x="86788" y="44567"/>
                    </a:moveTo>
                    <a:lnTo>
                      <a:pt x="56295" y="58640"/>
                    </a:lnTo>
                    <a:lnTo>
                      <a:pt x="39875" y="84442"/>
                    </a:lnTo>
                    <a:lnTo>
                      <a:pt x="28147" y="56295"/>
                    </a:lnTo>
                    <a:lnTo>
                      <a:pt x="0" y="39875"/>
                    </a:lnTo>
                    <a:lnTo>
                      <a:pt x="28147" y="25802"/>
                    </a:lnTo>
                    <a:lnTo>
                      <a:pt x="44567" y="0"/>
                    </a:lnTo>
                    <a:lnTo>
                      <a:pt x="58640" y="28147"/>
                    </a:ln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4" name="任意多边形: 形状 133">
                <a:extLst>
                  <a:ext uri="{FF2B5EF4-FFF2-40B4-BE49-F238E27FC236}">
                    <a16:creationId xmlns:a16="http://schemas.microsoft.com/office/drawing/2014/main" id="{7BEBD4F5-33EF-4922-A106-1B599CDB0B48}"/>
                  </a:ext>
                </a:extLst>
              </p:cNvPr>
              <p:cNvSpPr/>
              <p:nvPr/>
            </p:nvSpPr>
            <p:spPr>
              <a:xfrm>
                <a:off x="4523154" y="-248247"/>
                <a:ext cx="84442" cy="86787"/>
              </a:xfrm>
              <a:custGeom>
                <a:avLst/>
                <a:gdLst>
                  <a:gd name="connsiteX0" fmla="*/ 84442 w 84442"/>
                  <a:gd name="connsiteY0" fmla="*/ 44567 h 86787"/>
                  <a:gd name="connsiteX1" fmla="*/ 56294 w 84442"/>
                  <a:gd name="connsiteY1" fmla="*/ 58640 h 86787"/>
                  <a:gd name="connsiteX2" fmla="*/ 39875 w 84442"/>
                  <a:gd name="connsiteY2" fmla="*/ 86788 h 86787"/>
                  <a:gd name="connsiteX3" fmla="*/ 25802 w 84442"/>
                  <a:gd name="connsiteY3" fmla="*/ 56295 h 86787"/>
                  <a:gd name="connsiteX4" fmla="*/ 0 w 84442"/>
                  <a:gd name="connsiteY4" fmla="*/ 39875 h 86787"/>
                  <a:gd name="connsiteX5" fmla="*/ 28147 w 84442"/>
                  <a:gd name="connsiteY5" fmla="*/ 25802 h 86787"/>
                  <a:gd name="connsiteX6" fmla="*/ 44566 w 84442"/>
                  <a:gd name="connsiteY6" fmla="*/ 0 h 86787"/>
                  <a:gd name="connsiteX7" fmla="*/ 58640 w 84442"/>
                  <a:gd name="connsiteY7" fmla="*/ 28147 h 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42" h="86787">
                    <a:moveTo>
                      <a:pt x="84442" y="44567"/>
                    </a:moveTo>
                    <a:lnTo>
                      <a:pt x="56294" y="58640"/>
                    </a:lnTo>
                    <a:lnTo>
                      <a:pt x="39875" y="86788"/>
                    </a:lnTo>
                    <a:lnTo>
                      <a:pt x="25802" y="56295"/>
                    </a:lnTo>
                    <a:lnTo>
                      <a:pt x="0" y="39875"/>
                    </a:lnTo>
                    <a:lnTo>
                      <a:pt x="28147" y="25802"/>
                    </a:lnTo>
                    <a:lnTo>
                      <a:pt x="44566" y="0"/>
                    </a:lnTo>
                    <a:lnTo>
                      <a:pt x="58640" y="28147"/>
                    </a:ln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5" name="任意多边形: 形状 134">
                <a:extLst>
                  <a:ext uri="{FF2B5EF4-FFF2-40B4-BE49-F238E27FC236}">
                    <a16:creationId xmlns:a16="http://schemas.microsoft.com/office/drawing/2014/main" id="{EAB635C2-DC94-43F8-9815-18D4665601F3}"/>
                  </a:ext>
                </a:extLst>
              </p:cNvPr>
              <p:cNvSpPr/>
              <p:nvPr/>
            </p:nvSpPr>
            <p:spPr>
              <a:xfrm>
                <a:off x="2578643" y="4105205"/>
                <a:ext cx="168884" cy="168883"/>
              </a:xfrm>
              <a:custGeom>
                <a:avLst/>
                <a:gdLst>
                  <a:gd name="connsiteX0" fmla="*/ 168884 w 168884"/>
                  <a:gd name="connsiteY0" fmla="*/ 89133 h 168883"/>
                  <a:gd name="connsiteX1" fmla="*/ 112589 w 168884"/>
                  <a:gd name="connsiteY1" fmla="*/ 117281 h 168883"/>
                  <a:gd name="connsiteX2" fmla="*/ 79751 w 168884"/>
                  <a:gd name="connsiteY2" fmla="*/ 168884 h 168883"/>
                  <a:gd name="connsiteX3" fmla="*/ 51604 w 168884"/>
                  <a:gd name="connsiteY3" fmla="*/ 112589 h 168883"/>
                  <a:gd name="connsiteX4" fmla="*/ 0 w 168884"/>
                  <a:gd name="connsiteY4" fmla="*/ 79751 h 168883"/>
                  <a:gd name="connsiteX5" fmla="*/ 56295 w 168884"/>
                  <a:gd name="connsiteY5" fmla="*/ 51603 h 168883"/>
                  <a:gd name="connsiteX6" fmla="*/ 89133 w 168884"/>
                  <a:gd name="connsiteY6" fmla="*/ 0 h 168883"/>
                  <a:gd name="connsiteX7" fmla="*/ 117280 w 168884"/>
                  <a:gd name="connsiteY7" fmla="*/ 56294 h 16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884" h="168883">
                    <a:moveTo>
                      <a:pt x="168884" y="89133"/>
                    </a:moveTo>
                    <a:lnTo>
                      <a:pt x="112589" y="117281"/>
                    </a:lnTo>
                    <a:lnTo>
                      <a:pt x="79751" y="168884"/>
                    </a:lnTo>
                    <a:lnTo>
                      <a:pt x="51604" y="112589"/>
                    </a:lnTo>
                    <a:lnTo>
                      <a:pt x="0" y="79751"/>
                    </a:lnTo>
                    <a:lnTo>
                      <a:pt x="56295" y="51603"/>
                    </a:lnTo>
                    <a:lnTo>
                      <a:pt x="89133" y="0"/>
                    </a:lnTo>
                    <a:lnTo>
                      <a:pt x="117280" y="56294"/>
                    </a:ln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6" name="任意多边形: 形状 135">
                <a:extLst>
                  <a:ext uri="{FF2B5EF4-FFF2-40B4-BE49-F238E27FC236}">
                    <a16:creationId xmlns:a16="http://schemas.microsoft.com/office/drawing/2014/main" id="{C00DE36A-74EC-4F4D-9342-989490D34BB5}"/>
                  </a:ext>
                </a:extLst>
              </p:cNvPr>
              <p:cNvSpPr/>
              <p:nvPr/>
            </p:nvSpPr>
            <p:spPr>
              <a:xfrm>
                <a:off x="4391800" y="4564944"/>
                <a:ext cx="168884" cy="171229"/>
              </a:xfrm>
              <a:custGeom>
                <a:avLst/>
                <a:gdLst>
                  <a:gd name="connsiteX0" fmla="*/ 168884 w 168884"/>
                  <a:gd name="connsiteY0" fmla="*/ 91479 h 171229"/>
                  <a:gd name="connsiteX1" fmla="*/ 112589 w 168884"/>
                  <a:gd name="connsiteY1" fmla="*/ 119626 h 171229"/>
                  <a:gd name="connsiteX2" fmla="*/ 79751 w 168884"/>
                  <a:gd name="connsiteY2" fmla="*/ 171230 h 171229"/>
                  <a:gd name="connsiteX3" fmla="*/ 51604 w 168884"/>
                  <a:gd name="connsiteY3" fmla="*/ 114935 h 171229"/>
                  <a:gd name="connsiteX4" fmla="*/ 0 w 168884"/>
                  <a:gd name="connsiteY4" fmla="*/ 82096 h 171229"/>
                  <a:gd name="connsiteX5" fmla="*/ 56295 w 168884"/>
                  <a:gd name="connsiteY5" fmla="*/ 53949 h 171229"/>
                  <a:gd name="connsiteX6" fmla="*/ 89133 w 168884"/>
                  <a:gd name="connsiteY6" fmla="*/ 0 h 171229"/>
                  <a:gd name="connsiteX7" fmla="*/ 117280 w 168884"/>
                  <a:gd name="connsiteY7" fmla="*/ 58640 h 17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884" h="171229">
                    <a:moveTo>
                      <a:pt x="168884" y="91479"/>
                    </a:moveTo>
                    <a:lnTo>
                      <a:pt x="112589" y="119626"/>
                    </a:lnTo>
                    <a:lnTo>
                      <a:pt x="79751" y="171230"/>
                    </a:lnTo>
                    <a:lnTo>
                      <a:pt x="51604" y="114935"/>
                    </a:lnTo>
                    <a:lnTo>
                      <a:pt x="0" y="82096"/>
                    </a:lnTo>
                    <a:lnTo>
                      <a:pt x="56295" y="53949"/>
                    </a:lnTo>
                    <a:lnTo>
                      <a:pt x="89133" y="0"/>
                    </a:lnTo>
                    <a:lnTo>
                      <a:pt x="117280" y="58640"/>
                    </a:ln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89" name="图形 42">
              <a:extLst>
                <a:ext uri="{FF2B5EF4-FFF2-40B4-BE49-F238E27FC236}">
                  <a16:creationId xmlns:a16="http://schemas.microsoft.com/office/drawing/2014/main" id="{6A35A70B-0D61-43A9-B487-CB6959A27430}"/>
                </a:ext>
              </a:extLst>
            </p:cNvPr>
            <p:cNvGrpSpPr/>
            <p:nvPr/>
          </p:nvGrpSpPr>
          <p:grpSpPr>
            <a:xfrm>
              <a:off x="7468142" y="2339193"/>
              <a:ext cx="2128720" cy="2569103"/>
              <a:chOff x="1261922" y="-1039373"/>
              <a:chExt cx="2128720" cy="2569103"/>
            </a:xfrm>
            <a:grpFill/>
          </p:grpSpPr>
          <p:sp>
            <p:nvSpPr>
              <p:cNvPr id="120" name="任意多边形: 形状 119">
                <a:extLst>
                  <a:ext uri="{FF2B5EF4-FFF2-40B4-BE49-F238E27FC236}">
                    <a16:creationId xmlns:a16="http://schemas.microsoft.com/office/drawing/2014/main" id="{3B39D183-153F-4AD0-BD8D-4269EEE242F6}"/>
                  </a:ext>
                </a:extLst>
              </p:cNvPr>
              <p:cNvSpPr/>
              <p:nvPr/>
            </p:nvSpPr>
            <p:spPr>
              <a:xfrm>
                <a:off x="2248923" y="-1039373"/>
                <a:ext cx="154455" cy="160161"/>
              </a:xfrm>
              <a:custGeom>
                <a:avLst/>
                <a:gdLst>
                  <a:gd name="connsiteX0" fmla="*/ 3681 w 154455"/>
                  <a:gd name="connsiteY0" fmla="*/ 68678 h 160161"/>
                  <a:gd name="connsiteX1" fmla="*/ 13063 w 154455"/>
                  <a:gd name="connsiteY1" fmla="*/ 80406 h 160161"/>
                  <a:gd name="connsiteX2" fmla="*/ 15409 w 154455"/>
                  <a:gd name="connsiteY2" fmla="*/ 101517 h 160161"/>
                  <a:gd name="connsiteX3" fmla="*/ 10718 w 154455"/>
                  <a:gd name="connsiteY3" fmla="*/ 115591 h 160161"/>
                  <a:gd name="connsiteX4" fmla="*/ 38865 w 154455"/>
                  <a:gd name="connsiteY4" fmla="*/ 146084 h 160161"/>
                  <a:gd name="connsiteX5" fmla="*/ 52939 w 154455"/>
                  <a:gd name="connsiteY5" fmla="*/ 141392 h 160161"/>
                  <a:gd name="connsiteX6" fmla="*/ 74049 w 154455"/>
                  <a:gd name="connsiteY6" fmla="*/ 146084 h 160161"/>
                  <a:gd name="connsiteX7" fmla="*/ 85777 w 154455"/>
                  <a:gd name="connsiteY7" fmla="*/ 155466 h 160161"/>
                  <a:gd name="connsiteX8" fmla="*/ 123307 w 154455"/>
                  <a:gd name="connsiteY8" fmla="*/ 136701 h 160161"/>
                  <a:gd name="connsiteX9" fmla="*/ 123307 w 154455"/>
                  <a:gd name="connsiteY9" fmla="*/ 120282 h 160161"/>
                  <a:gd name="connsiteX10" fmla="*/ 132689 w 154455"/>
                  <a:gd name="connsiteY10" fmla="*/ 101517 h 160161"/>
                  <a:gd name="connsiteX11" fmla="*/ 144417 w 154455"/>
                  <a:gd name="connsiteY11" fmla="*/ 92135 h 160161"/>
                  <a:gd name="connsiteX12" fmla="*/ 137381 w 154455"/>
                  <a:gd name="connsiteY12" fmla="*/ 49914 h 160161"/>
                  <a:gd name="connsiteX13" fmla="*/ 127998 w 154455"/>
                  <a:gd name="connsiteY13" fmla="*/ 47568 h 160161"/>
                  <a:gd name="connsiteX14" fmla="*/ 113924 w 154455"/>
                  <a:gd name="connsiteY14" fmla="*/ 31149 h 160161"/>
                  <a:gd name="connsiteX15" fmla="*/ 109233 w 154455"/>
                  <a:gd name="connsiteY15" fmla="*/ 17075 h 160161"/>
                  <a:gd name="connsiteX16" fmla="*/ 67012 w 154455"/>
                  <a:gd name="connsiteY16" fmla="*/ 10038 h 160161"/>
                  <a:gd name="connsiteX17" fmla="*/ 57630 w 154455"/>
                  <a:gd name="connsiteY17" fmla="*/ 21766 h 160161"/>
                  <a:gd name="connsiteX18" fmla="*/ 38865 w 154455"/>
                  <a:gd name="connsiteY18" fmla="*/ 31149 h 160161"/>
                  <a:gd name="connsiteX19" fmla="*/ 22446 w 154455"/>
                  <a:gd name="connsiteY19" fmla="*/ 31149 h 160161"/>
                  <a:gd name="connsiteX20" fmla="*/ 3681 w 154455"/>
                  <a:gd name="connsiteY20" fmla="*/ 68678 h 16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455" h="160161">
                    <a:moveTo>
                      <a:pt x="3681" y="68678"/>
                    </a:moveTo>
                    <a:lnTo>
                      <a:pt x="13063" y="80406"/>
                    </a:lnTo>
                    <a:cubicBezTo>
                      <a:pt x="17754" y="87443"/>
                      <a:pt x="17754" y="94480"/>
                      <a:pt x="15409" y="101517"/>
                    </a:cubicBezTo>
                    <a:lnTo>
                      <a:pt x="10718" y="115591"/>
                    </a:lnTo>
                    <a:cubicBezTo>
                      <a:pt x="3681" y="134356"/>
                      <a:pt x="22446" y="150775"/>
                      <a:pt x="38865" y="146084"/>
                    </a:cubicBezTo>
                    <a:lnTo>
                      <a:pt x="52939" y="141392"/>
                    </a:lnTo>
                    <a:cubicBezTo>
                      <a:pt x="59975" y="139047"/>
                      <a:pt x="69358" y="141392"/>
                      <a:pt x="74049" y="146084"/>
                    </a:cubicBezTo>
                    <a:lnTo>
                      <a:pt x="85777" y="155466"/>
                    </a:lnTo>
                    <a:cubicBezTo>
                      <a:pt x="102196" y="167194"/>
                      <a:pt x="123307" y="155466"/>
                      <a:pt x="123307" y="136701"/>
                    </a:cubicBezTo>
                    <a:lnTo>
                      <a:pt x="123307" y="120282"/>
                    </a:lnTo>
                    <a:cubicBezTo>
                      <a:pt x="123307" y="113245"/>
                      <a:pt x="127998" y="106208"/>
                      <a:pt x="132689" y="101517"/>
                    </a:cubicBezTo>
                    <a:lnTo>
                      <a:pt x="144417" y="92135"/>
                    </a:lnTo>
                    <a:cubicBezTo>
                      <a:pt x="160837" y="80406"/>
                      <a:pt x="156145" y="56950"/>
                      <a:pt x="137381" y="49914"/>
                    </a:cubicBezTo>
                    <a:lnTo>
                      <a:pt x="127998" y="47568"/>
                    </a:lnTo>
                    <a:cubicBezTo>
                      <a:pt x="120961" y="45222"/>
                      <a:pt x="113924" y="40531"/>
                      <a:pt x="113924" y="31149"/>
                    </a:cubicBezTo>
                    <a:lnTo>
                      <a:pt x="109233" y="17075"/>
                    </a:lnTo>
                    <a:cubicBezTo>
                      <a:pt x="104542" y="-1690"/>
                      <a:pt x="78740" y="-6381"/>
                      <a:pt x="67012" y="10038"/>
                    </a:cubicBezTo>
                    <a:lnTo>
                      <a:pt x="57630" y="21766"/>
                    </a:lnTo>
                    <a:cubicBezTo>
                      <a:pt x="52939" y="28803"/>
                      <a:pt x="45902" y="31149"/>
                      <a:pt x="38865" y="31149"/>
                    </a:cubicBezTo>
                    <a:lnTo>
                      <a:pt x="22446" y="31149"/>
                    </a:lnTo>
                    <a:cubicBezTo>
                      <a:pt x="3681" y="31149"/>
                      <a:pt x="-5702" y="52259"/>
                      <a:pt x="3681" y="68678"/>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1" name="任意多边形: 形状 120">
                <a:extLst>
                  <a:ext uri="{FF2B5EF4-FFF2-40B4-BE49-F238E27FC236}">
                    <a16:creationId xmlns:a16="http://schemas.microsoft.com/office/drawing/2014/main" id="{902A498F-515C-4F36-BB12-9E92C75D9306}"/>
                  </a:ext>
                </a:extLst>
              </p:cNvPr>
              <p:cNvSpPr/>
              <p:nvPr/>
            </p:nvSpPr>
            <p:spPr>
              <a:xfrm>
                <a:off x="1261922" y="292754"/>
                <a:ext cx="160753" cy="155649"/>
              </a:xfrm>
              <a:custGeom>
                <a:avLst/>
                <a:gdLst>
                  <a:gd name="connsiteX0" fmla="*/ 10217 w 160753"/>
                  <a:gd name="connsiteY0" fmla="*/ 87622 h 155649"/>
                  <a:gd name="connsiteX1" fmla="*/ 21945 w 160753"/>
                  <a:gd name="connsiteY1" fmla="*/ 97004 h 155649"/>
                  <a:gd name="connsiteX2" fmla="*/ 31327 w 160753"/>
                  <a:gd name="connsiteY2" fmla="*/ 115769 h 155649"/>
                  <a:gd name="connsiteX3" fmla="*/ 31327 w 160753"/>
                  <a:gd name="connsiteY3" fmla="*/ 132189 h 155649"/>
                  <a:gd name="connsiteX4" fmla="*/ 68857 w 160753"/>
                  <a:gd name="connsiteY4" fmla="*/ 150953 h 155649"/>
                  <a:gd name="connsiteX5" fmla="*/ 80585 w 160753"/>
                  <a:gd name="connsiteY5" fmla="*/ 141571 h 155649"/>
                  <a:gd name="connsiteX6" fmla="*/ 101696 w 160753"/>
                  <a:gd name="connsiteY6" fmla="*/ 139225 h 155649"/>
                  <a:gd name="connsiteX7" fmla="*/ 115769 w 160753"/>
                  <a:gd name="connsiteY7" fmla="*/ 143917 h 155649"/>
                  <a:gd name="connsiteX8" fmla="*/ 146262 w 160753"/>
                  <a:gd name="connsiteY8" fmla="*/ 115769 h 155649"/>
                  <a:gd name="connsiteX9" fmla="*/ 141571 w 160753"/>
                  <a:gd name="connsiteY9" fmla="*/ 101696 h 155649"/>
                  <a:gd name="connsiteX10" fmla="*/ 146262 w 160753"/>
                  <a:gd name="connsiteY10" fmla="*/ 80585 h 155649"/>
                  <a:gd name="connsiteX11" fmla="*/ 155645 w 160753"/>
                  <a:gd name="connsiteY11" fmla="*/ 68857 h 155649"/>
                  <a:gd name="connsiteX12" fmla="*/ 136880 w 160753"/>
                  <a:gd name="connsiteY12" fmla="*/ 31327 h 155649"/>
                  <a:gd name="connsiteX13" fmla="*/ 120461 w 160753"/>
                  <a:gd name="connsiteY13" fmla="*/ 31327 h 155649"/>
                  <a:gd name="connsiteX14" fmla="*/ 101696 w 160753"/>
                  <a:gd name="connsiteY14" fmla="*/ 21945 h 155649"/>
                  <a:gd name="connsiteX15" fmla="*/ 92313 w 160753"/>
                  <a:gd name="connsiteY15" fmla="*/ 10217 h 155649"/>
                  <a:gd name="connsiteX16" fmla="*/ 50092 w 160753"/>
                  <a:gd name="connsiteY16" fmla="*/ 14908 h 155649"/>
                  <a:gd name="connsiteX17" fmla="*/ 45401 w 160753"/>
                  <a:gd name="connsiteY17" fmla="*/ 28982 h 155649"/>
                  <a:gd name="connsiteX18" fmla="*/ 28982 w 160753"/>
                  <a:gd name="connsiteY18" fmla="*/ 43055 h 155649"/>
                  <a:gd name="connsiteX19" fmla="*/ 14908 w 160753"/>
                  <a:gd name="connsiteY19" fmla="*/ 47747 h 155649"/>
                  <a:gd name="connsiteX20" fmla="*/ 10217 w 160753"/>
                  <a:gd name="connsiteY20" fmla="*/ 87622 h 1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753" h="155649">
                    <a:moveTo>
                      <a:pt x="10217" y="87622"/>
                    </a:moveTo>
                    <a:lnTo>
                      <a:pt x="21945" y="97004"/>
                    </a:lnTo>
                    <a:cubicBezTo>
                      <a:pt x="28982" y="101696"/>
                      <a:pt x="31327" y="108732"/>
                      <a:pt x="31327" y="115769"/>
                    </a:cubicBezTo>
                    <a:lnTo>
                      <a:pt x="31327" y="132189"/>
                    </a:lnTo>
                    <a:cubicBezTo>
                      <a:pt x="31327" y="150953"/>
                      <a:pt x="52438" y="162681"/>
                      <a:pt x="68857" y="150953"/>
                    </a:cubicBezTo>
                    <a:lnTo>
                      <a:pt x="80585" y="141571"/>
                    </a:lnTo>
                    <a:cubicBezTo>
                      <a:pt x="87622" y="136880"/>
                      <a:pt x="94659" y="136880"/>
                      <a:pt x="101696" y="139225"/>
                    </a:cubicBezTo>
                    <a:lnTo>
                      <a:pt x="115769" y="143917"/>
                    </a:lnTo>
                    <a:cubicBezTo>
                      <a:pt x="134534" y="150953"/>
                      <a:pt x="150953" y="134534"/>
                      <a:pt x="146262" y="115769"/>
                    </a:cubicBezTo>
                    <a:lnTo>
                      <a:pt x="141571" y="101696"/>
                    </a:lnTo>
                    <a:cubicBezTo>
                      <a:pt x="139225" y="94659"/>
                      <a:pt x="141571" y="85276"/>
                      <a:pt x="146262" y="80585"/>
                    </a:cubicBezTo>
                    <a:lnTo>
                      <a:pt x="155645" y="68857"/>
                    </a:lnTo>
                    <a:cubicBezTo>
                      <a:pt x="167373" y="54783"/>
                      <a:pt x="157990" y="31327"/>
                      <a:pt x="136880" y="31327"/>
                    </a:cubicBezTo>
                    <a:lnTo>
                      <a:pt x="120461" y="31327"/>
                    </a:lnTo>
                    <a:cubicBezTo>
                      <a:pt x="113424" y="31327"/>
                      <a:pt x="106387" y="26636"/>
                      <a:pt x="101696" y="21945"/>
                    </a:cubicBezTo>
                    <a:lnTo>
                      <a:pt x="92313" y="10217"/>
                    </a:lnTo>
                    <a:cubicBezTo>
                      <a:pt x="80585" y="-6202"/>
                      <a:pt x="57129" y="-1511"/>
                      <a:pt x="50092" y="14908"/>
                    </a:cubicBezTo>
                    <a:lnTo>
                      <a:pt x="45401" y="28982"/>
                    </a:lnTo>
                    <a:cubicBezTo>
                      <a:pt x="43055" y="36019"/>
                      <a:pt x="36019" y="40710"/>
                      <a:pt x="28982" y="43055"/>
                    </a:cubicBezTo>
                    <a:lnTo>
                      <a:pt x="14908" y="47747"/>
                    </a:lnTo>
                    <a:cubicBezTo>
                      <a:pt x="-1511" y="52438"/>
                      <a:pt x="-6202" y="75894"/>
                      <a:pt x="10217" y="87622"/>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2" name="任意多边形: 形状 121">
                <a:extLst>
                  <a:ext uri="{FF2B5EF4-FFF2-40B4-BE49-F238E27FC236}">
                    <a16:creationId xmlns:a16="http://schemas.microsoft.com/office/drawing/2014/main" id="{905D5775-B52D-4C09-9AA0-D3E62891A910}"/>
                  </a:ext>
                </a:extLst>
              </p:cNvPr>
              <p:cNvSpPr/>
              <p:nvPr/>
            </p:nvSpPr>
            <p:spPr>
              <a:xfrm>
                <a:off x="3231608" y="1374080"/>
                <a:ext cx="159034" cy="155649"/>
              </a:xfrm>
              <a:custGeom>
                <a:avLst/>
                <a:gdLst>
                  <a:gd name="connsiteX0" fmla="*/ 8498 w 159034"/>
                  <a:gd name="connsiteY0" fmla="*/ 87622 h 155649"/>
                  <a:gd name="connsiteX1" fmla="*/ 20226 w 159034"/>
                  <a:gd name="connsiteY1" fmla="*/ 97004 h 155649"/>
                  <a:gd name="connsiteX2" fmla="*/ 29608 w 159034"/>
                  <a:gd name="connsiteY2" fmla="*/ 115769 h 155649"/>
                  <a:gd name="connsiteX3" fmla="*/ 29608 w 159034"/>
                  <a:gd name="connsiteY3" fmla="*/ 132189 h 155649"/>
                  <a:gd name="connsiteX4" fmla="*/ 67138 w 159034"/>
                  <a:gd name="connsiteY4" fmla="*/ 150953 h 155649"/>
                  <a:gd name="connsiteX5" fmla="*/ 78866 w 159034"/>
                  <a:gd name="connsiteY5" fmla="*/ 141571 h 155649"/>
                  <a:gd name="connsiteX6" fmla="*/ 99976 w 159034"/>
                  <a:gd name="connsiteY6" fmla="*/ 139225 h 155649"/>
                  <a:gd name="connsiteX7" fmla="*/ 114050 w 159034"/>
                  <a:gd name="connsiteY7" fmla="*/ 143917 h 155649"/>
                  <a:gd name="connsiteX8" fmla="*/ 144543 w 159034"/>
                  <a:gd name="connsiteY8" fmla="*/ 115769 h 155649"/>
                  <a:gd name="connsiteX9" fmla="*/ 139852 w 159034"/>
                  <a:gd name="connsiteY9" fmla="*/ 101696 h 155649"/>
                  <a:gd name="connsiteX10" fmla="*/ 144543 w 159034"/>
                  <a:gd name="connsiteY10" fmla="*/ 80585 h 155649"/>
                  <a:gd name="connsiteX11" fmla="*/ 153925 w 159034"/>
                  <a:gd name="connsiteY11" fmla="*/ 68857 h 155649"/>
                  <a:gd name="connsiteX12" fmla="*/ 135160 w 159034"/>
                  <a:gd name="connsiteY12" fmla="*/ 31327 h 155649"/>
                  <a:gd name="connsiteX13" fmla="*/ 118741 w 159034"/>
                  <a:gd name="connsiteY13" fmla="*/ 31327 h 155649"/>
                  <a:gd name="connsiteX14" fmla="*/ 99976 w 159034"/>
                  <a:gd name="connsiteY14" fmla="*/ 21945 h 155649"/>
                  <a:gd name="connsiteX15" fmla="*/ 90594 w 159034"/>
                  <a:gd name="connsiteY15" fmla="*/ 10217 h 155649"/>
                  <a:gd name="connsiteX16" fmla="*/ 48373 w 159034"/>
                  <a:gd name="connsiteY16" fmla="*/ 14908 h 155649"/>
                  <a:gd name="connsiteX17" fmla="*/ 43682 w 159034"/>
                  <a:gd name="connsiteY17" fmla="*/ 28982 h 155649"/>
                  <a:gd name="connsiteX18" fmla="*/ 27262 w 159034"/>
                  <a:gd name="connsiteY18" fmla="*/ 43055 h 155649"/>
                  <a:gd name="connsiteX19" fmla="*/ 13189 w 159034"/>
                  <a:gd name="connsiteY19" fmla="*/ 47747 h 155649"/>
                  <a:gd name="connsiteX20" fmla="*/ 8498 w 159034"/>
                  <a:gd name="connsiteY20" fmla="*/ 87622 h 1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9034" h="155649">
                    <a:moveTo>
                      <a:pt x="8498" y="87622"/>
                    </a:moveTo>
                    <a:lnTo>
                      <a:pt x="20226" y="97004"/>
                    </a:lnTo>
                    <a:cubicBezTo>
                      <a:pt x="27262" y="101696"/>
                      <a:pt x="29608" y="108732"/>
                      <a:pt x="29608" y="115769"/>
                    </a:cubicBezTo>
                    <a:lnTo>
                      <a:pt x="29608" y="132189"/>
                    </a:lnTo>
                    <a:cubicBezTo>
                      <a:pt x="29608" y="150953"/>
                      <a:pt x="50719" y="162682"/>
                      <a:pt x="67138" y="150953"/>
                    </a:cubicBezTo>
                    <a:lnTo>
                      <a:pt x="78866" y="141571"/>
                    </a:lnTo>
                    <a:cubicBezTo>
                      <a:pt x="85903" y="136880"/>
                      <a:pt x="92940" y="136880"/>
                      <a:pt x="99976" y="139225"/>
                    </a:cubicBezTo>
                    <a:lnTo>
                      <a:pt x="114050" y="143917"/>
                    </a:lnTo>
                    <a:cubicBezTo>
                      <a:pt x="132815" y="150953"/>
                      <a:pt x="149234" y="134534"/>
                      <a:pt x="144543" y="115769"/>
                    </a:cubicBezTo>
                    <a:lnTo>
                      <a:pt x="139852" y="101696"/>
                    </a:lnTo>
                    <a:cubicBezTo>
                      <a:pt x="137506" y="94659"/>
                      <a:pt x="139852" y="85276"/>
                      <a:pt x="144543" y="80585"/>
                    </a:cubicBezTo>
                    <a:lnTo>
                      <a:pt x="153925" y="68857"/>
                    </a:lnTo>
                    <a:cubicBezTo>
                      <a:pt x="165653" y="54783"/>
                      <a:pt x="156271" y="31327"/>
                      <a:pt x="135160" y="31327"/>
                    </a:cubicBezTo>
                    <a:lnTo>
                      <a:pt x="118741" y="31327"/>
                    </a:lnTo>
                    <a:cubicBezTo>
                      <a:pt x="111704" y="31327"/>
                      <a:pt x="104668" y="26636"/>
                      <a:pt x="99976" y="21945"/>
                    </a:cubicBezTo>
                    <a:lnTo>
                      <a:pt x="90594" y="10217"/>
                    </a:lnTo>
                    <a:cubicBezTo>
                      <a:pt x="78866" y="-6202"/>
                      <a:pt x="55410" y="-1511"/>
                      <a:pt x="48373" y="14908"/>
                    </a:cubicBezTo>
                    <a:lnTo>
                      <a:pt x="43682" y="28982"/>
                    </a:lnTo>
                    <a:cubicBezTo>
                      <a:pt x="41336" y="36019"/>
                      <a:pt x="34299" y="40710"/>
                      <a:pt x="27262" y="43055"/>
                    </a:cubicBezTo>
                    <a:lnTo>
                      <a:pt x="13189" y="47747"/>
                    </a:lnTo>
                    <a:cubicBezTo>
                      <a:pt x="-885" y="50092"/>
                      <a:pt x="-5576" y="75894"/>
                      <a:pt x="8498" y="87622"/>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3" name="任意多边形: 形状 122">
                <a:extLst>
                  <a:ext uri="{FF2B5EF4-FFF2-40B4-BE49-F238E27FC236}">
                    <a16:creationId xmlns:a16="http://schemas.microsoft.com/office/drawing/2014/main" id="{9583F8EC-CFD0-44B0-A43B-B2F2C96AAE45}"/>
                  </a:ext>
                </a:extLst>
              </p:cNvPr>
              <p:cNvSpPr/>
              <p:nvPr/>
            </p:nvSpPr>
            <p:spPr>
              <a:xfrm>
                <a:off x="1533378" y="-573039"/>
                <a:ext cx="98737" cy="97730"/>
              </a:xfrm>
              <a:custGeom>
                <a:avLst/>
                <a:gdLst>
                  <a:gd name="connsiteX0" fmla="*/ 1469 w 98737"/>
                  <a:gd name="connsiteY0" fmla="*/ 40974 h 97730"/>
                  <a:gd name="connsiteX1" fmla="*/ 6161 w 98737"/>
                  <a:gd name="connsiteY1" fmla="*/ 48010 h 97730"/>
                  <a:gd name="connsiteX2" fmla="*/ 8506 w 98737"/>
                  <a:gd name="connsiteY2" fmla="*/ 62084 h 97730"/>
                  <a:gd name="connsiteX3" fmla="*/ 6161 w 98737"/>
                  <a:gd name="connsiteY3" fmla="*/ 71466 h 97730"/>
                  <a:gd name="connsiteX4" fmla="*/ 24926 w 98737"/>
                  <a:gd name="connsiteY4" fmla="*/ 90231 h 97730"/>
                  <a:gd name="connsiteX5" fmla="*/ 34308 w 98737"/>
                  <a:gd name="connsiteY5" fmla="*/ 87886 h 97730"/>
                  <a:gd name="connsiteX6" fmla="*/ 48382 w 98737"/>
                  <a:gd name="connsiteY6" fmla="*/ 90231 h 97730"/>
                  <a:gd name="connsiteX7" fmla="*/ 55418 w 98737"/>
                  <a:gd name="connsiteY7" fmla="*/ 94923 h 97730"/>
                  <a:gd name="connsiteX8" fmla="*/ 78875 w 98737"/>
                  <a:gd name="connsiteY8" fmla="*/ 83195 h 97730"/>
                  <a:gd name="connsiteX9" fmla="*/ 78875 w 98737"/>
                  <a:gd name="connsiteY9" fmla="*/ 73812 h 97730"/>
                  <a:gd name="connsiteX10" fmla="*/ 85911 w 98737"/>
                  <a:gd name="connsiteY10" fmla="*/ 62084 h 97730"/>
                  <a:gd name="connsiteX11" fmla="*/ 92948 w 98737"/>
                  <a:gd name="connsiteY11" fmla="*/ 57393 h 97730"/>
                  <a:gd name="connsiteX12" fmla="*/ 88257 w 98737"/>
                  <a:gd name="connsiteY12" fmla="*/ 31591 h 97730"/>
                  <a:gd name="connsiteX13" fmla="*/ 78875 w 98737"/>
                  <a:gd name="connsiteY13" fmla="*/ 29245 h 97730"/>
                  <a:gd name="connsiteX14" fmla="*/ 69492 w 98737"/>
                  <a:gd name="connsiteY14" fmla="*/ 19863 h 97730"/>
                  <a:gd name="connsiteX15" fmla="*/ 67147 w 98737"/>
                  <a:gd name="connsiteY15" fmla="*/ 10481 h 97730"/>
                  <a:gd name="connsiteX16" fmla="*/ 41345 w 98737"/>
                  <a:gd name="connsiteY16" fmla="*/ 5789 h 97730"/>
                  <a:gd name="connsiteX17" fmla="*/ 36654 w 98737"/>
                  <a:gd name="connsiteY17" fmla="*/ 12826 h 97730"/>
                  <a:gd name="connsiteX18" fmla="*/ 24926 w 98737"/>
                  <a:gd name="connsiteY18" fmla="*/ 19863 h 97730"/>
                  <a:gd name="connsiteX19" fmla="*/ 15543 w 98737"/>
                  <a:gd name="connsiteY19" fmla="*/ 19863 h 97730"/>
                  <a:gd name="connsiteX20" fmla="*/ 1469 w 98737"/>
                  <a:gd name="connsiteY20" fmla="*/ 40974 h 9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37" h="97730">
                    <a:moveTo>
                      <a:pt x="1469" y="40974"/>
                    </a:moveTo>
                    <a:lnTo>
                      <a:pt x="6161" y="48010"/>
                    </a:lnTo>
                    <a:cubicBezTo>
                      <a:pt x="8506" y="52702"/>
                      <a:pt x="8506" y="57393"/>
                      <a:pt x="8506" y="62084"/>
                    </a:cubicBezTo>
                    <a:lnTo>
                      <a:pt x="6161" y="71466"/>
                    </a:lnTo>
                    <a:cubicBezTo>
                      <a:pt x="1469" y="83195"/>
                      <a:pt x="13197" y="92577"/>
                      <a:pt x="24926" y="90231"/>
                    </a:cubicBezTo>
                    <a:lnTo>
                      <a:pt x="34308" y="87886"/>
                    </a:lnTo>
                    <a:cubicBezTo>
                      <a:pt x="38999" y="85540"/>
                      <a:pt x="43690" y="87886"/>
                      <a:pt x="48382" y="90231"/>
                    </a:cubicBezTo>
                    <a:lnTo>
                      <a:pt x="55418" y="94923"/>
                    </a:lnTo>
                    <a:cubicBezTo>
                      <a:pt x="64801" y="101959"/>
                      <a:pt x="78875" y="94923"/>
                      <a:pt x="78875" y="83195"/>
                    </a:cubicBezTo>
                    <a:lnTo>
                      <a:pt x="78875" y="73812"/>
                    </a:lnTo>
                    <a:cubicBezTo>
                      <a:pt x="78875" y="69121"/>
                      <a:pt x="81220" y="64430"/>
                      <a:pt x="85911" y="62084"/>
                    </a:cubicBezTo>
                    <a:lnTo>
                      <a:pt x="92948" y="57393"/>
                    </a:lnTo>
                    <a:cubicBezTo>
                      <a:pt x="102331" y="50356"/>
                      <a:pt x="99985" y="36282"/>
                      <a:pt x="88257" y="31591"/>
                    </a:cubicBezTo>
                    <a:lnTo>
                      <a:pt x="78875" y="29245"/>
                    </a:lnTo>
                    <a:cubicBezTo>
                      <a:pt x="74183" y="26900"/>
                      <a:pt x="71838" y="24554"/>
                      <a:pt x="69492" y="19863"/>
                    </a:cubicBezTo>
                    <a:lnTo>
                      <a:pt x="67147" y="10481"/>
                    </a:lnTo>
                    <a:cubicBezTo>
                      <a:pt x="64801" y="-1247"/>
                      <a:pt x="48382" y="-3593"/>
                      <a:pt x="41345" y="5789"/>
                    </a:cubicBezTo>
                    <a:lnTo>
                      <a:pt x="36654" y="12826"/>
                    </a:lnTo>
                    <a:cubicBezTo>
                      <a:pt x="34308" y="17517"/>
                      <a:pt x="29617" y="19863"/>
                      <a:pt x="24926" y="19863"/>
                    </a:cubicBezTo>
                    <a:lnTo>
                      <a:pt x="15543" y="19863"/>
                    </a:lnTo>
                    <a:cubicBezTo>
                      <a:pt x="3815" y="17517"/>
                      <a:pt x="-3222" y="31591"/>
                      <a:pt x="1469" y="40974"/>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4" name="任意多边形: 形状 123">
                <a:extLst>
                  <a:ext uri="{FF2B5EF4-FFF2-40B4-BE49-F238E27FC236}">
                    <a16:creationId xmlns:a16="http://schemas.microsoft.com/office/drawing/2014/main" id="{782DB8C0-F944-4A1F-A122-0E81F5149F2D}"/>
                  </a:ext>
                </a:extLst>
              </p:cNvPr>
              <p:cNvSpPr/>
              <p:nvPr/>
            </p:nvSpPr>
            <p:spPr>
              <a:xfrm>
                <a:off x="2836245" y="-317367"/>
                <a:ext cx="100028" cy="100075"/>
              </a:xfrm>
              <a:custGeom>
                <a:avLst/>
                <a:gdLst>
                  <a:gd name="connsiteX0" fmla="*/ 2761 w 100028"/>
                  <a:gd name="connsiteY0" fmla="*/ 43319 h 100075"/>
                  <a:gd name="connsiteX1" fmla="*/ 7452 w 100028"/>
                  <a:gd name="connsiteY1" fmla="*/ 50356 h 100075"/>
                  <a:gd name="connsiteX2" fmla="*/ 9797 w 100028"/>
                  <a:gd name="connsiteY2" fmla="*/ 64430 h 100075"/>
                  <a:gd name="connsiteX3" fmla="*/ 7452 w 100028"/>
                  <a:gd name="connsiteY3" fmla="*/ 73812 h 100075"/>
                  <a:gd name="connsiteX4" fmla="*/ 26217 w 100028"/>
                  <a:gd name="connsiteY4" fmla="*/ 92577 h 100075"/>
                  <a:gd name="connsiteX5" fmla="*/ 35599 w 100028"/>
                  <a:gd name="connsiteY5" fmla="*/ 90231 h 100075"/>
                  <a:gd name="connsiteX6" fmla="*/ 49673 w 100028"/>
                  <a:gd name="connsiteY6" fmla="*/ 92577 h 100075"/>
                  <a:gd name="connsiteX7" fmla="*/ 56710 w 100028"/>
                  <a:gd name="connsiteY7" fmla="*/ 97268 h 100075"/>
                  <a:gd name="connsiteX8" fmla="*/ 80166 w 100028"/>
                  <a:gd name="connsiteY8" fmla="*/ 85540 h 100075"/>
                  <a:gd name="connsiteX9" fmla="*/ 80166 w 100028"/>
                  <a:gd name="connsiteY9" fmla="*/ 76158 h 100075"/>
                  <a:gd name="connsiteX10" fmla="*/ 87203 w 100028"/>
                  <a:gd name="connsiteY10" fmla="*/ 64430 h 100075"/>
                  <a:gd name="connsiteX11" fmla="*/ 94239 w 100028"/>
                  <a:gd name="connsiteY11" fmla="*/ 59738 h 100075"/>
                  <a:gd name="connsiteX12" fmla="*/ 89548 w 100028"/>
                  <a:gd name="connsiteY12" fmla="*/ 33937 h 100075"/>
                  <a:gd name="connsiteX13" fmla="*/ 80166 w 100028"/>
                  <a:gd name="connsiteY13" fmla="*/ 29245 h 100075"/>
                  <a:gd name="connsiteX14" fmla="*/ 70783 w 100028"/>
                  <a:gd name="connsiteY14" fmla="*/ 19863 h 100075"/>
                  <a:gd name="connsiteX15" fmla="*/ 68438 w 100028"/>
                  <a:gd name="connsiteY15" fmla="*/ 10481 h 100075"/>
                  <a:gd name="connsiteX16" fmla="*/ 42636 w 100028"/>
                  <a:gd name="connsiteY16" fmla="*/ 5789 h 100075"/>
                  <a:gd name="connsiteX17" fmla="*/ 37945 w 100028"/>
                  <a:gd name="connsiteY17" fmla="*/ 12826 h 100075"/>
                  <a:gd name="connsiteX18" fmla="*/ 26217 w 100028"/>
                  <a:gd name="connsiteY18" fmla="*/ 19863 h 100075"/>
                  <a:gd name="connsiteX19" fmla="*/ 16834 w 100028"/>
                  <a:gd name="connsiteY19" fmla="*/ 19863 h 100075"/>
                  <a:gd name="connsiteX20" fmla="*/ 2761 w 100028"/>
                  <a:gd name="connsiteY20" fmla="*/ 43319 h 1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028" h="100075">
                    <a:moveTo>
                      <a:pt x="2761" y="43319"/>
                    </a:moveTo>
                    <a:lnTo>
                      <a:pt x="7452" y="50356"/>
                    </a:lnTo>
                    <a:cubicBezTo>
                      <a:pt x="9797" y="55047"/>
                      <a:pt x="9797" y="59738"/>
                      <a:pt x="9797" y="64430"/>
                    </a:cubicBezTo>
                    <a:lnTo>
                      <a:pt x="7452" y="73812"/>
                    </a:lnTo>
                    <a:cubicBezTo>
                      <a:pt x="2761" y="85540"/>
                      <a:pt x="14489" y="94923"/>
                      <a:pt x="26217" y="92577"/>
                    </a:cubicBezTo>
                    <a:lnTo>
                      <a:pt x="35599" y="90231"/>
                    </a:lnTo>
                    <a:cubicBezTo>
                      <a:pt x="40290" y="87886"/>
                      <a:pt x="44982" y="90231"/>
                      <a:pt x="49673" y="92577"/>
                    </a:cubicBezTo>
                    <a:lnTo>
                      <a:pt x="56710" y="97268"/>
                    </a:lnTo>
                    <a:cubicBezTo>
                      <a:pt x="66092" y="104305"/>
                      <a:pt x="80166" y="97268"/>
                      <a:pt x="80166" y="85540"/>
                    </a:cubicBezTo>
                    <a:lnTo>
                      <a:pt x="80166" y="76158"/>
                    </a:lnTo>
                    <a:cubicBezTo>
                      <a:pt x="80166" y="71466"/>
                      <a:pt x="82511" y="66775"/>
                      <a:pt x="87203" y="64430"/>
                    </a:cubicBezTo>
                    <a:lnTo>
                      <a:pt x="94239" y="59738"/>
                    </a:lnTo>
                    <a:cubicBezTo>
                      <a:pt x="103622" y="52702"/>
                      <a:pt x="101276" y="38628"/>
                      <a:pt x="89548" y="33937"/>
                    </a:cubicBezTo>
                    <a:lnTo>
                      <a:pt x="80166" y="29245"/>
                    </a:lnTo>
                    <a:cubicBezTo>
                      <a:pt x="75475" y="26900"/>
                      <a:pt x="73129" y="24554"/>
                      <a:pt x="70783" y="19863"/>
                    </a:cubicBezTo>
                    <a:lnTo>
                      <a:pt x="68438" y="10481"/>
                    </a:lnTo>
                    <a:cubicBezTo>
                      <a:pt x="66092" y="-1247"/>
                      <a:pt x="49673" y="-3593"/>
                      <a:pt x="42636" y="5789"/>
                    </a:cubicBezTo>
                    <a:lnTo>
                      <a:pt x="37945" y="12826"/>
                    </a:lnTo>
                    <a:cubicBezTo>
                      <a:pt x="35599" y="17517"/>
                      <a:pt x="30908" y="19863"/>
                      <a:pt x="26217" y="19863"/>
                    </a:cubicBezTo>
                    <a:lnTo>
                      <a:pt x="16834" y="19863"/>
                    </a:lnTo>
                    <a:cubicBezTo>
                      <a:pt x="2761" y="19863"/>
                      <a:pt x="-4276" y="33937"/>
                      <a:pt x="2761" y="4331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5" name="任意多边形: 形状 124">
                <a:extLst>
                  <a:ext uri="{FF2B5EF4-FFF2-40B4-BE49-F238E27FC236}">
                    <a16:creationId xmlns:a16="http://schemas.microsoft.com/office/drawing/2014/main" id="{EE0D92A0-E208-41BB-956D-A4445D2617E2}"/>
                  </a:ext>
                </a:extLst>
              </p:cNvPr>
              <p:cNvSpPr/>
              <p:nvPr/>
            </p:nvSpPr>
            <p:spPr>
              <a:xfrm>
                <a:off x="2421073" y="998519"/>
                <a:ext cx="100028" cy="97730"/>
              </a:xfrm>
              <a:custGeom>
                <a:avLst/>
                <a:gdLst>
                  <a:gd name="connsiteX0" fmla="*/ 2761 w 100028"/>
                  <a:gd name="connsiteY0" fmla="*/ 40974 h 97730"/>
                  <a:gd name="connsiteX1" fmla="*/ 7452 w 100028"/>
                  <a:gd name="connsiteY1" fmla="*/ 48010 h 97730"/>
                  <a:gd name="connsiteX2" fmla="*/ 9797 w 100028"/>
                  <a:gd name="connsiteY2" fmla="*/ 62084 h 97730"/>
                  <a:gd name="connsiteX3" fmla="*/ 7452 w 100028"/>
                  <a:gd name="connsiteY3" fmla="*/ 71467 h 97730"/>
                  <a:gd name="connsiteX4" fmla="*/ 26217 w 100028"/>
                  <a:gd name="connsiteY4" fmla="*/ 90231 h 97730"/>
                  <a:gd name="connsiteX5" fmla="*/ 35599 w 100028"/>
                  <a:gd name="connsiteY5" fmla="*/ 87886 h 97730"/>
                  <a:gd name="connsiteX6" fmla="*/ 49673 w 100028"/>
                  <a:gd name="connsiteY6" fmla="*/ 90231 h 97730"/>
                  <a:gd name="connsiteX7" fmla="*/ 56710 w 100028"/>
                  <a:gd name="connsiteY7" fmla="*/ 94923 h 97730"/>
                  <a:gd name="connsiteX8" fmla="*/ 80166 w 100028"/>
                  <a:gd name="connsiteY8" fmla="*/ 83195 h 97730"/>
                  <a:gd name="connsiteX9" fmla="*/ 80166 w 100028"/>
                  <a:gd name="connsiteY9" fmla="*/ 73812 h 97730"/>
                  <a:gd name="connsiteX10" fmla="*/ 87202 w 100028"/>
                  <a:gd name="connsiteY10" fmla="*/ 62084 h 97730"/>
                  <a:gd name="connsiteX11" fmla="*/ 94239 w 100028"/>
                  <a:gd name="connsiteY11" fmla="*/ 57393 h 97730"/>
                  <a:gd name="connsiteX12" fmla="*/ 89548 w 100028"/>
                  <a:gd name="connsiteY12" fmla="*/ 31591 h 97730"/>
                  <a:gd name="connsiteX13" fmla="*/ 80166 w 100028"/>
                  <a:gd name="connsiteY13" fmla="*/ 29245 h 97730"/>
                  <a:gd name="connsiteX14" fmla="*/ 70783 w 100028"/>
                  <a:gd name="connsiteY14" fmla="*/ 19863 h 97730"/>
                  <a:gd name="connsiteX15" fmla="*/ 68438 w 100028"/>
                  <a:gd name="connsiteY15" fmla="*/ 10481 h 97730"/>
                  <a:gd name="connsiteX16" fmla="*/ 42636 w 100028"/>
                  <a:gd name="connsiteY16" fmla="*/ 5789 h 97730"/>
                  <a:gd name="connsiteX17" fmla="*/ 37945 w 100028"/>
                  <a:gd name="connsiteY17" fmla="*/ 12826 h 97730"/>
                  <a:gd name="connsiteX18" fmla="*/ 26217 w 100028"/>
                  <a:gd name="connsiteY18" fmla="*/ 19863 h 97730"/>
                  <a:gd name="connsiteX19" fmla="*/ 16834 w 100028"/>
                  <a:gd name="connsiteY19" fmla="*/ 19863 h 97730"/>
                  <a:gd name="connsiteX20" fmla="*/ 2761 w 100028"/>
                  <a:gd name="connsiteY20" fmla="*/ 40974 h 9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028" h="97730">
                    <a:moveTo>
                      <a:pt x="2761" y="40974"/>
                    </a:moveTo>
                    <a:lnTo>
                      <a:pt x="7452" y="48010"/>
                    </a:lnTo>
                    <a:cubicBezTo>
                      <a:pt x="9797" y="52702"/>
                      <a:pt x="9797" y="57393"/>
                      <a:pt x="9797" y="62084"/>
                    </a:cubicBezTo>
                    <a:lnTo>
                      <a:pt x="7452" y="71467"/>
                    </a:lnTo>
                    <a:cubicBezTo>
                      <a:pt x="2761" y="83195"/>
                      <a:pt x="14489" y="92577"/>
                      <a:pt x="26217" y="90231"/>
                    </a:cubicBezTo>
                    <a:lnTo>
                      <a:pt x="35599" y="87886"/>
                    </a:lnTo>
                    <a:cubicBezTo>
                      <a:pt x="40290" y="85540"/>
                      <a:pt x="44982" y="87886"/>
                      <a:pt x="49673" y="90231"/>
                    </a:cubicBezTo>
                    <a:lnTo>
                      <a:pt x="56710" y="94923"/>
                    </a:lnTo>
                    <a:cubicBezTo>
                      <a:pt x="66092" y="101959"/>
                      <a:pt x="80166" y="94923"/>
                      <a:pt x="80166" y="83195"/>
                    </a:cubicBezTo>
                    <a:lnTo>
                      <a:pt x="80166" y="73812"/>
                    </a:lnTo>
                    <a:cubicBezTo>
                      <a:pt x="80166" y="69121"/>
                      <a:pt x="82511" y="64430"/>
                      <a:pt x="87202" y="62084"/>
                    </a:cubicBezTo>
                    <a:lnTo>
                      <a:pt x="94239" y="57393"/>
                    </a:lnTo>
                    <a:cubicBezTo>
                      <a:pt x="103622" y="50356"/>
                      <a:pt x="101276" y="36282"/>
                      <a:pt x="89548" y="31591"/>
                    </a:cubicBezTo>
                    <a:lnTo>
                      <a:pt x="80166" y="29245"/>
                    </a:lnTo>
                    <a:cubicBezTo>
                      <a:pt x="75474" y="26900"/>
                      <a:pt x="73129" y="24554"/>
                      <a:pt x="70783" y="19863"/>
                    </a:cubicBezTo>
                    <a:lnTo>
                      <a:pt x="68438" y="10481"/>
                    </a:lnTo>
                    <a:cubicBezTo>
                      <a:pt x="66092" y="-1247"/>
                      <a:pt x="49673" y="-3593"/>
                      <a:pt x="42636" y="5789"/>
                    </a:cubicBezTo>
                    <a:lnTo>
                      <a:pt x="37945" y="12826"/>
                    </a:lnTo>
                    <a:cubicBezTo>
                      <a:pt x="35599" y="17517"/>
                      <a:pt x="30908" y="19863"/>
                      <a:pt x="26217" y="19863"/>
                    </a:cubicBezTo>
                    <a:lnTo>
                      <a:pt x="16834" y="19863"/>
                    </a:lnTo>
                    <a:cubicBezTo>
                      <a:pt x="2761" y="19863"/>
                      <a:pt x="-4276" y="31591"/>
                      <a:pt x="2761" y="40974"/>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6" name="任意多边形: 形状 125">
                <a:extLst>
                  <a:ext uri="{FF2B5EF4-FFF2-40B4-BE49-F238E27FC236}">
                    <a16:creationId xmlns:a16="http://schemas.microsoft.com/office/drawing/2014/main" id="{B8A90C3E-2A37-435E-B3B5-EBE41486CEFC}"/>
                  </a:ext>
                </a:extLst>
              </p:cNvPr>
              <p:cNvSpPr/>
              <p:nvPr/>
            </p:nvSpPr>
            <p:spPr>
              <a:xfrm>
                <a:off x="2895887" y="-798943"/>
                <a:ext cx="123749" cy="129107"/>
              </a:xfrm>
              <a:custGeom>
                <a:avLst/>
                <a:gdLst>
                  <a:gd name="connsiteX0" fmla="*/ 8796 w 123749"/>
                  <a:gd name="connsiteY0" fmla="*/ 79229 h 129107"/>
                  <a:gd name="connsiteX1" fmla="*/ 20524 w 123749"/>
                  <a:gd name="connsiteY1" fmla="*/ 86266 h 129107"/>
                  <a:gd name="connsiteX2" fmla="*/ 29907 w 123749"/>
                  <a:gd name="connsiteY2" fmla="*/ 100339 h 129107"/>
                  <a:gd name="connsiteX3" fmla="*/ 29907 w 123749"/>
                  <a:gd name="connsiteY3" fmla="*/ 112067 h 129107"/>
                  <a:gd name="connsiteX4" fmla="*/ 60399 w 123749"/>
                  <a:gd name="connsiteY4" fmla="*/ 123795 h 129107"/>
                  <a:gd name="connsiteX5" fmla="*/ 69782 w 123749"/>
                  <a:gd name="connsiteY5" fmla="*/ 116759 h 129107"/>
                  <a:gd name="connsiteX6" fmla="*/ 86201 w 123749"/>
                  <a:gd name="connsiteY6" fmla="*/ 112067 h 129107"/>
                  <a:gd name="connsiteX7" fmla="*/ 97929 w 123749"/>
                  <a:gd name="connsiteY7" fmla="*/ 114413 h 129107"/>
                  <a:gd name="connsiteX8" fmla="*/ 119040 w 123749"/>
                  <a:gd name="connsiteY8" fmla="*/ 88611 h 129107"/>
                  <a:gd name="connsiteX9" fmla="*/ 114348 w 123749"/>
                  <a:gd name="connsiteY9" fmla="*/ 76883 h 129107"/>
                  <a:gd name="connsiteX10" fmla="*/ 114348 w 123749"/>
                  <a:gd name="connsiteY10" fmla="*/ 60464 h 129107"/>
                  <a:gd name="connsiteX11" fmla="*/ 121385 w 123749"/>
                  <a:gd name="connsiteY11" fmla="*/ 51081 h 129107"/>
                  <a:gd name="connsiteX12" fmla="*/ 102620 w 123749"/>
                  <a:gd name="connsiteY12" fmla="*/ 22934 h 129107"/>
                  <a:gd name="connsiteX13" fmla="*/ 90892 w 123749"/>
                  <a:gd name="connsiteY13" fmla="*/ 25280 h 129107"/>
                  <a:gd name="connsiteX14" fmla="*/ 74473 w 123749"/>
                  <a:gd name="connsiteY14" fmla="*/ 18243 h 129107"/>
                  <a:gd name="connsiteX15" fmla="*/ 67436 w 123749"/>
                  <a:gd name="connsiteY15" fmla="*/ 6515 h 129107"/>
                  <a:gd name="connsiteX16" fmla="*/ 34598 w 123749"/>
                  <a:gd name="connsiteY16" fmla="*/ 15897 h 129107"/>
                  <a:gd name="connsiteX17" fmla="*/ 32252 w 123749"/>
                  <a:gd name="connsiteY17" fmla="*/ 27625 h 129107"/>
                  <a:gd name="connsiteX18" fmla="*/ 20524 w 123749"/>
                  <a:gd name="connsiteY18" fmla="*/ 41699 h 129107"/>
                  <a:gd name="connsiteX19" fmla="*/ 8796 w 123749"/>
                  <a:gd name="connsiteY19" fmla="*/ 46390 h 129107"/>
                  <a:gd name="connsiteX20" fmla="*/ 8796 w 123749"/>
                  <a:gd name="connsiteY20" fmla="*/ 79229 h 12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749" h="129107">
                    <a:moveTo>
                      <a:pt x="8796" y="79229"/>
                    </a:moveTo>
                    <a:lnTo>
                      <a:pt x="20524" y="86266"/>
                    </a:lnTo>
                    <a:cubicBezTo>
                      <a:pt x="25215" y="88611"/>
                      <a:pt x="29907" y="95648"/>
                      <a:pt x="29907" y="100339"/>
                    </a:cubicBezTo>
                    <a:lnTo>
                      <a:pt x="29907" y="112067"/>
                    </a:lnTo>
                    <a:cubicBezTo>
                      <a:pt x="32252" y="126141"/>
                      <a:pt x="48671" y="135523"/>
                      <a:pt x="60399" y="123795"/>
                    </a:cubicBezTo>
                    <a:lnTo>
                      <a:pt x="69782" y="116759"/>
                    </a:lnTo>
                    <a:cubicBezTo>
                      <a:pt x="74473" y="112067"/>
                      <a:pt x="81510" y="112067"/>
                      <a:pt x="86201" y="112067"/>
                    </a:cubicBezTo>
                    <a:lnTo>
                      <a:pt x="97929" y="114413"/>
                    </a:lnTo>
                    <a:cubicBezTo>
                      <a:pt x="112003" y="116759"/>
                      <a:pt x="126077" y="102685"/>
                      <a:pt x="119040" y="88611"/>
                    </a:cubicBezTo>
                    <a:lnTo>
                      <a:pt x="114348" y="76883"/>
                    </a:lnTo>
                    <a:cubicBezTo>
                      <a:pt x="112003" y="72192"/>
                      <a:pt x="112003" y="65155"/>
                      <a:pt x="114348" y="60464"/>
                    </a:cubicBezTo>
                    <a:lnTo>
                      <a:pt x="121385" y="51081"/>
                    </a:lnTo>
                    <a:cubicBezTo>
                      <a:pt x="128422" y="37008"/>
                      <a:pt x="119040" y="20589"/>
                      <a:pt x="102620" y="22934"/>
                    </a:cubicBezTo>
                    <a:lnTo>
                      <a:pt x="90892" y="25280"/>
                    </a:lnTo>
                    <a:cubicBezTo>
                      <a:pt x="83855" y="25280"/>
                      <a:pt x="79164" y="22934"/>
                      <a:pt x="74473" y="18243"/>
                    </a:cubicBezTo>
                    <a:lnTo>
                      <a:pt x="67436" y="6515"/>
                    </a:lnTo>
                    <a:cubicBezTo>
                      <a:pt x="58054" y="-5213"/>
                      <a:pt x="39289" y="-522"/>
                      <a:pt x="34598" y="15897"/>
                    </a:cubicBezTo>
                    <a:lnTo>
                      <a:pt x="32252" y="27625"/>
                    </a:lnTo>
                    <a:cubicBezTo>
                      <a:pt x="29907" y="34662"/>
                      <a:pt x="27561" y="39353"/>
                      <a:pt x="20524" y="41699"/>
                    </a:cubicBezTo>
                    <a:lnTo>
                      <a:pt x="8796" y="46390"/>
                    </a:lnTo>
                    <a:cubicBezTo>
                      <a:pt x="-2932" y="51081"/>
                      <a:pt x="-2932" y="72192"/>
                      <a:pt x="8796" y="7922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7" name="任意多边形: 形状 126">
                <a:extLst>
                  <a:ext uri="{FF2B5EF4-FFF2-40B4-BE49-F238E27FC236}">
                    <a16:creationId xmlns:a16="http://schemas.microsoft.com/office/drawing/2014/main" id="{A78248F4-BD46-4086-A22A-F002052CAB72}"/>
                  </a:ext>
                </a:extLst>
              </p:cNvPr>
              <p:cNvSpPr/>
              <p:nvPr/>
            </p:nvSpPr>
            <p:spPr>
              <a:xfrm>
                <a:off x="1283677" y="913098"/>
                <a:ext cx="99666" cy="97370"/>
              </a:xfrm>
              <a:custGeom>
                <a:avLst/>
                <a:gdLst>
                  <a:gd name="connsiteX0" fmla="*/ 4881 w 99666"/>
                  <a:gd name="connsiteY0" fmla="*/ 53680 h 97370"/>
                  <a:gd name="connsiteX1" fmla="*/ 11918 w 99666"/>
                  <a:gd name="connsiteY1" fmla="*/ 60717 h 97370"/>
                  <a:gd name="connsiteX2" fmla="*/ 16609 w 99666"/>
                  <a:gd name="connsiteY2" fmla="*/ 72445 h 97370"/>
                  <a:gd name="connsiteX3" fmla="*/ 16609 w 99666"/>
                  <a:gd name="connsiteY3" fmla="*/ 81828 h 97370"/>
                  <a:gd name="connsiteX4" fmla="*/ 37720 w 99666"/>
                  <a:gd name="connsiteY4" fmla="*/ 95901 h 97370"/>
                  <a:gd name="connsiteX5" fmla="*/ 44757 w 99666"/>
                  <a:gd name="connsiteY5" fmla="*/ 91210 h 97370"/>
                  <a:gd name="connsiteX6" fmla="*/ 58830 w 99666"/>
                  <a:gd name="connsiteY6" fmla="*/ 88864 h 97370"/>
                  <a:gd name="connsiteX7" fmla="*/ 68213 w 99666"/>
                  <a:gd name="connsiteY7" fmla="*/ 93556 h 97370"/>
                  <a:gd name="connsiteX8" fmla="*/ 86978 w 99666"/>
                  <a:gd name="connsiteY8" fmla="*/ 77136 h 97370"/>
                  <a:gd name="connsiteX9" fmla="*/ 86978 w 99666"/>
                  <a:gd name="connsiteY9" fmla="*/ 65408 h 97370"/>
                  <a:gd name="connsiteX10" fmla="*/ 89323 w 99666"/>
                  <a:gd name="connsiteY10" fmla="*/ 51335 h 97370"/>
                  <a:gd name="connsiteX11" fmla="*/ 96360 w 99666"/>
                  <a:gd name="connsiteY11" fmla="*/ 44298 h 97370"/>
                  <a:gd name="connsiteX12" fmla="*/ 86978 w 99666"/>
                  <a:gd name="connsiteY12" fmla="*/ 20842 h 97370"/>
                  <a:gd name="connsiteX13" fmla="*/ 77595 w 99666"/>
                  <a:gd name="connsiteY13" fmla="*/ 20842 h 97370"/>
                  <a:gd name="connsiteX14" fmla="*/ 65867 w 99666"/>
                  <a:gd name="connsiteY14" fmla="*/ 13805 h 97370"/>
                  <a:gd name="connsiteX15" fmla="*/ 61176 w 99666"/>
                  <a:gd name="connsiteY15" fmla="*/ 6768 h 97370"/>
                  <a:gd name="connsiteX16" fmla="*/ 35374 w 99666"/>
                  <a:gd name="connsiteY16" fmla="*/ 9114 h 97370"/>
                  <a:gd name="connsiteX17" fmla="*/ 33029 w 99666"/>
                  <a:gd name="connsiteY17" fmla="*/ 18496 h 97370"/>
                  <a:gd name="connsiteX18" fmla="*/ 23646 w 99666"/>
                  <a:gd name="connsiteY18" fmla="*/ 27879 h 97370"/>
                  <a:gd name="connsiteX19" fmla="*/ 14264 w 99666"/>
                  <a:gd name="connsiteY19" fmla="*/ 30224 h 97370"/>
                  <a:gd name="connsiteX20" fmla="*/ 4881 w 99666"/>
                  <a:gd name="connsiteY20" fmla="*/ 53680 h 9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666" h="97370">
                    <a:moveTo>
                      <a:pt x="4881" y="53680"/>
                    </a:moveTo>
                    <a:lnTo>
                      <a:pt x="11918" y="60717"/>
                    </a:lnTo>
                    <a:cubicBezTo>
                      <a:pt x="16609" y="63063"/>
                      <a:pt x="16609" y="67754"/>
                      <a:pt x="16609" y="72445"/>
                    </a:cubicBezTo>
                    <a:lnTo>
                      <a:pt x="16609" y="81828"/>
                    </a:lnTo>
                    <a:cubicBezTo>
                      <a:pt x="16609" y="93556"/>
                      <a:pt x="28337" y="100593"/>
                      <a:pt x="37720" y="95901"/>
                    </a:cubicBezTo>
                    <a:lnTo>
                      <a:pt x="44757" y="91210"/>
                    </a:lnTo>
                    <a:cubicBezTo>
                      <a:pt x="49448" y="88864"/>
                      <a:pt x="54139" y="88864"/>
                      <a:pt x="58830" y="88864"/>
                    </a:cubicBezTo>
                    <a:lnTo>
                      <a:pt x="68213" y="93556"/>
                    </a:lnTo>
                    <a:cubicBezTo>
                      <a:pt x="79941" y="98247"/>
                      <a:pt x="91669" y="88864"/>
                      <a:pt x="86978" y="77136"/>
                    </a:cubicBezTo>
                    <a:lnTo>
                      <a:pt x="86978" y="65408"/>
                    </a:lnTo>
                    <a:cubicBezTo>
                      <a:pt x="84632" y="60717"/>
                      <a:pt x="86978" y="56026"/>
                      <a:pt x="89323" y="51335"/>
                    </a:cubicBezTo>
                    <a:lnTo>
                      <a:pt x="96360" y="44298"/>
                    </a:lnTo>
                    <a:cubicBezTo>
                      <a:pt x="103397" y="34915"/>
                      <a:pt x="98706" y="20842"/>
                      <a:pt x="86978" y="20842"/>
                    </a:cubicBezTo>
                    <a:lnTo>
                      <a:pt x="77595" y="20842"/>
                    </a:lnTo>
                    <a:cubicBezTo>
                      <a:pt x="72904" y="20842"/>
                      <a:pt x="68213" y="18496"/>
                      <a:pt x="65867" y="13805"/>
                    </a:cubicBezTo>
                    <a:lnTo>
                      <a:pt x="61176" y="6768"/>
                    </a:lnTo>
                    <a:cubicBezTo>
                      <a:pt x="54139" y="-2614"/>
                      <a:pt x="40065" y="-2614"/>
                      <a:pt x="35374" y="9114"/>
                    </a:cubicBezTo>
                    <a:lnTo>
                      <a:pt x="33029" y="18496"/>
                    </a:lnTo>
                    <a:cubicBezTo>
                      <a:pt x="30683" y="23187"/>
                      <a:pt x="28337" y="25533"/>
                      <a:pt x="23646" y="27879"/>
                    </a:cubicBezTo>
                    <a:lnTo>
                      <a:pt x="14264" y="30224"/>
                    </a:lnTo>
                    <a:cubicBezTo>
                      <a:pt x="190" y="30224"/>
                      <a:pt x="-4501" y="46643"/>
                      <a:pt x="4881"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0" name="图形 42">
              <a:extLst>
                <a:ext uri="{FF2B5EF4-FFF2-40B4-BE49-F238E27FC236}">
                  <a16:creationId xmlns:a16="http://schemas.microsoft.com/office/drawing/2014/main" id="{4D6A41B8-E0B4-4CCF-B198-29366B952879}"/>
                </a:ext>
              </a:extLst>
            </p:cNvPr>
            <p:cNvGrpSpPr/>
            <p:nvPr/>
          </p:nvGrpSpPr>
          <p:grpSpPr>
            <a:xfrm rot="5400000">
              <a:off x="5686152" y="-1880431"/>
              <a:ext cx="2292324" cy="5215918"/>
              <a:chOff x="2556609" y="-1131342"/>
              <a:chExt cx="2292324" cy="5215918"/>
            </a:xfrm>
            <a:grpFill/>
          </p:grpSpPr>
          <p:sp>
            <p:nvSpPr>
              <p:cNvPr id="106" name="任意多边形: 形状 105">
                <a:extLst>
                  <a:ext uri="{FF2B5EF4-FFF2-40B4-BE49-F238E27FC236}">
                    <a16:creationId xmlns:a16="http://schemas.microsoft.com/office/drawing/2014/main" id="{22366E8C-E7FE-452E-872E-FC398D5A91C8}"/>
                  </a:ext>
                </a:extLst>
              </p:cNvPr>
              <p:cNvSpPr/>
              <p:nvPr/>
            </p:nvSpPr>
            <p:spPr>
              <a:xfrm>
                <a:off x="3497198" y="-795920"/>
                <a:ext cx="158387" cy="156437"/>
              </a:xfrm>
              <a:custGeom>
                <a:avLst/>
                <a:gdLst>
                  <a:gd name="connsiteX0" fmla="*/ 146352 w 158387"/>
                  <a:gd name="connsiteY0" fmla="*/ 92625 h 156437"/>
                  <a:gd name="connsiteX1" fmla="*/ 132278 w 158387"/>
                  <a:gd name="connsiteY1" fmla="*/ 99662 h 156437"/>
                  <a:gd name="connsiteX2" fmla="*/ 120550 w 158387"/>
                  <a:gd name="connsiteY2" fmla="*/ 118427 h 156437"/>
                  <a:gd name="connsiteX3" fmla="*/ 118205 w 158387"/>
                  <a:gd name="connsiteY3" fmla="*/ 134846 h 156437"/>
                  <a:gd name="connsiteX4" fmla="*/ 78329 w 158387"/>
                  <a:gd name="connsiteY4" fmla="*/ 151265 h 156437"/>
                  <a:gd name="connsiteX5" fmla="*/ 66601 w 158387"/>
                  <a:gd name="connsiteY5" fmla="*/ 141883 h 156437"/>
                  <a:gd name="connsiteX6" fmla="*/ 45491 w 158387"/>
                  <a:gd name="connsiteY6" fmla="*/ 137192 h 156437"/>
                  <a:gd name="connsiteX7" fmla="*/ 31417 w 158387"/>
                  <a:gd name="connsiteY7" fmla="*/ 141883 h 156437"/>
                  <a:gd name="connsiteX8" fmla="*/ 5615 w 158387"/>
                  <a:gd name="connsiteY8" fmla="*/ 109044 h 156437"/>
                  <a:gd name="connsiteX9" fmla="*/ 12652 w 158387"/>
                  <a:gd name="connsiteY9" fmla="*/ 94971 h 156437"/>
                  <a:gd name="connsiteX10" fmla="*/ 10307 w 158387"/>
                  <a:gd name="connsiteY10" fmla="*/ 73860 h 156437"/>
                  <a:gd name="connsiteX11" fmla="*/ 3270 w 158387"/>
                  <a:gd name="connsiteY11" fmla="*/ 59786 h 156437"/>
                  <a:gd name="connsiteX12" fmla="*/ 26726 w 158387"/>
                  <a:gd name="connsiteY12" fmla="*/ 24602 h 156437"/>
                  <a:gd name="connsiteX13" fmla="*/ 43145 w 158387"/>
                  <a:gd name="connsiteY13" fmla="*/ 26948 h 156437"/>
                  <a:gd name="connsiteX14" fmla="*/ 64256 w 158387"/>
                  <a:gd name="connsiteY14" fmla="*/ 19911 h 156437"/>
                  <a:gd name="connsiteX15" fmla="*/ 73638 w 158387"/>
                  <a:gd name="connsiteY15" fmla="*/ 8183 h 156437"/>
                  <a:gd name="connsiteX16" fmla="*/ 113513 w 158387"/>
                  <a:gd name="connsiteY16" fmla="*/ 17565 h 156437"/>
                  <a:gd name="connsiteX17" fmla="*/ 115859 w 158387"/>
                  <a:gd name="connsiteY17" fmla="*/ 31639 h 156437"/>
                  <a:gd name="connsiteX18" fmla="*/ 129933 w 158387"/>
                  <a:gd name="connsiteY18" fmla="*/ 48058 h 156437"/>
                  <a:gd name="connsiteX19" fmla="*/ 144006 w 158387"/>
                  <a:gd name="connsiteY19" fmla="*/ 55095 h 156437"/>
                  <a:gd name="connsiteX20" fmla="*/ 146352 w 158387"/>
                  <a:gd name="connsiteY20" fmla="*/ 92625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387" h="156437">
                    <a:moveTo>
                      <a:pt x="146352" y="92625"/>
                    </a:moveTo>
                    <a:lnTo>
                      <a:pt x="132278" y="99662"/>
                    </a:lnTo>
                    <a:cubicBezTo>
                      <a:pt x="125241" y="104353"/>
                      <a:pt x="120550" y="111390"/>
                      <a:pt x="120550" y="118427"/>
                    </a:cubicBezTo>
                    <a:lnTo>
                      <a:pt x="118205" y="134846"/>
                    </a:lnTo>
                    <a:cubicBezTo>
                      <a:pt x="115859" y="153611"/>
                      <a:pt x="94749" y="162993"/>
                      <a:pt x="78329" y="151265"/>
                    </a:cubicBezTo>
                    <a:lnTo>
                      <a:pt x="66601" y="141883"/>
                    </a:lnTo>
                    <a:cubicBezTo>
                      <a:pt x="61910" y="137192"/>
                      <a:pt x="52528" y="134846"/>
                      <a:pt x="45491" y="137192"/>
                    </a:cubicBezTo>
                    <a:lnTo>
                      <a:pt x="31417" y="141883"/>
                    </a:lnTo>
                    <a:cubicBezTo>
                      <a:pt x="12652" y="146574"/>
                      <a:pt x="-3767" y="127809"/>
                      <a:pt x="5615" y="109044"/>
                    </a:cubicBezTo>
                    <a:lnTo>
                      <a:pt x="12652" y="94971"/>
                    </a:lnTo>
                    <a:cubicBezTo>
                      <a:pt x="14998" y="87934"/>
                      <a:pt x="14998" y="80897"/>
                      <a:pt x="10307" y="73860"/>
                    </a:cubicBezTo>
                    <a:lnTo>
                      <a:pt x="3270" y="59786"/>
                    </a:lnTo>
                    <a:cubicBezTo>
                      <a:pt x="-6113" y="43367"/>
                      <a:pt x="5615" y="22257"/>
                      <a:pt x="26726" y="24602"/>
                    </a:cubicBezTo>
                    <a:lnTo>
                      <a:pt x="43145" y="26948"/>
                    </a:lnTo>
                    <a:cubicBezTo>
                      <a:pt x="50182" y="26948"/>
                      <a:pt x="57219" y="24602"/>
                      <a:pt x="64256" y="19911"/>
                    </a:cubicBezTo>
                    <a:lnTo>
                      <a:pt x="73638" y="8183"/>
                    </a:lnTo>
                    <a:cubicBezTo>
                      <a:pt x="85366" y="-5891"/>
                      <a:pt x="111168" y="-1199"/>
                      <a:pt x="113513" y="17565"/>
                    </a:cubicBezTo>
                    <a:lnTo>
                      <a:pt x="115859" y="31639"/>
                    </a:lnTo>
                    <a:cubicBezTo>
                      <a:pt x="118205" y="38676"/>
                      <a:pt x="122896" y="45713"/>
                      <a:pt x="129933" y="48058"/>
                    </a:cubicBezTo>
                    <a:lnTo>
                      <a:pt x="144006" y="55095"/>
                    </a:lnTo>
                    <a:cubicBezTo>
                      <a:pt x="162771" y="59786"/>
                      <a:pt x="162771" y="83243"/>
                      <a:pt x="146352" y="92625"/>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7" name="任意多边形: 形状 106">
                <a:extLst>
                  <a:ext uri="{FF2B5EF4-FFF2-40B4-BE49-F238E27FC236}">
                    <a16:creationId xmlns:a16="http://schemas.microsoft.com/office/drawing/2014/main" id="{E7036B6C-30D0-44D5-B268-0D373EAFE455}"/>
                  </a:ext>
                </a:extLst>
              </p:cNvPr>
              <p:cNvSpPr/>
              <p:nvPr/>
            </p:nvSpPr>
            <p:spPr>
              <a:xfrm>
                <a:off x="2556609" y="-1131342"/>
                <a:ext cx="156320" cy="161129"/>
              </a:xfrm>
              <a:custGeom>
                <a:avLst/>
                <a:gdLst>
                  <a:gd name="connsiteX0" fmla="*/ 144006 w 156320"/>
                  <a:gd name="connsiteY0" fmla="*/ 97316 h 161129"/>
                  <a:gd name="connsiteX1" fmla="*/ 129933 w 156320"/>
                  <a:gd name="connsiteY1" fmla="*/ 104353 h 161129"/>
                  <a:gd name="connsiteX2" fmla="*/ 120550 w 156320"/>
                  <a:gd name="connsiteY2" fmla="*/ 123118 h 161129"/>
                  <a:gd name="connsiteX3" fmla="*/ 118205 w 156320"/>
                  <a:gd name="connsiteY3" fmla="*/ 139537 h 161129"/>
                  <a:gd name="connsiteX4" fmla="*/ 78329 w 156320"/>
                  <a:gd name="connsiteY4" fmla="*/ 155956 h 161129"/>
                  <a:gd name="connsiteX5" fmla="*/ 66601 w 156320"/>
                  <a:gd name="connsiteY5" fmla="*/ 146574 h 161129"/>
                  <a:gd name="connsiteX6" fmla="*/ 45491 w 156320"/>
                  <a:gd name="connsiteY6" fmla="*/ 141883 h 161129"/>
                  <a:gd name="connsiteX7" fmla="*/ 31417 w 156320"/>
                  <a:gd name="connsiteY7" fmla="*/ 141883 h 161129"/>
                  <a:gd name="connsiteX8" fmla="*/ 5615 w 156320"/>
                  <a:gd name="connsiteY8" fmla="*/ 109044 h 161129"/>
                  <a:gd name="connsiteX9" fmla="*/ 12652 w 156320"/>
                  <a:gd name="connsiteY9" fmla="*/ 94971 h 161129"/>
                  <a:gd name="connsiteX10" fmla="*/ 10307 w 156320"/>
                  <a:gd name="connsiteY10" fmla="*/ 73860 h 161129"/>
                  <a:gd name="connsiteX11" fmla="*/ 3270 w 156320"/>
                  <a:gd name="connsiteY11" fmla="*/ 59786 h 161129"/>
                  <a:gd name="connsiteX12" fmla="*/ 26726 w 156320"/>
                  <a:gd name="connsiteY12" fmla="*/ 24602 h 161129"/>
                  <a:gd name="connsiteX13" fmla="*/ 43145 w 156320"/>
                  <a:gd name="connsiteY13" fmla="*/ 26948 h 161129"/>
                  <a:gd name="connsiteX14" fmla="*/ 64256 w 156320"/>
                  <a:gd name="connsiteY14" fmla="*/ 19911 h 161129"/>
                  <a:gd name="connsiteX15" fmla="*/ 73638 w 156320"/>
                  <a:gd name="connsiteY15" fmla="*/ 8183 h 161129"/>
                  <a:gd name="connsiteX16" fmla="*/ 113513 w 156320"/>
                  <a:gd name="connsiteY16" fmla="*/ 17565 h 161129"/>
                  <a:gd name="connsiteX17" fmla="*/ 115859 w 156320"/>
                  <a:gd name="connsiteY17" fmla="*/ 31639 h 161129"/>
                  <a:gd name="connsiteX18" fmla="*/ 129933 w 156320"/>
                  <a:gd name="connsiteY18" fmla="*/ 48058 h 161129"/>
                  <a:gd name="connsiteX19" fmla="*/ 144006 w 156320"/>
                  <a:gd name="connsiteY19" fmla="*/ 55095 h 161129"/>
                  <a:gd name="connsiteX20" fmla="*/ 144006 w 156320"/>
                  <a:gd name="connsiteY20" fmla="*/ 97316 h 16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6320" h="161129">
                    <a:moveTo>
                      <a:pt x="144006" y="97316"/>
                    </a:moveTo>
                    <a:lnTo>
                      <a:pt x="129933" y="104353"/>
                    </a:lnTo>
                    <a:cubicBezTo>
                      <a:pt x="125242" y="109044"/>
                      <a:pt x="120550" y="116081"/>
                      <a:pt x="120550" y="123118"/>
                    </a:cubicBezTo>
                    <a:lnTo>
                      <a:pt x="118205" y="139537"/>
                    </a:lnTo>
                    <a:cubicBezTo>
                      <a:pt x="115859" y="158302"/>
                      <a:pt x="94749" y="167685"/>
                      <a:pt x="78329" y="155956"/>
                    </a:cubicBezTo>
                    <a:lnTo>
                      <a:pt x="66601" y="146574"/>
                    </a:lnTo>
                    <a:cubicBezTo>
                      <a:pt x="61910" y="141883"/>
                      <a:pt x="52528" y="139537"/>
                      <a:pt x="45491" y="141883"/>
                    </a:cubicBezTo>
                    <a:lnTo>
                      <a:pt x="31417" y="141883"/>
                    </a:lnTo>
                    <a:cubicBezTo>
                      <a:pt x="12652" y="146574"/>
                      <a:pt x="-3767" y="127809"/>
                      <a:pt x="5615" y="109044"/>
                    </a:cubicBezTo>
                    <a:lnTo>
                      <a:pt x="12652" y="94971"/>
                    </a:lnTo>
                    <a:cubicBezTo>
                      <a:pt x="14998" y="87934"/>
                      <a:pt x="14998" y="80897"/>
                      <a:pt x="10307" y="73860"/>
                    </a:cubicBezTo>
                    <a:lnTo>
                      <a:pt x="3270" y="59786"/>
                    </a:lnTo>
                    <a:cubicBezTo>
                      <a:pt x="-6113" y="43367"/>
                      <a:pt x="5615" y="22257"/>
                      <a:pt x="26726" y="24602"/>
                    </a:cubicBezTo>
                    <a:lnTo>
                      <a:pt x="43145" y="26948"/>
                    </a:lnTo>
                    <a:cubicBezTo>
                      <a:pt x="50182" y="26948"/>
                      <a:pt x="57219" y="24602"/>
                      <a:pt x="64256" y="19911"/>
                    </a:cubicBezTo>
                    <a:lnTo>
                      <a:pt x="73638" y="8183"/>
                    </a:lnTo>
                    <a:cubicBezTo>
                      <a:pt x="85366" y="-5891"/>
                      <a:pt x="111168" y="-1199"/>
                      <a:pt x="113513" y="17565"/>
                    </a:cubicBezTo>
                    <a:lnTo>
                      <a:pt x="115859" y="31639"/>
                    </a:lnTo>
                    <a:cubicBezTo>
                      <a:pt x="118205" y="38676"/>
                      <a:pt x="122896" y="45713"/>
                      <a:pt x="129933" y="48058"/>
                    </a:cubicBezTo>
                    <a:lnTo>
                      <a:pt x="144006" y="55095"/>
                    </a:lnTo>
                    <a:cubicBezTo>
                      <a:pt x="160426" y="62132"/>
                      <a:pt x="160426" y="87934"/>
                      <a:pt x="144006" y="97316"/>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8" name="任意多边形: 形状 107">
                <a:extLst>
                  <a:ext uri="{FF2B5EF4-FFF2-40B4-BE49-F238E27FC236}">
                    <a16:creationId xmlns:a16="http://schemas.microsoft.com/office/drawing/2014/main" id="{48D54D95-EDC1-4811-85E8-142D8C583BCD}"/>
                  </a:ext>
                </a:extLst>
              </p:cNvPr>
              <p:cNvSpPr/>
              <p:nvPr/>
            </p:nvSpPr>
            <p:spPr>
              <a:xfrm>
                <a:off x="4748032" y="509653"/>
                <a:ext cx="100900" cy="100670"/>
              </a:xfrm>
              <a:custGeom>
                <a:avLst/>
                <a:gdLst>
                  <a:gd name="connsiteX0" fmla="*/ 96470 w 100900"/>
                  <a:gd name="connsiteY0" fmla="*/ 53680 h 100670"/>
                  <a:gd name="connsiteX1" fmla="*/ 89433 w 100900"/>
                  <a:gd name="connsiteY1" fmla="*/ 60717 h 100670"/>
                  <a:gd name="connsiteX2" fmla="*/ 87088 w 100900"/>
                  <a:gd name="connsiteY2" fmla="*/ 72445 h 100670"/>
                  <a:gd name="connsiteX3" fmla="*/ 89433 w 100900"/>
                  <a:gd name="connsiteY3" fmla="*/ 81828 h 100670"/>
                  <a:gd name="connsiteX4" fmla="*/ 68323 w 100900"/>
                  <a:gd name="connsiteY4" fmla="*/ 98247 h 100670"/>
                  <a:gd name="connsiteX5" fmla="*/ 58940 w 100900"/>
                  <a:gd name="connsiteY5" fmla="*/ 93556 h 100670"/>
                  <a:gd name="connsiteX6" fmla="*/ 44867 w 100900"/>
                  <a:gd name="connsiteY6" fmla="*/ 93556 h 100670"/>
                  <a:gd name="connsiteX7" fmla="*/ 37830 w 100900"/>
                  <a:gd name="connsiteY7" fmla="*/ 98247 h 100670"/>
                  <a:gd name="connsiteX8" fmla="*/ 16719 w 100900"/>
                  <a:gd name="connsiteY8" fmla="*/ 84173 h 100670"/>
                  <a:gd name="connsiteX9" fmla="*/ 16719 w 100900"/>
                  <a:gd name="connsiteY9" fmla="*/ 74791 h 100670"/>
                  <a:gd name="connsiteX10" fmla="*/ 12028 w 100900"/>
                  <a:gd name="connsiteY10" fmla="*/ 63063 h 100670"/>
                  <a:gd name="connsiteX11" fmla="*/ 4991 w 100900"/>
                  <a:gd name="connsiteY11" fmla="*/ 56026 h 100670"/>
                  <a:gd name="connsiteX12" fmla="*/ 12028 w 100900"/>
                  <a:gd name="connsiteY12" fmla="*/ 30224 h 100670"/>
                  <a:gd name="connsiteX13" fmla="*/ 21410 w 100900"/>
                  <a:gd name="connsiteY13" fmla="*/ 27878 h 100670"/>
                  <a:gd name="connsiteX14" fmla="*/ 30793 w 100900"/>
                  <a:gd name="connsiteY14" fmla="*/ 18496 h 100670"/>
                  <a:gd name="connsiteX15" fmla="*/ 35484 w 100900"/>
                  <a:gd name="connsiteY15" fmla="*/ 9114 h 100670"/>
                  <a:gd name="connsiteX16" fmla="*/ 61286 w 100900"/>
                  <a:gd name="connsiteY16" fmla="*/ 6768 h 100670"/>
                  <a:gd name="connsiteX17" fmla="*/ 68323 w 100900"/>
                  <a:gd name="connsiteY17" fmla="*/ 23187 h 100670"/>
                  <a:gd name="connsiteX18" fmla="*/ 80051 w 100900"/>
                  <a:gd name="connsiteY18" fmla="*/ 30224 h 100670"/>
                  <a:gd name="connsiteX19" fmla="*/ 89433 w 100900"/>
                  <a:gd name="connsiteY19" fmla="*/ 30224 h 100670"/>
                  <a:gd name="connsiteX20" fmla="*/ 96470 w 100900"/>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900" h="100670">
                    <a:moveTo>
                      <a:pt x="96470" y="53680"/>
                    </a:moveTo>
                    <a:lnTo>
                      <a:pt x="89433" y="60717"/>
                    </a:lnTo>
                    <a:cubicBezTo>
                      <a:pt x="87088" y="63063"/>
                      <a:pt x="84742" y="70100"/>
                      <a:pt x="87088"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0" y="27878"/>
                    </a:lnTo>
                    <a:cubicBezTo>
                      <a:pt x="26102" y="27878"/>
                      <a:pt x="30793" y="23187"/>
                      <a:pt x="30793" y="18496"/>
                    </a:cubicBezTo>
                    <a:lnTo>
                      <a:pt x="35484" y="9114"/>
                    </a:lnTo>
                    <a:cubicBezTo>
                      <a:pt x="40175" y="-2614"/>
                      <a:pt x="54249" y="-2614"/>
                      <a:pt x="61286" y="6768"/>
                    </a:cubicBezTo>
                    <a:lnTo>
                      <a:pt x="68323" y="23187"/>
                    </a:lnTo>
                    <a:cubicBezTo>
                      <a:pt x="70668" y="27878"/>
                      <a:pt x="75360" y="30224"/>
                      <a:pt x="80051" y="30224"/>
                    </a:cubicBezTo>
                    <a:lnTo>
                      <a:pt x="89433" y="30224"/>
                    </a:lnTo>
                    <a:cubicBezTo>
                      <a:pt x="98816" y="32570"/>
                      <a:pt x="105853" y="46643"/>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9" name="任意多边形: 形状 108">
                <a:extLst>
                  <a:ext uri="{FF2B5EF4-FFF2-40B4-BE49-F238E27FC236}">
                    <a16:creationId xmlns:a16="http://schemas.microsoft.com/office/drawing/2014/main" id="{6D642122-79D3-4F74-A26A-E3DC7F997ACC}"/>
                  </a:ext>
                </a:extLst>
              </p:cNvPr>
              <p:cNvSpPr/>
              <p:nvPr/>
            </p:nvSpPr>
            <p:spPr>
              <a:xfrm>
                <a:off x="3535352" y="-1085361"/>
                <a:ext cx="99776" cy="100670"/>
              </a:xfrm>
              <a:custGeom>
                <a:avLst/>
                <a:gdLst>
                  <a:gd name="connsiteX0" fmla="*/ 96470 w 99776"/>
                  <a:gd name="connsiteY0" fmla="*/ 51335 h 100670"/>
                  <a:gd name="connsiteX1" fmla="*/ 89433 w 99776"/>
                  <a:gd name="connsiteY1" fmla="*/ 58372 h 100670"/>
                  <a:gd name="connsiteX2" fmla="*/ 87088 w 99776"/>
                  <a:gd name="connsiteY2" fmla="*/ 70100 h 100670"/>
                  <a:gd name="connsiteX3" fmla="*/ 89433 w 99776"/>
                  <a:gd name="connsiteY3" fmla="*/ 79482 h 100670"/>
                  <a:gd name="connsiteX4" fmla="*/ 68323 w 99776"/>
                  <a:gd name="connsiteY4" fmla="*/ 95901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3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1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7 h 100670"/>
                  <a:gd name="connsiteX19" fmla="*/ 87088 w 99776"/>
                  <a:gd name="connsiteY19" fmla="*/ 23187 h 100670"/>
                  <a:gd name="connsiteX20" fmla="*/ 96470 w 99776"/>
                  <a:gd name="connsiteY20" fmla="*/ 51335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1335"/>
                    </a:moveTo>
                    <a:lnTo>
                      <a:pt x="89433" y="58372"/>
                    </a:lnTo>
                    <a:cubicBezTo>
                      <a:pt x="87088" y="60717"/>
                      <a:pt x="84742" y="67754"/>
                      <a:pt x="87088" y="70100"/>
                    </a:cubicBezTo>
                    <a:lnTo>
                      <a:pt x="89433" y="79482"/>
                    </a:lnTo>
                    <a:cubicBezTo>
                      <a:pt x="91779" y="91210"/>
                      <a:pt x="80051" y="100593"/>
                      <a:pt x="68323" y="95901"/>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1"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8" y="23187"/>
                    </a:lnTo>
                    <a:cubicBezTo>
                      <a:pt x="98816" y="30224"/>
                      <a:pt x="103507" y="44298"/>
                      <a:pt x="96470" y="51335"/>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0" name="任意多边形: 形状 109">
                <a:extLst>
                  <a:ext uri="{FF2B5EF4-FFF2-40B4-BE49-F238E27FC236}">
                    <a16:creationId xmlns:a16="http://schemas.microsoft.com/office/drawing/2014/main" id="{8F652458-4D68-434D-96BC-FDCE606C6390}"/>
                  </a:ext>
                </a:extLst>
              </p:cNvPr>
              <p:cNvSpPr/>
              <p:nvPr/>
            </p:nvSpPr>
            <p:spPr>
              <a:xfrm>
                <a:off x="4621369" y="938900"/>
                <a:ext cx="99776" cy="100670"/>
              </a:xfrm>
              <a:custGeom>
                <a:avLst/>
                <a:gdLst>
                  <a:gd name="connsiteX0" fmla="*/ 96470 w 99776"/>
                  <a:gd name="connsiteY0" fmla="*/ 53680 h 100670"/>
                  <a:gd name="connsiteX1" fmla="*/ 89433 w 99776"/>
                  <a:gd name="connsiteY1" fmla="*/ 60717 h 100670"/>
                  <a:gd name="connsiteX2" fmla="*/ 87087 w 99776"/>
                  <a:gd name="connsiteY2" fmla="*/ 72445 h 100670"/>
                  <a:gd name="connsiteX3" fmla="*/ 89433 w 99776"/>
                  <a:gd name="connsiteY3" fmla="*/ 81828 h 100670"/>
                  <a:gd name="connsiteX4" fmla="*/ 68323 w 99776"/>
                  <a:gd name="connsiteY4" fmla="*/ 98247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3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1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8 h 100670"/>
                  <a:gd name="connsiteX19" fmla="*/ 87087 w 99776"/>
                  <a:gd name="connsiteY19" fmla="*/ 23188 h 100670"/>
                  <a:gd name="connsiteX20" fmla="*/ 96470 w 99776"/>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3680"/>
                    </a:moveTo>
                    <a:lnTo>
                      <a:pt x="89433" y="60717"/>
                    </a:lnTo>
                    <a:cubicBezTo>
                      <a:pt x="87087" y="63063"/>
                      <a:pt x="84742" y="70100"/>
                      <a:pt x="87087"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1" y="27879"/>
                    </a:lnTo>
                    <a:cubicBezTo>
                      <a:pt x="26102" y="27879"/>
                      <a:pt x="30793" y="23188"/>
                      <a:pt x="30793" y="18496"/>
                    </a:cubicBezTo>
                    <a:lnTo>
                      <a:pt x="35484" y="9114"/>
                    </a:lnTo>
                    <a:cubicBezTo>
                      <a:pt x="40175" y="-2614"/>
                      <a:pt x="54249" y="-2614"/>
                      <a:pt x="61286" y="6768"/>
                    </a:cubicBezTo>
                    <a:lnTo>
                      <a:pt x="65977" y="16151"/>
                    </a:lnTo>
                    <a:cubicBezTo>
                      <a:pt x="68323" y="20842"/>
                      <a:pt x="73014" y="23188"/>
                      <a:pt x="77705" y="23188"/>
                    </a:cubicBezTo>
                    <a:lnTo>
                      <a:pt x="87087" y="23188"/>
                    </a:lnTo>
                    <a:cubicBezTo>
                      <a:pt x="98816" y="30224"/>
                      <a:pt x="103507"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1" name="任意多边形: 形状 110">
                <a:extLst>
                  <a:ext uri="{FF2B5EF4-FFF2-40B4-BE49-F238E27FC236}">
                    <a16:creationId xmlns:a16="http://schemas.microsoft.com/office/drawing/2014/main" id="{8390B15E-58AC-4D5C-BAE6-96068D680A8E}"/>
                  </a:ext>
                </a:extLst>
              </p:cNvPr>
              <p:cNvSpPr/>
              <p:nvPr/>
            </p:nvSpPr>
            <p:spPr>
              <a:xfrm>
                <a:off x="4692280" y="172036"/>
                <a:ext cx="126144" cy="124088"/>
              </a:xfrm>
              <a:custGeom>
                <a:avLst/>
                <a:gdLst>
                  <a:gd name="connsiteX0" fmla="*/ 114693 w 126144"/>
                  <a:gd name="connsiteY0" fmla="*/ 79332 h 124088"/>
                  <a:gd name="connsiteX1" fmla="*/ 102965 w 126144"/>
                  <a:gd name="connsiteY1" fmla="*/ 84023 h 124088"/>
                  <a:gd name="connsiteX2" fmla="*/ 91237 w 126144"/>
                  <a:gd name="connsiteY2" fmla="*/ 98096 h 124088"/>
                  <a:gd name="connsiteX3" fmla="*/ 88891 w 126144"/>
                  <a:gd name="connsiteY3" fmla="*/ 109825 h 124088"/>
                  <a:gd name="connsiteX4" fmla="*/ 56053 w 126144"/>
                  <a:gd name="connsiteY4" fmla="*/ 119207 h 124088"/>
                  <a:gd name="connsiteX5" fmla="*/ 49016 w 126144"/>
                  <a:gd name="connsiteY5" fmla="*/ 109825 h 124088"/>
                  <a:gd name="connsiteX6" fmla="*/ 32596 w 126144"/>
                  <a:gd name="connsiteY6" fmla="*/ 102788 h 124088"/>
                  <a:gd name="connsiteX7" fmla="*/ 20868 w 126144"/>
                  <a:gd name="connsiteY7" fmla="*/ 105133 h 124088"/>
                  <a:gd name="connsiteX8" fmla="*/ 2103 w 126144"/>
                  <a:gd name="connsiteY8" fmla="*/ 76986 h 124088"/>
                  <a:gd name="connsiteX9" fmla="*/ 9140 w 126144"/>
                  <a:gd name="connsiteY9" fmla="*/ 67604 h 124088"/>
                  <a:gd name="connsiteX10" fmla="*/ 9140 w 126144"/>
                  <a:gd name="connsiteY10" fmla="*/ 51184 h 124088"/>
                  <a:gd name="connsiteX11" fmla="*/ 4449 w 126144"/>
                  <a:gd name="connsiteY11" fmla="*/ 39456 h 124088"/>
                  <a:gd name="connsiteX12" fmla="*/ 25560 w 126144"/>
                  <a:gd name="connsiteY12" fmla="*/ 13655 h 124088"/>
                  <a:gd name="connsiteX13" fmla="*/ 37288 w 126144"/>
                  <a:gd name="connsiteY13" fmla="*/ 16000 h 124088"/>
                  <a:gd name="connsiteX14" fmla="*/ 53707 w 126144"/>
                  <a:gd name="connsiteY14" fmla="*/ 11309 h 124088"/>
                  <a:gd name="connsiteX15" fmla="*/ 63089 w 126144"/>
                  <a:gd name="connsiteY15" fmla="*/ 4272 h 124088"/>
                  <a:gd name="connsiteX16" fmla="*/ 93582 w 126144"/>
                  <a:gd name="connsiteY16" fmla="*/ 16000 h 124088"/>
                  <a:gd name="connsiteX17" fmla="*/ 93582 w 126144"/>
                  <a:gd name="connsiteY17" fmla="*/ 27728 h 124088"/>
                  <a:gd name="connsiteX18" fmla="*/ 102965 w 126144"/>
                  <a:gd name="connsiteY18" fmla="*/ 41802 h 124088"/>
                  <a:gd name="connsiteX19" fmla="*/ 114693 w 126144"/>
                  <a:gd name="connsiteY19" fmla="*/ 48839 h 124088"/>
                  <a:gd name="connsiteX20" fmla="*/ 114693 w 126144"/>
                  <a:gd name="connsiteY20" fmla="*/ 79332 h 12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6144" h="124088">
                    <a:moveTo>
                      <a:pt x="114693" y="79332"/>
                    </a:moveTo>
                    <a:lnTo>
                      <a:pt x="102965" y="84023"/>
                    </a:lnTo>
                    <a:cubicBezTo>
                      <a:pt x="98273" y="86368"/>
                      <a:pt x="93582" y="91060"/>
                      <a:pt x="91237" y="98096"/>
                    </a:cubicBezTo>
                    <a:lnTo>
                      <a:pt x="88891" y="109825"/>
                    </a:lnTo>
                    <a:cubicBezTo>
                      <a:pt x="86545" y="123898"/>
                      <a:pt x="67781" y="128589"/>
                      <a:pt x="56053" y="119207"/>
                    </a:cubicBezTo>
                    <a:lnTo>
                      <a:pt x="49016" y="109825"/>
                    </a:lnTo>
                    <a:cubicBezTo>
                      <a:pt x="44324" y="105133"/>
                      <a:pt x="39633" y="102788"/>
                      <a:pt x="32596" y="102788"/>
                    </a:cubicBezTo>
                    <a:lnTo>
                      <a:pt x="20868" y="105133"/>
                    </a:lnTo>
                    <a:cubicBezTo>
                      <a:pt x="6795" y="107479"/>
                      <a:pt x="-4933" y="91060"/>
                      <a:pt x="2103" y="76986"/>
                    </a:cubicBezTo>
                    <a:lnTo>
                      <a:pt x="9140" y="67604"/>
                    </a:lnTo>
                    <a:cubicBezTo>
                      <a:pt x="11486" y="62912"/>
                      <a:pt x="13831" y="55876"/>
                      <a:pt x="9140" y="51184"/>
                    </a:cubicBezTo>
                    <a:lnTo>
                      <a:pt x="4449" y="39456"/>
                    </a:lnTo>
                    <a:cubicBezTo>
                      <a:pt x="-2588" y="25383"/>
                      <a:pt x="11486" y="11309"/>
                      <a:pt x="25560" y="13655"/>
                    </a:cubicBezTo>
                    <a:lnTo>
                      <a:pt x="37288" y="16000"/>
                    </a:lnTo>
                    <a:cubicBezTo>
                      <a:pt x="44324" y="18346"/>
                      <a:pt x="49016" y="16000"/>
                      <a:pt x="53707" y="11309"/>
                    </a:cubicBezTo>
                    <a:lnTo>
                      <a:pt x="63089" y="4272"/>
                    </a:lnTo>
                    <a:cubicBezTo>
                      <a:pt x="74817" y="-5110"/>
                      <a:pt x="93582" y="1927"/>
                      <a:pt x="93582" y="16000"/>
                    </a:cubicBezTo>
                    <a:lnTo>
                      <a:pt x="93582" y="27728"/>
                    </a:lnTo>
                    <a:cubicBezTo>
                      <a:pt x="93582" y="34765"/>
                      <a:pt x="98273" y="39456"/>
                      <a:pt x="102965" y="41802"/>
                    </a:cubicBezTo>
                    <a:lnTo>
                      <a:pt x="114693" y="48839"/>
                    </a:lnTo>
                    <a:cubicBezTo>
                      <a:pt x="131112" y="55876"/>
                      <a:pt x="128766" y="74640"/>
                      <a:pt x="114693" y="79332"/>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2" name="任意多边形: 形状 111">
                <a:extLst>
                  <a:ext uri="{FF2B5EF4-FFF2-40B4-BE49-F238E27FC236}">
                    <a16:creationId xmlns:a16="http://schemas.microsoft.com/office/drawing/2014/main" id="{3E7A15C9-DDCB-4032-8C7C-E55DAFB08DC1}"/>
                  </a:ext>
                </a:extLst>
              </p:cNvPr>
              <p:cNvSpPr/>
              <p:nvPr/>
            </p:nvSpPr>
            <p:spPr>
              <a:xfrm>
                <a:off x="3680156" y="3928138"/>
                <a:ext cx="157556" cy="156437"/>
              </a:xfrm>
              <a:custGeom>
                <a:avLst/>
                <a:gdLst>
                  <a:gd name="connsiteX0" fmla="*/ 146352 w 157556"/>
                  <a:gd name="connsiteY0" fmla="*/ 92625 h 156437"/>
                  <a:gd name="connsiteX1" fmla="*/ 132278 w 157556"/>
                  <a:gd name="connsiteY1" fmla="*/ 99662 h 156437"/>
                  <a:gd name="connsiteX2" fmla="*/ 120550 w 157556"/>
                  <a:gd name="connsiteY2" fmla="*/ 118427 h 156437"/>
                  <a:gd name="connsiteX3" fmla="*/ 118205 w 157556"/>
                  <a:gd name="connsiteY3" fmla="*/ 134846 h 156437"/>
                  <a:gd name="connsiteX4" fmla="*/ 78329 w 157556"/>
                  <a:gd name="connsiteY4" fmla="*/ 151265 h 156437"/>
                  <a:gd name="connsiteX5" fmla="*/ 66601 w 157556"/>
                  <a:gd name="connsiteY5" fmla="*/ 141883 h 156437"/>
                  <a:gd name="connsiteX6" fmla="*/ 45491 w 157556"/>
                  <a:gd name="connsiteY6" fmla="*/ 137192 h 156437"/>
                  <a:gd name="connsiteX7" fmla="*/ 31417 w 157556"/>
                  <a:gd name="connsiteY7" fmla="*/ 141883 h 156437"/>
                  <a:gd name="connsiteX8" fmla="*/ 5615 w 157556"/>
                  <a:gd name="connsiteY8" fmla="*/ 109044 h 156437"/>
                  <a:gd name="connsiteX9" fmla="*/ 12652 w 157556"/>
                  <a:gd name="connsiteY9" fmla="*/ 94971 h 156437"/>
                  <a:gd name="connsiteX10" fmla="*/ 10307 w 157556"/>
                  <a:gd name="connsiteY10" fmla="*/ 73860 h 156437"/>
                  <a:gd name="connsiteX11" fmla="*/ 3270 w 157556"/>
                  <a:gd name="connsiteY11" fmla="*/ 59787 h 156437"/>
                  <a:gd name="connsiteX12" fmla="*/ 26726 w 157556"/>
                  <a:gd name="connsiteY12" fmla="*/ 24602 h 156437"/>
                  <a:gd name="connsiteX13" fmla="*/ 43145 w 157556"/>
                  <a:gd name="connsiteY13" fmla="*/ 26948 h 156437"/>
                  <a:gd name="connsiteX14" fmla="*/ 64256 w 157556"/>
                  <a:gd name="connsiteY14" fmla="*/ 19911 h 156437"/>
                  <a:gd name="connsiteX15" fmla="*/ 73638 w 157556"/>
                  <a:gd name="connsiteY15" fmla="*/ 8183 h 156437"/>
                  <a:gd name="connsiteX16" fmla="*/ 113514 w 157556"/>
                  <a:gd name="connsiteY16" fmla="*/ 17565 h 156437"/>
                  <a:gd name="connsiteX17" fmla="*/ 115859 w 157556"/>
                  <a:gd name="connsiteY17" fmla="*/ 31639 h 156437"/>
                  <a:gd name="connsiteX18" fmla="*/ 129933 w 157556"/>
                  <a:gd name="connsiteY18" fmla="*/ 48058 h 156437"/>
                  <a:gd name="connsiteX19" fmla="*/ 144006 w 157556"/>
                  <a:gd name="connsiteY19" fmla="*/ 55095 h 156437"/>
                  <a:gd name="connsiteX20" fmla="*/ 146352 w 157556"/>
                  <a:gd name="connsiteY20" fmla="*/ 92625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7556" h="156437">
                    <a:moveTo>
                      <a:pt x="146352" y="92625"/>
                    </a:moveTo>
                    <a:lnTo>
                      <a:pt x="132278" y="99662"/>
                    </a:lnTo>
                    <a:cubicBezTo>
                      <a:pt x="125242" y="104353"/>
                      <a:pt x="120550" y="111390"/>
                      <a:pt x="120550" y="118427"/>
                    </a:cubicBezTo>
                    <a:lnTo>
                      <a:pt x="118205" y="134846"/>
                    </a:lnTo>
                    <a:cubicBezTo>
                      <a:pt x="115859" y="153611"/>
                      <a:pt x="94749" y="162993"/>
                      <a:pt x="78329" y="151265"/>
                    </a:cubicBezTo>
                    <a:lnTo>
                      <a:pt x="66601" y="141883"/>
                    </a:lnTo>
                    <a:cubicBezTo>
                      <a:pt x="61910" y="137192"/>
                      <a:pt x="52528" y="134846"/>
                      <a:pt x="45491" y="137192"/>
                    </a:cubicBezTo>
                    <a:lnTo>
                      <a:pt x="31417" y="141883"/>
                    </a:lnTo>
                    <a:cubicBezTo>
                      <a:pt x="12652" y="146574"/>
                      <a:pt x="-3767" y="127809"/>
                      <a:pt x="5615" y="109044"/>
                    </a:cubicBezTo>
                    <a:lnTo>
                      <a:pt x="12652" y="94971"/>
                    </a:lnTo>
                    <a:cubicBezTo>
                      <a:pt x="14998" y="87934"/>
                      <a:pt x="14998" y="80897"/>
                      <a:pt x="10307" y="73860"/>
                    </a:cubicBezTo>
                    <a:lnTo>
                      <a:pt x="3270" y="59787"/>
                    </a:lnTo>
                    <a:cubicBezTo>
                      <a:pt x="-6113" y="43367"/>
                      <a:pt x="5615" y="22257"/>
                      <a:pt x="26726" y="24602"/>
                    </a:cubicBezTo>
                    <a:lnTo>
                      <a:pt x="43145" y="26948"/>
                    </a:lnTo>
                    <a:cubicBezTo>
                      <a:pt x="50182" y="26948"/>
                      <a:pt x="57219" y="24602"/>
                      <a:pt x="64256" y="19911"/>
                    </a:cubicBezTo>
                    <a:lnTo>
                      <a:pt x="73638" y="8183"/>
                    </a:lnTo>
                    <a:cubicBezTo>
                      <a:pt x="85366" y="-5891"/>
                      <a:pt x="111168" y="-1199"/>
                      <a:pt x="113514" y="17565"/>
                    </a:cubicBezTo>
                    <a:lnTo>
                      <a:pt x="115859" y="31639"/>
                    </a:lnTo>
                    <a:cubicBezTo>
                      <a:pt x="118205" y="38676"/>
                      <a:pt x="122896" y="45713"/>
                      <a:pt x="129933" y="48058"/>
                    </a:cubicBezTo>
                    <a:lnTo>
                      <a:pt x="144006" y="55095"/>
                    </a:lnTo>
                    <a:cubicBezTo>
                      <a:pt x="160426" y="59787"/>
                      <a:pt x="162771" y="83243"/>
                      <a:pt x="146352" y="92625"/>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3" name="任意多边形: 形状 112">
                <a:extLst>
                  <a:ext uri="{FF2B5EF4-FFF2-40B4-BE49-F238E27FC236}">
                    <a16:creationId xmlns:a16="http://schemas.microsoft.com/office/drawing/2014/main" id="{D87E692F-8EFA-4127-8C66-0FB87E06408E}"/>
                  </a:ext>
                </a:extLst>
              </p:cNvPr>
              <p:cNvSpPr/>
              <p:nvPr/>
            </p:nvSpPr>
            <p:spPr>
              <a:xfrm>
                <a:off x="3733417" y="3512469"/>
                <a:ext cx="292593" cy="294075"/>
              </a:xfrm>
              <a:custGeom>
                <a:avLst/>
                <a:gdLst>
                  <a:gd name="connsiteX0" fmla="*/ 271357 w 292593"/>
                  <a:gd name="connsiteY0" fmla="*/ 179909 h 294075"/>
                  <a:gd name="connsiteX1" fmla="*/ 245556 w 292593"/>
                  <a:gd name="connsiteY1" fmla="*/ 193982 h 294075"/>
                  <a:gd name="connsiteX2" fmla="*/ 224445 w 292593"/>
                  <a:gd name="connsiteY2" fmla="*/ 226821 h 294075"/>
                  <a:gd name="connsiteX3" fmla="*/ 222100 w 292593"/>
                  <a:gd name="connsiteY3" fmla="*/ 254968 h 294075"/>
                  <a:gd name="connsiteX4" fmla="*/ 149386 w 292593"/>
                  <a:gd name="connsiteY4" fmla="*/ 283116 h 294075"/>
                  <a:gd name="connsiteX5" fmla="*/ 128275 w 292593"/>
                  <a:gd name="connsiteY5" fmla="*/ 264351 h 294075"/>
                  <a:gd name="connsiteX6" fmla="*/ 88400 w 292593"/>
                  <a:gd name="connsiteY6" fmla="*/ 254968 h 294075"/>
                  <a:gd name="connsiteX7" fmla="*/ 60253 w 292593"/>
                  <a:gd name="connsiteY7" fmla="*/ 262005 h 294075"/>
                  <a:gd name="connsiteX8" fmla="*/ 10995 w 292593"/>
                  <a:gd name="connsiteY8" fmla="*/ 203365 h 294075"/>
                  <a:gd name="connsiteX9" fmla="*/ 22723 w 292593"/>
                  <a:gd name="connsiteY9" fmla="*/ 177563 h 294075"/>
                  <a:gd name="connsiteX10" fmla="*/ 20377 w 292593"/>
                  <a:gd name="connsiteY10" fmla="*/ 137688 h 294075"/>
                  <a:gd name="connsiteX11" fmla="*/ 6303 w 292593"/>
                  <a:gd name="connsiteY11" fmla="*/ 114231 h 294075"/>
                  <a:gd name="connsiteX12" fmla="*/ 48524 w 292593"/>
                  <a:gd name="connsiteY12" fmla="*/ 48555 h 294075"/>
                  <a:gd name="connsiteX13" fmla="*/ 76672 w 292593"/>
                  <a:gd name="connsiteY13" fmla="*/ 50900 h 294075"/>
                  <a:gd name="connsiteX14" fmla="*/ 114201 w 292593"/>
                  <a:gd name="connsiteY14" fmla="*/ 36827 h 294075"/>
                  <a:gd name="connsiteX15" fmla="*/ 132966 w 292593"/>
                  <a:gd name="connsiteY15" fmla="*/ 15716 h 294075"/>
                  <a:gd name="connsiteX16" fmla="*/ 208026 w 292593"/>
                  <a:gd name="connsiteY16" fmla="*/ 34481 h 294075"/>
                  <a:gd name="connsiteX17" fmla="*/ 212717 w 292593"/>
                  <a:gd name="connsiteY17" fmla="*/ 62628 h 294075"/>
                  <a:gd name="connsiteX18" fmla="*/ 238519 w 292593"/>
                  <a:gd name="connsiteY18" fmla="*/ 93121 h 294075"/>
                  <a:gd name="connsiteX19" fmla="*/ 264320 w 292593"/>
                  <a:gd name="connsiteY19" fmla="*/ 104849 h 294075"/>
                  <a:gd name="connsiteX20" fmla="*/ 271357 w 292593"/>
                  <a:gd name="connsiteY20" fmla="*/ 179909 h 29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2593" h="294075">
                    <a:moveTo>
                      <a:pt x="271357" y="179909"/>
                    </a:moveTo>
                    <a:lnTo>
                      <a:pt x="245556" y="193982"/>
                    </a:lnTo>
                    <a:cubicBezTo>
                      <a:pt x="233828" y="201019"/>
                      <a:pt x="224445" y="212747"/>
                      <a:pt x="224445" y="226821"/>
                    </a:cubicBezTo>
                    <a:lnTo>
                      <a:pt x="222100" y="254968"/>
                    </a:lnTo>
                    <a:cubicBezTo>
                      <a:pt x="219754" y="290152"/>
                      <a:pt x="177533" y="306572"/>
                      <a:pt x="149386" y="283116"/>
                    </a:cubicBezTo>
                    <a:lnTo>
                      <a:pt x="128275" y="264351"/>
                    </a:lnTo>
                    <a:cubicBezTo>
                      <a:pt x="118893" y="254968"/>
                      <a:pt x="102473" y="250277"/>
                      <a:pt x="88400" y="254968"/>
                    </a:cubicBezTo>
                    <a:lnTo>
                      <a:pt x="60253" y="262005"/>
                    </a:lnTo>
                    <a:cubicBezTo>
                      <a:pt x="25068" y="271388"/>
                      <a:pt x="-3079" y="233858"/>
                      <a:pt x="10995" y="203365"/>
                    </a:cubicBezTo>
                    <a:lnTo>
                      <a:pt x="22723" y="177563"/>
                    </a:lnTo>
                    <a:cubicBezTo>
                      <a:pt x="27414" y="163489"/>
                      <a:pt x="27414" y="149416"/>
                      <a:pt x="20377" y="137688"/>
                    </a:cubicBezTo>
                    <a:lnTo>
                      <a:pt x="6303" y="114231"/>
                    </a:lnTo>
                    <a:cubicBezTo>
                      <a:pt x="-12461" y="83739"/>
                      <a:pt x="13340" y="43863"/>
                      <a:pt x="48524" y="48555"/>
                    </a:cubicBezTo>
                    <a:lnTo>
                      <a:pt x="76672" y="50900"/>
                    </a:lnTo>
                    <a:cubicBezTo>
                      <a:pt x="90745" y="53246"/>
                      <a:pt x="104819" y="46209"/>
                      <a:pt x="114201" y="36827"/>
                    </a:cubicBezTo>
                    <a:lnTo>
                      <a:pt x="132966" y="15716"/>
                    </a:lnTo>
                    <a:cubicBezTo>
                      <a:pt x="156422" y="-12431"/>
                      <a:pt x="200989" y="-703"/>
                      <a:pt x="208026" y="34481"/>
                    </a:cubicBezTo>
                    <a:lnTo>
                      <a:pt x="212717" y="62628"/>
                    </a:lnTo>
                    <a:cubicBezTo>
                      <a:pt x="215063" y="76702"/>
                      <a:pt x="224445" y="88430"/>
                      <a:pt x="238519" y="93121"/>
                    </a:cubicBezTo>
                    <a:lnTo>
                      <a:pt x="264320" y="104849"/>
                    </a:lnTo>
                    <a:cubicBezTo>
                      <a:pt x="299505" y="116577"/>
                      <a:pt x="301850" y="163489"/>
                      <a:pt x="271357" y="17990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4" name="任意多边形: 形状 113">
                <a:extLst>
                  <a:ext uri="{FF2B5EF4-FFF2-40B4-BE49-F238E27FC236}">
                    <a16:creationId xmlns:a16="http://schemas.microsoft.com/office/drawing/2014/main" id="{F8FFF60A-D86B-4B41-977E-ECCB5CEE5745}"/>
                  </a:ext>
                </a:extLst>
              </p:cNvPr>
              <p:cNvSpPr/>
              <p:nvPr/>
            </p:nvSpPr>
            <p:spPr>
              <a:xfrm>
                <a:off x="4573755" y="1394594"/>
                <a:ext cx="257883" cy="261922"/>
              </a:xfrm>
              <a:custGeom>
                <a:avLst/>
                <a:gdLst>
                  <a:gd name="connsiteX0" fmla="*/ 237909 w 257883"/>
                  <a:gd name="connsiteY0" fmla="*/ 158587 h 261922"/>
                  <a:gd name="connsiteX1" fmla="*/ 216799 w 257883"/>
                  <a:gd name="connsiteY1" fmla="*/ 170315 h 261922"/>
                  <a:gd name="connsiteX2" fmla="*/ 198034 w 257883"/>
                  <a:gd name="connsiteY2" fmla="*/ 200808 h 261922"/>
                  <a:gd name="connsiteX3" fmla="*/ 195688 w 257883"/>
                  <a:gd name="connsiteY3" fmla="*/ 226609 h 261922"/>
                  <a:gd name="connsiteX4" fmla="*/ 132357 w 257883"/>
                  <a:gd name="connsiteY4" fmla="*/ 252411 h 261922"/>
                  <a:gd name="connsiteX5" fmla="*/ 113592 w 257883"/>
                  <a:gd name="connsiteY5" fmla="*/ 235992 h 261922"/>
                  <a:gd name="connsiteX6" fmla="*/ 78408 w 257883"/>
                  <a:gd name="connsiteY6" fmla="*/ 226609 h 261922"/>
                  <a:gd name="connsiteX7" fmla="*/ 54952 w 257883"/>
                  <a:gd name="connsiteY7" fmla="*/ 231300 h 261922"/>
                  <a:gd name="connsiteX8" fmla="*/ 12731 w 257883"/>
                  <a:gd name="connsiteY8" fmla="*/ 179697 h 261922"/>
                  <a:gd name="connsiteX9" fmla="*/ 22113 w 257883"/>
                  <a:gd name="connsiteY9" fmla="*/ 156241 h 261922"/>
                  <a:gd name="connsiteX10" fmla="*/ 19767 w 257883"/>
                  <a:gd name="connsiteY10" fmla="*/ 121057 h 261922"/>
                  <a:gd name="connsiteX11" fmla="*/ 5694 w 257883"/>
                  <a:gd name="connsiteY11" fmla="*/ 99946 h 261922"/>
                  <a:gd name="connsiteX12" fmla="*/ 43224 w 257883"/>
                  <a:gd name="connsiteY12" fmla="*/ 43652 h 261922"/>
                  <a:gd name="connsiteX13" fmla="*/ 69025 w 257883"/>
                  <a:gd name="connsiteY13" fmla="*/ 45997 h 261922"/>
                  <a:gd name="connsiteX14" fmla="*/ 101864 w 257883"/>
                  <a:gd name="connsiteY14" fmla="*/ 31924 h 261922"/>
                  <a:gd name="connsiteX15" fmla="*/ 118283 w 257883"/>
                  <a:gd name="connsiteY15" fmla="*/ 13159 h 261922"/>
                  <a:gd name="connsiteX16" fmla="*/ 183960 w 257883"/>
                  <a:gd name="connsiteY16" fmla="*/ 29578 h 261922"/>
                  <a:gd name="connsiteX17" fmla="*/ 188651 w 257883"/>
                  <a:gd name="connsiteY17" fmla="*/ 53034 h 261922"/>
                  <a:gd name="connsiteX18" fmla="*/ 212107 w 257883"/>
                  <a:gd name="connsiteY18" fmla="*/ 81181 h 261922"/>
                  <a:gd name="connsiteX19" fmla="*/ 235563 w 257883"/>
                  <a:gd name="connsiteY19" fmla="*/ 90564 h 261922"/>
                  <a:gd name="connsiteX20" fmla="*/ 237909 w 257883"/>
                  <a:gd name="connsiteY20" fmla="*/ 158587 h 26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7883" h="261922">
                    <a:moveTo>
                      <a:pt x="237909" y="158587"/>
                    </a:moveTo>
                    <a:lnTo>
                      <a:pt x="216799" y="170315"/>
                    </a:lnTo>
                    <a:cubicBezTo>
                      <a:pt x="205070" y="177352"/>
                      <a:pt x="198034" y="186734"/>
                      <a:pt x="198034" y="200808"/>
                    </a:cubicBezTo>
                    <a:lnTo>
                      <a:pt x="195688" y="226609"/>
                    </a:lnTo>
                    <a:cubicBezTo>
                      <a:pt x="193342" y="257102"/>
                      <a:pt x="155813" y="273522"/>
                      <a:pt x="132357" y="252411"/>
                    </a:cubicBezTo>
                    <a:lnTo>
                      <a:pt x="113592" y="235992"/>
                    </a:lnTo>
                    <a:cubicBezTo>
                      <a:pt x="104210" y="226609"/>
                      <a:pt x="92481" y="224264"/>
                      <a:pt x="78408" y="226609"/>
                    </a:cubicBezTo>
                    <a:lnTo>
                      <a:pt x="54952" y="231300"/>
                    </a:lnTo>
                    <a:cubicBezTo>
                      <a:pt x="24459" y="238337"/>
                      <a:pt x="-1343" y="207844"/>
                      <a:pt x="12731" y="179697"/>
                    </a:cubicBezTo>
                    <a:lnTo>
                      <a:pt x="22113" y="156241"/>
                    </a:lnTo>
                    <a:cubicBezTo>
                      <a:pt x="26804" y="144513"/>
                      <a:pt x="26804" y="132785"/>
                      <a:pt x="19767" y="121057"/>
                    </a:cubicBezTo>
                    <a:lnTo>
                      <a:pt x="5694" y="99946"/>
                    </a:lnTo>
                    <a:cubicBezTo>
                      <a:pt x="-10726" y="74145"/>
                      <a:pt x="10385" y="38961"/>
                      <a:pt x="43224" y="43652"/>
                    </a:cubicBezTo>
                    <a:lnTo>
                      <a:pt x="69025" y="45997"/>
                    </a:lnTo>
                    <a:cubicBezTo>
                      <a:pt x="80753" y="48343"/>
                      <a:pt x="94827" y="43652"/>
                      <a:pt x="101864" y="31924"/>
                    </a:cubicBezTo>
                    <a:lnTo>
                      <a:pt x="118283" y="13159"/>
                    </a:lnTo>
                    <a:cubicBezTo>
                      <a:pt x="139394" y="-10297"/>
                      <a:pt x="176923" y="-915"/>
                      <a:pt x="183960" y="29578"/>
                    </a:cubicBezTo>
                    <a:lnTo>
                      <a:pt x="188651" y="53034"/>
                    </a:lnTo>
                    <a:cubicBezTo>
                      <a:pt x="190997" y="64762"/>
                      <a:pt x="200379" y="76490"/>
                      <a:pt x="212107" y="81181"/>
                    </a:cubicBezTo>
                    <a:lnTo>
                      <a:pt x="235563" y="90564"/>
                    </a:lnTo>
                    <a:cubicBezTo>
                      <a:pt x="263711" y="102292"/>
                      <a:pt x="266056" y="142167"/>
                      <a:pt x="237909" y="15858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5" name="任意多边形: 形状 114">
                <a:extLst>
                  <a:ext uri="{FF2B5EF4-FFF2-40B4-BE49-F238E27FC236}">
                    <a16:creationId xmlns:a16="http://schemas.microsoft.com/office/drawing/2014/main" id="{465E79E5-2B32-487E-A622-8EC4EEB9CC3E}"/>
                  </a:ext>
                </a:extLst>
              </p:cNvPr>
              <p:cNvSpPr/>
              <p:nvPr/>
            </p:nvSpPr>
            <p:spPr>
              <a:xfrm>
                <a:off x="4501743" y="-756975"/>
                <a:ext cx="99776" cy="100670"/>
              </a:xfrm>
              <a:custGeom>
                <a:avLst/>
                <a:gdLst>
                  <a:gd name="connsiteX0" fmla="*/ 96470 w 99776"/>
                  <a:gd name="connsiteY0" fmla="*/ 53680 h 100670"/>
                  <a:gd name="connsiteX1" fmla="*/ 89433 w 99776"/>
                  <a:gd name="connsiteY1" fmla="*/ 60717 h 100670"/>
                  <a:gd name="connsiteX2" fmla="*/ 87088 w 99776"/>
                  <a:gd name="connsiteY2" fmla="*/ 72445 h 100670"/>
                  <a:gd name="connsiteX3" fmla="*/ 89433 w 99776"/>
                  <a:gd name="connsiteY3" fmla="*/ 81828 h 100670"/>
                  <a:gd name="connsiteX4" fmla="*/ 68323 w 99776"/>
                  <a:gd name="connsiteY4" fmla="*/ 98247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3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0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7 h 100670"/>
                  <a:gd name="connsiteX19" fmla="*/ 87088 w 99776"/>
                  <a:gd name="connsiteY19" fmla="*/ 23187 h 100670"/>
                  <a:gd name="connsiteX20" fmla="*/ 96470 w 99776"/>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3680"/>
                    </a:moveTo>
                    <a:lnTo>
                      <a:pt x="89433" y="60717"/>
                    </a:lnTo>
                    <a:cubicBezTo>
                      <a:pt x="87088" y="63063"/>
                      <a:pt x="84742" y="70100"/>
                      <a:pt x="87088"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0"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8" y="23187"/>
                    </a:lnTo>
                    <a:cubicBezTo>
                      <a:pt x="98816" y="30224"/>
                      <a:pt x="103507"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6" name="任意多边形: 形状 115">
                <a:extLst>
                  <a:ext uri="{FF2B5EF4-FFF2-40B4-BE49-F238E27FC236}">
                    <a16:creationId xmlns:a16="http://schemas.microsoft.com/office/drawing/2014/main" id="{61679AC9-FBEC-4033-877C-781523718C34}"/>
                  </a:ext>
                </a:extLst>
              </p:cNvPr>
              <p:cNvSpPr/>
              <p:nvPr/>
            </p:nvSpPr>
            <p:spPr>
              <a:xfrm>
                <a:off x="4621369" y="1987387"/>
                <a:ext cx="99776" cy="100670"/>
              </a:xfrm>
              <a:custGeom>
                <a:avLst/>
                <a:gdLst>
                  <a:gd name="connsiteX0" fmla="*/ 96470 w 99776"/>
                  <a:gd name="connsiteY0" fmla="*/ 53680 h 100670"/>
                  <a:gd name="connsiteX1" fmla="*/ 89433 w 99776"/>
                  <a:gd name="connsiteY1" fmla="*/ 60717 h 100670"/>
                  <a:gd name="connsiteX2" fmla="*/ 87087 w 99776"/>
                  <a:gd name="connsiteY2" fmla="*/ 72445 h 100670"/>
                  <a:gd name="connsiteX3" fmla="*/ 89433 w 99776"/>
                  <a:gd name="connsiteY3" fmla="*/ 81828 h 100670"/>
                  <a:gd name="connsiteX4" fmla="*/ 68323 w 99776"/>
                  <a:gd name="connsiteY4" fmla="*/ 98247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4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1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7 h 100670"/>
                  <a:gd name="connsiteX19" fmla="*/ 87087 w 99776"/>
                  <a:gd name="connsiteY19" fmla="*/ 23187 h 100670"/>
                  <a:gd name="connsiteX20" fmla="*/ 96470 w 99776"/>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3680"/>
                    </a:moveTo>
                    <a:lnTo>
                      <a:pt x="89433" y="60717"/>
                    </a:lnTo>
                    <a:cubicBezTo>
                      <a:pt x="87087" y="63063"/>
                      <a:pt x="84742" y="70100"/>
                      <a:pt x="87087"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2"/>
                      <a:pt x="16719" y="84174"/>
                    </a:cubicBezTo>
                    <a:lnTo>
                      <a:pt x="16719" y="74791"/>
                    </a:lnTo>
                    <a:cubicBezTo>
                      <a:pt x="16719" y="70100"/>
                      <a:pt x="14374" y="65409"/>
                      <a:pt x="12028" y="63063"/>
                    </a:cubicBezTo>
                    <a:lnTo>
                      <a:pt x="4991" y="56026"/>
                    </a:lnTo>
                    <a:cubicBezTo>
                      <a:pt x="-4391" y="48989"/>
                      <a:pt x="300" y="32570"/>
                      <a:pt x="12028" y="30224"/>
                    </a:cubicBezTo>
                    <a:lnTo>
                      <a:pt x="21411"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7" y="23187"/>
                    </a:lnTo>
                    <a:cubicBezTo>
                      <a:pt x="98816" y="30224"/>
                      <a:pt x="103507"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7" name="任意多边形: 形状 116">
                <a:extLst>
                  <a:ext uri="{FF2B5EF4-FFF2-40B4-BE49-F238E27FC236}">
                    <a16:creationId xmlns:a16="http://schemas.microsoft.com/office/drawing/2014/main" id="{95DB83C7-D2AE-4D9B-B4F8-0D172A99D7CD}"/>
                  </a:ext>
                </a:extLst>
              </p:cNvPr>
              <p:cNvSpPr/>
              <p:nvPr/>
            </p:nvSpPr>
            <p:spPr>
              <a:xfrm>
                <a:off x="3934106" y="-939933"/>
                <a:ext cx="100817" cy="100670"/>
              </a:xfrm>
              <a:custGeom>
                <a:avLst/>
                <a:gdLst>
                  <a:gd name="connsiteX0" fmla="*/ 96470 w 100817"/>
                  <a:gd name="connsiteY0" fmla="*/ 53680 h 100670"/>
                  <a:gd name="connsiteX1" fmla="*/ 89433 w 100817"/>
                  <a:gd name="connsiteY1" fmla="*/ 60717 h 100670"/>
                  <a:gd name="connsiteX2" fmla="*/ 87088 w 100817"/>
                  <a:gd name="connsiteY2" fmla="*/ 72445 h 100670"/>
                  <a:gd name="connsiteX3" fmla="*/ 89433 w 100817"/>
                  <a:gd name="connsiteY3" fmla="*/ 81828 h 100670"/>
                  <a:gd name="connsiteX4" fmla="*/ 68323 w 100817"/>
                  <a:gd name="connsiteY4" fmla="*/ 98247 h 100670"/>
                  <a:gd name="connsiteX5" fmla="*/ 58940 w 100817"/>
                  <a:gd name="connsiteY5" fmla="*/ 93556 h 100670"/>
                  <a:gd name="connsiteX6" fmla="*/ 44867 w 100817"/>
                  <a:gd name="connsiteY6" fmla="*/ 93556 h 100670"/>
                  <a:gd name="connsiteX7" fmla="*/ 37830 w 100817"/>
                  <a:gd name="connsiteY7" fmla="*/ 98247 h 100670"/>
                  <a:gd name="connsiteX8" fmla="*/ 16719 w 100817"/>
                  <a:gd name="connsiteY8" fmla="*/ 84173 h 100670"/>
                  <a:gd name="connsiteX9" fmla="*/ 16719 w 100817"/>
                  <a:gd name="connsiteY9" fmla="*/ 74791 h 100670"/>
                  <a:gd name="connsiteX10" fmla="*/ 12028 w 100817"/>
                  <a:gd name="connsiteY10" fmla="*/ 63063 h 100670"/>
                  <a:gd name="connsiteX11" fmla="*/ 4991 w 100817"/>
                  <a:gd name="connsiteY11" fmla="*/ 56026 h 100670"/>
                  <a:gd name="connsiteX12" fmla="*/ 12028 w 100817"/>
                  <a:gd name="connsiteY12" fmla="*/ 30224 h 100670"/>
                  <a:gd name="connsiteX13" fmla="*/ 21411 w 100817"/>
                  <a:gd name="connsiteY13" fmla="*/ 27879 h 100670"/>
                  <a:gd name="connsiteX14" fmla="*/ 30793 w 100817"/>
                  <a:gd name="connsiteY14" fmla="*/ 18496 h 100670"/>
                  <a:gd name="connsiteX15" fmla="*/ 35484 w 100817"/>
                  <a:gd name="connsiteY15" fmla="*/ 9114 h 100670"/>
                  <a:gd name="connsiteX16" fmla="*/ 61286 w 100817"/>
                  <a:gd name="connsiteY16" fmla="*/ 6768 h 100670"/>
                  <a:gd name="connsiteX17" fmla="*/ 65977 w 100817"/>
                  <a:gd name="connsiteY17" fmla="*/ 16151 h 100670"/>
                  <a:gd name="connsiteX18" fmla="*/ 77705 w 100817"/>
                  <a:gd name="connsiteY18" fmla="*/ 23187 h 100670"/>
                  <a:gd name="connsiteX19" fmla="*/ 87088 w 100817"/>
                  <a:gd name="connsiteY19" fmla="*/ 23187 h 100670"/>
                  <a:gd name="connsiteX20" fmla="*/ 96470 w 100817"/>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817" h="100670">
                    <a:moveTo>
                      <a:pt x="96470" y="53680"/>
                    </a:moveTo>
                    <a:lnTo>
                      <a:pt x="89433" y="60717"/>
                    </a:lnTo>
                    <a:cubicBezTo>
                      <a:pt x="87088" y="63063"/>
                      <a:pt x="84742" y="70100"/>
                      <a:pt x="87088"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1"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8" y="23187"/>
                    </a:lnTo>
                    <a:cubicBezTo>
                      <a:pt x="98816" y="30224"/>
                      <a:pt x="105852"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8" name="任意多边形: 形状 117">
                <a:extLst>
                  <a:ext uri="{FF2B5EF4-FFF2-40B4-BE49-F238E27FC236}">
                    <a16:creationId xmlns:a16="http://schemas.microsoft.com/office/drawing/2014/main" id="{92BFC1B1-DD8D-4C2D-B640-D3DC4DC3A2F6}"/>
                  </a:ext>
                </a:extLst>
              </p:cNvPr>
              <p:cNvSpPr/>
              <p:nvPr/>
            </p:nvSpPr>
            <p:spPr>
              <a:xfrm>
                <a:off x="4218467" y="-318196"/>
                <a:ext cx="125247" cy="124088"/>
              </a:xfrm>
              <a:custGeom>
                <a:avLst/>
                <a:gdLst>
                  <a:gd name="connsiteX0" fmla="*/ 114692 w 125247"/>
                  <a:gd name="connsiteY0" fmla="*/ 79332 h 124088"/>
                  <a:gd name="connsiteX1" fmla="*/ 102964 w 125247"/>
                  <a:gd name="connsiteY1" fmla="*/ 84023 h 124088"/>
                  <a:gd name="connsiteX2" fmla="*/ 91236 w 125247"/>
                  <a:gd name="connsiteY2" fmla="*/ 98097 h 124088"/>
                  <a:gd name="connsiteX3" fmla="*/ 88891 w 125247"/>
                  <a:gd name="connsiteY3" fmla="*/ 109825 h 124088"/>
                  <a:gd name="connsiteX4" fmla="*/ 56052 w 125247"/>
                  <a:gd name="connsiteY4" fmla="*/ 119207 h 124088"/>
                  <a:gd name="connsiteX5" fmla="*/ 49016 w 125247"/>
                  <a:gd name="connsiteY5" fmla="*/ 109825 h 124088"/>
                  <a:gd name="connsiteX6" fmla="*/ 32596 w 125247"/>
                  <a:gd name="connsiteY6" fmla="*/ 102788 h 124088"/>
                  <a:gd name="connsiteX7" fmla="*/ 20868 w 125247"/>
                  <a:gd name="connsiteY7" fmla="*/ 105133 h 124088"/>
                  <a:gd name="connsiteX8" fmla="*/ 2103 w 125247"/>
                  <a:gd name="connsiteY8" fmla="*/ 76986 h 124088"/>
                  <a:gd name="connsiteX9" fmla="*/ 9140 w 125247"/>
                  <a:gd name="connsiteY9" fmla="*/ 67604 h 124088"/>
                  <a:gd name="connsiteX10" fmla="*/ 9140 w 125247"/>
                  <a:gd name="connsiteY10" fmla="*/ 51184 h 124088"/>
                  <a:gd name="connsiteX11" fmla="*/ 4449 w 125247"/>
                  <a:gd name="connsiteY11" fmla="*/ 39456 h 124088"/>
                  <a:gd name="connsiteX12" fmla="*/ 25560 w 125247"/>
                  <a:gd name="connsiteY12" fmla="*/ 13655 h 124088"/>
                  <a:gd name="connsiteX13" fmla="*/ 37288 w 125247"/>
                  <a:gd name="connsiteY13" fmla="*/ 16000 h 124088"/>
                  <a:gd name="connsiteX14" fmla="*/ 53707 w 125247"/>
                  <a:gd name="connsiteY14" fmla="*/ 11309 h 124088"/>
                  <a:gd name="connsiteX15" fmla="*/ 63089 w 125247"/>
                  <a:gd name="connsiteY15" fmla="*/ 4272 h 124088"/>
                  <a:gd name="connsiteX16" fmla="*/ 93582 w 125247"/>
                  <a:gd name="connsiteY16" fmla="*/ 16000 h 124088"/>
                  <a:gd name="connsiteX17" fmla="*/ 93582 w 125247"/>
                  <a:gd name="connsiteY17" fmla="*/ 27728 h 124088"/>
                  <a:gd name="connsiteX18" fmla="*/ 102964 w 125247"/>
                  <a:gd name="connsiteY18" fmla="*/ 41802 h 124088"/>
                  <a:gd name="connsiteX19" fmla="*/ 114692 w 125247"/>
                  <a:gd name="connsiteY19" fmla="*/ 48839 h 124088"/>
                  <a:gd name="connsiteX20" fmla="*/ 114692 w 125247"/>
                  <a:gd name="connsiteY20" fmla="*/ 79332 h 12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5247" h="124088">
                    <a:moveTo>
                      <a:pt x="114692" y="79332"/>
                    </a:moveTo>
                    <a:lnTo>
                      <a:pt x="102964" y="84023"/>
                    </a:lnTo>
                    <a:cubicBezTo>
                      <a:pt x="98273" y="86368"/>
                      <a:pt x="93582" y="91060"/>
                      <a:pt x="91236" y="98097"/>
                    </a:cubicBezTo>
                    <a:lnTo>
                      <a:pt x="88891" y="109825"/>
                    </a:lnTo>
                    <a:cubicBezTo>
                      <a:pt x="86545" y="123898"/>
                      <a:pt x="67780" y="128589"/>
                      <a:pt x="56052" y="119207"/>
                    </a:cubicBezTo>
                    <a:lnTo>
                      <a:pt x="49016" y="109825"/>
                    </a:lnTo>
                    <a:cubicBezTo>
                      <a:pt x="44324" y="105133"/>
                      <a:pt x="39633" y="102788"/>
                      <a:pt x="32596" y="102788"/>
                    </a:cubicBezTo>
                    <a:lnTo>
                      <a:pt x="20868" y="105133"/>
                    </a:lnTo>
                    <a:cubicBezTo>
                      <a:pt x="6795" y="107479"/>
                      <a:pt x="-4933" y="91060"/>
                      <a:pt x="2103" y="76986"/>
                    </a:cubicBezTo>
                    <a:lnTo>
                      <a:pt x="9140" y="67604"/>
                    </a:lnTo>
                    <a:cubicBezTo>
                      <a:pt x="11486" y="62912"/>
                      <a:pt x="13831" y="55875"/>
                      <a:pt x="9140" y="51184"/>
                    </a:cubicBezTo>
                    <a:lnTo>
                      <a:pt x="4449" y="39456"/>
                    </a:lnTo>
                    <a:cubicBezTo>
                      <a:pt x="-2588" y="25383"/>
                      <a:pt x="11486" y="11309"/>
                      <a:pt x="25560" y="13655"/>
                    </a:cubicBezTo>
                    <a:lnTo>
                      <a:pt x="37288" y="16000"/>
                    </a:lnTo>
                    <a:cubicBezTo>
                      <a:pt x="44324" y="18346"/>
                      <a:pt x="49016" y="16000"/>
                      <a:pt x="53707" y="11309"/>
                    </a:cubicBezTo>
                    <a:lnTo>
                      <a:pt x="63089" y="4272"/>
                    </a:lnTo>
                    <a:cubicBezTo>
                      <a:pt x="74817" y="-5110"/>
                      <a:pt x="93582" y="1926"/>
                      <a:pt x="93582" y="16000"/>
                    </a:cubicBezTo>
                    <a:lnTo>
                      <a:pt x="93582" y="27728"/>
                    </a:lnTo>
                    <a:cubicBezTo>
                      <a:pt x="93582" y="34765"/>
                      <a:pt x="98273" y="39456"/>
                      <a:pt x="102964" y="41802"/>
                    </a:cubicBezTo>
                    <a:lnTo>
                      <a:pt x="114692" y="48839"/>
                    </a:lnTo>
                    <a:cubicBezTo>
                      <a:pt x="128766" y="53530"/>
                      <a:pt x="128766" y="72295"/>
                      <a:pt x="114692" y="79332"/>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9" name="任意多边形: 形状 118">
                <a:extLst>
                  <a:ext uri="{FF2B5EF4-FFF2-40B4-BE49-F238E27FC236}">
                    <a16:creationId xmlns:a16="http://schemas.microsoft.com/office/drawing/2014/main" id="{5D877FFE-AD95-4FA7-9247-FA4CD8397D30}"/>
                  </a:ext>
                </a:extLst>
              </p:cNvPr>
              <p:cNvSpPr/>
              <p:nvPr/>
            </p:nvSpPr>
            <p:spPr>
              <a:xfrm>
                <a:off x="4298964" y="-1112332"/>
                <a:ext cx="258001" cy="259845"/>
              </a:xfrm>
              <a:custGeom>
                <a:avLst/>
                <a:gdLst>
                  <a:gd name="connsiteX0" fmla="*/ 240609 w 258001"/>
                  <a:gd name="connsiteY0" fmla="*/ 153366 h 259845"/>
                  <a:gd name="connsiteX1" fmla="*/ 219498 w 258001"/>
                  <a:gd name="connsiteY1" fmla="*/ 167439 h 259845"/>
                  <a:gd name="connsiteX2" fmla="*/ 200733 w 258001"/>
                  <a:gd name="connsiteY2" fmla="*/ 197932 h 259845"/>
                  <a:gd name="connsiteX3" fmla="*/ 198388 w 258001"/>
                  <a:gd name="connsiteY3" fmla="*/ 223734 h 259845"/>
                  <a:gd name="connsiteX4" fmla="*/ 135056 w 258001"/>
                  <a:gd name="connsiteY4" fmla="*/ 251881 h 259845"/>
                  <a:gd name="connsiteX5" fmla="*/ 116291 w 258001"/>
                  <a:gd name="connsiteY5" fmla="*/ 235462 h 259845"/>
                  <a:gd name="connsiteX6" fmla="*/ 81107 w 258001"/>
                  <a:gd name="connsiteY6" fmla="*/ 228425 h 259845"/>
                  <a:gd name="connsiteX7" fmla="*/ 57651 w 258001"/>
                  <a:gd name="connsiteY7" fmla="*/ 235462 h 259845"/>
                  <a:gd name="connsiteX8" fmla="*/ 13085 w 258001"/>
                  <a:gd name="connsiteY8" fmla="*/ 183859 h 259845"/>
                  <a:gd name="connsiteX9" fmla="*/ 22467 w 258001"/>
                  <a:gd name="connsiteY9" fmla="*/ 160402 h 259845"/>
                  <a:gd name="connsiteX10" fmla="*/ 20122 w 258001"/>
                  <a:gd name="connsiteY10" fmla="*/ 125218 h 259845"/>
                  <a:gd name="connsiteX11" fmla="*/ 6048 w 258001"/>
                  <a:gd name="connsiteY11" fmla="*/ 104108 h 259845"/>
                  <a:gd name="connsiteX12" fmla="*/ 41232 w 258001"/>
                  <a:gd name="connsiteY12" fmla="*/ 45468 h 259845"/>
                  <a:gd name="connsiteX13" fmla="*/ 67034 w 258001"/>
                  <a:gd name="connsiteY13" fmla="*/ 47813 h 259845"/>
                  <a:gd name="connsiteX14" fmla="*/ 99872 w 258001"/>
                  <a:gd name="connsiteY14" fmla="*/ 33739 h 259845"/>
                  <a:gd name="connsiteX15" fmla="*/ 116291 w 258001"/>
                  <a:gd name="connsiteY15" fmla="*/ 14975 h 259845"/>
                  <a:gd name="connsiteX16" fmla="*/ 184314 w 258001"/>
                  <a:gd name="connsiteY16" fmla="*/ 29048 h 259845"/>
                  <a:gd name="connsiteX17" fmla="*/ 191351 w 258001"/>
                  <a:gd name="connsiteY17" fmla="*/ 52504 h 259845"/>
                  <a:gd name="connsiteX18" fmla="*/ 214807 w 258001"/>
                  <a:gd name="connsiteY18" fmla="*/ 78306 h 259845"/>
                  <a:gd name="connsiteX19" fmla="*/ 238263 w 258001"/>
                  <a:gd name="connsiteY19" fmla="*/ 87689 h 259845"/>
                  <a:gd name="connsiteX20" fmla="*/ 240609 w 258001"/>
                  <a:gd name="connsiteY20" fmla="*/ 153366 h 25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8001" h="259845">
                    <a:moveTo>
                      <a:pt x="240609" y="153366"/>
                    </a:moveTo>
                    <a:lnTo>
                      <a:pt x="219498" y="167439"/>
                    </a:lnTo>
                    <a:cubicBezTo>
                      <a:pt x="207770" y="174476"/>
                      <a:pt x="203079" y="186204"/>
                      <a:pt x="200733" y="197932"/>
                    </a:cubicBezTo>
                    <a:lnTo>
                      <a:pt x="198388" y="223734"/>
                    </a:lnTo>
                    <a:cubicBezTo>
                      <a:pt x="196042" y="254227"/>
                      <a:pt x="158512" y="270646"/>
                      <a:pt x="135056" y="251881"/>
                    </a:cubicBezTo>
                    <a:lnTo>
                      <a:pt x="116291" y="235462"/>
                    </a:lnTo>
                    <a:cubicBezTo>
                      <a:pt x="106909" y="228425"/>
                      <a:pt x="92835" y="223734"/>
                      <a:pt x="81107" y="228425"/>
                    </a:cubicBezTo>
                    <a:lnTo>
                      <a:pt x="57651" y="235462"/>
                    </a:lnTo>
                    <a:cubicBezTo>
                      <a:pt x="27158" y="244844"/>
                      <a:pt x="1357" y="214351"/>
                      <a:pt x="13085" y="183859"/>
                    </a:cubicBezTo>
                    <a:lnTo>
                      <a:pt x="22467" y="160402"/>
                    </a:lnTo>
                    <a:cubicBezTo>
                      <a:pt x="27158" y="148674"/>
                      <a:pt x="27158" y="134601"/>
                      <a:pt x="20122" y="125218"/>
                    </a:cubicBezTo>
                    <a:lnTo>
                      <a:pt x="6048" y="104108"/>
                    </a:lnTo>
                    <a:cubicBezTo>
                      <a:pt x="-10371" y="78306"/>
                      <a:pt x="8394" y="43122"/>
                      <a:pt x="41232" y="45468"/>
                    </a:cubicBezTo>
                    <a:lnTo>
                      <a:pt x="67034" y="47813"/>
                    </a:lnTo>
                    <a:cubicBezTo>
                      <a:pt x="78762" y="47813"/>
                      <a:pt x="92835" y="43122"/>
                      <a:pt x="99872" y="33739"/>
                    </a:cubicBezTo>
                    <a:lnTo>
                      <a:pt x="116291" y="14975"/>
                    </a:lnTo>
                    <a:cubicBezTo>
                      <a:pt x="135056" y="-10827"/>
                      <a:pt x="174932" y="-1445"/>
                      <a:pt x="184314" y="29048"/>
                    </a:cubicBezTo>
                    <a:lnTo>
                      <a:pt x="191351" y="52504"/>
                    </a:lnTo>
                    <a:cubicBezTo>
                      <a:pt x="193697" y="64232"/>
                      <a:pt x="203079" y="73615"/>
                      <a:pt x="214807" y="78306"/>
                    </a:cubicBezTo>
                    <a:lnTo>
                      <a:pt x="238263" y="87689"/>
                    </a:lnTo>
                    <a:cubicBezTo>
                      <a:pt x="261719" y="94725"/>
                      <a:pt x="266411" y="136946"/>
                      <a:pt x="240609" y="153366"/>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1" name="图形 42">
              <a:extLst>
                <a:ext uri="{FF2B5EF4-FFF2-40B4-BE49-F238E27FC236}">
                  <a16:creationId xmlns:a16="http://schemas.microsoft.com/office/drawing/2014/main" id="{DADF8125-254F-49AC-B3BA-48634DBFD1A7}"/>
                </a:ext>
              </a:extLst>
            </p:cNvPr>
            <p:cNvGrpSpPr/>
            <p:nvPr/>
          </p:nvGrpSpPr>
          <p:grpSpPr>
            <a:xfrm flipH="1">
              <a:off x="211410" y="1953728"/>
              <a:ext cx="2292323" cy="5611758"/>
              <a:chOff x="2556609" y="-1527183"/>
              <a:chExt cx="2292323" cy="5611758"/>
            </a:xfrm>
            <a:grpFill/>
          </p:grpSpPr>
          <p:sp>
            <p:nvSpPr>
              <p:cNvPr id="92" name="任意多边形: 形状 91">
                <a:extLst>
                  <a:ext uri="{FF2B5EF4-FFF2-40B4-BE49-F238E27FC236}">
                    <a16:creationId xmlns:a16="http://schemas.microsoft.com/office/drawing/2014/main" id="{1598EDB2-F766-46D3-9FAA-EBC8D5AF44C8}"/>
                  </a:ext>
                </a:extLst>
              </p:cNvPr>
              <p:cNvSpPr/>
              <p:nvPr/>
            </p:nvSpPr>
            <p:spPr>
              <a:xfrm>
                <a:off x="3497198" y="-795920"/>
                <a:ext cx="158387" cy="156437"/>
              </a:xfrm>
              <a:custGeom>
                <a:avLst/>
                <a:gdLst>
                  <a:gd name="connsiteX0" fmla="*/ 146352 w 158387"/>
                  <a:gd name="connsiteY0" fmla="*/ 92625 h 156437"/>
                  <a:gd name="connsiteX1" fmla="*/ 132278 w 158387"/>
                  <a:gd name="connsiteY1" fmla="*/ 99662 h 156437"/>
                  <a:gd name="connsiteX2" fmla="*/ 120550 w 158387"/>
                  <a:gd name="connsiteY2" fmla="*/ 118427 h 156437"/>
                  <a:gd name="connsiteX3" fmla="*/ 118205 w 158387"/>
                  <a:gd name="connsiteY3" fmla="*/ 134846 h 156437"/>
                  <a:gd name="connsiteX4" fmla="*/ 78329 w 158387"/>
                  <a:gd name="connsiteY4" fmla="*/ 151265 h 156437"/>
                  <a:gd name="connsiteX5" fmla="*/ 66601 w 158387"/>
                  <a:gd name="connsiteY5" fmla="*/ 141883 h 156437"/>
                  <a:gd name="connsiteX6" fmla="*/ 45491 w 158387"/>
                  <a:gd name="connsiteY6" fmla="*/ 137192 h 156437"/>
                  <a:gd name="connsiteX7" fmla="*/ 31417 w 158387"/>
                  <a:gd name="connsiteY7" fmla="*/ 141883 h 156437"/>
                  <a:gd name="connsiteX8" fmla="*/ 5615 w 158387"/>
                  <a:gd name="connsiteY8" fmla="*/ 109044 h 156437"/>
                  <a:gd name="connsiteX9" fmla="*/ 12652 w 158387"/>
                  <a:gd name="connsiteY9" fmla="*/ 94971 h 156437"/>
                  <a:gd name="connsiteX10" fmla="*/ 10307 w 158387"/>
                  <a:gd name="connsiteY10" fmla="*/ 73860 h 156437"/>
                  <a:gd name="connsiteX11" fmla="*/ 3270 w 158387"/>
                  <a:gd name="connsiteY11" fmla="*/ 59786 h 156437"/>
                  <a:gd name="connsiteX12" fmla="*/ 26726 w 158387"/>
                  <a:gd name="connsiteY12" fmla="*/ 24602 h 156437"/>
                  <a:gd name="connsiteX13" fmla="*/ 43145 w 158387"/>
                  <a:gd name="connsiteY13" fmla="*/ 26948 h 156437"/>
                  <a:gd name="connsiteX14" fmla="*/ 64256 w 158387"/>
                  <a:gd name="connsiteY14" fmla="*/ 19911 h 156437"/>
                  <a:gd name="connsiteX15" fmla="*/ 73638 w 158387"/>
                  <a:gd name="connsiteY15" fmla="*/ 8183 h 156437"/>
                  <a:gd name="connsiteX16" fmla="*/ 113513 w 158387"/>
                  <a:gd name="connsiteY16" fmla="*/ 17565 h 156437"/>
                  <a:gd name="connsiteX17" fmla="*/ 115859 w 158387"/>
                  <a:gd name="connsiteY17" fmla="*/ 31639 h 156437"/>
                  <a:gd name="connsiteX18" fmla="*/ 129933 w 158387"/>
                  <a:gd name="connsiteY18" fmla="*/ 48058 h 156437"/>
                  <a:gd name="connsiteX19" fmla="*/ 144006 w 158387"/>
                  <a:gd name="connsiteY19" fmla="*/ 55095 h 156437"/>
                  <a:gd name="connsiteX20" fmla="*/ 146352 w 158387"/>
                  <a:gd name="connsiteY20" fmla="*/ 92625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387" h="156437">
                    <a:moveTo>
                      <a:pt x="146352" y="92625"/>
                    </a:moveTo>
                    <a:lnTo>
                      <a:pt x="132278" y="99662"/>
                    </a:lnTo>
                    <a:cubicBezTo>
                      <a:pt x="125241" y="104353"/>
                      <a:pt x="120550" y="111390"/>
                      <a:pt x="120550" y="118427"/>
                    </a:cubicBezTo>
                    <a:lnTo>
                      <a:pt x="118205" y="134846"/>
                    </a:lnTo>
                    <a:cubicBezTo>
                      <a:pt x="115859" y="153611"/>
                      <a:pt x="94749" y="162993"/>
                      <a:pt x="78329" y="151265"/>
                    </a:cubicBezTo>
                    <a:lnTo>
                      <a:pt x="66601" y="141883"/>
                    </a:lnTo>
                    <a:cubicBezTo>
                      <a:pt x="61910" y="137192"/>
                      <a:pt x="52528" y="134846"/>
                      <a:pt x="45491" y="137192"/>
                    </a:cubicBezTo>
                    <a:lnTo>
                      <a:pt x="31417" y="141883"/>
                    </a:lnTo>
                    <a:cubicBezTo>
                      <a:pt x="12652" y="146574"/>
                      <a:pt x="-3767" y="127809"/>
                      <a:pt x="5615" y="109044"/>
                    </a:cubicBezTo>
                    <a:lnTo>
                      <a:pt x="12652" y="94971"/>
                    </a:lnTo>
                    <a:cubicBezTo>
                      <a:pt x="14998" y="87934"/>
                      <a:pt x="14998" y="80897"/>
                      <a:pt x="10307" y="73860"/>
                    </a:cubicBezTo>
                    <a:lnTo>
                      <a:pt x="3270" y="59786"/>
                    </a:lnTo>
                    <a:cubicBezTo>
                      <a:pt x="-6113" y="43367"/>
                      <a:pt x="5615" y="22257"/>
                      <a:pt x="26726" y="24602"/>
                    </a:cubicBezTo>
                    <a:lnTo>
                      <a:pt x="43145" y="26948"/>
                    </a:lnTo>
                    <a:cubicBezTo>
                      <a:pt x="50182" y="26948"/>
                      <a:pt x="57219" y="24602"/>
                      <a:pt x="64256" y="19911"/>
                    </a:cubicBezTo>
                    <a:lnTo>
                      <a:pt x="73638" y="8183"/>
                    </a:lnTo>
                    <a:cubicBezTo>
                      <a:pt x="85366" y="-5891"/>
                      <a:pt x="111168" y="-1199"/>
                      <a:pt x="113513" y="17565"/>
                    </a:cubicBezTo>
                    <a:lnTo>
                      <a:pt x="115859" y="31639"/>
                    </a:lnTo>
                    <a:cubicBezTo>
                      <a:pt x="118205" y="38676"/>
                      <a:pt x="122896" y="45713"/>
                      <a:pt x="129933" y="48058"/>
                    </a:cubicBezTo>
                    <a:lnTo>
                      <a:pt x="144006" y="55095"/>
                    </a:lnTo>
                    <a:cubicBezTo>
                      <a:pt x="162771" y="59786"/>
                      <a:pt x="162771" y="83243"/>
                      <a:pt x="146352" y="92625"/>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3" name="任意多边形: 形状 92">
                <a:extLst>
                  <a:ext uri="{FF2B5EF4-FFF2-40B4-BE49-F238E27FC236}">
                    <a16:creationId xmlns:a16="http://schemas.microsoft.com/office/drawing/2014/main" id="{CD2706DE-B9D7-4BF0-99DA-22AAF633030A}"/>
                  </a:ext>
                </a:extLst>
              </p:cNvPr>
              <p:cNvSpPr/>
              <p:nvPr/>
            </p:nvSpPr>
            <p:spPr>
              <a:xfrm>
                <a:off x="2556609" y="-1131342"/>
                <a:ext cx="156320" cy="161129"/>
              </a:xfrm>
              <a:custGeom>
                <a:avLst/>
                <a:gdLst>
                  <a:gd name="connsiteX0" fmla="*/ 144006 w 156320"/>
                  <a:gd name="connsiteY0" fmla="*/ 97316 h 161129"/>
                  <a:gd name="connsiteX1" fmla="*/ 129933 w 156320"/>
                  <a:gd name="connsiteY1" fmla="*/ 104353 h 161129"/>
                  <a:gd name="connsiteX2" fmla="*/ 120550 w 156320"/>
                  <a:gd name="connsiteY2" fmla="*/ 123118 h 161129"/>
                  <a:gd name="connsiteX3" fmla="*/ 118205 w 156320"/>
                  <a:gd name="connsiteY3" fmla="*/ 139537 h 161129"/>
                  <a:gd name="connsiteX4" fmla="*/ 78329 w 156320"/>
                  <a:gd name="connsiteY4" fmla="*/ 155956 h 161129"/>
                  <a:gd name="connsiteX5" fmla="*/ 66601 w 156320"/>
                  <a:gd name="connsiteY5" fmla="*/ 146574 h 161129"/>
                  <a:gd name="connsiteX6" fmla="*/ 45491 w 156320"/>
                  <a:gd name="connsiteY6" fmla="*/ 141883 h 161129"/>
                  <a:gd name="connsiteX7" fmla="*/ 31417 w 156320"/>
                  <a:gd name="connsiteY7" fmla="*/ 141883 h 161129"/>
                  <a:gd name="connsiteX8" fmla="*/ 5615 w 156320"/>
                  <a:gd name="connsiteY8" fmla="*/ 109044 h 161129"/>
                  <a:gd name="connsiteX9" fmla="*/ 12652 w 156320"/>
                  <a:gd name="connsiteY9" fmla="*/ 94971 h 161129"/>
                  <a:gd name="connsiteX10" fmla="*/ 10307 w 156320"/>
                  <a:gd name="connsiteY10" fmla="*/ 73860 h 161129"/>
                  <a:gd name="connsiteX11" fmla="*/ 3270 w 156320"/>
                  <a:gd name="connsiteY11" fmla="*/ 59786 h 161129"/>
                  <a:gd name="connsiteX12" fmla="*/ 26726 w 156320"/>
                  <a:gd name="connsiteY12" fmla="*/ 24602 h 161129"/>
                  <a:gd name="connsiteX13" fmla="*/ 43145 w 156320"/>
                  <a:gd name="connsiteY13" fmla="*/ 26948 h 161129"/>
                  <a:gd name="connsiteX14" fmla="*/ 64256 w 156320"/>
                  <a:gd name="connsiteY14" fmla="*/ 19911 h 161129"/>
                  <a:gd name="connsiteX15" fmla="*/ 73638 w 156320"/>
                  <a:gd name="connsiteY15" fmla="*/ 8183 h 161129"/>
                  <a:gd name="connsiteX16" fmla="*/ 113513 w 156320"/>
                  <a:gd name="connsiteY16" fmla="*/ 17565 h 161129"/>
                  <a:gd name="connsiteX17" fmla="*/ 115859 w 156320"/>
                  <a:gd name="connsiteY17" fmla="*/ 31639 h 161129"/>
                  <a:gd name="connsiteX18" fmla="*/ 129933 w 156320"/>
                  <a:gd name="connsiteY18" fmla="*/ 48058 h 161129"/>
                  <a:gd name="connsiteX19" fmla="*/ 144006 w 156320"/>
                  <a:gd name="connsiteY19" fmla="*/ 55095 h 161129"/>
                  <a:gd name="connsiteX20" fmla="*/ 144006 w 156320"/>
                  <a:gd name="connsiteY20" fmla="*/ 97316 h 16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6320" h="161129">
                    <a:moveTo>
                      <a:pt x="144006" y="97316"/>
                    </a:moveTo>
                    <a:lnTo>
                      <a:pt x="129933" y="104353"/>
                    </a:lnTo>
                    <a:cubicBezTo>
                      <a:pt x="125242" y="109044"/>
                      <a:pt x="120550" y="116081"/>
                      <a:pt x="120550" y="123118"/>
                    </a:cubicBezTo>
                    <a:lnTo>
                      <a:pt x="118205" y="139537"/>
                    </a:lnTo>
                    <a:cubicBezTo>
                      <a:pt x="115859" y="158302"/>
                      <a:pt x="94749" y="167685"/>
                      <a:pt x="78329" y="155956"/>
                    </a:cubicBezTo>
                    <a:lnTo>
                      <a:pt x="66601" y="146574"/>
                    </a:lnTo>
                    <a:cubicBezTo>
                      <a:pt x="61910" y="141883"/>
                      <a:pt x="52528" y="139537"/>
                      <a:pt x="45491" y="141883"/>
                    </a:cubicBezTo>
                    <a:lnTo>
                      <a:pt x="31417" y="141883"/>
                    </a:lnTo>
                    <a:cubicBezTo>
                      <a:pt x="12652" y="146574"/>
                      <a:pt x="-3767" y="127809"/>
                      <a:pt x="5615" y="109044"/>
                    </a:cubicBezTo>
                    <a:lnTo>
                      <a:pt x="12652" y="94971"/>
                    </a:lnTo>
                    <a:cubicBezTo>
                      <a:pt x="14998" y="87934"/>
                      <a:pt x="14998" y="80897"/>
                      <a:pt x="10307" y="73860"/>
                    </a:cubicBezTo>
                    <a:lnTo>
                      <a:pt x="3270" y="59786"/>
                    </a:lnTo>
                    <a:cubicBezTo>
                      <a:pt x="-6113" y="43367"/>
                      <a:pt x="5615" y="22257"/>
                      <a:pt x="26726" y="24602"/>
                    </a:cubicBezTo>
                    <a:lnTo>
                      <a:pt x="43145" y="26948"/>
                    </a:lnTo>
                    <a:cubicBezTo>
                      <a:pt x="50182" y="26948"/>
                      <a:pt x="57219" y="24602"/>
                      <a:pt x="64256" y="19911"/>
                    </a:cubicBezTo>
                    <a:lnTo>
                      <a:pt x="73638" y="8183"/>
                    </a:lnTo>
                    <a:cubicBezTo>
                      <a:pt x="85366" y="-5891"/>
                      <a:pt x="111168" y="-1199"/>
                      <a:pt x="113513" y="17565"/>
                    </a:cubicBezTo>
                    <a:lnTo>
                      <a:pt x="115859" y="31639"/>
                    </a:lnTo>
                    <a:cubicBezTo>
                      <a:pt x="118205" y="38676"/>
                      <a:pt x="122896" y="45713"/>
                      <a:pt x="129933" y="48058"/>
                    </a:cubicBezTo>
                    <a:lnTo>
                      <a:pt x="144006" y="55095"/>
                    </a:lnTo>
                    <a:cubicBezTo>
                      <a:pt x="160426" y="62132"/>
                      <a:pt x="160426" y="87934"/>
                      <a:pt x="144006" y="97316"/>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4" name="任意多边形: 形状 93">
                <a:extLst>
                  <a:ext uri="{FF2B5EF4-FFF2-40B4-BE49-F238E27FC236}">
                    <a16:creationId xmlns:a16="http://schemas.microsoft.com/office/drawing/2014/main" id="{0F5C88F8-9E55-4778-A8D1-0FC3AB5D811D}"/>
                  </a:ext>
                </a:extLst>
              </p:cNvPr>
              <p:cNvSpPr/>
              <p:nvPr/>
            </p:nvSpPr>
            <p:spPr>
              <a:xfrm>
                <a:off x="4748032" y="509653"/>
                <a:ext cx="100900" cy="100670"/>
              </a:xfrm>
              <a:custGeom>
                <a:avLst/>
                <a:gdLst>
                  <a:gd name="connsiteX0" fmla="*/ 96470 w 100900"/>
                  <a:gd name="connsiteY0" fmla="*/ 53680 h 100670"/>
                  <a:gd name="connsiteX1" fmla="*/ 89433 w 100900"/>
                  <a:gd name="connsiteY1" fmla="*/ 60717 h 100670"/>
                  <a:gd name="connsiteX2" fmla="*/ 87088 w 100900"/>
                  <a:gd name="connsiteY2" fmla="*/ 72445 h 100670"/>
                  <a:gd name="connsiteX3" fmla="*/ 89433 w 100900"/>
                  <a:gd name="connsiteY3" fmla="*/ 81828 h 100670"/>
                  <a:gd name="connsiteX4" fmla="*/ 68323 w 100900"/>
                  <a:gd name="connsiteY4" fmla="*/ 98247 h 100670"/>
                  <a:gd name="connsiteX5" fmla="*/ 58940 w 100900"/>
                  <a:gd name="connsiteY5" fmla="*/ 93556 h 100670"/>
                  <a:gd name="connsiteX6" fmla="*/ 44867 w 100900"/>
                  <a:gd name="connsiteY6" fmla="*/ 93556 h 100670"/>
                  <a:gd name="connsiteX7" fmla="*/ 37830 w 100900"/>
                  <a:gd name="connsiteY7" fmla="*/ 98247 h 100670"/>
                  <a:gd name="connsiteX8" fmla="*/ 16719 w 100900"/>
                  <a:gd name="connsiteY8" fmla="*/ 84173 h 100670"/>
                  <a:gd name="connsiteX9" fmla="*/ 16719 w 100900"/>
                  <a:gd name="connsiteY9" fmla="*/ 74791 h 100670"/>
                  <a:gd name="connsiteX10" fmla="*/ 12028 w 100900"/>
                  <a:gd name="connsiteY10" fmla="*/ 63063 h 100670"/>
                  <a:gd name="connsiteX11" fmla="*/ 4991 w 100900"/>
                  <a:gd name="connsiteY11" fmla="*/ 56026 h 100670"/>
                  <a:gd name="connsiteX12" fmla="*/ 12028 w 100900"/>
                  <a:gd name="connsiteY12" fmla="*/ 30224 h 100670"/>
                  <a:gd name="connsiteX13" fmla="*/ 21410 w 100900"/>
                  <a:gd name="connsiteY13" fmla="*/ 27878 h 100670"/>
                  <a:gd name="connsiteX14" fmla="*/ 30793 w 100900"/>
                  <a:gd name="connsiteY14" fmla="*/ 18496 h 100670"/>
                  <a:gd name="connsiteX15" fmla="*/ 35484 w 100900"/>
                  <a:gd name="connsiteY15" fmla="*/ 9114 h 100670"/>
                  <a:gd name="connsiteX16" fmla="*/ 61286 w 100900"/>
                  <a:gd name="connsiteY16" fmla="*/ 6768 h 100670"/>
                  <a:gd name="connsiteX17" fmla="*/ 68323 w 100900"/>
                  <a:gd name="connsiteY17" fmla="*/ 23187 h 100670"/>
                  <a:gd name="connsiteX18" fmla="*/ 80051 w 100900"/>
                  <a:gd name="connsiteY18" fmla="*/ 30224 h 100670"/>
                  <a:gd name="connsiteX19" fmla="*/ 89433 w 100900"/>
                  <a:gd name="connsiteY19" fmla="*/ 30224 h 100670"/>
                  <a:gd name="connsiteX20" fmla="*/ 96470 w 100900"/>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900" h="100670">
                    <a:moveTo>
                      <a:pt x="96470" y="53680"/>
                    </a:moveTo>
                    <a:lnTo>
                      <a:pt x="89433" y="60717"/>
                    </a:lnTo>
                    <a:cubicBezTo>
                      <a:pt x="87088" y="63063"/>
                      <a:pt x="84742" y="70100"/>
                      <a:pt x="87088"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0" y="27878"/>
                    </a:lnTo>
                    <a:cubicBezTo>
                      <a:pt x="26102" y="27878"/>
                      <a:pt x="30793" y="23187"/>
                      <a:pt x="30793" y="18496"/>
                    </a:cubicBezTo>
                    <a:lnTo>
                      <a:pt x="35484" y="9114"/>
                    </a:lnTo>
                    <a:cubicBezTo>
                      <a:pt x="40175" y="-2614"/>
                      <a:pt x="54249" y="-2614"/>
                      <a:pt x="61286" y="6768"/>
                    </a:cubicBezTo>
                    <a:lnTo>
                      <a:pt x="68323" y="23187"/>
                    </a:lnTo>
                    <a:cubicBezTo>
                      <a:pt x="70668" y="27878"/>
                      <a:pt x="75360" y="30224"/>
                      <a:pt x="80051" y="30224"/>
                    </a:cubicBezTo>
                    <a:lnTo>
                      <a:pt x="89433" y="30224"/>
                    </a:lnTo>
                    <a:cubicBezTo>
                      <a:pt x="98816" y="32570"/>
                      <a:pt x="105853" y="46643"/>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5" name="任意多边形: 形状 94">
                <a:extLst>
                  <a:ext uri="{FF2B5EF4-FFF2-40B4-BE49-F238E27FC236}">
                    <a16:creationId xmlns:a16="http://schemas.microsoft.com/office/drawing/2014/main" id="{0BEA0E90-F9B0-4196-8502-B55A8B3F4676}"/>
                  </a:ext>
                </a:extLst>
              </p:cNvPr>
              <p:cNvSpPr/>
              <p:nvPr/>
            </p:nvSpPr>
            <p:spPr>
              <a:xfrm>
                <a:off x="3535352" y="-1085361"/>
                <a:ext cx="99776" cy="100670"/>
              </a:xfrm>
              <a:custGeom>
                <a:avLst/>
                <a:gdLst>
                  <a:gd name="connsiteX0" fmla="*/ 96470 w 99776"/>
                  <a:gd name="connsiteY0" fmla="*/ 51335 h 100670"/>
                  <a:gd name="connsiteX1" fmla="*/ 89433 w 99776"/>
                  <a:gd name="connsiteY1" fmla="*/ 58372 h 100670"/>
                  <a:gd name="connsiteX2" fmla="*/ 87088 w 99776"/>
                  <a:gd name="connsiteY2" fmla="*/ 70100 h 100670"/>
                  <a:gd name="connsiteX3" fmla="*/ 89433 w 99776"/>
                  <a:gd name="connsiteY3" fmla="*/ 79482 h 100670"/>
                  <a:gd name="connsiteX4" fmla="*/ 68323 w 99776"/>
                  <a:gd name="connsiteY4" fmla="*/ 95901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3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1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7 h 100670"/>
                  <a:gd name="connsiteX19" fmla="*/ 87088 w 99776"/>
                  <a:gd name="connsiteY19" fmla="*/ 23187 h 100670"/>
                  <a:gd name="connsiteX20" fmla="*/ 96470 w 99776"/>
                  <a:gd name="connsiteY20" fmla="*/ 51335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1335"/>
                    </a:moveTo>
                    <a:lnTo>
                      <a:pt x="89433" y="58372"/>
                    </a:lnTo>
                    <a:cubicBezTo>
                      <a:pt x="87088" y="60717"/>
                      <a:pt x="84742" y="67754"/>
                      <a:pt x="87088" y="70100"/>
                    </a:cubicBezTo>
                    <a:lnTo>
                      <a:pt x="89433" y="79482"/>
                    </a:lnTo>
                    <a:cubicBezTo>
                      <a:pt x="91779" y="91210"/>
                      <a:pt x="80051" y="100593"/>
                      <a:pt x="68323" y="95901"/>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1"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8" y="23187"/>
                    </a:lnTo>
                    <a:cubicBezTo>
                      <a:pt x="98816" y="30224"/>
                      <a:pt x="103507" y="44298"/>
                      <a:pt x="96470" y="51335"/>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6" name="任意多边形: 形状 95">
                <a:extLst>
                  <a:ext uri="{FF2B5EF4-FFF2-40B4-BE49-F238E27FC236}">
                    <a16:creationId xmlns:a16="http://schemas.microsoft.com/office/drawing/2014/main" id="{297C6D76-CE6E-41A1-8D62-29893F84D7CC}"/>
                  </a:ext>
                </a:extLst>
              </p:cNvPr>
              <p:cNvSpPr/>
              <p:nvPr/>
            </p:nvSpPr>
            <p:spPr>
              <a:xfrm>
                <a:off x="4621369" y="938900"/>
                <a:ext cx="99776" cy="100670"/>
              </a:xfrm>
              <a:custGeom>
                <a:avLst/>
                <a:gdLst>
                  <a:gd name="connsiteX0" fmla="*/ 96470 w 99776"/>
                  <a:gd name="connsiteY0" fmla="*/ 53680 h 100670"/>
                  <a:gd name="connsiteX1" fmla="*/ 89433 w 99776"/>
                  <a:gd name="connsiteY1" fmla="*/ 60717 h 100670"/>
                  <a:gd name="connsiteX2" fmla="*/ 87087 w 99776"/>
                  <a:gd name="connsiteY2" fmla="*/ 72445 h 100670"/>
                  <a:gd name="connsiteX3" fmla="*/ 89433 w 99776"/>
                  <a:gd name="connsiteY3" fmla="*/ 81828 h 100670"/>
                  <a:gd name="connsiteX4" fmla="*/ 68323 w 99776"/>
                  <a:gd name="connsiteY4" fmla="*/ 98247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3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1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8 h 100670"/>
                  <a:gd name="connsiteX19" fmla="*/ 87087 w 99776"/>
                  <a:gd name="connsiteY19" fmla="*/ 23188 h 100670"/>
                  <a:gd name="connsiteX20" fmla="*/ 96470 w 99776"/>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3680"/>
                    </a:moveTo>
                    <a:lnTo>
                      <a:pt x="89433" y="60717"/>
                    </a:lnTo>
                    <a:cubicBezTo>
                      <a:pt x="87087" y="63063"/>
                      <a:pt x="84742" y="70100"/>
                      <a:pt x="87087"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1" y="27879"/>
                    </a:lnTo>
                    <a:cubicBezTo>
                      <a:pt x="26102" y="27879"/>
                      <a:pt x="30793" y="23188"/>
                      <a:pt x="30793" y="18496"/>
                    </a:cubicBezTo>
                    <a:lnTo>
                      <a:pt x="35484" y="9114"/>
                    </a:lnTo>
                    <a:cubicBezTo>
                      <a:pt x="40175" y="-2614"/>
                      <a:pt x="54249" y="-2614"/>
                      <a:pt x="61286" y="6768"/>
                    </a:cubicBezTo>
                    <a:lnTo>
                      <a:pt x="65977" y="16151"/>
                    </a:lnTo>
                    <a:cubicBezTo>
                      <a:pt x="68323" y="20842"/>
                      <a:pt x="73014" y="23188"/>
                      <a:pt x="77705" y="23188"/>
                    </a:cubicBezTo>
                    <a:lnTo>
                      <a:pt x="87087" y="23188"/>
                    </a:lnTo>
                    <a:cubicBezTo>
                      <a:pt x="98816" y="30224"/>
                      <a:pt x="103507"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7" name="任意多边形: 形状 96">
                <a:extLst>
                  <a:ext uri="{FF2B5EF4-FFF2-40B4-BE49-F238E27FC236}">
                    <a16:creationId xmlns:a16="http://schemas.microsoft.com/office/drawing/2014/main" id="{4805CDF1-93E3-42E6-9F6C-CD7FF0617655}"/>
                  </a:ext>
                </a:extLst>
              </p:cNvPr>
              <p:cNvSpPr/>
              <p:nvPr/>
            </p:nvSpPr>
            <p:spPr>
              <a:xfrm>
                <a:off x="4692280" y="172036"/>
                <a:ext cx="126144" cy="124088"/>
              </a:xfrm>
              <a:custGeom>
                <a:avLst/>
                <a:gdLst>
                  <a:gd name="connsiteX0" fmla="*/ 114693 w 126144"/>
                  <a:gd name="connsiteY0" fmla="*/ 79332 h 124088"/>
                  <a:gd name="connsiteX1" fmla="*/ 102965 w 126144"/>
                  <a:gd name="connsiteY1" fmla="*/ 84023 h 124088"/>
                  <a:gd name="connsiteX2" fmla="*/ 91237 w 126144"/>
                  <a:gd name="connsiteY2" fmla="*/ 98096 h 124088"/>
                  <a:gd name="connsiteX3" fmla="*/ 88891 w 126144"/>
                  <a:gd name="connsiteY3" fmla="*/ 109825 h 124088"/>
                  <a:gd name="connsiteX4" fmla="*/ 56053 w 126144"/>
                  <a:gd name="connsiteY4" fmla="*/ 119207 h 124088"/>
                  <a:gd name="connsiteX5" fmla="*/ 49016 w 126144"/>
                  <a:gd name="connsiteY5" fmla="*/ 109825 h 124088"/>
                  <a:gd name="connsiteX6" fmla="*/ 32596 w 126144"/>
                  <a:gd name="connsiteY6" fmla="*/ 102788 h 124088"/>
                  <a:gd name="connsiteX7" fmla="*/ 20868 w 126144"/>
                  <a:gd name="connsiteY7" fmla="*/ 105133 h 124088"/>
                  <a:gd name="connsiteX8" fmla="*/ 2103 w 126144"/>
                  <a:gd name="connsiteY8" fmla="*/ 76986 h 124088"/>
                  <a:gd name="connsiteX9" fmla="*/ 9140 w 126144"/>
                  <a:gd name="connsiteY9" fmla="*/ 67604 h 124088"/>
                  <a:gd name="connsiteX10" fmla="*/ 9140 w 126144"/>
                  <a:gd name="connsiteY10" fmla="*/ 51184 h 124088"/>
                  <a:gd name="connsiteX11" fmla="*/ 4449 w 126144"/>
                  <a:gd name="connsiteY11" fmla="*/ 39456 h 124088"/>
                  <a:gd name="connsiteX12" fmla="*/ 25560 w 126144"/>
                  <a:gd name="connsiteY12" fmla="*/ 13655 h 124088"/>
                  <a:gd name="connsiteX13" fmla="*/ 37288 w 126144"/>
                  <a:gd name="connsiteY13" fmla="*/ 16000 h 124088"/>
                  <a:gd name="connsiteX14" fmla="*/ 53707 w 126144"/>
                  <a:gd name="connsiteY14" fmla="*/ 11309 h 124088"/>
                  <a:gd name="connsiteX15" fmla="*/ 63089 w 126144"/>
                  <a:gd name="connsiteY15" fmla="*/ 4272 h 124088"/>
                  <a:gd name="connsiteX16" fmla="*/ 93582 w 126144"/>
                  <a:gd name="connsiteY16" fmla="*/ 16000 h 124088"/>
                  <a:gd name="connsiteX17" fmla="*/ 93582 w 126144"/>
                  <a:gd name="connsiteY17" fmla="*/ 27728 h 124088"/>
                  <a:gd name="connsiteX18" fmla="*/ 102965 w 126144"/>
                  <a:gd name="connsiteY18" fmla="*/ 41802 h 124088"/>
                  <a:gd name="connsiteX19" fmla="*/ 114693 w 126144"/>
                  <a:gd name="connsiteY19" fmla="*/ 48839 h 124088"/>
                  <a:gd name="connsiteX20" fmla="*/ 114693 w 126144"/>
                  <a:gd name="connsiteY20" fmla="*/ 79332 h 12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6144" h="124088">
                    <a:moveTo>
                      <a:pt x="114693" y="79332"/>
                    </a:moveTo>
                    <a:lnTo>
                      <a:pt x="102965" y="84023"/>
                    </a:lnTo>
                    <a:cubicBezTo>
                      <a:pt x="98273" y="86368"/>
                      <a:pt x="93582" y="91060"/>
                      <a:pt x="91237" y="98096"/>
                    </a:cubicBezTo>
                    <a:lnTo>
                      <a:pt x="88891" y="109825"/>
                    </a:lnTo>
                    <a:cubicBezTo>
                      <a:pt x="86545" y="123898"/>
                      <a:pt x="67781" y="128589"/>
                      <a:pt x="56053" y="119207"/>
                    </a:cubicBezTo>
                    <a:lnTo>
                      <a:pt x="49016" y="109825"/>
                    </a:lnTo>
                    <a:cubicBezTo>
                      <a:pt x="44324" y="105133"/>
                      <a:pt x="39633" y="102788"/>
                      <a:pt x="32596" y="102788"/>
                    </a:cubicBezTo>
                    <a:lnTo>
                      <a:pt x="20868" y="105133"/>
                    </a:lnTo>
                    <a:cubicBezTo>
                      <a:pt x="6795" y="107479"/>
                      <a:pt x="-4933" y="91060"/>
                      <a:pt x="2103" y="76986"/>
                    </a:cubicBezTo>
                    <a:lnTo>
                      <a:pt x="9140" y="67604"/>
                    </a:lnTo>
                    <a:cubicBezTo>
                      <a:pt x="11486" y="62912"/>
                      <a:pt x="13831" y="55876"/>
                      <a:pt x="9140" y="51184"/>
                    </a:cubicBezTo>
                    <a:lnTo>
                      <a:pt x="4449" y="39456"/>
                    </a:lnTo>
                    <a:cubicBezTo>
                      <a:pt x="-2588" y="25383"/>
                      <a:pt x="11486" y="11309"/>
                      <a:pt x="25560" y="13655"/>
                    </a:cubicBezTo>
                    <a:lnTo>
                      <a:pt x="37288" y="16000"/>
                    </a:lnTo>
                    <a:cubicBezTo>
                      <a:pt x="44324" y="18346"/>
                      <a:pt x="49016" y="16000"/>
                      <a:pt x="53707" y="11309"/>
                    </a:cubicBezTo>
                    <a:lnTo>
                      <a:pt x="63089" y="4272"/>
                    </a:lnTo>
                    <a:cubicBezTo>
                      <a:pt x="74817" y="-5110"/>
                      <a:pt x="93582" y="1927"/>
                      <a:pt x="93582" y="16000"/>
                    </a:cubicBezTo>
                    <a:lnTo>
                      <a:pt x="93582" y="27728"/>
                    </a:lnTo>
                    <a:cubicBezTo>
                      <a:pt x="93582" y="34765"/>
                      <a:pt x="98273" y="39456"/>
                      <a:pt x="102965" y="41802"/>
                    </a:cubicBezTo>
                    <a:lnTo>
                      <a:pt x="114693" y="48839"/>
                    </a:lnTo>
                    <a:cubicBezTo>
                      <a:pt x="131112" y="55876"/>
                      <a:pt x="128766" y="74640"/>
                      <a:pt x="114693" y="79332"/>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8" name="任意多边形: 形状 97">
                <a:extLst>
                  <a:ext uri="{FF2B5EF4-FFF2-40B4-BE49-F238E27FC236}">
                    <a16:creationId xmlns:a16="http://schemas.microsoft.com/office/drawing/2014/main" id="{EF5BCC8B-4B88-48EC-89DE-FC03F6196FD0}"/>
                  </a:ext>
                </a:extLst>
              </p:cNvPr>
              <p:cNvSpPr/>
              <p:nvPr/>
            </p:nvSpPr>
            <p:spPr>
              <a:xfrm>
                <a:off x="3680156" y="3928138"/>
                <a:ext cx="157556" cy="156437"/>
              </a:xfrm>
              <a:custGeom>
                <a:avLst/>
                <a:gdLst>
                  <a:gd name="connsiteX0" fmla="*/ 146352 w 157556"/>
                  <a:gd name="connsiteY0" fmla="*/ 92625 h 156437"/>
                  <a:gd name="connsiteX1" fmla="*/ 132278 w 157556"/>
                  <a:gd name="connsiteY1" fmla="*/ 99662 h 156437"/>
                  <a:gd name="connsiteX2" fmla="*/ 120550 w 157556"/>
                  <a:gd name="connsiteY2" fmla="*/ 118427 h 156437"/>
                  <a:gd name="connsiteX3" fmla="*/ 118205 w 157556"/>
                  <a:gd name="connsiteY3" fmla="*/ 134846 h 156437"/>
                  <a:gd name="connsiteX4" fmla="*/ 78329 w 157556"/>
                  <a:gd name="connsiteY4" fmla="*/ 151265 h 156437"/>
                  <a:gd name="connsiteX5" fmla="*/ 66601 w 157556"/>
                  <a:gd name="connsiteY5" fmla="*/ 141883 h 156437"/>
                  <a:gd name="connsiteX6" fmla="*/ 45491 w 157556"/>
                  <a:gd name="connsiteY6" fmla="*/ 137192 h 156437"/>
                  <a:gd name="connsiteX7" fmla="*/ 31417 w 157556"/>
                  <a:gd name="connsiteY7" fmla="*/ 141883 h 156437"/>
                  <a:gd name="connsiteX8" fmla="*/ 5615 w 157556"/>
                  <a:gd name="connsiteY8" fmla="*/ 109044 h 156437"/>
                  <a:gd name="connsiteX9" fmla="*/ 12652 w 157556"/>
                  <a:gd name="connsiteY9" fmla="*/ 94971 h 156437"/>
                  <a:gd name="connsiteX10" fmla="*/ 10307 w 157556"/>
                  <a:gd name="connsiteY10" fmla="*/ 73860 h 156437"/>
                  <a:gd name="connsiteX11" fmla="*/ 3270 w 157556"/>
                  <a:gd name="connsiteY11" fmla="*/ 59787 h 156437"/>
                  <a:gd name="connsiteX12" fmla="*/ 26726 w 157556"/>
                  <a:gd name="connsiteY12" fmla="*/ 24602 h 156437"/>
                  <a:gd name="connsiteX13" fmla="*/ 43145 w 157556"/>
                  <a:gd name="connsiteY13" fmla="*/ 26948 h 156437"/>
                  <a:gd name="connsiteX14" fmla="*/ 64256 w 157556"/>
                  <a:gd name="connsiteY14" fmla="*/ 19911 h 156437"/>
                  <a:gd name="connsiteX15" fmla="*/ 73638 w 157556"/>
                  <a:gd name="connsiteY15" fmla="*/ 8183 h 156437"/>
                  <a:gd name="connsiteX16" fmla="*/ 113514 w 157556"/>
                  <a:gd name="connsiteY16" fmla="*/ 17565 h 156437"/>
                  <a:gd name="connsiteX17" fmla="*/ 115859 w 157556"/>
                  <a:gd name="connsiteY17" fmla="*/ 31639 h 156437"/>
                  <a:gd name="connsiteX18" fmla="*/ 129933 w 157556"/>
                  <a:gd name="connsiteY18" fmla="*/ 48058 h 156437"/>
                  <a:gd name="connsiteX19" fmla="*/ 144006 w 157556"/>
                  <a:gd name="connsiteY19" fmla="*/ 55095 h 156437"/>
                  <a:gd name="connsiteX20" fmla="*/ 146352 w 157556"/>
                  <a:gd name="connsiteY20" fmla="*/ 92625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7556" h="156437">
                    <a:moveTo>
                      <a:pt x="146352" y="92625"/>
                    </a:moveTo>
                    <a:lnTo>
                      <a:pt x="132278" y="99662"/>
                    </a:lnTo>
                    <a:cubicBezTo>
                      <a:pt x="125242" y="104353"/>
                      <a:pt x="120550" y="111390"/>
                      <a:pt x="120550" y="118427"/>
                    </a:cubicBezTo>
                    <a:lnTo>
                      <a:pt x="118205" y="134846"/>
                    </a:lnTo>
                    <a:cubicBezTo>
                      <a:pt x="115859" y="153611"/>
                      <a:pt x="94749" y="162993"/>
                      <a:pt x="78329" y="151265"/>
                    </a:cubicBezTo>
                    <a:lnTo>
                      <a:pt x="66601" y="141883"/>
                    </a:lnTo>
                    <a:cubicBezTo>
                      <a:pt x="61910" y="137192"/>
                      <a:pt x="52528" y="134846"/>
                      <a:pt x="45491" y="137192"/>
                    </a:cubicBezTo>
                    <a:lnTo>
                      <a:pt x="31417" y="141883"/>
                    </a:lnTo>
                    <a:cubicBezTo>
                      <a:pt x="12652" y="146574"/>
                      <a:pt x="-3767" y="127809"/>
                      <a:pt x="5615" y="109044"/>
                    </a:cubicBezTo>
                    <a:lnTo>
                      <a:pt x="12652" y="94971"/>
                    </a:lnTo>
                    <a:cubicBezTo>
                      <a:pt x="14998" y="87934"/>
                      <a:pt x="14998" y="80897"/>
                      <a:pt x="10307" y="73860"/>
                    </a:cubicBezTo>
                    <a:lnTo>
                      <a:pt x="3270" y="59787"/>
                    </a:lnTo>
                    <a:cubicBezTo>
                      <a:pt x="-6113" y="43367"/>
                      <a:pt x="5615" y="22257"/>
                      <a:pt x="26726" y="24602"/>
                    </a:cubicBezTo>
                    <a:lnTo>
                      <a:pt x="43145" y="26948"/>
                    </a:lnTo>
                    <a:cubicBezTo>
                      <a:pt x="50182" y="26948"/>
                      <a:pt x="57219" y="24602"/>
                      <a:pt x="64256" y="19911"/>
                    </a:cubicBezTo>
                    <a:lnTo>
                      <a:pt x="73638" y="8183"/>
                    </a:lnTo>
                    <a:cubicBezTo>
                      <a:pt x="85366" y="-5891"/>
                      <a:pt x="111168" y="-1199"/>
                      <a:pt x="113514" y="17565"/>
                    </a:cubicBezTo>
                    <a:lnTo>
                      <a:pt x="115859" y="31639"/>
                    </a:lnTo>
                    <a:cubicBezTo>
                      <a:pt x="118205" y="38676"/>
                      <a:pt x="122896" y="45713"/>
                      <a:pt x="129933" y="48058"/>
                    </a:cubicBezTo>
                    <a:lnTo>
                      <a:pt x="144006" y="55095"/>
                    </a:lnTo>
                    <a:cubicBezTo>
                      <a:pt x="160426" y="59787"/>
                      <a:pt x="162771" y="83243"/>
                      <a:pt x="146352" y="92625"/>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9" name="任意多边形: 形状 98">
                <a:extLst>
                  <a:ext uri="{FF2B5EF4-FFF2-40B4-BE49-F238E27FC236}">
                    <a16:creationId xmlns:a16="http://schemas.microsoft.com/office/drawing/2014/main" id="{6E1C6E18-20BA-4ACF-A7F6-571660DC7B28}"/>
                  </a:ext>
                </a:extLst>
              </p:cNvPr>
              <p:cNvSpPr/>
              <p:nvPr/>
            </p:nvSpPr>
            <p:spPr>
              <a:xfrm>
                <a:off x="3733417" y="3512469"/>
                <a:ext cx="292593" cy="294075"/>
              </a:xfrm>
              <a:custGeom>
                <a:avLst/>
                <a:gdLst>
                  <a:gd name="connsiteX0" fmla="*/ 271357 w 292593"/>
                  <a:gd name="connsiteY0" fmla="*/ 179909 h 294075"/>
                  <a:gd name="connsiteX1" fmla="*/ 245556 w 292593"/>
                  <a:gd name="connsiteY1" fmla="*/ 193982 h 294075"/>
                  <a:gd name="connsiteX2" fmla="*/ 224445 w 292593"/>
                  <a:gd name="connsiteY2" fmla="*/ 226821 h 294075"/>
                  <a:gd name="connsiteX3" fmla="*/ 222100 w 292593"/>
                  <a:gd name="connsiteY3" fmla="*/ 254968 h 294075"/>
                  <a:gd name="connsiteX4" fmla="*/ 149386 w 292593"/>
                  <a:gd name="connsiteY4" fmla="*/ 283116 h 294075"/>
                  <a:gd name="connsiteX5" fmla="*/ 128275 w 292593"/>
                  <a:gd name="connsiteY5" fmla="*/ 264351 h 294075"/>
                  <a:gd name="connsiteX6" fmla="*/ 88400 w 292593"/>
                  <a:gd name="connsiteY6" fmla="*/ 254968 h 294075"/>
                  <a:gd name="connsiteX7" fmla="*/ 60253 w 292593"/>
                  <a:gd name="connsiteY7" fmla="*/ 262005 h 294075"/>
                  <a:gd name="connsiteX8" fmla="*/ 10995 w 292593"/>
                  <a:gd name="connsiteY8" fmla="*/ 203365 h 294075"/>
                  <a:gd name="connsiteX9" fmla="*/ 22723 w 292593"/>
                  <a:gd name="connsiteY9" fmla="*/ 177563 h 294075"/>
                  <a:gd name="connsiteX10" fmla="*/ 20377 w 292593"/>
                  <a:gd name="connsiteY10" fmla="*/ 137688 h 294075"/>
                  <a:gd name="connsiteX11" fmla="*/ 6303 w 292593"/>
                  <a:gd name="connsiteY11" fmla="*/ 114231 h 294075"/>
                  <a:gd name="connsiteX12" fmla="*/ 48524 w 292593"/>
                  <a:gd name="connsiteY12" fmla="*/ 48555 h 294075"/>
                  <a:gd name="connsiteX13" fmla="*/ 76672 w 292593"/>
                  <a:gd name="connsiteY13" fmla="*/ 50900 h 294075"/>
                  <a:gd name="connsiteX14" fmla="*/ 114201 w 292593"/>
                  <a:gd name="connsiteY14" fmla="*/ 36827 h 294075"/>
                  <a:gd name="connsiteX15" fmla="*/ 132966 w 292593"/>
                  <a:gd name="connsiteY15" fmla="*/ 15716 h 294075"/>
                  <a:gd name="connsiteX16" fmla="*/ 208026 w 292593"/>
                  <a:gd name="connsiteY16" fmla="*/ 34481 h 294075"/>
                  <a:gd name="connsiteX17" fmla="*/ 212717 w 292593"/>
                  <a:gd name="connsiteY17" fmla="*/ 62628 h 294075"/>
                  <a:gd name="connsiteX18" fmla="*/ 238519 w 292593"/>
                  <a:gd name="connsiteY18" fmla="*/ 93121 h 294075"/>
                  <a:gd name="connsiteX19" fmla="*/ 264320 w 292593"/>
                  <a:gd name="connsiteY19" fmla="*/ 104849 h 294075"/>
                  <a:gd name="connsiteX20" fmla="*/ 271357 w 292593"/>
                  <a:gd name="connsiteY20" fmla="*/ 179909 h 29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2593" h="294075">
                    <a:moveTo>
                      <a:pt x="271357" y="179909"/>
                    </a:moveTo>
                    <a:lnTo>
                      <a:pt x="245556" y="193982"/>
                    </a:lnTo>
                    <a:cubicBezTo>
                      <a:pt x="233828" y="201019"/>
                      <a:pt x="224445" y="212747"/>
                      <a:pt x="224445" y="226821"/>
                    </a:cubicBezTo>
                    <a:lnTo>
                      <a:pt x="222100" y="254968"/>
                    </a:lnTo>
                    <a:cubicBezTo>
                      <a:pt x="219754" y="290152"/>
                      <a:pt x="177533" y="306572"/>
                      <a:pt x="149386" y="283116"/>
                    </a:cubicBezTo>
                    <a:lnTo>
                      <a:pt x="128275" y="264351"/>
                    </a:lnTo>
                    <a:cubicBezTo>
                      <a:pt x="118893" y="254968"/>
                      <a:pt x="102473" y="250277"/>
                      <a:pt x="88400" y="254968"/>
                    </a:cubicBezTo>
                    <a:lnTo>
                      <a:pt x="60253" y="262005"/>
                    </a:lnTo>
                    <a:cubicBezTo>
                      <a:pt x="25068" y="271388"/>
                      <a:pt x="-3079" y="233858"/>
                      <a:pt x="10995" y="203365"/>
                    </a:cubicBezTo>
                    <a:lnTo>
                      <a:pt x="22723" y="177563"/>
                    </a:lnTo>
                    <a:cubicBezTo>
                      <a:pt x="27414" y="163489"/>
                      <a:pt x="27414" y="149416"/>
                      <a:pt x="20377" y="137688"/>
                    </a:cubicBezTo>
                    <a:lnTo>
                      <a:pt x="6303" y="114231"/>
                    </a:lnTo>
                    <a:cubicBezTo>
                      <a:pt x="-12461" y="83739"/>
                      <a:pt x="13340" y="43863"/>
                      <a:pt x="48524" y="48555"/>
                    </a:cubicBezTo>
                    <a:lnTo>
                      <a:pt x="76672" y="50900"/>
                    </a:lnTo>
                    <a:cubicBezTo>
                      <a:pt x="90745" y="53246"/>
                      <a:pt x="104819" y="46209"/>
                      <a:pt x="114201" y="36827"/>
                    </a:cubicBezTo>
                    <a:lnTo>
                      <a:pt x="132966" y="15716"/>
                    </a:lnTo>
                    <a:cubicBezTo>
                      <a:pt x="156422" y="-12431"/>
                      <a:pt x="200989" y="-703"/>
                      <a:pt x="208026" y="34481"/>
                    </a:cubicBezTo>
                    <a:lnTo>
                      <a:pt x="212717" y="62628"/>
                    </a:lnTo>
                    <a:cubicBezTo>
                      <a:pt x="215063" y="76702"/>
                      <a:pt x="224445" y="88430"/>
                      <a:pt x="238519" y="93121"/>
                    </a:cubicBezTo>
                    <a:lnTo>
                      <a:pt x="264320" y="104849"/>
                    </a:lnTo>
                    <a:cubicBezTo>
                      <a:pt x="299505" y="116577"/>
                      <a:pt x="301850" y="163489"/>
                      <a:pt x="271357" y="17990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0" name="任意多边形: 形状 99">
                <a:extLst>
                  <a:ext uri="{FF2B5EF4-FFF2-40B4-BE49-F238E27FC236}">
                    <a16:creationId xmlns:a16="http://schemas.microsoft.com/office/drawing/2014/main" id="{89E85A9F-1409-4D4E-98F6-606C372F941B}"/>
                  </a:ext>
                </a:extLst>
              </p:cNvPr>
              <p:cNvSpPr/>
              <p:nvPr/>
            </p:nvSpPr>
            <p:spPr>
              <a:xfrm>
                <a:off x="4573755" y="1394594"/>
                <a:ext cx="257883" cy="261922"/>
              </a:xfrm>
              <a:custGeom>
                <a:avLst/>
                <a:gdLst>
                  <a:gd name="connsiteX0" fmla="*/ 237909 w 257883"/>
                  <a:gd name="connsiteY0" fmla="*/ 158587 h 261922"/>
                  <a:gd name="connsiteX1" fmla="*/ 216799 w 257883"/>
                  <a:gd name="connsiteY1" fmla="*/ 170315 h 261922"/>
                  <a:gd name="connsiteX2" fmla="*/ 198034 w 257883"/>
                  <a:gd name="connsiteY2" fmla="*/ 200808 h 261922"/>
                  <a:gd name="connsiteX3" fmla="*/ 195688 w 257883"/>
                  <a:gd name="connsiteY3" fmla="*/ 226609 h 261922"/>
                  <a:gd name="connsiteX4" fmla="*/ 132357 w 257883"/>
                  <a:gd name="connsiteY4" fmla="*/ 252411 h 261922"/>
                  <a:gd name="connsiteX5" fmla="*/ 113592 w 257883"/>
                  <a:gd name="connsiteY5" fmla="*/ 235992 h 261922"/>
                  <a:gd name="connsiteX6" fmla="*/ 78408 w 257883"/>
                  <a:gd name="connsiteY6" fmla="*/ 226609 h 261922"/>
                  <a:gd name="connsiteX7" fmla="*/ 54952 w 257883"/>
                  <a:gd name="connsiteY7" fmla="*/ 231300 h 261922"/>
                  <a:gd name="connsiteX8" fmla="*/ 12731 w 257883"/>
                  <a:gd name="connsiteY8" fmla="*/ 179697 h 261922"/>
                  <a:gd name="connsiteX9" fmla="*/ 22113 w 257883"/>
                  <a:gd name="connsiteY9" fmla="*/ 156241 h 261922"/>
                  <a:gd name="connsiteX10" fmla="*/ 19767 w 257883"/>
                  <a:gd name="connsiteY10" fmla="*/ 121057 h 261922"/>
                  <a:gd name="connsiteX11" fmla="*/ 5694 w 257883"/>
                  <a:gd name="connsiteY11" fmla="*/ 99946 h 261922"/>
                  <a:gd name="connsiteX12" fmla="*/ 43224 w 257883"/>
                  <a:gd name="connsiteY12" fmla="*/ 43652 h 261922"/>
                  <a:gd name="connsiteX13" fmla="*/ 69025 w 257883"/>
                  <a:gd name="connsiteY13" fmla="*/ 45997 h 261922"/>
                  <a:gd name="connsiteX14" fmla="*/ 101864 w 257883"/>
                  <a:gd name="connsiteY14" fmla="*/ 31924 h 261922"/>
                  <a:gd name="connsiteX15" fmla="*/ 118283 w 257883"/>
                  <a:gd name="connsiteY15" fmla="*/ 13159 h 261922"/>
                  <a:gd name="connsiteX16" fmla="*/ 183960 w 257883"/>
                  <a:gd name="connsiteY16" fmla="*/ 29578 h 261922"/>
                  <a:gd name="connsiteX17" fmla="*/ 188651 w 257883"/>
                  <a:gd name="connsiteY17" fmla="*/ 53034 h 261922"/>
                  <a:gd name="connsiteX18" fmla="*/ 212107 w 257883"/>
                  <a:gd name="connsiteY18" fmla="*/ 81181 h 261922"/>
                  <a:gd name="connsiteX19" fmla="*/ 235563 w 257883"/>
                  <a:gd name="connsiteY19" fmla="*/ 90564 h 261922"/>
                  <a:gd name="connsiteX20" fmla="*/ 237909 w 257883"/>
                  <a:gd name="connsiteY20" fmla="*/ 158587 h 26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7883" h="261922">
                    <a:moveTo>
                      <a:pt x="237909" y="158587"/>
                    </a:moveTo>
                    <a:lnTo>
                      <a:pt x="216799" y="170315"/>
                    </a:lnTo>
                    <a:cubicBezTo>
                      <a:pt x="205070" y="177352"/>
                      <a:pt x="198034" y="186734"/>
                      <a:pt x="198034" y="200808"/>
                    </a:cubicBezTo>
                    <a:lnTo>
                      <a:pt x="195688" y="226609"/>
                    </a:lnTo>
                    <a:cubicBezTo>
                      <a:pt x="193342" y="257102"/>
                      <a:pt x="155813" y="273522"/>
                      <a:pt x="132357" y="252411"/>
                    </a:cubicBezTo>
                    <a:lnTo>
                      <a:pt x="113592" y="235992"/>
                    </a:lnTo>
                    <a:cubicBezTo>
                      <a:pt x="104210" y="226609"/>
                      <a:pt x="92481" y="224264"/>
                      <a:pt x="78408" y="226609"/>
                    </a:cubicBezTo>
                    <a:lnTo>
                      <a:pt x="54952" y="231300"/>
                    </a:lnTo>
                    <a:cubicBezTo>
                      <a:pt x="24459" y="238337"/>
                      <a:pt x="-1343" y="207844"/>
                      <a:pt x="12731" y="179697"/>
                    </a:cubicBezTo>
                    <a:lnTo>
                      <a:pt x="22113" y="156241"/>
                    </a:lnTo>
                    <a:cubicBezTo>
                      <a:pt x="26804" y="144513"/>
                      <a:pt x="26804" y="132785"/>
                      <a:pt x="19767" y="121057"/>
                    </a:cubicBezTo>
                    <a:lnTo>
                      <a:pt x="5694" y="99946"/>
                    </a:lnTo>
                    <a:cubicBezTo>
                      <a:pt x="-10726" y="74145"/>
                      <a:pt x="10385" y="38961"/>
                      <a:pt x="43224" y="43652"/>
                    </a:cubicBezTo>
                    <a:lnTo>
                      <a:pt x="69025" y="45997"/>
                    </a:lnTo>
                    <a:cubicBezTo>
                      <a:pt x="80753" y="48343"/>
                      <a:pt x="94827" y="43652"/>
                      <a:pt x="101864" y="31924"/>
                    </a:cubicBezTo>
                    <a:lnTo>
                      <a:pt x="118283" y="13159"/>
                    </a:lnTo>
                    <a:cubicBezTo>
                      <a:pt x="139394" y="-10297"/>
                      <a:pt x="176923" y="-915"/>
                      <a:pt x="183960" y="29578"/>
                    </a:cubicBezTo>
                    <a:lnTo>
                      <a:pt x="188651" y="53034"/>
                    </a:lnTo>
                    <a:cubicBezTo>
                      <a:pt x="190997" y="64762"/>
                      <a:pt x="200379" y="76490"/>
                      <a:pt x="212107" y="81181"/>
                    </a:cubicBezTo>
                    <a:lnTo>
                      <a:pt x="235563" y="90564"/>
                    </a:lnTo>
                    <a:cubicBezTo>
                      <a:pt x="263711" y="102292"/>
                      <a:pt x="266056" y="142167"/>
                      <a:pt x="237909" y="15858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1" name="任意多边形: 形状 100">
                <a:extLst>
                  <a:ext uri="{FF2B5EF4-FFF2-40B4-BE49-F238E27FC236}">
                    <a16:creationId xmlns:a16="http://schemas.microsoft.com/office/drawing/2014/main" id="{146E1484-8D12-463B-85FF-B57BA4B1526E}"/>
                  </a:ext>
                </a:extLst>
              </p:cNvPr>
              <p:cNvSpPr/>
              <p:nvPr/>
            </p:nvSpPr>
            <p:spPr>
              <a:xfrm>
                <a:off x="4501743" y="-756975"/>
                <a:ext cx="99776" cy="100670"/>
              </a:xfrm>
              <a:custGeom>
                <a:avLst/>
                <a:gdLst>
                  <a:gd name="connsiteX0" fmla="*/ 96470 w 99776"/>
                  <a:gd name="connsiteY0" fmla="*/ 53680 h 100670"/>
                  <a:gd name="connsiteX1" fmla="*/ 89433 w 99776"/>
                  <a:gd name="connsiteY1" fmla="*/ 60717 h 100670"/>
                  <a:gd name="connsiteX2" fmla="*/ 87088 w 99776"/>
                  <a:gd name="connsiteY2" fmla="*/ 72445 h 100670"/>
                  <a:gd name="connsiteX3" fmla="*/ 89433 w 99776"/>
                  <a:gd name="connsiteY3" fmla="*/ 81828 h 100670"/>
                  <a:gd name="connsiteX4" fmla="*/ 68323 w 99776"/>
                  <a:gd name="connsiteY4" fmla="*/ 98247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3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0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7 h 100670"/>
                  <a:gd name="connsiteX19" fmla="*/ 87088 w 99776"/>
                  <a:gd name="connsiteY19" fmla="*/ 23187 h 100670"/>
                  <a:gd name="connsiteX20" fmla="*/ 96470 w 99776"/>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3680"/>
                    </a:moveTo>
                    <a:lnTo>
                      <a:pt x="89433" y="60717"/>
                    </a:lnTo>
                    <a:cubicBezTo>
                      <a:pt x="87088" y="63063"/>
                      <a:pt x="84742" y="70100"/>
                      <a:pt x="87088"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0"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8" y="23187"/>
                    </a:lnTo>
                    <a:cubicBezTo>
                      <a:pt x="98816" y="30224"/>
                      <a:pt x="103507"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2" name="任意多边形: 形状 101">
                <a:extLst>
                  <a:ext uri="{FF2B5EF4-FFF2-40B4-BE49-F238E27FC236}">
                    <a16:creationId xmlns:a16="http://schemas.microsoft.com/office/drawing/2014/main" id="{3E9CC710-4252-4313-98AB-8F295BFC3D70}"/>
                  </a:ext>
                </a:extLst>
              </p:cNvPr>
              <p:cNvSpPr/>
              <p:nvPr/>
            </p:nvSpPr>
            <p:spPr>
              <a:xfrm>
                <a:off x="4621369" y="1987387"/>
                <a:ext cx="99776" cy="100670"/>
              </a:xfrm>
              <a:custGeom>
                <a:avLst/>
                <a:gdLst>
                  <a:gd name="connsiteX0" fmla="*/ 96470 w 99776"/>
                  <a:gd name="connsiteY0" fmla="*/ 53680 h 100670"/>
                  <a:gd name="connsiteX1" fmla="*/ 89433 w 99776"/>
                  <a:gd name="connsiteY1" fmla="*/ 60717 h 100670"/>
                  <a:gd name="connsiteX2" fmla="*/ 87087 w 99776"/>
                  <a:gd name="connsiteY2" fmla="*/ 72445 h 100670"/>
                  <a:gd name="connsiteX3" fmla="*/ 89433 w 99776"/>
                  <a:gd name="connsiteY3" fmla="*/ 81828 h 100670"/>
                  <a:gd name="connsiteX4" fmla="*/ 68323 w 99776"/>
                  <a:gd name="connsiteY4" fmla="*/ 98247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4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1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7 h 100670"/>
                  <a:gd name="connsiteX19" fmla="*/ 87087 w 99776"/>
                  <a:gd name="connsiteY19" fmla="*/ 23187 h 100670"/>
                  <a:gd name="connsiteX20" fmla="*/ 96470 w 99776"/>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3680"/>
                    </a:moveTo>
                    <a:lnTo>
                      <a:pt x="89433" y="60717"/>
                    </a:lnTo>
                    <a:cubicBezTo>
                      <a:pt x="87087" y="63063"/>
                      <a:pt x="84742" y="70100"/>
                      <a:pt x="87087"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2"/>
                      <a:pt x="16719" y="84174"/>
                    </a:cubicBezTo>
                    <a:lnTo>
                      <a:pt x="16719" y="74791"/>
                    </a:lnTo>
                    <a:cubicBezTo>
                      <a:pt x="16719" y="70100"/>
                      <a:pt x="14374" y="65409"/>
                      <a:pt x="12028" y="63063"/>
                    </a:cubicBezTo>
                    <a:lnTo>
                      <a:pt x="4991" y="56026"/>
                    </a:lnTo>
                    <a:cubicBezTo>
                      <a:pt x="-4391" y="48989"/>
                      <a:pt x="300" y="32570"/>
                      <a:pt x="12028" y="30224"/>
                    </a:cubicBezTo>
                    <a:lnTo>
                      <a:pt x="21411"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7" y="23187"/>
                    </a:lnTo>
                    <a:cubicBezTo>
                      <a:pt x="98816" y="30224"/>
                      <a:pt x="103507"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3" name="任意多边形: 形状 102">
                <a:extLst>
                  <a:ext uri="{FF2B5EF4-FFF2-40B4-BE49-F238E27FC236}">
                    <a16:creationId xmlns:a16="http://schemas.microsoft.com/office/drawing/2014/main" id="{CD70F6EB-B97B-4376-8DF2-E2E6AF9A4B31}"/>
                  </a:ext>
                </a:extLst>
              </p:cNvPr>
              <p:cNvSpPr/>
              <p:nvPr/>
            </p:nvSpPr>
            <p:spPr>
              <a:xfrm>
                <a:off x="3934106" y="-939933"/>
                <a:ext cx="100817" cy="100670"/>
              </a:xfrm>
              <a:custGeom>
                <a:avLst/>
                <a:gdLst>
                  <a:gd name="connsiteX0" fmla="*/ 96470 w 100817"/>
                  <a:gd name="connsiteY0" fmla="*/ 53680 h 100670"/>
                  <a:gd name="connsiteX1" fmla="*/ 89433 w 100817"/>
                  <a:gd name="connsiteY1" fmla="*/ 60717 h 100670"/>
                  <a:gd name="connsiteX2" fmla="*/ 87088 w 100817"/>
                  <a:gd name="connsiteY2" fmla="*/ 72445 h 100670"/>
                  <a:gd name="connsiteX3" fmla="*/ 89433 w 100817"/>
                  <a:gd name="connsiteY3" fmla="*/ 81828 h 100670"/>
                  <a:gd name="connsiteX4" fmla="*/ 68323 w 100817"/>
                  <a:gd name="connsiteY4" fmla="*/ 98247 h 100670"/>
                  <a:gd name="connsiteX5" fmla="*/ 58940 w 100817"/>
                  <a:gd name="connsiteY5" fmla="*/ 93556 h 100670"/>
                  <a:gd name="connsiteX6" fmla="*/ 44867 w 100817"/>
                  <a:gd name="connsiteY6" fmla="*/ 93556 h 100670"/>
                  <a:gd name="connsiteX7" fmla="*/ 37830 w 100817"/>
                  <a:gd name="connsiteY7" fmla="*/ 98247 h 100670"/>
                  <a:gd name="connsiteX8" fmla="*/ 16719 w 100817"/>
                  <a:gd name="connsiteY8" fmla="*/ 84173 h 100670"/>
                  <a:gd name="connsiteX9" fmla="*/ 16719 w 100817"/>
                  <a:gd name="connsiteY9" fmla="*/ 74791 h 100670"/>
                  <a:gd name="connsiteX10" fmla="*/ 12028 w 100817"/>
                  <a:gd name="connsiteY10" fmla="*/ 63063 h 100670"/>
                  <a:gd name="connsiteX11" fmla="*/ 4991 w 100817"/>
                  <a:gd name="connsiteY11" fmla="*/ 56026 h 100670"/>
                  <a:gd name="connsiteX12" fmla="*/ 12028 w 100817"/>
                  <a:gd name="connsiteY12" fmla="*/ 30224 h 100670"/>
                  <a:gd name="connsiteX13" fmla="*/ 21411 w 100817"/>
                  <a:gd name="connsiteY13" fmla="*/ 27879 h 100670"/>
                  <a:gd name="connsiteX14" fmla="*/ 30793 w 100817"/>
                  <a:gd name="connsiteY14" fmla="*/ 18496 h 100670"/>
                  <a:gd name="connsiteX15" fmla="*/ 35484 w 100817"/>
                  <a:gd name="connsiteY15" fmla="*/ 9114 h 100670"/>
                  <a:gd name="connsiteX16" fmla="*/ 61286 w 100817"/>
                  <a:gd name="connsiteY16" fmla="*/ 6768 h 100670"/>
                  <a:gd name="connsiteX17" fmla="*/ 65977 w 100817"/>
                  <a:gd name="connsiteY17" fmla="*/ 16151 h 100670"/>
                  <a:gd name="connsiteX18" fmla="*/ 77705 w 100817"/>
                  <a:gd name="connsiteY18" fmla="*/ 23187 h 100670"/>
                  <a:gd name="connsiteX19" fmla="*/ 87088 w 100817"/>
                  <a:gd name="connsiteY19" fmla="*/ 23187 h 100670"/>
                  <a:gd name="connsiteX20" fmla="*/ 96470 w 100817"/>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817" h="100670">
                    <a:moveTo>
                      <a:pt x="96470" y="53680"/>
                    </a:moveTo>
                    <a:lnTo>
                      <a:pt x="89433" y="60717"/>
                    </a:lnTo>
                    <a:cubicBezTo>
                      <a:pt x="87088" y="63063"/>
                      <a:pt x="84742" y="70100"/>
                      <a:pt x="87088"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1"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8" y="23187"/>
                    </a:lnTo>
                    <a:cubicBezTo>
                      <a:pt x="98816" y="30224"/>
                      <a:pt x="105852"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4" name="任意多边形: 形状 103">
                <a:extLst>
                  <a:ext uri="{FF2B5EF4-FFF2-40B4-BE49-F238E27FC236}">
                    <a16:creationId xmlns:a16="http://schemas.microsoft.com/office/drawing/2014/main" id="{8BCE2D1E-617A-414F-A6D5-CCABDCCDFAAD}"/>
                  </a:ext>
                </a:extLst>
              </p:cNvPr>
              <p:cNvSpPr/>
              <p:nvPr/>
            </p:nvSpPr>
            <p:spPr>
              <a:xfrm>
                <a:off x="4218467" y="-318196"/>
                <a:ext cx="125247" cy="124088"/>
              </a:xfrm>
              <a:custGeom>
                <a:avLst/>
                <a:gdLst>
                  <a:gd name="connsiteX0" fmla="*/ 114692 w 125247"/>
                  <a:gd name="connsiteY0" fmla="*/ 79332 h 124088"/>
                  <a:gd name="connsiteX1" fmla="*/ 102964 w 125247"/>
                  <a:gd name="connsiteY1" fmla="*/ 84023 h 124088"/>
                  <a:gd name="connsiteX2" fmla="*/ 91236 w 125247"/>
                  <a:gd name="connsiteY2" fmla="*/ 98097 h 124088"/>
                  <a:gd name="connsiteX3" fmla="*/ 88891 w 125247"/>
                  <a:gd name="connsiteY3" fmla="*/ 109825 h 124088"/>
                  <a:gd name="connsiteX4" fmla="*/ 56052 w 125247"/>
                  <a:gd name="connsiteY4" fmla="*/ 119207 h 124088"/>
                  <a:gd name="connsiteX5" fmla="*/ 49016 w 125247"/>
                  <a:gd name="connsiteY5" fmla="*/ 109825 h 124088"/>
                  <a:gd name="connsiteX6" fmla="*/ 32596 w 125247"/>
                  <a:gd name="connsiteY6" fmla="*/ 102788 h 124088"/>
                  <a:gd name="connsiteX7" fmla="*/ 20868 w 125247"/>
                  <a:gd name="connsiteY7" fmla="*/ 105133 h 124088"/>
                  <a:gd name="connsiteX8" fmla="*/ 2103 w 125247"/>
                  <a:gd name="connsiteY8" fmla="*/ 76986 h 124088"/>
                  <a:gd name="connsiteX9" fmla="*/ 9140 w 125247"/>
                  <a:gd name="connsiteY9" fmla="*/ 67604 h 124088"/>
                  <a:gd name="connsiteX10" fmla="*/ 9140 w 125247"/>
                  <a:gd name="connsiteY10" fmla="*/ 51184 h 124088"/>
                  <a:gd name="connsiteX11" fmla="*/ 4449 w 125247"/>
                  <a:gd name="connsiteY11" fmla="*/ 39456 h 124088"/>
                  <a:gd name="connsiteX12" fmla="*/ 25560 w 125247"/>
                  <a:gd name="connsiteY12" fmla="*/ 13655 h 124088"/>
                  <a:gd name="connsiteX13" fmla="*/ 37288 w 125247"/>
                  <a:gd name="connsiteY13" fmla="*/ 16000 h 124088"/>
                  <a:gd name="connsiteX14" fmla="*/ 53707 w 125247"/>
                  <a:gd name="connsiteY14" fmla="*/ 11309 h 124088"/>
                  <a:gd name="connsiteX15" fmla="*/ 63089 w 125247"/>
                  <a:gd name="connsiteY15" fmla="*/ 4272 h 124088"/>
                  <a:gd name="connsiteX16" fmla="*/ 93582 w 125247"/>
                  <a:gd name="connsiteY16" fmla="*/ 16000 h 124088"/>
                  <a:gd name="connsiteX17" fmla="*/ 93582 w 125247"/>
                  <a:gd name="connsiteY17" fmla="*/ 27728 h 124088"/>
                  <a:gd name="connsiteX18" fmla="*/ 102964 w 125247"/>
                  <a:gd name="connsiteY18" fmla="*/ 41802 h 124088"/>
                  <a:gd name="connsiteX19" fmla="*/ 114692 w 125247"/>
                  <a:gd name="connsiteY19" fmla="*/ 48839 h 124088"/>
                  <a:gd name="connsiteX20" fmla="*/ 114692 w 125247"/>
                  <a:gd name="connsiteY20" fmla="*/ 79332 h 12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5247" h="124088">
                    <a:moveTo>
                      <a:pt x="114692" y="79332"/>
                    </a:moveTo>
                    <a:lnTo>
                      <a:pt x="102964" y="84023"/>
                    </a:lnTo>
                    <a:cubicBezTo>
                      <a:pt x="98273" y="86368"/>
                      <a:pt x="93582" y="91060"/>
                      <a:pt x="91236" y="98097"/>
                    </a:cubicBezTo>
                    <a:lnTo>
                      <a:pt x="88891" y="109825"/>
                    </a:lnTo>
                    <a:cubicBezTo>
                      <a:pt x="86545" y="123898"/>
                      <a:pt x="67780" y="128589"/>
                      <a:pt x="56052" y="119207"/>
                    </a:cubicBezTo>
                    <a:lnTo>
                      <a:pt x="49016" y="109825"/>
                    </a:lnTo>
                    <a:cubicBezTo>
                      <a:pt x="44324" y="105133"/>
                      <a:pt x="39633" y="102788"/>
                      <a:pt x="32596" y="102788"/>
                    </a:cubicBezTo>
                    <a:lnTo>
                      <a:pt x="20868" y="105133"/>
                    </a:lnTo>
                    <a:cubicBezTo>
                      <a:pt x="6795" y="107479"/>
                      <a:pt x="-4933" y="91060"/>
                      <a:pt x="2103" y="76986"/>
                    </a:cubicBezTo>
                    <a:lnTo>
                      <a:pt x="9140" y="67604"/>
                    </a:lnTo>
                    <a:cubicBezTo>
                      <a:pt x="11486" y="62912"/>
                      <a:pt x="13831" y="55875"/>
                      <a:pt x="9140" y="51184"/>
                    </a:cubicBezTo>
                    <a:lnTo>
                      <a:pt x="4449" y="39456"/>
                    </a:lnTo>
                    <a:cubicBezTo>
                      <a:pt x="-2588" y="25383"/>
                      <a:pt x="11486" y="11309"/>
                      <a:pt x="25560" y="13655"/>
                    </a:cubicBezTo>
                    <a:lnTo>
                      <a:pt x="37288" y="16000"/>
                    </a:lnTo>
                    <a:cubicBezTo>
                      <a:pt x="44324" y="18346"/>
                      <a:pt x="49016" y="16000"/>
                      <a:pt x="53707" y="11309"/>
                    </a:cubicBezTo>
                    <a:lnTo>
                      <a:pt x="63089" y="4272"/>
                    </a:lnTo>
                    <a:cubicBezTo>
                      <a:pt x="74817" y="-5110"/>
                      <a:pt x="93582" y="1926"/>
                      <a:pt x="93582" y="16000"/>
                    </a:cubicBezTo>
                    <a:lnTo>
                      <a:pt x="93582" y="27728"/>
                    </a:lnTo>
                    <a:cubicBezTo>
                      <a:pt x="93582" y="34765"/>
                      <a:pt x="98273" y="39456"/>
                      <a:pt x="102964" y="41802"/>
                    </a:cubicBezTo>
                    <a:lnTo>
                      <a:pt x="114692" y="48839"/>
                    </a:lnTo>
                    <a:cubicBezTo>
                      <a:pt x="128766" y="53530"/>
                      <a:pt x="128766" y="72295"/>
                      <a:pt x="114692" y="79332"/>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5" name="任意多边形: 形状 104">
                <a:extLst>
                  <a:ext uri="{FF2B5EF4-FFF2-40B4-BE49-F238E27FC236}">
                    <a16:creationId xmlns:a16="http://schemas.microsoft.com/office/drawing/2014/main" id="{E3DFF95F-44D5-433E-9104-992F5952B2DB}"/>
                  </a:ext>
                </a:extLst>
              </p:cNvPr>
              <p:cNvSpPr/>
              <p:nvPr/>
            </p:nvSpPr>
            <p:spPr>
              <a:xfrm>
                <a:off x="4573950" y="-1527183"/>
                <a:ext cx="258001" cy="259845"/>
              </a:xfrm>
              <a:custGeom>
                <a:avLst/>
                <a:gdLst>
                  <a:gd name="connsiteX0" fmla="*/ 240609 w 258001"/>
                  <a:gd name="connsiteY0" fmla="*/ 153366 h 259845"/>
                  <a:gd name="connsiteX1" fmla="*/ 219498 w 258001"/>
                  <a:gd name="connsiteY1" fmla="*/ 167439 h 259845"/>
                  <a:gd name="connsiteX2" fmla="*/ 200733 w 258001"/>
                  <a:gd name="connsiteY2" fmla="*/ 197932 h 259845"/>
                  <a:gd name="connsiteX3" fmla="*/ 198388 w 258001"/>
                  <a:gd name="connsiteY3" fmla="*/ 223734 h 259845"/>
                  <a:gd name="connsiteX4" fmla="*/ 135056 w 258001"/>
                  <a:gd name="connsiteY4" fmla="*/ 251881 h 259845"/>
                  <a:gd name="connsiteX5" fmla="*/ 116291 w 258001"/>
                  <a:gd name="connsiteY5" fmla="*/ 235462 h 259845"/>
                  <a:gd name="connsiteX6" fmla="*/ 81107 w 258001"/>
                  <a:gd name="connsiteY6" fmla="*/ 228425 h 259845"/>
                  <a:gd name="connsiteX7" fmla="*/ 57651 w 258001"/>
                  <a:gd name="connsiteY7" fmla="*/ 235462 h 259845"/>
                  <a:gd name="connsiteX8" fmla="*/ 13085 w 258001"/>
                  <a:gd name="connsiteY8" fmla="*/ 183859 h 259845"/>
                  <a:gd name="connsiteX9" fmla="*/ 22467 w 258001"/>
                  <a:gd name="connsiteY9" fmla="*/ 160402 h 259845"/>
                  <a:gd name="connsiteX10" fmla="*/ 20122 w 258001"/>
                  <a:gd name="connsiteY10" fmla="*/ 125218 h 259845"/>
                  <a:gd name="connsiteX11" fmla="*/ 6048 w 258001"/>
                  <a:gd name="connsiteY11" fmla="*/ 104108 h 259845"/>
                  <a:gd name="connsiteX12" fmla="*/ 41232 w 258001"/>
                  <a:gd name="connsiteY12" fmla="*/ 45468 h 259845"/>
                  <a:gd name="connsiteX13" fmla="*/ 67034 w 258001"/>
                  <a:gd name="connsiteY13" fmla="*/ 47813 h 259845"/>
                  <a:gd name="connsiteX14" fmla="*/ 99872 w 258001"/>
                  <a:gd name="connsiteY14" fmla="*/ 33739 h 259845"/>
                  <a:gd name="connsiteX15" fmla="*/ 116291 w 258001"/>
                  <a:gd name="connsiteY15" fmla="*/ 14975 h 259845"/>
                  <a:gd name="connsiteX16" fmla="*/ 184314 w 258001"/>
                  <a:gd name="connsiteY16" fmla="*/ 29048 h 259845"/>
                  <a:gd name="connsiteX17" fmla="*/ 191351 w 258001"/>
                  <a:gd name="connsiteY17" fmla="*/ 52504 h 259845"/>
                  <a:gd name="connsiteX18" fmla="*/ 214807 w 258001"/>
                  <a:gd name="connsiteY18" fmla="*/ 78306 h 259845"/>
                  <a:gd name="connsiteX19" fmla="*/ 238263 w 258001"/>
                  <a:gd name="connsiteY19" fmla="*/ 87689 h 259845"/>
                  <a:gd name="connsiteX20" fmla="*/ 240609 w 258001"/>
                  <a:gd name="connsiteY20" fmla="*/ 153366 h 25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8001" h="259845">
                    <a:moveTo>
                      <a:pt x="240609" y="153366"/>
                    </a:moveTo>
                    <a:lnTo>
                      <a:pt x="219498" y="167439"/>
                    </a:lnTo>
                    <a:cubicBezTo>
                      <a:pt x="207770" y="174476"/>
                      <a:pt x="203079" y="186204"/>
                      <a:pt x="200733" y="197932"/>
                    </a:cubicBezTo>
                    <a:lnTo>
                      <a:pt x="198388" y="223734"/>
                    </a:lnTo>
                    <a:cubicBezTo>
                      <a:pt x="196042" y="254227"/>
                      <a:pt x="158512" y="270646"/>
                      <a:pt x="135056" y="251881"/>
                    </a:cubicBezTo>
                    <a:lnTo>
                      <a:pt x="116291" y="235462"/>
                    </a:lnTo>
                    <a:cubicBezTo>
                      <a:pt x="106909" y="228425"/>
                      <a:pt x="92835" y="223734"/>
                      <a:pt x="81107" y="228425"/>
                    </a:cubicBezTo>
                    <a:lnTo>
                      <a:pt x="57651" y="235462"/>
                    </a:lnTo>
                    <a:cubicBezTo>
                      <a:pt x="27158" y="244844"/>
                      <a:pt x="1357" y="214351"/>
                      <a:pt x="13085" y="183859"/>
                    </a:cubicBezTo>
                    <a:lnTo>
                      <a:pt x="22467" y="160402"/>
                    </a:lnTo>
                    <a:cubicBezTo>
                      <a:pt x="27158" y="148674"/>
                      <a:pt x="27158" y="134601"/>
                      <a:pt x="20122" y="125218"/>
                    </a:cubicBezTo>
                    <a:lnTo>
                      <a:pt x="6048" y="104108"/>
                    </a:lnTo>
                    <a:cubicBezTo>
                      <a:pt x="-10371" y="78306"/>
                      <a:pt x="8394" y="43122"/>
                      <a:pt x="41232" y="45468"/>
                    </a:cubicBezTo>
                    <a:lnTo>
                      <a:pt x="67034" y="47813"/>
                    </a:lnTo>
                    <a:cubicBezTo>
                      <a:pt x="78762" y="47813"/>
                      <a:pt x="92835" y="43122"/>
                      <a:pt x="99872" y="33739"/>
                    </a:cubicBezTo>
                    <a:lnTo>
                      <a:pt x="116291" y="14975"/>
                    </a:lnTo>
                    <a:cubicBezTo>
                      <a:pt x="135056" y="-10827"/>
                      <a:pt x="174932" y="-1445"/>
                      <a:pt x="184314" y="29048"/>
                    </a:cubicBezTo>
                    <a:lnTo>
                      <a:pt x="191351" y="52504"/>
                    </a:lnTo>
                    <a:cubicBezTo>
                      <a:pt x="193697" y="64232"/>
                      <a:pt x="203079" y="73615"/>
                      <a:pt x="214807" y="78306"/>
                    </a:cubicBezTo>
                    <a:lnTo>
                      <a:pt x="238263" y="87689"/>
                    </a:lnTo>
                    <a:cubicBezTo>
                      <a:pt x="261719" y="94725"/>
                      <a:pt x="266411" y="136946"/>
                      <a:pt x="240609" y="153366"/>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pic>
        <p:nvPicPr>
          <p:cNvPr id="171" name="图形 170">
            <a:extLst>
              <a:ext uri="{FF2B5EF4-FFF2-40B4-BE49-F238E27FC236}">
                <a16:creationId xmlns:a16="http://schemas.microsoft.com/office/drawing/2014/main" id="{3143C167-D3B8-48A4-8D0E-1F5A56AAD2F7}"/>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6704825" y="5116174"/>
            <a:ext cx="911892" cy="1421131"/>
          </a:xfrm>
          <a:prstGeom prst="rect">
            <a:avLst/>
          </a:prstGeom>
          <a:effectLst>
            <a:outerShdw blurRad="76200" dir="18900000" sy="23000" kx="-1200000" algn="bl" rotWithShape="0">
              <a:schemeClr val="accent4">
                <a:lumMod val="50000"/>
                <a:alpha val="20000"/>
              </a:schemeClr>
            </a:outerShdw>
          </a:effectLst>
        </p:spPr>
      </p:pic>
      <p:grpSp>
        <p:nvGrpSpPr>
          <p:cNvPr id="172" name="组合 171">
            <a:extLst>
              <a:ext uri="{FF2B5EF4-FFF2-40B4-BE49-F238E27FC236}">
                <a16:creationId xmlns:a16="http://schemas.microsoft.com/office/drawing/2014/main" id="{3049744A-468F-411F-8646-718410744D33}"/>
              </a:ext>
            </a:extLst>
          </p:cNvPr>
          <p:cNvGrpSpPr>
            <a:grpSpLocks/>
          </p:cNvGrpSpPr>
          <p:nvPr userDrawn="1"/>
        </p:nvGrpSpPr>
        <p:grpSpPr>
          <a:xfrm>
            <a:off x="2997704" y="4130979"/>
            <a:ext cx="1956557" cy="2826424"/>
            <a:chOff x="3972882" y="1410045"/>
            <a:chExt cx="2986168" cy="4313791"/>
          </a:xfrm>
        </p:grpSpPr>
        <p:grpSp>
          <p:nvGrpSpPr>
            <p:cNvPr id="173" name="图形 1">
              <a:extLst>
                <a:ext uri="{FF2B5EF4-FFF2-40B4-BE49-F238E27FC236}">
                  <a16:creationId xmlns:a16="http://schemas.microsoft.com/office/drawing/2014/main" id="{F5CAC68B-1A61-43B3-93DE-45DCD1D42B1E}"/>
                </a:ext>
              </a:extLst>
            </p:cNvPr>
            <p:cNvGrpSpPr/>
            <p:nvPr/>
          </p:nvGrpSpPr>
          <p:grpSpPr>
            <a:xfrm>
              <a:off x="3972882" y="1410045"/>
              <a:ext cx="2526158" cy="3686324"/>
              <a:chOff x="3972882" y="1410045"/>
              <a:chExt cx="2526158" cy="3686324"/>
            </a:xfrm>
          </p:grpSpPr>
          <p:grpSp>
            <p:nvGrpSpPr>
              <p:cNvPr id="269" name="图形 1">
                <a:extLst>
                  <a:ext uri="{FF2B5EF4-FFF2-40B4-BE49-F238E27FC236}">
                    <a16:creationId xmlns:a16="http://schemas.microsoft.com/office/drawing/2014/main" id="{FA4BAC95-01C5-440B-8CCB-B61E960C3AB0}"/>
                  </a:ext>
                </a:extLst>
              </p:cNvPr>
              <p:cNvGrpSpPr/>
              <p:nvPr/>
            </p:nvGrpSpPr>
            <p:grpSpPr>
              <a:xfrm>
                <a:off x="4024796" y="2882319"/>
                <a:ext cx="2383796" cy="1797807"/>
                <a:chOff x="4024796" y="2882319"/>
                <a:chExt cx="2383796" cy="1797807"/>
              </a:xfrm>
              <a:solidFill>
                <a:srgbClr val="FF4456"/>
              </a:solidFill>
            </p:grpSpPr>
            <p:sp>
              <p:nvSpPr>
                <p:cNvPr id="796" name="任意多边形: 形状 795">
                  <a:extLst>
                    <a:ext uri="{FF2B5EF4-FFF2-40B4-BE49-F238E27FC236}">
                      <a16:creationId xmlns:a16="http://schemas.microsoft.com/office/drawing/2014/main" id="{DC705E56-A21F-45AE-97EF-F7429CE37BDF}"/>
                    </a:ext>
                  </a:extLst>
                </p:cNvPr>
                <p:cNvSpPr/>
                <p:nvPr/>
              </p:nvSpPr>
              <p:spPr>
                <a:xfrm>
                  <a:off x="4024796" y="2882319"/>
                  <a:ext cx="2383796" cy="1797807"/>
                </a:xfrm>
                <a:custGeom>
                  <a:avLst/>
                  <a:gdLst>
                    <a:gd name="connsiteX0" fmla="*/ 2383556 w 2383796"/>
                    <a:gd name="connsiteY0" fmla="*/ 227556 h 1797807"/>
                    <a:gd name="connsiteX1" fmla="*/ 1936564 w 2383796"/>
                    <a:gd name="connsiteY1" fmla="*/ 1797807 h 1797807"/>
                    <a:gd name="connsiteX2" fmla="*/ 447234 w 2383796"/>
                    <a:gd name="connsiteY2" fmla="*/ 1797807 h 1797807"/>
                    <a:gd name="connsiteX3" fmla="*/ 242 w 2383796"/>
                    <a:gd name="connsiteY3" fmla="*/ 227556 h 1797807"/>
                    <a:gd name="connsiteX4" fmla="*/ 27216 w 2383796"/>
                    <a:gd name="connsiteY4" fmla="*/ 177462 h 1797807"/>
                    <a:gd name="connsiteX5" fmla="*/ 1190936 w 2383796"/>
                    <a:gd name="connsiteY5" fmla="*/ 207 h 1797807"/>
                    <a:gd name="connsiteX6" fmla="*/ 2354655 w 2383796"/>
                    <a:gd name="connsiteY6" fmla="*/ 177462 h 1797807"/>
                    <a:gd name="connsiteX7" fmla="*/ 2383556 w 2383796"/>
                    <a:gd name="connsiteY7" fmla="*/ 227556 h 1797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3796" h="1797807">
                      <a:moveTo>
                        <a:pt x="2383556" y="227556"/>
                      </a:moveTo>
                      <a:cubicBezTo>
                        <a:pt x="2366216" y="472246"/>
                        <a:pt x="2231347" y="1187047"/>
                        <a:pt x="1936564" y="1797807"/>
                      </a:cubicBezTo>
                      <a:lnTo>
                        <a:pt x="447234" y="1797807"/>
                      </a:lnTo>
                      <a:cubicBezTo>
                        <a:pt x="152450" y="1187047"/>
                        <a:pt x="17582" y="472246"/>
                        <a:pt x="242" y="227556"/>
                      </a:cubicBezTo>
                      <a:cubicBezTo>
                        <a:pt x="-1685" y="206363"/>
                        <a:pt x="7949" y="185169"/>
                        <a:pt x="27216" y="177462"/>
                      </a:cubicBezTo>
                      <a:cubicBezTo>
                        <a:pt x="485768" y="-13280"/>
                        <a:pt x="1190936" y="207"/>
                        <a:pt x="1190936" y="207"/>
                      </a:cubicBezTo>
                      <a:cubicBezTo>
                        <a:pt x="1190936" y="207"/>
                        <a:pt x="1896104" y="-13280"/>
                        <a:pt x="2354655" y="177462"/>
                      </a:cubicBezTo>
                      <a:cubicBezTo>
                        <a:pt x="2375849" y="185169"/>
                        <a:pt x="2385482" y="206363"/>
                        <a:pt x="2383556" y="227556"/>
                      </a:cubicBez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97" name="任意多边形: 形状 796">
                  <a:extLst>
                    <a:ext uri="{FF2B5EF4-FFF2-40B4-BE49-F238E27FC236}">
                      <a16:creationId xmlns:a16="http://schemas.microsoft.com/office/drawing/2014/main" id="{3703EE95-A39B-44F6-9B0A-6BB88723A3E5}"/>
                    </a:ext>
                  </a:extLst>
                </p:cNvPr>
                <p:cNvSpPr/>
                <p:nvPr/>
              </p:nvSpPr>
              <p:spPr>
                <a:xfrm>
                  <a:off x="4105716" y="2882319"/>
                  <a:ext cx="2221956" cy="1797807"/>
                </a:xfrm>
                <a:custGeom>
                  <a:avLst/>
                  <a:gdLst>
                    <a:gd name="connsiteX0" fmla="*/ 2221715 w 2221956"/>
                    <a:gd name="connsiteY0" fmla="*/ 227556 h 1797807"/>
                    <a:gd name="connsiteX1" fmla="*/ 1805550 w 2221956"/>
                    <a:gd name="connsiteY1" fmla="*/ 1797807 h 1797807"/>
                    <a:gd name="connsiteX2" fmla="*/ 416408 w 2221956"/>
                    <a:gd name="connsiteY2" fmla="*/ 1797807 h 1797807"/>
                    <a:gd name="connsiteX3" fmla="*/ 243 w 2221956"/>
                    <a:gd name="connsiteY3" fmla="*/ 227556 h 1797807"/>
                    <a:gd name="connsiteX4" fmla="*/ 25290 w 2221956"/>
                    <a:gd name="connsiteY4" fmla="*/ 177462 h 1797807"/>
                    <a:gd name="connsiteX5" fmla="*/ 1110016 w 2221956"/>
                    <a:gd name="connsiteY5" fmla="*/ 207 h 1797807"/>
                    <a:gd name="connsiteX6" fmla="*/ 2194742 w 2221956"/>
                    <a:gd name="connsiteY6" fmla="*/ 177462 h 1797807"/>
                    <a:gd name="connsiteX7" fmla="*/ 2221715 w 2221956"/>
                    <a:gd name="connsiteY7" fmla="*/ 227556 h 1797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1956" h="1797807">
                      <a:moveTo>
                        <a:pt x="2221715" y="227556"/>
                      </a:moveTo>
                      <a:cubicBezTo>
                        <a:pt x="2206301" y="472246"/>
                        <a:pt x="2081067" y="1187047"/>
                        <a:pt x="1805550" y="1797807"/>
                      </a:cubicBezTo>
                      <a:lnTo>
                        <a:pt x="416408" y="1797807"/>
                      </a:lnTo>
                      <a:cubicBezTo>
                        <a:pt x="140891" y="1187047"/>
                        <a:pt x="15657" y="472246"/>
                        <a:pt x="243" y="227556"/>
                      </a:cubicBezTo>
                      <a:cubicBezTo>
                        <a:pt x="-1684" y="206363"/>
                        <a:pt x="7950" y="185169"/>
                        <a:pt x="25290" y="177462"/>
                      </a:cubicBezTo>
                      <a:cubicBezTo>
                        <a:pt x="453015" y="-13280"/>
                        <a:pt x="1110016" y="207"/>
                        <a:pt x="1110016" y="207"/>
                      </a:cubicBezTo>
                      <a:cubicBezTo>
                        <a:pt x="1110016" y="207"/>
                        <a:pt x="1767017" y="-13280"/>
                        <a:pt x="2194742" y="177462"/>
                      </a:cubicBezTo>
                      <a:cubicBezTo>
                        <a:pt x="2214008" y="185169"/>
                        <a:pt x="2223642" y="206363"/>
                        <a:pt x="2221715" y="227556"/>
                      </a:cubicBez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98" name="任意多边形: 形状 797">
                  <a:extLst>
                    <a:ext uri="{FF2B5EF4-FFF2-40B4-BE49-F238E27FC236}">
                      <a16:creationId xmlns:a16="http://schemas.microsoft.com/office/drawing/2014/main" id="{6C5999F7-25C4-46C8-80B1-B69AC7278047}"/>
                    </a:ext>
                  </a:extLst>
                </p:cNvPr>
                <p:cNvSpPr/>
                <p:nvPr/>
              </p:nvSpPr>
              <p:spPr>
                <a:xfrm>
                  <a:off x="4215780" y="2946778"/>
                  <a:ext cx="2000026" cy="1669767"/>
                </a:xfrm>
                <a:custGeom>
                  <a:avLst/>
                  <a:gdLst>
                    <a:gd name="connsiteX0" fmla="*/ 1847694 w 2000026"/>
                    <a:gd name="connsiteY0" fmla="*/ 768077 h 1669767"/>
                    <a:gd name="connsiteX1" fmla="*/ 1959442 w 2000026"/>
                    <a:gd name="connsiteY1" fmla="*/ 768077 h 1669767"/>
                    <a:gd name="connsiteX2" fmla="*/ 1597225 w 2000026"/>
                    <a:gd name="connsiteY2" fmla="*/ 1669768 h 1669767"/>
                    <a:gd name="connsiteX3" fmla="*/ 404605 w 2000026"/>
                    <a:gd name="connsiteY3" fmla="*/ 1669768 h 1669767"/>
                    <a:gd name="connsiteX4" fmla="*/ 42387 w 2000026"/>
                    <a:gd name="connsiteY4" fmla="*/ 768077 h 1669767"/>
                    <a:gd name="connsiteX5" fmla="*/ 154135 w 2000026"/>
                    <a:gd name="connsiteY5" fmla="*/ 768077 h 1669767"/>
                    <a:gd name="connsiteX6" fmla="*/ 0 w 2000026"/>
                    <a:gd name="connsiteY6" fmla="*/ 130343 h 1669767"/>
                    <a:gd name="connsiteX7" fmla="*/ 999951 w 2000026"/>
                    <a:gd name="connsiteY7" fmla="*/ 1255 h 1669767"/>
                    <a:gd name="connsiteX8" fmla="*/ 1999903 w 2000026"/>
                    <a:gd name="connsiteY8" fmla="*/ 130343 h 1669767"/>
                    <a:gd name="connsiteX9" fmla="*/ 1847694 w 2000026"/>
                    <a:gd name="connsiteY9" fmla="*/ 768077 h 166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0026" h="1669767">
                      <a:moveTo>
                        <a:pt x="1847694" y="768077"/>
                      </a:moveTo>
                      <a:lnTo>
                        <a:pt x="1959442" y="768077"/>
                      </a:lnTo>
                      <a:cubicBezTo>
                        <a:pt x="1957516" y="779637"/>
                        <a:pt x="1714753" y="1540679"/>
                        <a:pt x="1597225" y="1669768"/>
                      </a:cubicBezTo>
                      <a:lnTo>
                        <a:pt x="404605" y="1669768"/>
                      </a:lnTo>
                      <a:cubicBezTo>
                        <a:pt x="287077" y="1540679"/>
                        <a:pt x="44314" y="777711"/>
                        <a:pt x="42387" y="768077"/>
                      </a:cubicBezTo>
                      <a:lnTo>
                        <a:pt x="154135" y="768077"/>
                      </a:lnTo>
                      <a:cubicBezTo>
                        <a:pt x="19267" y="583115"/>
                        <a:pt x="0" y="130343"/>
                        <a:pt x="0" y="130343"/>
                      </a:cubicBezTo>
                      <a:cubicBezTo>
                        <a:pt x="408458" y="-21865"/>
                        <a:pt x="999951" y="1255"/>
                        <a:pt x="999951" y="1255"/>
                      </a:cubicBezTo>
                      <a:cubicBezTo>
                        <a:pt x="999951" y="1255"/>
                        <a:pt x="1593372" y="-21865"/>
                        <a:pt x="1999903" y="130343"/>
                      </a:cubicBezTo>
                      <a:cubicBezTo>
                        <a:pt x="2001829" y="130343"/>
                        <a:pt x="1982563" y="583115"/>
                        <a:pt x="1847694" y="768077"/>
                      </a:cubicBez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0" name="图形 1">
                <a:extLst>
                  <a:ext uri="{FF2B5EF4-FFF2-40B4-BE49-F238E27FC236}">
                    <a16:creationId xmlns:a16="http://schemas.microsoft.com/office/drawing/2014/main" id="{A03484D5-9228-4A88-AC5F-184540D78BA1}"/>
                  </a:ext>
                </a:extLst>
              </p:cNvPr>
              <p:cNvGrpSpPr/>
              <p:nvPr/>
            </p:nvGrpSpPr>
            <p:grpSpPr>
              <a:xfrm>
                <a:off x="4202293" y="1410045"/>
                <a:ext cx="1909348" cy="2472408"/>
                <a:chOff x="4202293" y="1410045"/>
                <a:chExt cx="1909348" cy="2472408"/>
              </a:xfrm>
            </p:grpSpPr>
            <p:grpSp>
              <p:nvGrpSpPr>
                <p:cNvPr id="368" name="图形 1">
                  <a:extLst>
                    <a:ext uri="{FF2B5EF4-FFF2-40B4-BE49-F238E27FC236}">
                      <a16:creationId xmlns:a16="http://schemas.microsoft.com/office/drawing/2014/main" id="{305C218D-24BE-4BD3-9404-113712C7EBAA}"/>
                    </a:ext>
                  </a:extLst>
                </p:cNvPr>
                <p:cNvGrpSpPr/>
                <p:nvPr/>
              </p:nvGrpSpPr>
              <p:grpSpPr>
                <a:xfrm>
                  <a:off x="4202293" y="1410045"/>
                  <a:ext cx="1909348" cy="1543768"/>
                  <a:chOff x="4202293" y="1410045"/>
                  <a:chExt cx="1909348" cy="1543768"/>
                </a:xfrm>
              </p:grpSpPr>
              <p:grpSp>
                <p:nvGrpSpPr>
                  <p:cNvPr id="378" name="图形 1">
                    <a:extLst>
                      <a:ext uri="{FF2B5EF4-FFF2-40B4-BE49-F238E27FC236}">
                        <a16:creationId xmlns:a16="http://schemas.microsoft.com/office/drawing/2014/main" id="{87254855-BB24-43C5-9565-8D8EF219EF13}"/>
                      </a:ext>
                    </a:extLst>
                  </p:cNvPr>
                  <p:cNvGrpSpPr/>
                  <p:nvPr/>
                </p:nvGrpSpPr>
                <p:grpSpPr>
                  <a:xfrm>
                    <a:off x="4202293" y="1410045"/>
                    <a:ext cx="845401" cy="958055"/>
                    <a:chOff x="4202293" y="1410045"/>
                    <a:chExt cx="845401" cy="958055"/>
                  </a:xfrm>
                </p:grpSpPr>
                <p:grpSp>
                  <p:nvGrpSpPr>
                    <p:cNvPr id="713" name="图形 1">
                      <a:extLst>
                        <a:ext uri="{FF2B5EF4-FFF2-40B4-BE49-F238E27FC236}">
                          <a16:creationId xmlns:a16="http://schemas.microsoft.com/office/drawing/2014/main" id="{0050B2B8-2B87-48DF-A819-7A67355AE267}"/>
                        </a:ext>
                      </a:extLst>
                    </p:cNvPr>
                    <p:cNvGrpSpPr/>
                    <p:nvPr/>
                  </p:nvGrpSpPr>
                  <p:grpSpPr>
                    <a:xfrm>
                      <a:off x="4227340" y="1489530"/>
                      <a:ext cx="820354" cy="878569"/>
                      <a:chOff x="4227340" y="1489530"/>
                      <a:chExt cx="820354" cy="878569"/>
                    </a:xfrm>
                  </p:grpSpPr>
                  <p:grpSp>
                    <p:nvGrpSpPr>
                      <p:cNvPr id="775" name="图形 1">
                        <a:extLst>
                          <a:ext uri="{FF2B5EF4-FFF2-40B4-BE49-F238E27FC236}">
                            <a16:creationId xmlns:a16="http://schemas.microsoft.com/office/drawing/2014/main" id="{0A67D14F-72C9-41DB-87F7-55A729E1CA59}"/>
                          </a:ext>
                        </a:extLst>
                      </p:cNvPr>
                      <p:cNvGrpSpPr/>
                      <p:nvPr/>
                    </p:nvGrpSpPr>
                    <p:grpSpPr>
                      <a:xfrm>
                        <a:off x="4227340" y="1489530"/>
                        <a:ext cx="820354" cy="878569"/>
                        <a:chOff x="4227340" y="1489530"/>
                        <a:chExt cx="820354" cy="878569"/>
                      </a:xfrm>
                    </p:grpSpPr>
                    <p:sp>
                      <p:nvSpPr>
                        <p:cNvPr id="789" name="任意多边形: 形状 788">
                          <a:extLst>
                            <a:ext uri="{FF2B5EF4-FFF2-40B4-BE49-F238E27FC236}">
                              <a16:creationId xmlns:a16="http://schemas.microsoft.com/office/drawing/2014/main" id="{01FB1ABE-A7B5-42EE-BE6C-3E23F06C2903}"/>
                            </a:ext>
                          </a:extLst>
                        </p:cNvPr>
                        <p:cNvSpPr/>
                        <p:nvPr/>
                      </p:nvSpPr>
                      <p:spPr>
                        <a:xfrm>
                          <a:off x="4227340" y="1674493"/>
                          <a:ext cx="558739" cy="693607"/>
                        </a:xfrm>
                        <a:custGeom>
                          <a:avLst/>
                          <a:gdLst>
                            <a:gd name="connsiteX0" fmla="*/ 333317 w 558739"/>
                            <a:gd name="connsiteY0" fmla="*/ 0 h 693607"/>
                            <a:gd name="connsiteX1" fmla="*/ 558740 w 558739"/>
                            <a:gd name="connsiteY1" fmla="*/ 693608 h 693607"/>
                            <a:gd name="connsiteX2" fmla="*/ 402678 w 558739"/>
                            <a:gd name="connsiteY2" fmla="*/ 693608 h 693607"/>
                            <a:gd name="connsiteX3" fmla="*/ 389191 w 558739"/>
                            <a:gd name="connsiteY3" fmla="*/ 693608 h 693607"/>
                            <a:gd name="connsiteX4" fmla="*/ 358364 w 558739"/>
                            <a:gd name="connsiteY4" fmla="*/ 693608 h 693607"/>
                            <a:gd name="connsiteX5" fmla="*/ 344877 w 558739"/>
                            <a:gd name="connsiteY5" fmla="*/ 693608 h 693607"/>
                            <a:gd name="connsiteX6" fmla="*/ 238909 w 558739"/>
                            <a:gd name="connsiteY6" fmla="*/ 693608 h 693607"/>
                            <a:gd name="connsiteX7" fmla="*/ 215789 w 558739"/>
                            <a:gd name="connsiteY7" fmla="*/ 678194 h 693607"/>
                            <a:gd name="connsiteX8" fmla="*/ 0 w 558739"/>
                            <a:gd name="connsiteY8" fmla="*/ 25047 h 693607"/>
                            <a:gd name="connsiteX9" fmla="*/ 131015 w 558739"/>
                            <a:gd name="connsiteY9" fmla="*/ 15414 h 693607"/>
                            <a:gd name="connsiteX10" fmla="*/ 144502 w 558739"/>
                            <a:gd name="connsiteY10" fmla="*/ 13487 h 693607"/>
                            <a:gd name="connsiteX11" fmla="*/ 173402 w 558739"/>
                            <a:gd name="connsiteY11" fmla="*/ 11560 h 693607"/>
                            <a:gd name="connsiteX12" fmla="*/ 186889 w 558739"/>
                            <a:gd name="connsiteY12" fmla="*/ 9633 h 693607"/>
                            <a:gd name="connsiteX13" fmla="*/ 333317 w 558739"/>
                            <a:gd name="connsiteY13" fmla="*/ 0 h 69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739" h="693607">
                              <a:moveTo>
                                <a:pt x="333317" y="0"/>
                              </a:moveTo>
                              <a:lnTo>
                                <a:pt x="558740" y="693608"/>
                              </a:lnTo>
                              <a:lnTo>
                                <a:pt x="402678" y="693608"/>
                              </a:lnTo>
                              <a:lnTo>
                                <a:pt x="389191" y="693608"/>
                              </a:lnTo>
                              <a:lnTo>
                                <a:pt x="358364" y="693608"/>
                              </a:lnTo>
                              <a:lnTo>
                                <a:pt x="344877" y="693608"/>
                              </a:lnTo>
                              <a:lnTo>
                                <a:pt x="238909" y="693608"/>
                              </a:lnTo>
                              <a:cubicBezTo>
                                <a:pt x="229276" y="693608"/>
                                <a:pt x="219642" y="687828"/>
                                <a:pt x="215789" y="678194"/>
                              </a:cubicBezTo>
                              <a:lnTo>
                                <a:pt x="0" y="25047"/>
                              </a:lnTo>
                              <a:lnTo>
                                <a:pt x="131015" y="15414"/>
                              </a:lnTo>
                              <a:lnTo>
                                <a:pt x="144502" y="13487"/>
                              </a:lnTo>
                              <a:lnTo>
                                <a:pt x="173402" y="11560"/>
                              </a:lnTo>
                              <a:lnTo>
                                <a:pt x="186889" y="9633"/>
                              </a:lnTo>
                              <a:lnTo>
                                <a:pt x="333317" y="0"/>
                              </a:ln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90" name="任意多边形: 形状 789">
                          <a:extLst>
                            <a:ext uri="{FF2B5EF4-FFF2-40B4-BE49-F238E27FC236}">
                              <a16:creationId xmlns:a16="http://schemas.microsoft.com/office/drawing/2014/main" id="{55DDFCD5-EA66-4726-A3B7-F83082397033}"/>
                            </a:ext>
                          </a:extLst>
                        </p:cNvPr>
                        <p:cNvSpPr/>
                        <p:nvPr/>
                      </p:nvSpPr>
                      <p:spPr>
                        <a:xfrm>
                          <a:off x="4227340" y="1674493"/>
                          <a:ext cx="558739" cy="693607"/>
                        </a:xfrm>
                        <a:custGeom>
                          <a:avLst/>
                          <a:gdLst>
                            <a:gd name="connsiteX0" fmla="*/ 333317 w 558739"/>
                            <a:gd name="connsiteY0" fmla="*/ 0 h 693607"/>
                            <a:gd name="connsiteX1" fmla="*/ 558740 w 558739"/>
                            <a:gd name="connsiteY1" fmla="*/ 693608 h 693607"/>
                            <a:gd name="connsiteX2" fmla="*/ 402678 w 558739"/>
                            <a:gd name="connsiteY2" fmla="*/ 693608 h 693607"/>
                            <a:gd name="connsiteX3" fmla="*/ 389191 w 558739"/>
                            <a:gd name="connsiteY3" fmla="*/ 693608 h 693607"/>
                            <a:gd name="connsiteX4" fmla="*/ 358364 w 558739"/>
                            <a:gd name="connsiteY4" fmla="*/ 693608 h 693607"/>
                            <a:gd name="connsiteX5" fmla="*/ 344877 w 558739"/>
                            <a:gd name="connsiteY5" fmla="*/ 693608 h 693607"/>
                            <a:gd name="connsiteX6" fmla="*/ 238909 w 558739"/>
                            <a:gd name="connsiteY6" fmla="*/ 693608 h 693607"/>
                            <a:gd name="connsiteX7" fmla="*/ 215789 w 558739"/>
                            <a:gd name="connsiteY7" fmla="*/ 678194 h 693607"/>
                            <a:gd name="connsiteX8" fmla="*/ 0 w 558739"/>
                            <a:gd name="connsiteY8" fmla="*/ 25047 h 693607"/>
                            <a:gd name="connsiteX9" fmla="*/ 131015 w 558739"/>
                            <a:gd name="connsiteY9" fmla="*/ 15414 h 693607"/>
                            <a:gd name="connsiteX10" fmla="*/ 144502 w 558739"/>
                            <a:gd name="connsiteY10" fmla="*/ 13487 h 693607"/>
                            <a:gd name="connsiteX11" fmla="*/ 173402 w 558739"/>
                            <a:gd name="connsiteY11" fmla="*/ 11560 h 693607"/>
                            <a:gd name="connsiteX12" fmla="*/ 186889 w 558739"/>
                            <a:gd name="connsiteY12" fmla="*/ 9633 h 693607"/>
                            <a:gd name="connsiteX13" fmla="*/ 333317 w 558739"/>
                            <a:gd name="connsiteY13" fmla="*/ 0 h 69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739" h="693607">
                              <a:moveTo>
                                <a:pt x="333317" y="0"/>
                              </a:moveTo>
                              <a:lnTo>
                                <a:pt x="558740" y="693608"/>
                              </a:lnTo>
                              <a:lnTo>
                                <a:pt x="402678" y="693608"/>
                              </a:lnTo>
                              <a:lnTo>
                                <a:pt x="389191" y="693608"/>
                              </a:lnTo>
                              <a:lnTo>
                                <a:pt x="358364" y="693608"/>
                              </a:lnTo>
                              <a:lnTo>
                                <a:pt x="344877" y="693608"/>
                              </a:lnTo>
                              <a:lnTo>
                                <a:pt x="238909" y="693608"/>
                              </a:lnTo>
                              <a:cubicBezTo>
                                <a:pt x="229276" y="693608"/>
                                <a:pt x="219642" y="687828"/>
                                <a:pt x="215789" y="678194"/>
                              </a:cubicBezTo>
                              <a:lnTo>
                                <a:pt x="0" y="25047"/>
                              </a:lnTo>
                              <a:lnTo>
                                <a:pt x="131015" y="15414"/>
                              </a:lnTo>
                              <a:lnTo>
                                <a:pt x="144502" y="13487"/>
                              </a:lnTo>
                              <a:lnTo>
                                <a:pt x="173402" y="11560"/>
                              </a:lnTo>
                              <a:lnTo>
                                <a:pt x="186889" y="9633"/>
                              </a:lnTo>
                              <a:lnTo>
                                <a:pt x="333317" y="0"/>
                              </a:lnTo>
                              <a:close/>
                            </a:path>
                          </a:pathLst>
                        </a:custGeom>
                        <a:solidFill>
                          <a:srgbClr val="E2ECF3">
                            <a:alpha val="5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91" name="任意多边形: 形状 790">
                          <a:extLst>
                            <a:ext uri="{FF2B5EF4-FFF2-40B4-BE49-F238E27FC236}">
                              <a16:creationId xmlns:a16="http://schemas.microsoft.com/office/drawing/2014/main" id="{8C6B8CD5-6B98-4DFA-97A2-26014BEA3F74}"/>
                            </a:ext>
                          </a:extLst>
                        </p:cNvPr>
                        <p:cNvSpPr/>
                        <p:nvPr/>
                      </p:nvSpPr>
                      <p:spPr>
                        <a:xfrm>
                          <a:off x="4246607" y="1684126"/>
                          <a:ext cx="493927" cy="651220"/>
                        </a:xfrm>
                        <a:custGeom>
                          <a:avLst/>
                          <a:gdLst>
                            <a:gd name="connsiteX0" fmla="*/ 292857 w 493927"/>
                            <a:gd name="connsiteY0" fmla="*/ 3853 h 651220"/>
                            <a:gd name="connsiteX1" fmla="*/ 292857 w 493927"/>
                            <a:gd name="connsiteY1" fmla="*/ 3853 h 651220"/>
                            <a:gd name="connsiteX2" fmla="*/ 302490 w 493927"/>
                            <a:gd name="connsiteY2" fmla="*/ 21194 h 651220"/>
                            <a:gd name="connsiteX3" fmla="*/ 450845 w 493927"/>
                            <a:gd name="connsiteY3" fmla="*/ 491306 h 651220"/>
                            <a:gd name="connsiteX4" fmla="*/ 479745 w 493927"/>
                            <a:gd name="connsiteY4" fmla="*/ 576080 h 651220"/>
                            <a:gd name="connsiteX5" fmla="*/ 493232 w 493927"/>
                            <a:gd name="connsiteY5" fmla="*/ 612687 h 651220"/>
                            <a:gd name="connsiteX6" fmla="*/ 485526 w 493927"/>
                            <a:gd name="connsiteY6" fmla="*/ 641587 h 651220"/>
                            <a:gd name="connsiteX7" fmla="*/ 456625 w 493927"/>
                            <a:gd name="connsiteY7" fmla="*/ 649294 h 651220"/>
                            <a:gd name="connsiteX8" fmla="*/ 258176 w 493927"/>
                            <a:gd name="connsiteY8" fmla="*/ 651221 h 651220"/>
                            <a:gd name="connsiteX9" fmla="*/ 211936 w 493927"/>
                            <a:gd name="connsiteY9" fmla="*/ 641587 h 651220"/>
                            <a:gd name="connsiteX10" fmla="*/ 192669 w 493927"/>
                            <a:gd name="connsiteY10" fmla="*/ 608834 h 651220"/>
                            <a:gd name="connsiteX11" fmla="*/ 52021 w 493927"/>
                            <a:gd name="connsiteY11" fmla="*/ 167622 h 651220"/>
                            <a:gd name="connsiteX12" fmla="*/ 0 w 493927"/>
                            <a:gd name="connsiteY12" fmla="*/ 23120 h 651220"/>
                            <a:gd name="connsiteX13" fmla="*/ 61654 w 493927"/>
                            <a:gd name="connsiteY13" fmla="*/ 17340 h 651220"/>
                            <a:gd name="connsiteX14" fmla="*/ 131015 w 493927"/>
                            <a:gd name="connsiteY14" fmla="*/ 11560 h 651220"/>
                            <a:gd name="connsiteX15" fmla="*/ 269736 w 493927"/>
                            <a:gd name="connsiteY15" fmla="*/ 0 h 651220"/>
                            <a:gd name="connsiteX16" fmla="*/ 292857 w 493927"/>
                            <a:gd name="connsiteY16" fmla="*/ 3853 h 65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3927" h="651220">
                              <a:moveTo>
                                <a:pt x="292857" y="3853"/>
                              </a:moveTo>
                              <a:cubicBezTo>
                                <a:pt x="294783" y="3853"/>
                                <a:pt x="294783" y="3853"/>
                                <a:pt x="292857" y="3853"/>
                              </a:cubicBezTo>
                              <a:cubicBezTo>
                                <a:pt x="298637" y="9633"/>
                                <a:pt x="300563" y="15414"/>
                                <a:pt x="302490" y="21194"/>
                              </a:cubicBezTo>
                              <a:cubicBezTo>
                                <a:pt x="321757" y="78994"/>
                                <a:pt x="431578" y="433505"/>
                                <a:pt x="450845" y="491306"/>
                              </a:cubicBezTo>
                              <a:cubicBezTo>
                                <a:pt x="460479" y="520206"/>
                                <a:pt x="470112" y="547180"/>
                                <a:pt x="479745" y="576080"/>
                              </a:cubicBezTo>
                              <a:cubicBezTo>
                                <a:pt x="483599" y="587640"/>
                                <a:pt x="491306" y="601127"/>
                                <a:pt x="493232" y="612687"/>
                              </a:cubicBezTo>
                              <a:cubicBezTo>
                                <a:pt x="495159" y="622320"/>
                                <a:pt x="493232" y="633881"/>
                                <a:pt x="485526" y="641587"/>
                              </a:cubicBezTo>
                              <a:cubicBezTo>
                                <a:pt x="479745" y="649294"/>
                                <a:pt x="468185" y="649294"/>
                                <a:pt x="456625" y="649294"/>
                              </a:cubicBezTo>
                              <a:cubicBezTo>
                                <a:pt x="391118" y="645441"/>
                                <a:pt x="323684" y="651221"/>
                                <a:pt x="258176" y="651221"/>
                              </a:cubicBezTo>
                              <a:cubicBezTo>
                                <a:pt x="240836" y="651221"/>
                                <a:pt x="223496" y="651221"/>
                                <a:pt x="211936" y="641587"/>
                              </a:cubicBezTo>
                              <a:cubicBezTo>
                                <a:pt x="202302" y="633881"/>
                                <a:pt x="198449" y="620394"/>
                                <a:pt x="192669" y="608834"/>
                              </a:cubicBezTo>
                              <a:cubicBezTo>
                                <a:pt x="175329" y="560666"/>
                                <a:pt x="69361" y="215789"/>
                                <a:pt x="52021" y="167622"/>
                              </a:cubicBezTo>
                              <a:cubicBezTo>
                                <a:pt x="34680" y="119455"/>
                                <a:pt x="13487" y="71287"/>
                                <a:pt x="0" y="23120"/>
                              </a:cubicBezTo>
                              <a:cubicBezTo>
                                <a:pt x="17340" y="15414"/>
                                <a:pt x="42387" y="19267"/>
                                <a:pt x="61654" y="17340"/>
                              </a:cubicBezTo>
                              <a:cubicBezTo>
                                <a:pt x="84774" y="15414"/>
                                <a:pt x="107895" y="13487"/>
                                <a:pt x="131015" y="11560"/>
                              </a:cubicBezTo>
                              <a:cubicBezTo>
                                <a:pt x="177255" y="7707"/>
                                <a:pt x="223496" y="3853"/>
                                <a:pt x="269736" y="0"/>
                              </a:cubicBezTo>
                              <a:cubicBezTo>
                                <a:pt x="277443" y="0"/>
                                <a:pt x="287077" y="0"/>
                                <a:pt x="292857" y="3853"/>
                              </a:cubicBezTo>
                              <a:close/>
                            </a:path>
                          </a:pathLst>
                        </a:custGeom>
                        <a:solidFill>
                          <a:srgbClr val="E2ECF3">
                            <a:alpha val="34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92" name="任意多边形: 形状 791">
                          <a:extLst>
                            <a:ext uri="{FF2B5EF4-FFF2-40B4-BE49-F238E27FC236}">
                              <a16:creationId xmlns:a16="http://schemas.microsoft.com/office/drawing/2014/main" id="{9346D17C-2914-4EB0-BB55-EB5D913F5EBC}"/>
                            </a:ext>
                          </a:extLst>
                        </p:cNvPr>
                        <p:cNvSpPr/>
                        <p:nvPr/>
                      </p:nvSpPr>
                      <p:spPr>
                        <a:xfrm>
                          <a:off x="4271654" y="1685089"/>
                          <a:ext cx="416887" cy="584749"/>
                        </a:xfrm>
                        <a:custGeom>
                          <a:avLst/>
                          <a:gdLst>
                            <a:gd name="connsiteX0" fmla="*/ 235056 w 416887"/>
                            <a:gd name="connsiteY0" fmla="*/ 2890 h 584749"/>
                            <a:gd name="connsiteX1" fmla="*/ 235056 w 416887"/>
                            <a:gd name="connsiteY1" fmla="*/ 2890 h 584749"/>
                            <a:gd name="connsiteX2" fmla="*/ 242763 w 416887"/>
                            <a:gd name="connsiteY2" fmla="*/ 16377 h 584749"/>
                            <a:gd name="connsiteX3" fmla="*/ 290930 w 416887"/>
                            <a:gd name="connsiteY3" fmla="*/ 155098 h 584749"/>
                            <a:gd name="connsiteX4" fmla="*/ 404605 w 416887"/>
                            <a:gd name="connsiteY4" fmla="*/ 521169 h 584749"/>
                            <a:gd name="connsiteX5" fmla="*/ 416165 w 416887"/>
                            <a:gd name="connsiteY5" fmla="*/ 551996 h 584749"/>
                            <a:gd name="connsiteX6" fmla="*/ 410385 w 416887"/>
                            <a:gd name="connsiteY6" fmla="*/ 575117 h 584749"/>
                            <a:gd name="connsiteX7" fmla="*/ 385338 w 416887"/>
                            <a:gd name="connsiteY7" fmla="*/ 582823 h 584749"/>
                            <a:gd name="connsiteX8" fmla="*/ 225423 w 416887"/>
                            <a:gd name="connsiteY8" fmla="*/ 584750 h 584749"/>
                            <a:gd name="connsiteX9" fmla="*/ 186889 w 416887"/>
                            <a:gd name="connsiteY9" fmla="*/ 577043 h 584749"/>
                            <a:gd name="connsiteX10" fmla="*/ 171475 w 416887"/>
                            <a:gd name="connsiteY10" fmla="*/ 551996 h 584749"/>
                            <a:gd name="connsiteX11" fmla="*/ 40460 w 416887"/>
                            <a:gd name="connsiteY11" fmla="*/ 139685 h 584749"/>
                            <a:gd name="connsiteX12" fmla="*/ 0 w 416887"/>
                            <a:gd name="connsiteY12" fmla="*/ 22157 h 584749"/>
                            <a:gd name="connsiteX13" fmla="*/ 50094 w 416887"/>
                            <a:gd name="connsiteY13" fmla="*/ 16377 h 584749"/>
                            <a:gd name="connsiteX14" fmla="*/ 105968 w 416887"/>
                            <a:gd name="connsiteY14" fmla="*/ 12523 h 584749"/>
                            <a:gd name="connsiteX15" fmla="*/ 217716 w 416887"/>
                            <a:gd name="connsiteY15" fmla="*/ 2890 h 584749"/>
                            <a:gd name="connsiteX16" fmla="*/ 235056 w 416887"/>
                            <a:gd name="connsiteY16" fmla="*/ 2890 h 58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6887" h="584749">
                              <a:moveTo>
                                <a:pt x="235056" y="2890"/>
                              </a:moveTo>
                              <a:cubicBezTo>
                                <a:pt x="235056" y="2890"/>
                                <a:pt x="236983" y="2890"/>
                                <a:pt x="235056" y="2890"/>
                              </a:cubicBezTo>
                              <a:cubicBezTo>
                                <a:pt x="240836" y="6743"/>
                                <a:pt x="242763" y="12523"/>
                                <a:pt x="242763" y="16377"/>
                              </a:cubicBezTo>
                              <a:cubicBezTo>
                                <a:pt x="258176" y="62617"/>
                                <a:pt x="275516" y="108858"/>
                                <a:pt x="290930" y="155098"/>
                              </a:cubicBezTo>
                              <a:cubicBezTo>
                                <a:pt x="298637" y="178219"/>
                                <a:pt x="396898" y="498049"/>
                                <a:pt x="404605" y="521169"/>
                              </a:cubicBezTo>
                              <a:cubicBezTo>
                                <a:pt x="408458" y="530803"/>
                                <a:pt x="414238" y="540436"/>
                                <a:pt x="416165" y="551996"/>
                              </a:cubicBezTo>
                              <a:cubicBezTo>
                                <a:pt x="418091" y="559703"/>
                                <a:pt x="416165" y="569336"/>
                                <a:pt x="410385" y="575117"/>
                              </a:cubicBezTo>
                              <a:cubicBezTo>
                                <a:pt x="404605" y="580897"/>
                                <a:pt x="393045" y="582823"/>
                                <a:pt x="385338" y="582823"/>
                              </a:cubicBezTo>
                              <a:cubicBezTo>
                                <a:pt x="333317" y="578970"/>
                                <a:pt x="277443" y="584750"/>
                                <a:pt x="225423" y="584750"/>
                              </a:cubicBezTo>
                              <a:cubicBezTo>
                                <a:pt x="211936" y="584750"/>
                                <a:pt x="198449" y="584750"/>
                                <a:pt x="186889" y="577043"/>
                              </a:cubicBezTo>
                              <a:cubicBezTo>
                                <a:pt x="179182" y="571263"/>
                                <a:pt x="175329" y="561630"/>
                                <a:pt x="171475" y="551996"/>
                              </a:cubicBezTo>
                              <a:cubicBezTo>
                                <a:pt x="157988" y="513462"/>
                                <a:pt x="53947" y="178219"/>
                                <a:pt x="40460" y="139685"/>
                              </a:cubicBezTo>
                              <a:cubicBezTo>
                                <a:pt x="26974" y="101151"/>
                                <a:pt x="9633" y="62617"/>
                                <a:pt x="0" y="22157"/>
                              </a:cubicBezTo>
                              <a:cubicBezTo>
                                <a:pt x="13487" y="16377"/>
                                <a:pt x="34680" y="18304"/>
                                <a:pt x="50094" y="16377"/>
                              </a:cubicBezTo>
                              <a:cubicBezTo>
                                <a:pt x="69361" y="14450"/>
                                <a:pt x="86701" y="12523"/>
                                <a:pt x="105968" y="12523"/>
                              </a:cubicBezTo>
                              <a:cubicBezTo>
                                <a:pt x="142575" y="8670"/>
                                <a:pt x="181109" y="6743"/>
                                <a:pt x="217716" y="2890"/>
                              </a:cubicBezTo>
                              <a:cubicBezTo>
                                <a:pt x="223496" y="-963"/>
                                <a:pt x="229276" y="-963"/>
                                <a:pt x="235056" y="2890"/>
                              </a:cubicBezTo>
                              <a:close/>
                            </a:path>
                          </a:pathLst>
                        </a:custGeom>
                        <a:solidFill>
                          <a:srgbClr val="E2ECF3">
                            <a:alpha val="34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93" name="任意多边形: 形状 792">
                          <a:extLst>
                            <a:ext uri="{FF2B5EF4-FFF2-40B4-BE49-F238E27FC236}">
                              <a16:creationId xmlns:a16="http://schemas.microsoft.com/office/drawing/2014/main" id="{96C0A915-9439-43EE-89E2-BEC3E9AD73B9}"/>
                            </a:ext>
                          </a:extLst>
                        </p:cNvPr>
                        <p:cNvSpPr/>
                        <p:nvPr/>
                      </p:nvSpPr>
                      <p:spPr>
                        <a:xfrm>
                          <a:off x="4558731" y="1489530"/>
                          <a:ext cx="488963" cy="878569"/>
                        </a:xfrm>
                        <a:custGeom>
                          <a:avLst/>
                          <a:gdLst>
                            <a:gd name="connsiteX0" fmla="*/ 279370 w 488963"/>
                            <a:gd name="connsiteY0" fmla="*/ 0 h 878569"/>
                            <a:gd name="connsiteX1" fmla="*/ 487452 w 488963"/>
                            <a:gd name="connsiteY1" fmla="*/ 657001 h 878569"/>
                            <a:gd name="connsiteX2" fmla="*/ 479745 w 488963"/>
                            <a:gd name="connsiteY2" fmla="*/ 683974 h 878569"/>
                            <a:gd name="connsiteX3" fmla="*/ 396898 w 488963"/>
                            <a:gd name="connsiteY3" fmla="*/ 747555 h 878569"/>
                            <a:gd name="connsiteX4" fmla="*/ 385338 w 488963"/>
                            <a:gd name="connsiteY4" fmla="*/ 757189 h 878569"/>
                            <a:gd name="connsiteX5" fmla="*/ 360291 w 488963"/>
                            <a:gd name="connsiteY5" fmla="*/ 776455 h 878569"/>
                            <a:gd name="connsiteX6" fmla="*/ 348731 w 488963"/>
                            <a:gd name="connsiteY6" fmla="*/ 784162 h 878569"/>
                            <a:gd name="connsiteX7" fmla="*/ 225423 w 488963"/>
                            <a:gd name="connsiteY7" fmla="*/ 878570 h 878569"/>
                            <a:gd name="connsiteX8" fmla="*/ 0 w 488963"/>
                            <a:gd name="connsiteY8" fmla="*/ 184962 h 878569"/>
                            <a:gd name="connsiteX9" fmla="*/ 132941 w 488963"/>
                            <a:gd name="connsiteY9" fmla="*/ 96334 h 878569"/>
                            <a:gd name="connsiteX10" fmla="*/ 146428 w 488963"/>
                            <a:gd name="connsiteY10" fmla="*/ 88628 h 878569"/>
                            <a:gd name="connsiteX11" fmla="*/ 171475 w 488963"/>
                            <a:gd name="connsiteY11" fmla="*/ 73214 h 878569"/>
                            <a:gd name="connsiteX12" fmla="*/ 183035 w 488963"/>
                            <a:gd name="connsiteY12" fmla="*/ 65507 h 878569"/>
                            <a:gd name="connsiteX13" fmla="*/ 279370 w 488963"/>
                            <a:gd name="connsiteY13" fmla="*/ 0 h 87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8963" h="878569">
                              <a:moveTo>
                                <a:pt x="279370" y="0"/>
                              </a:moveTo>
                              <a:lnTo>
                                <a:pt x="487452" y="657001"/>
                              </a:lnTo>
                              <a:cubicBezTo>
                                <a:pt x="491306" y="666634"/>
                                <a:pt x="487452" y="676268"/>
                                <a:pt x="479745" y="683974"/>
                              </a:cubicBezTo>
                              <a:lnTo>
                                <a:pt x="396898" y="747555"/>
                              </a:lnTo>
                              <a:lnTo>
                                <a:pt x="385338" y="757189"/>
                              </a:lnTo>
                              <a:lnTo>
                                <a:pt x="360291" y="776455"/>
                              </a:lnTo>
                              <a:lnTo>
                                <a:pt x="348731" y="784162"/>
                              </a:lnTo>
                              <a:lnTo>
                                <a:pt x="225423" y="878570"/>
                              </a:lnTo>
                              <a:lnTo>
                                <a:pt x="0" y="184962"/>
                              </a:lnTo>
                              <a:lnTo>
                                <a:pt x="132941" y="96334"/>
                              </a:lnTo>
                              <a:lnTo>
                                <a:pt x="146428" y="88628"/>
                              </a:lnTo>
                              <a:lnTo>
                                <a:pt x="171475" y="73214"/>
                              </a:lnTo>
                              <a:lnTo>
                                <a:pt x="183035" y="65507"/>
                              </a:lnTo>
                              <a:lnTo>
                                <a:pt x="279370" y="0"/>
                              </a:ln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94" name="任意多边形: 形状 793">
                          <a:extLst>
                            <a:ext uri="{FF2B5EF4-FFF2-40B4-BE49-F238E27FC236}">
                              <a16:creationId xmlns:a16="http://schemas.microsoft.com/office/drawing/2014/main" id="{36B6889C-2326-4ECE-8433-53E71FCF3F9B}"/>
                            </a:ext>
                          </a:extLst>
                        </p:cNvPr>
                        <p:cNvSpPr/>
                        <p:nvPr/>
                      </p:nvSpPr>
                      <p:spPr>
                        <a:xfrm>
                          <a:off x="4572217" y="1501091"/>
                          <a:ext cx="460063" cy="827405"/>
                        </a:xfrm>
                        <a:custGeom>
                          <a:avLst/>
                          <a:gdLst>
                            <a:gd name="connsiteX0" fmla="*/ 258176 w 460063"/>
                            <a:gd name="connsiteY0" fmla="*/ 0 h 827405"/>
                            <a:gd name="connsiteX1" fmla="*/ 458552 w 460063"/>
                            <a:gd name="connsiteY1" fmla="*/ 630027 h 827405"/>
                            <a:gd name="connsiteX2" fmla="*/ 450845 w 460063"/>
                            <a:gd name="connsiteY2" fmla="*/ 655074 h 827405"/>
                            <a:gd name="connsiteX3" fmla="*/ 373778 w 460063"/>
                            <a:gd name="connsiteY3" fmla="*/ 714801 h 827405"/>
                            <a:gd name="connsiteX4" fmla="*/ 364144 w 460063"/>
                            <a:gd name="connsiteY4" fmla="*/ 722508 h 827405"/>
                            <a:gd name="connsiteX5" fmla="*/ 341024 w 460063"/>
                            <a:gd name="connsiteY5" fmla="*/ 739848 h 827405"/>
                            <a:gd name="connsiteX6" fmla="*/ 331390 w 460063"/>
                            <a:gd name="connsiteY6" fmla="*/ 747555 h 827405"/>
                            <a:gd name="connsiteX7" fmla="*/ 233129 w 460063"/>
                            <a:gd name="connsiteY7" fmla="*/ 824623 h 827405"/>
                            <a:gd name="connsiteX8" fmla="*/ 211936 w 460063"/>
                            <a:gd name="connsiteY8" fmla="*/ 818843 h 827405"/>
                            <a:gd name="connsiteX9" fmla="*/ 0 w 460063"/>
                            <a:gd name="connsiteY9" fmla="*/ 171475 h 827405"/>
                            <a:gd name="connsiteX10" fmla="*/ 23120 w 460063"/>
                            <a:gd name="connsiteY10" fmla="*/ 156062 h 827405"/>
                            <a:gd name="connsiteX11" fmla="*/ 123308 w 460063"/>
                            <a:gd name="connsiteY11" fmla="*/ 88628 h 827405"/>
                            <a:gd name="connsiteX12" fmla="*/ 132942 w 460063"/>
                            <a:gd name="connsiteY12" fmla="*/ 80921 h 827405"/>
                            <a:gd name="connsiteX13" fmla="*/ 156062 w 460063"/>
                            <a:gd name="connsiteY13" fmla="*/ 65507 h 827405"/>
                            <a:gd name="connsiteX14" fmla="*/ 167622 w 460063"/>
                            <a:gd name="connsiteY14" fmla="*/ 57801 h 827405"/>
                            <a:gd name="connsiteX15" fmla="*/ 238909 w 460063"/>
                            <a:gd name="connsiteY15" fmla="*/ 9633 h 827405"/>
                            <a:gd name="connsiteX16" fmla="*/ 258176 w 460063"/>
                            <a:gd name="connsiteY16" fmla="*/ 0 h 827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0063" h="827405">
                              <a:moveTo>
                                <a:pt x="258176" y="0"/>
                              </a:moveTo>
                              <a:lnTo>
                                <a:pt x="458552" y="630027"/>
                              </a:lnTo>
                              <a:cubicBezTo>
                                <a:pt x="462405" y="639661"/>
                                <a:pt x="458552" y="649294"/>
                                <a:pt x="450845" y="655074"/>
                              </a:cubicBezTo>
                              <a:lnTo>
                                <a:pt x="373778" y="714801"/>
                              </a:lnTo>
                              <a:lnTo>
                                <a:pt x="364144" y="722508"/>
                              </a:lnTo>
                              <a:lnTo>
                                <a:pt x="341024" y="739848"/>
                              </a:lnTo>
                              <a:lnTo>
                                <a:pt x="331390" y="747555"/>
                              </a:lnTo>
                              <a:lnTo>
                                <a:pt x="233129" y="824623"/>
                              </a:lnTo>
                              <a:cubicBezTo>
                                <a:pt x="225423" y="830403"/>
                                <a:pt x="213862" y="826549"/>
                                <a:pt x="211936" y="818843"/>
                              </a:cubicBezTo>
                              <a:lnTo>
                                <a:pt x="0" y="171475"/>
                              </a:lnTo>
                              <a:lnTo>
                                <a:pt x="23120" y="156062"/>
                              </a:lnTo>
                              <a:lnTo>
                                <a:pt x="123308" y="88628"/>
                              </a:lnTo>
                              <a:lnTo>
                                <a:pt x="132942" y="80921"/>
                              </a:lnTo>
                              <a:lnTo>
                                <a:pt x="156062" y="65507"/>
                              </a:lnTo>
                              <a:lnTo>
                                <a:pt x="167622" y="57801"/>
                              </a:lnTo>
                              <a:lnTo>
                                <a:pt x="238909" y="9633"/>
                              </a:lnTo>
                              <a:lnTo>
                                <a:pt x="258176" y="0"/>
                              </a:lnTo>
                              <a:close/>
                            </a:path>
                          </a:pathLst>
                        </a:custGeom>
                        <a:solidFill>
                          <a:srgbClr val="E2ECF3">
                            <a:alpha val="2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95" name="任意多边形: 形状 794">
                          <a:extLst>
                            <a:ext uri="{FF2B5EF4-FFF2-40B4-BE49-F238E27FC236}">
                              <a16:creationId xmlns:a16="http://schemas.microsoft.com/office/drawing/2014/main" id="{1C278D38-C791-43C9-8476-308F39791CE1}"/>
                            </a:ext>
                          </a:extLst>
                        </p:cNvPr>
                        <p:cNvSpPr/>
                        <p:nvPr/>
                      </p:nvSpPr>
                      <p:spPr>
                        <a:xfrm>
                          <a:off x="4593411" y="1512651"/>
                          <a:ext cx="395693" cy="726436"/>
                        </a:xfrm>
                        <a:custGeom>
                          <a:avLst/>
                          <a:gdLst>
                            <a:gd name="connsiteX0" fmla="*/ 217716 w 395693"/>
                            <a:gd name="connsiteY0" fmla="*/ 0 h 726436"/>
                            <a:gd name="connsiteX1" fmla="*/ 394971 w 395693"/>
                            <a:gd name="connsiteY1" fmla="*/ 564520 h 726436"/>
                            <a:gd name="connsiteX2" fmla="*/ 389191 w 395693"/>
                            <a:gd name="connsiteY2" fmla="*/ 585713 h 726436"/>
                            <a:gd name="connsiteX3" fmla="*/ 325610 w 395693"/>
                            <a:gd name="connsiteY3" fmla="*/ 635807 h 726436"/>
                            <a:gd name="connsiteX4" fmla="*/ 315977 w 395693"/>
                            <a:gd name="connsiteY4" fmla="*/ 643514 h 726436"/>
                            <a:gd name="connsiteX5" fmla="*/ 296710 w 395693"/>
                            <a:gd name="connsiteY5" fmla="*/ 658927 h 726436"/>
                            <a:gd name="connsiteX6" fmla="*/ 289003 w 395693"/>
                            <a:gd name="connsiteY6" fmla="*/ 664708 h 726436"/>
                            <a:gd name="connsiteX7" fmla="*/ 213862 w 395693"/>
                            <a:gd name="connsiteY7" fmla="*/ 722508 h 726436"/>
                            <a:gd name="connsiteX8" fmla="*/ 183035 w 395693"/>
                            <a:gd name="connsiteY8" fmla="*/ 712875 h 726436"/>
                            <a:gd name="connsiteX9" fmla="*/ 0 w 395693"/>
                            <a:gd name="connsiteY9" fmla="*/ 144502 h 726436"/>
                            <a:gd name="connsiteX10" fmla="*/ 100188 w 395693"/>
                            <a:gd name="connsiteY10" fmla="*/ 77068 h 726436"/>
                            <a:gd name="connsiteX11" fmla="*/ 109821 w 395693"/>
                            <a:gd name="connsiteY11" fmla="*/ 69361 h 726436"/>
                            <a:gd name="connsiteX12" fmla="*/ 132941 w 395693"/>
                            <a:gd name="connsiteY12" fmla="*/ 53947 h 726436"/>
                            <a:gd name="connsiteX13" fmla="*/ 144502 w 395693"/>
                            <a:gd name="connsiteY13" fmla="*/ 46241 h 726436"/>
                            <a:gd name="connsiteX14" fmla="*/ 217716 w 395693"/>
                            <a:gd name="connsiteY14" fmla="*/ 0 h 72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5693" h="726436">
                              <a:moveTo>
                                <a:pt x="217716" y="0"/>
                              </a:moveTo>
                              <a:lnTo>
                                <a:pt x="394971" y="564520"/>
                              </a:lnTo>
                              <a:cubicBezTo>
                                <a:pt x="396898" y="572226"/>
                                <a:pt x="394971" y="579933"/>
                                <a:pt x="389191" y="585713"/>
                              </a:cubicBezTo>
                              <a:lnTo>
                                <a:pt x="325610" y="635807"/>
                              </a:lnTo>
                              <a:lnTo>
                                <a:pt x="315977" y="643514"/>
                              </a:lnTo>
                              <a:lnTo>
                                <a:pt x="296710" y="658927"/>
                              </a:lnTo>
                              <a:lnTo>
                                <a:pt x="289003" y="664708"/>
                              </a:lnTo>
                              <a:lnTo>
                                <a:pt x="213862" y="722508"/>
                              </a:lnTo>
                              <a:cubicBezTo>
                                <a:pt x="204229" y="730215"/>
                                <a:pt x="188815" y="726362"/>
                                <a:pt x="183035" y="712875"/>
                              </a:cubicBezTo>
                              <a:lnTo>
                                <a:pt x="0" y="144502"/>
                              </a:lnTo>
                              <a:lnTo>
                                <a:pt x="100188" y="77068"/>
                              </a:lnTo>
                              <a:lnTo>
                                <a:pt x="109821" y="69361"/>
                              </a:lnTo>
                              <a:lnTo>
                                <a:pt x="132941" y="53947"/>
                              </a:lnTo>
                              <a:lnTo>
                                <a:pt x="144502" y="46241"/>
                              </a:lnTo>
                              <a:lnTo>
                                <a:pt x="217716" y="0"/>
                              </a:lnTo>
                              <a:close/>
                            </a:path>
                          </a:pathLst>
                        </a:custGeom>
                        <a:solidFill>
                          <a:srgbClr val="E2ECF3">
                            <a:alpha val="2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76" name="图形 1">
                        <a:extLst>
                          <a:ext uri="{FF2B5EF4-FFF2-40B4-BE49-F238E27FC236}">
                            <a16:creationId xmlns:a16="http://schemas.microsoft.com/office/drawing/2014/main" id="{35E3710C-B7CF-4357-AC20-1F83A3377805}"/>
                          </a:ext>
                        </a:extLst>
                      </p:cNvPr>
                      <p:cNvGrpSpPr/>
                      <p:nvPr/>
                    </p:nvGrpSpPr>
                    <p:grpSpPr>
                      <a:xfrm>
                        <a:off x="4227340" y="1489530"/>
                        <a:ext cx="610760" cy="210009"/>
                        <a:chOff x="4227340" y="1489530"/>
                        <a:chExt cx="610760" cy="210009"/>
                      </a:xfrm>
                    </p:grpSpPr>
                    <p:sp>
                      <p:nvSpPr>
                        <p:cNvPr id="786" name="任意多边形: 形状 785">
                          <a:extLst>
                            <a:ext uri="{FF2B5EF4-FFF2-40B4-BE49-F238E27FC236}">
                              <a16:creationId xmlns:a16="http://schemas.microsoft.com/office/drawing/2014/main" id="{89686EEB-4061-4927-9A29-82C0B670F3AB}"/>
                            </a:ext>
                          </a:extLst>
                        </p:cNvPr>
                        <p:cNvSpPr/>
                        <p:nvPr/>
                      </p:nvSpPr>
                      <p:spPr>
                        <a:xfrm>
                          <a:off x="4227340" y="1489530"/>
                          <a:ext cx="610760" cy="210009"/>
                        </a:xfrm>
                        <a:custGeom>
                          <a:avLst/>
                          <a:gdLst>
                            <a:gd name="connsiteX0" fmla="*/ 610760 w 610760"/>
                            <a:gd name="connsiteY0" fmla="*/ 0 h 210009"/>
                            <a:gd name="connsiteX1" fmla="*/ 512499 w 610760"/>
                            <a:gd name="connsiteY1" fmla="*/ 65507 h 210009"/>
                            <a:gd name="connsiteX2" fmla="*/ 333317 w 610760"/>
                            <a:gd name="connsiteY2" fmla="*/ 184962 h 210009"/>
                            <a:gd name="connsiteX3" fmla="*/ 117528 w 610760"/>
                            <a:gd name="connsiteY3" fmla="*/ 202302 h 210009"/>
                            <a:gd name="connsiteX4" fmla="*/ 0 w 610760"/>
                            <a:gd name="connsiteY4" fmla="*/ 210009 h 210009"/>
                            <a:gd name="connsiteX5" fmla="*/ 281297 w 610760"/>
                            <a:gd name="connsiteY5" fmla="*/ 32754 h 21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760" h="210009">
                              <a:moveTo>
                                <a:pt x="610760" y="0"/>
                              </a:moveTo>
                              <a:lnTo>
                                <a:pt x="512499" y="65507"/>
                              </a:lnTo>
                              <a:lnTo>
                                <a:pt x="333317" y="184962"/>
                              </a:lnTo>
                              <a:lnTo>
                                <a:pt x="117528" y="202302"/>
                              </a:lnTo>
                              <a:lnTo>
                                <a:pt x="0" y="210009"/>
                              </a:lnTo>
                              <a:lnTo>
                                <a:pt x="281297" y="32754"/>
                              </a:ln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87" name="任意多边形: 形状 786">
                          <a:extLst>
                            <a:ext uri="{FF2B5EF4-FFF2-40B4-BE49-F238E27FC236}">
                              <a16:creationId xmlns:a16="http://schemas.microsoft.com/office/drawing/2014/main" id="{7B8C038A-69E6-42FD-B9D9-6319F88F0CEB}"/>
                            </a:ext>
                          </a:extLst>
                        </p:cNvPr>
                        <p:cNvSpPr/>
                        <p:nvPr/>
                      </p:nvSpPr>
                      <p:spPr>
                        <a:xfrm>
                          <a:off x="4227340" y="1522284"/>
                          <a:ext cx="333317" cy="177255"/>
                        </a:xfrm>
                        <a:custGeom>
                          <a:avLst/>
                          <a:gdLst>
                            <a:gd name="connsiteX0" fmla="*/ 333317 w 333317"/>
                            <a:gd name="connsiteY0" fmla="*/ 152208 h 177255"/>
                            <a:gd name="connsiteX1" fmla="*/ 117528 w 333317"/>
                            <a:gd name="connsiteY1" fmla="*/ 169549 h 177255"/>
                            <a:gd name="connsiteX2" fmla="*/ 0 w 333317"/>
                            <a:gd name="connsiteY2" fmla="*/ 177255 h 177255"/>
                            <a:gd name="connsiteX3" fmla="*/ 281297 w 333317"/>
                            <a:gd name="connsiteY3" fmla="*/ 0 h 177255"/>
                          </a:gdLst>
                          <a:ahLst/>
                          <a:cxnLst>
                            <a:cxn ang="0">
                              <a:pos x="connsiteX0" y="connsiteY0"/>
                            </a:cxn>
                            <a:cxn ang="0">
                              <a:pos x="connsiteX1" y="connsiteY1"/>
                            </a:cxn>
                            <a:cxn ang="0">
                              <a:pos x="connsiteX2" y="connsiteY2"/>
                            </a:cxn>
                            <a:cxn ang="0">
                              <a:pos x="connsiteX3" y="connsiteY3"/>
                            </a:cxn>
                          </a:cxnLst>
                          <a:rect l="l" t="t" r="r" b="b"/>
                          <a:pathLst>
                            <a:path w="333317" h="177255">
                              <a:moveTo>
                                <a:pt x="333317" y="152208"/>
                              </a:moveTo>
                              <a:lnTo>
                                <a:pt x="117528" y="169549"/>
                              </a:lnTo>
                              <a:lnTo>
                                <a:pt x="0" y="177255"/>
                              </a:lnTo>
                              <a:lnTo>
                                <a:pt x="281297" y="0"/>
                              </a:ln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88" name="任意多边形: 形状 787">
                          <a:extLst>
                            <a:ext uri="{FF2B5EF4-FFF2-40B4-BE49-F238E27FC236}">
                              <a16:creationId xmlns:a16="http://schemas.microsoft.com/office/drawing/2014/main" id="{21203F57-9ED7-4470-AEC9-A8DA3EC77130}"/>
                            </a:ext>
                          </a:extLst>
                        </p:cNvPr>
                        <p:cNvSpPr/>
                        <p:nvPr/>
                      </p:nvSpPr>
                      <p:spPr>
                        <a:xfrm>
                          <a:off x="4344868" y="1555038"/>
                          <a:ext cx="394971" cy="136794"/>
                        </a:xfrm>
                        <a:custGeom>
                          <a:avLst/>
                          <a:gdLst>
                            <a:gd name="connsiteX0" fmla="*/ 394971 w 394971"/>
                            <a:gd name="connsiteY0" fmla="*/ 0 h 136794"/>
                            <a:gd name="connsiteX1" fmla="*/ 215789 w 394971"/>
                            <a:gd name="connsiteY1" fmla="*/ 119455 h 136794"/>
                            <a:gd name="connsiteX2" fmla="*/ 0 w 394971"/>
                            <a:gd name="connsiteY2" fmla="*/ 136795 h 136794"/>
                            <a:gd name="connsiteX3" fmla="*/ 181109 w 394971"/>
                            <a:gd name="connsiteY3" fmla="*/ 21194 h 136794"/>
                          </a:gdLst>
                          <a:ahLst/>
                          <a:cxnLst>
                            <a:cxn ang="0">
                              <a:pos x="connsiteX0" y="connsiteY0"/>
                            </a:cxn>
                            <a:cxn ang="0">
                              <a:pos x="connsiteX1" y="connsiteY1"/>
                            </a:cxn>
                            <a:cxn ang="0">
                              <a:pos x="connsiteX2" y="connsiteY2"/>
                            </a:cxn>
                            <a:cxn ang="0">
                              <a:pos x="connsiteX3" y="connsiteY3"/>
                            </a:cxn>
                          </a:cxnLst>
                          <a:rect l="l" t="t" r="r" b="b"/>
                          <a:pathLst>
                            <a:path w="394971" h="136794">
                              <a:moveTo>
                                <a:pt x="394971" y="0"/>
                              </a:moveTo>
                              <a:lnTo>
                                <a:pt x="215789" y="119455"/>
                              </a:lnTo>
                              <a:lnTo>
                                <a:pt x="0" y="136795"/>
                              </a:lnTo>
                              <a:lnTo>
                                <a:pt x="181109" y="21194"/>
                              </a:lnTo>
                              <a:close/>
                            </a:path>
                          </a:pathLst>
                        </a:custGeom>
                        <a:solidFill>
                          <a:srgbClr val="E2ECF3">
                            <a:alpha val="3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77" name="图形 1">
                        <a:extLst>
                          <a:ext uri="{FF2B5EF4-FFF2-40B4-BE49-F238E27FC236}">
                            <a16:creationId xmlns:a16="http://schemas.microsoft.com/office/drawing/2014/main" id="{8BA0CF6C-9EDF-4662-8FC8-12280DF015BB}"/>
                          </a:ext>
                        </a:extLst>
                      </p:cNvPr>
                      <p:cNvGrpSpPr/>
                      <p:nvPr/>
                    </p:nvGrpSpPr>
                    <p:grpSpPr>
                      <a:xfrm>
                        <a:off x="4360282" y="1553111"/>
                        <a:ext cx="597273" cy="814989"/>
                        <a:chOff x="4360282" y="1553111"/>
                        <a:chExt cx="597273" cy="814989"/>
                      </a:xfrm>
                    </p:grpSpPr>
                    <p:grpSp>
                      <p:nvGrpSpPr>
                        <p:cNvPr id="778" name="图形 1">
                          <a:extLst>
                            <a:ext uri="{FF2B5EF4-FFF2-40B4-BE49-F238E27FC236}">
                              <a16:creationId xmlns:a16="http://schemas.microsoft.com/office/drawing/2014/main" id="{E9D3A761-8077-4175-873F-FE41B6648C8A}"/>
                            </a:ext>
                          </a:extLst>
                        </p:cNvPr>
                        <p:cNvGrpSpPr/>
                        <p:nvPr/>
                      </p:nvGrpSpPr>
                      <p:grpSpPr>
                        <a:xfrm>
                          <a:off x="4695526" y="1553111"/>
                          <a:ext cx="262029" cy="718654"/>
                          <a:chOff x="4695526" y="1553111"/>
                          <a:chExt cx="262029" cy="718654"/>
                        </a:xfrm>
                      </p:grpSpPr>
                      <p:sp>
                        <p:nvSpPr>
                          <p:cNvPr id="783" name="任意多边形: 形状 782">
                            <a:extLst>
                              <a:ext uri="{FF2B5EF4-FFF2-40B4-BE49-F238E27FC236}">
                                <a16:creationId xmlns:a16="http://schemas.microsoft.com/office/drawing/2014/main" id="{179A6064-FA37-471D-8833-0DB3BF16A06C}"/>
                              </a:ext>
                            </a:extLst>
                          </p:cNvPr>
                          <p:cNvSpPr/>
                          <p:nvPr/>
                        </p:nvSpPr>
                        <p:spPr>
                          <a:xfrm>
                            <a:off x="4695526" y="1553111"/>
                            <a:ext cx="262029" cy="718654"/>
                          </a:xfrm>
                          <a:custGeom>
                            <a:avLst/>
                            <a:gdLst>
                              <a:gd name="connsiteX0" fmla="*/ 48167 w 262029"/>
                              <a:gd name="connsiteY0" fmla="*/ 0 h 718654"/>
                              <a:gd name="connsiteX1" fmla="*/ 262030 w 262029"/>
                              <a:gd name="connsiteY1" fmla="*/ 682048 h 718654"/>
                              <a:gd name="connsiteX2" fmla="*/ 250470 w 262029"/>
                              <a:gd name="connsiteY2" fmla="*/ 691681 h 718654"/>
                              <a:gd name="connsiteX3" fmla="*/ 225423 w 262029"/>
                              <a:gd name="connsiteY3" fmla="*/ 710948 h 718654"/>
                              <a:gd name="connsiteX4" fmla="*/ 215789 w 262029"/>
                              <a:gd name="connsiteY4" fmla="*/ 718655 h 718654"/>
                              <a:gd name="connsiteX5" fmla="*/ 0 w 262029"/>
                              <a:gd name="connsiteY5" fmla="*/ 32754 h 718654"/>
                              <a:gd name="connsiteX6" fmla="*/ 11560 w 262029"/>
                              <a:gd name="connsiteY6" fmla="*/ 25047 h 718654"/>
                              <a:gd name="connsiteX7" fmla="*/ 34680 w 262029"/>
                              <a:gd name="connsiteY7" fmla="*/ 7707 h 71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029" h="718654">
                                <a:moveTo>
                                  <a:pt x="48167" y="0"/>
                                </a:moveTo>
                                <a:lnTo>
                                  <a:pt x="262030" y="682048"/>
                                </a:lnTo>
                                <a:lnTo>
                                  <a:pt x="250470" y="691681"/>
                                </a:lnTo>
                                <a:lnTo>
                                  <a:pt x="225423" y="710948"/>
                                </a:lnTo>
                                <a:lnTo>
                                  <a:pt x="215789" y="718655"/>
                                </a:lnTo>
                                <a:lnTo>
                                  <a:pt x="0" y="32754"/>
                                </a:lnTo>
                                <a:lnTo>
                                  <a:pt x="11560" y="25047"/>
                                </a:lnTo>
                                <a:lnTo>
                                  <a:pt x="34680" y="7707"/>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84" name="任意多边形: 形状 783">
                            <a:extLst>
                              <a:ext uri="{FF2B5EF4-FFF2-40B4-BE49-F238E27FC236}">
                                <a16:creationId xmlns:a16="http://schemas.microsoft.com/office/drawing/2014/main" id="{D6EEA33D-D0A0-4390-9CCC-5A713C198E64}"/>
                              </a:ext>
                            </a:extLst>
                          </p:cNvPr>
                          <p:cNvSpPr/>
                          <p:nvPr/>
                        </p:nvSpPr>
                        <p:spPr>
                          <a:xfrm>
                            <a:off x="4695526" y="1578158"/>
                            <a:ext cx="225422" cy="693607"/>
                          </a:xfrm>
                          <a:custGeom>
                            <a:avLst/>
                            <a:gdLst>
                              <a:gd name="connsiteX0" fmla="*/ 11560 w 225422"/>
                              <a:gd name="connsiteY0" fmla="*/ 0 h 693607"/>
                              <a:gd name="connsiteX1" fmla="*/ 225423 w 225422"/>
                              <a:gd name="connsiteY1" fmla="*/ 685901 h 693607"/>
                              <a:gd name="connsiteX2" fmla="*/ 215789 w 225422"/>
                              <a:gd name="connsiteY2" fmla="*/ 693608 h 693607"/>
                              <a:gd name="connsiteX3" fmla="*/ 0 w 225422"/>
                              <a:gd name="connsiteY3" fmla="*/ 7707 h 693607"/>
                            </a:gdLst>
                            <a:ahLst/>
                            <a:cxnLst>
                              <a:cxn ang="0">
                                <a:pos x="connsiteX0" y="connsiteY0"/>
                              </a:cxn>
                              <a:cxn ang="0">
                                <a:pos x="connsiteX1" y="connsiteY1"/>
                              </a:cxn>
                              <a:cxn ang="0">
                                <a:pos x="connsiteX2" y="connsiteY2"/>
                              </a:cxn>
                              <a:cxn ang="0">
                                <a:pos x="connsiteX3" y="connsiteY3"/>
                              </a:cxn>
                            </a:cxnLst>
                            <a:rect l="l" t="t" r="r" b="b"/>
                            <a:pathLst>
                              <a:path w="225422" h="693607">
                                <a:moveTo>
                                  <a:pt x="11560" y="0"/>
                                </a:moveTo>
                                <a:lnTo>
                                  <a:pt x="225423" y="685901"/>
                                </a:lnTo>
                                <a:lnTo>
                                  <a:pt x="215789" y="693608"/>
                                </a:lnTo>
                                <a:lnTo>
                                  <a:pt x="0" y="7707"/>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85" name="任意多边形: 形状 784">
                            <a:extLst>
                              <a:ext uri="{FF2B5EF4-FFF2-40B4-BE49-F238E27FC236}">
                                <a16:creationId xmlns:a16="http://schemas.microsoft.com/office/drawing/2014/main" id="{14D59C7D-39C4-4A6A-8CC3-18C427AC8739}"/>
                              </a:ext>
                            </a:extLst>
                          </p:cNvPr>
                          <p:cNvSpPr/>
                          <p:nvPr/>
                        </p:nvSpPr>
                        <p:spPr>
                          <a:xfrm>
                            <a:off x="4730206" y="1553111"/>
                            <a:ext cx="227349" cy="691681"/>
                          </a:xfrm>
                          <a:custGeom>
                            <a:avLst/>
                            <a:gdLst>
                              <a:gd name="connsiteX0" fmla="*/ 13487 w 227349"/>
                              <a:gd name="connsiteY0" fmla="*/ 0 h 691681"/>
                              <a:gd name="connsiteX1" fmla="*/ 227349 w 227349"/>
                              <a:gd name="connsiteY1" fmla="*/ 682048 h 691681"/>
                              <a:gd name="connsiteX2" fmla="*/ 215789 w 227349"/>
                              <a:gd name="connsiteY2" fmla="*/ 691681 h 691681"/>
                              <a:gd name="connsiteX3" fmla="*/ 0 w 227349"/>
                              <a:gd name="connsiteY3" fmla="*/ 7707 h 691681"/>
                            </a:gdLst>
                            <a:ahLst/>
                            <a:cxnLst>
                              <a:cxn ang="0">
                                <a:pos x="connsiteX0" y="connsiteY0"/>
                              </a:cxn>
                              <a:cxn ang="0">
                                <a:pos x="connsiteX1" y="connsiteY1"/>
                              </a:cxn>
                              <a:cxn ang="0">
                                <a:pos x="connsiteX2" y="connsiteY2"/>
                              </a:cxn>
                              <a:cxn ang="0">
                                <a:pos x="connsiteX3" y="connsiteY3"/>
                              </a:cxn>
                            </a:cxnLst>
                            <a:rect l="l" t="t" r="r" b="b"/>
                            <a:pathLst>
                              <a:path w="227349" h="691681">
                                <a:moveTo>
                                  <a:pt x="13487" y="0"/>
                                </a:moveTo>
                                <a:lnTo>
                                  <a:pt x="227349" y="682048"/>
                                </a:lnTo>
                                <a:lnTo>
                                  <a:pt x="215789" y="691681"/>
                                </a:lnTo>
                                <a:lnTo>
                                  <a:pt x="0" y="7707"/>
                                </a:lnTo>
                                <a:close/>
                              </a:path>
                            </a:pathLst>
                          </a:custGeom>
                          <a:solidFill>
                            <a:srgbClr val="FFBB00">
                              <a:alpha val="5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79" name="图形 1">
                          <a:extLst>
                            <a:ext uri="{FF2B5EF4-FFF2-40B4-BE49-F238E27FC236}">
                              <a16:creationId xmlns:a16="http://schemas.microsoft.com/office/drawing/2014/main" id="{0F2C8863-524C-4AB7-8048-0F410C6D8650}"/>
                            </a:ext>
                          </a:extLst>
                        </p:cNvPr>
                        <p:cNvGrpSpPr/>
                        <p:nvPr/>
                      </p:nvGrpSpPr>
                      <p:grpSpPr>
                        <a:xfrm>
                          <a:off x="4360282" y="1686053"/>
                          <a:ext cx="271663" cy="682047"/>
                          <a:chOff x="4360282" y="1686053"/>
                          <a:chExt cx="271663" cy="682047"/>
                        </a:xfrm>
                      </p:grpSpPr>
                      <p:sp>
                        <p:nvSpPr>
                          <p:cNvPr id="780" name="任意多边形: 形状 779">
                            <a:extLst>
                              <a:ext uri="{FF2B5EF4-FFF2-40B4-BE49-F238E27FC236}">
                                <a16:creationId xmlns:a16="http://schemas.microsoft.com/office/drawing/2014/main" id="{8A318D44-5D23-4380-A6A3-FCB38B2DCDF9}"/>
                              </a:ext>
                            </a:extLst>
                          </p:cNvPr>
                          <p:cNvSpPr/>
                          <p:nvPr/>
                        </p:nvSpPr>
                        <p:spPr>
                          <a:xfrm>
                            <a:off x="4360282" y="1686053"/>
                            <a:ext cx="271663" cy="682047"/>
                          </a:xfrm>
                          <a:custGeom>
                            <a:avLst/>
                            <a:gdLst>
                              <a:gd name="connsiteX0" fmla="*/ 57801 w 271663"/>
                              <a:gd name="connsiteY0" fmla="*/ 0 h 682047"/>
                              <a:gd name="connsiteX1" fmla="*/ 271663 w 271663"/>
                              <a:gd name="connsiteY1" fmla="*/ 682048 h 682047"/>
                              <a:gd name="connsiteX2" fmla="*/ 258176 w 271663"/>
                              <a:gd name="connsiteY2" fmla="*/ 682048 h 682047"/>
                              <a:gd name="connsiteX3" fmla="*/ 227349 w 271663"/>
                              <a:gd name="connsiteY3" fmla="*/ 682048 h 682047"/>
                              <a:gd name="connsiteX4" fmla="*/ 213862 w 271663"/>
                              <a:gd name="connsiteY4" fmla="*/ 682048 h 682047"/>
                              <a:gd name="connsiteX5" fmla="*/ 0 w 271663"/>
                              <a:gd name="connsiteY5" fmla="*/ 3853 h 682047"/>
                              <a:gd name="connsiteX6" fmla="*/ 13487 w 271663"/>
                              <a:gd name="connsiteY6" fmla="*/ 1927 h 682047"/>
                              <a:gd name="connsiteX7" fmla="*/ 44314 w 271663"/>
                              <a:gd name="connsiteY7" fmla="*/ 0 h 68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663" h="682047">
                                <a:moveTo>
                                  <a:pt x="57801" y="0"/>
                                </a:moveTo>
                                <a:lnTo>
                                  <a:pt x="271663" y="682048"/>
                                </a:lnTo>
                                <a:lnTo>
                                  <a:pt x="258176" y="682048"/>
                                </a:lnTo>
                                <a:lnTo>
                                  <a:pt x="227349" y="682048"/>
                                </a:lnTo>
                                <a:lnTo>
                                  <a:pt x="213862" y="682048"/>
                                </a:lnTo>
                                <a:lnTo>
                                  <a:pt x="0" y="3853"/>
                                </a:lnTo>
                                <a:lnTo>
                                  <a:pt x="13487" y="1927"/>
                                </a:lnTo>
                                <a:lnTo>
                                  <a:pt x="44314" y="0"/>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81" name="任意多边形: 形状 780">
                            <a:extLst>
                              <a:ext uri="{FF2B5EF4-FFF2-40B4-BE49-F238E27FC236}">
                                <a16:creationId xmlns:a16="http://schemas.microsoft.com/office/drawing/2014/main" id="{126C2DD3-87B7-4C10-BD01-D407E11DD641}"/>
                              </a:ext>
                            </a:extLst>
                          </p:cNvPr>
                          <p:cNvSpPr/>
                          <p:nvPr/>
                        </p:nvSpPr>
                        <p:spPr>
                          <a:xfrm>
                            <a:off x="4404596" y="1686053"/>
                            <a:ext cx="227349" cy="682047"/>
                          </a:xfrm>
                          <a:custGeom>
                            <a:avLst/>
                            <a:gdLst>
                              <a:gd name="connsiteX0" fmla="*/ 13487 w 227349"/>
                              <a:gd name="connsiteY0" fmla="*/ 0 h 682047"/>
                              <a:gd name="connsiteX1" fmla="*/ 227349 w 227349"/>
                              <a:gd name="connsiteY1" fmla="*/ 682048 h 682047"/>
                              <a:gd name="connsiteX2" fmla="*/ 213862 w 227349"/>
                              <a:gd name="connsiteY2" fmla="*/ 682048 h 682047"/>
                              <a:gd name="connsiteX3" fmla="*/ 0 w 227349"/>
                              <a:gd name="connsiteY3" fmla="*/ 0 h 682047"/>
                            </a:gdLst>
                            <a:ahLst/>
                            <a:cxnLst>
                              <a:cxn ang="0">
                                <a:pos x="connsiteX0" y="connsiteY0"/>
                              </a:cxn>
                              <a:cxn ang="0">
                                <a:pos x="connsiteX1" y="connsiteY1"/>
                              </a:cxn>
                              <a:cxn ang="0">
                                <a:pos x="connsiteX2" y="connsiteY2"/>
                              </a:cxn>
                              <a:cxn ang="0">
                                <a:pos x="connsiteX3" y="connsiteY3"/>
                              </a:cxn>
                            </a:cxnLst>
                            <a:rect l="l" t="t" r="r" b="b"/>
                            <a:pathLst>
                              <a:path w="227349" h="682047">
                                <a:moveTo>
                                  <a:pt x="13487" y="0"/>
                                </a:moveTo>
                                <a:lnTo>
                                  <a:pt x="227349" y="682048"/>
                                </a:lnTo>
                                <a:lnTo>
                                  <a:pt x="213862" y="682048"/>
                                </a:lnTo>
                                <a:lnTo>
                                  <a:pt x="0" y="0"/>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82" name="任意多边形: 形状 781">
                            <a:extLst>
                              <a:ext uri="{FF2B5EF4-FFF2-40B4-BE49-F238E27FC236}">
                                <a16:creationId xmlns:a16="http://schemas.microsoft.com/office/drawing/2014/main" id="{1D67E929-0CA8-4E29-9284-6B28892C76AB}"/>
                              </a:ext>
                            </a:extLst>
                          </p:cNvPr>
                          <p:cNvSpPr/>
                          <p:nvPr/>
                        </p:nvSpPr>
                        <p:spPr>
                          <a:xfrm>
                            <a:off x="4360282" y="1687979"/>
                            <a:ext cx="227349" cy="680121"/>
                          </a:xfrm>
                          <a:custGeom>
                            <a:avLst/>
                            <a:gdLst>
                              <a:gd name="connsiteX0" fmla="*/ 13487 w 227349"/>
                              <a:gd name="connsiteY0" fmla="*/ 0 h 680121"/>
                              <a:gd name="connsiteX1" fmla="*/ 227349 w 227349"/>
                              <a:gd name="connsiteY1" fmla="*/ 680121 h 680121"/>
                              <a:gd name="connsiteX2" fmla="*/ 213862 w 227349"/>
                              <a:gd name="connsiteY2" fmla="*/ 680121 h 680121"/>
                              <a:gd name="connsiteX3" fmla="*/ 0 w 227349"/>
                              <a:gd name="connsiteY3" fmla="*/ 1927 h 680121"/>
                            </a:gdLst>
                            <a:ahLst/>
                            <a:cxnLst>
                              <a:cxn ang="0">
                                <a:pos x="connsiteX0" y="connsiteY0"/>
                              </a:cxn>
                              <a:cxn ang="0">
                                <a:pos x="connsiteX1" y="connsiteY1"/>
                              </a:cxn>
                              <a:cxn ang="0">
                                <a:pos x="connsiteX2" y="connsiteY2"/>
                              </a:cxn>
                              <a:cxn ang="0">
                                <a:pos x="connsiteX3" y="connsiteY3"/>
                              </a:cxn>
                            </a:cxnLst>
                            <a:rect l="l" t="t" r="r" b="b"/>
                            <a:pathLst>
                              <a:path w="227349" h="680121">
                                <a:moveTo>
                                  <a:pt x="13487" y="0"/>
                                </a:moveTo>
                                <a:lnTo>
                                  <a:pt x="227349" y="680121"/>
                                </a:lnTo>
                                <a:lnTo>
                                  <a:pt x="213862" y="680121"/>
                                </a:lnTo>
                                <a:lnTo>
                                  <a:pt x="0" y="1927"/>
                                </a:lnTo>
                                <a:close/>
                              </a:path>
                            </a:pathLst>
                          </a:custGeom>
                          <a:solidFill>
                            <a:srgbClr val="FFBB00">
                              <a:alpha val="5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714" name="图形 1">
                      <a:extLst>
                        <a:ext uri="{FF2B5EF4-FFF2-40B4-BE49-F238E27FC236}">
                          <a16:creationId xmlns:a16="http://schemas.microsoft.com/office/drawing/2014/main" id="{93616565-0EAA-40E2-9B34-7D9D49F5243C}"/>
                        </a:ext>
                      </a:extLst>
                    </p:cNvPr>
                    <p:cNvGrpSpPr/>
                    <p:nvPr/>
                  </p:nvGrpSpPr>
                  <p:grpSpPr>
                    <a:xfrm>
                      <a:off x="4202293" y="1466410"/>
                      <a:ext cx="668560" cy="281296"/>
                      <a:chOff x="4202293" y="1466410"/>
                      <a:chExt cx="668560" cy="281296"/>
                    </a:xfrm>
                  </p:grpSpPr>
                  <p:grpSp>
                    <p:nvGrpSpPr>
                      <p:cNvPr id="755" name="图形 1">
                        <a:extLst>
                          <a:ext uri="{FF2B5EF4-FFF2-40B4-BE49-F238E27FC236}">
                            <a16:creationId xmlns:a16="http://schemas.microsoft.com/office/drawing/2014/main" id="{4488B1A7-FB87-4DEC-8525-F0656EB520BD}"/>
                          </a:ext>
                        </a:extLst>
                      </p:cNvPr>
                      <p:cNvGrpSpPr/>
                      <p:nvPr/>
                    </p:nvGrpSpPr>
                    <p:grpSpPr>
                      <a:xfrm>
                        <a:off x="4202293" y="1466410"/>
                        <a:ext cx="668560" cy="281296"/>
                        <a:chOff x="4202293" y="1466410"/>
                        <a:chExt cx="668560" cy="281296"/>
                      </a:xfrm>
                    </p:grpSpPr>
                    <p:sp>
                      <p:nvSpPr>
                        <p:cNvPr id="771" name="任意多边形: 形状 770">
                          <a:extLst>
                            <a:ext uri="{FF2B5EF4-FFF2-40B4-BE49-F238E27FC236}">
                              <a16:creationId xmlns:a16="http://schemas.microsoft.com/office/drawing/2014/main" id="{02913825-4D4B-44DD-AB91-A999AE70A3FE}"/>
                            </a:ext>
                          </a:extLst>
                        </p:cNvPr>
                        <p:cNvSpPr/>
                        <p:nvPr/>
                      </p:nvSpPr>
                      <p:spPr>
                        <a:xfrm>
                          <a:off x="4202293" y="1664859"/>
                          <a:ext cx="375712" cy="82847"/>
                        </a:xfrm>
                        <a:custGeom>
                          <a:avLst/>
                          <a:gdLst>
                            <a:gd name="connsiteX0" fmla="*/ 0 w 375712"/>
                            <a:gd name="connsiteY0" fmla="*/ 26974 h 82847"/>
                            <a:gd name="connsiteX1" fmla="*/ 19267 w 375712"/>
                            <a:gd name="connsiteY1" fmla="*/ 82848 h 82847"/>
                            <a:gd name="connsiteX2" fmla="*/ 375704 w 375712"/>
                            <a:gd name="connsiteY2" fmla="*/ 61654 h 82847"/>
                            <a:gd name="connsiteX3" fmla="*/ 354511 w 375712"/>
                            <a:gd name="connsiteY3" fmla="*/ 0 h 82847"/>
                            <a:gd name="connsiteX4" fmla="*/ 0 w 375712"/>
                            <a:gd name="connsiteY4" fmla="*/ 26974 h 82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712" h="82847">
                              <a:moveTo>
                                <a:pt x="0" y="26974"/>
                              </a:moveTo>
                              <a:lnTo>
                                <a:pt x="19267" y="82848"/>
                              </a:lnTo>
                              <a:cubicBezTo>
                                <a:pt x="19267" y="82848"/>
                                <a:pt x="377631" y="63581"/>
                                <a:pt x="375704" y="61654"/>
                              </a:cubicBezTo>
                              <a:cubicBezTo>
                                <a:pt x="373778" y="57801"/>
                                <a:pt x="354511" y="0"/>
                                <a:pt x="354511" y="0"/>
                              </a:cubicBezTo>
                              <a:lnTo>
                                <a:pt x="0" y="26974"/>
                              </a:ln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72" name="任意多边形: 形状 771">
                          <a:extLst>
                            <a:ext uri="{FF2B5EF4-FFF2-40B4-BE49-F238E27FC236}">
                              <a16:creationId xmlns:a16="http://schemas.microsoft.com/office/drawing/2014/main" id="{0A4FEEB1-2045-40E8-A27B-B62410FE5407}"/>
                            </a:ext>
                          </a:extLst>
                        </p:cNvPr>
                        <p:cNvSpPr/>
                        <p:nvPr/>
                      </p:nvSpPr>
                      <p:spPr>
                        <a:xfrm>
                          <a:off x="4202293" y="1662932"/>
                          <a:ext cx="375704" cy="82847"/>
                        </a:xfrm>
                        <a:custGeom>
                          <a:avLst/>
                          <a:gdLst>
                            <a:gd name="connsiteX0" fmla="*/ 354511 w 375704"/>
                            <a:gd name="connsiteY0" fmla="*/ 0 h 82847"/>
                            <a:gd name="connsiteX1" fmla="*/ 375704 w 375704"/>
                            <a:gd name="connsiteY1" fmla="*/ 61654 h 82847"/>
                            <a:gd name="connsiteX2" fmla="*/ 211936 w 375704"/>
                            <a:gd name="connsiteY2" fmla="*/ 73214 h 82847"/>
                            <a:gd name="connsiteX3" fmla="*/ 198449 w 375704"/>
                            <a:gd name="connsiteY3" fmla="*/ 73214 h 82847"/>
                            <a:gd name="connsiteX4" fmla="*/ 167622 w 375704"/>
                            <a:gd name="connsiteY4" fmla="*/ 75141 h 82847"/>
                            <a:gd name="connsiteX5" fmla="*/ 154135 w 375704"/>
                            <a:gd name="connsiteY5" fmla="*/ 75141 h 82847"/>
                            <a:gd name="connsiteX6" fmla="*/ 19267 w 375704"/>
                            <a:gd name="connsiteY6" fmla="*/ 82848 h 82847"/>
                            <a:gd name="connsiteX7" fmla="*/ 0 w 375704"/>
                            <a:gd name="connsiteY7" fmla="*/ 26974 h 82847"/>
                            <a:gd name="connsiteX8" fmla="*/ 132942 w 375704"/>
                            <a:gd name="connsiteY8" fmla="*/ 17340 h 82847"/>
                            <a:gd name="connsiteX9" fmla="*/ 146428 w 375704"/>
                            <a:gd name="connsiteY9" fmla="*/ 15414 h 82847"/>
                            <a:gd name="connsiteX10" fmla="*/ 177255 w 375704"/>
                            <a:gd name="connsiteY10" fmla="*/ 13487 h 82847"/>
                            <a:gd name="connsiteX11" fmla="*/ 190742 w 375704"/>
                            <a:gd name="connsiteY11" fmla="*/ 11560 h 82847"/>
                            <a:gd name="connsiteX12" fmla="*/ 354511 w 375704"/>
                            <a:gd name="connsiteY12" fmla="*/ 0 h 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704" h="82847">
                              <a:moveTo>
                                <a:pt x="354511" y="0"/>
                              </a:moveTo>
                              <a:cubicBezTo>
                                <a:pt x="354511" y="0"/>
                                <a:pt x="373778" y="57801"/>
                                <a:pt x="375704" y="61654"/>
                              </a:cubicBezTo>
                              <a:cubicBezTo>
                                <a:pt x="375704" y="63581"/>
                                <a:pt x="296710" y="67434"/>
                                <a:pt x="211936" y="73214"/>
                              </a:cubicBezTo>
                              <a:cubicBezTo>
                                <a:pt x="208082" y="73214"/>
                                <a:pt x="202302" y="73214"/>
                                <a:pt x="198449" y="73214"/>
                              </a:cubicBezTo>
                              <a:cubicBezTo>
                                <a:pt x="188816" y="73214"/>
                                <a:pt x="179182" y="75141"/>
                                <a:pt x="167622" y="75141"/>
                              </a:cubicBezTo>
                              <a:cubicBezTo>
                                <a:pt x="163769" y="75141"/>
                                <a:pt x="157988" y="75141"/>
                                <a:pt x="154135" y="75141"/>
                              </a:cubicBezTo>
                              <a:cubicBezTo>
                                <a:pt x="80921" y="78994"/>
                                <a:pt x="19267" y="82848"/>
                                <a:pt x="19267" y="82848"/>
                              </a:cubicBezTo>
                              <a:lnTo>
                                <a:pt x="0" y="26974"/>
                              </a:lnTo>
                              <a:lnTo>
                                <a:pt x="132942" y="17340"/>
                              </a:lnTo>
                              <a:lnTo>
                                <a:pt x="146428" y="15414"/>
                              </a:lnTo>
                              <a:lnTo>
                                <a:pt x="177255" y="13487"/>
                              </a:lnTo>
                              <a:lnTo>
                                <a:pt x="190742" y="11560"/>
                              </a:lnTo>
                              <a:lnTo>
                                <a:pt x="354511" y="0"/>
                              </a:lnTo>
                              <a:close/>
                            </a:path>
                          </a:pathLst>
                        </a:custGeom>
                        <a:solidFill>
                          <a:srgbClr val="E2ECF3">
                            <a:alpha val="34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73" name="任意多边形: 形状 772">
                          <a:extLst>
                            <a:ext uri="{FF2B5EF4-FFF2-40B4-BE49-F238E27FC236}">
                              <a16:creationId xmlns:a16="http://schemas.microsoft.com/office/drawing/2014/main" id="{DEAD19C4-613A-4567-93FD-62648D2D0D86}"/>
                            </a:ext>
                          </a:extLst>
                        </p:cNvPr>
                        <p:cNvSpPr/>
                        <p:nvPr/>
                      </p:nvSpPr>
                      <p:spPr>
                        <a:xfrm>
                          <a:off x="4554877" y="1466410"/>
                          <a:ext cx="315976" cy="258229"/>
                        </a:xfrm>
                        <a:custGeom>
                          <a:avLst/>
                          <a:gdLst>
                            <a:gd name="connsiteX0" fmla="*/ 296710 w 315976"/>
                            <a:gd name="connsiteY0" fmla="*/ 0 h 258229"/>
                            <a:gd name="connsiteX1" fmla="*/ 315977 w 315976"/>
                            <a:gd name="connsiteY1" fmla="*/ 55874 h 258229"/>
                            <a:gd name="connsiteX2" fmla="*/ 21194 w 315976"/>
                            <a:gd name="connsiteY2" fmla="*/ 258176 h 258229"/>
                            <a:gd name="connsiteX3" fmla="*/ 0 w 315976"/>
                            <a:gd name="connsiteY3" fmla="*/ 196522 h 258229"/>
                            <a:gd name="connsiteX4" fmla="*/ 296710 w 315976"/>
                            <a:gd name="connsiteY4" fmla="*/ 0 h 258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76" h="258229">
                              <a:moveTo>
                                <a:pt x="296710" y="0"/>
                              </a:moveTo>
                              <a:lnTo>
                                <a:pt x="315977" y="55874"/>
                              </a:lnTo>
                              <a:cubicBezTo>
                                <a:pt x="315977" y="55874"/>
                                <a:pt x="23120" y="262030"/>
                                <a:pt x="21194" y="258176"/>
                              </a:cubicBezTo>
                              <a:cubicBezTo>
                                <a:pt x="19267" y="254323"/>
                                <a:pt x="0" y="196522"/>
                                <a:pt x="0" y="196522"/>
                              </a:cubicBezTo>
                              <a:lnTo>
                                <a:pt x="296710" y="0"/>
                              </a:ln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74" name="任意多边形: 形状 773">
                          <a:extLst>
                            <a:ext uri="{FF2B5EF4-FFF2-40B4-BE49-F238E27FC236}">
                              <a16:creationId xmlns:a16="http://schemas.microsoft.com/office/drawing/2014/main" id="{4789ACAC-4D7D-43F3-ACCF-4B96662D2088}"/>
                            </a:ext>
                          </a:extLst>
                        </p:cNvPr>
                        <p:cNvSpPr/>
                        <p:nvPr/>
                      </p:nvSpPr>
                      <p:spPr>
                        <a:xfrm>
                          <a:off x="4554877" y="1466410"/>
                          <a:ext cx="315976" cy="258236"/>
                        </a:xfrm>
                        <a:custGeom>
                          <a:avLst/>
                          <a:gdLst>
                            <a:gd name="connsiteX0" fmla="*/ 296710 w 315976"/>
                            <a:gd name="connsiteY0" fmla="*/ 0 h 258236"/>
                            <a:gd name="connsiteX1" fmla="*/ 315977 w 315976"/>
                            <a:gd name="connsiteY1" fmla="*/ 55874 h 258236"/>
                            <a:gd name="connsiteX2" fmla="*/ 202302 w 315976"/>
                            <a:gd name="connsiteY2" fmla="*/ 134868 h 258236"/>
                            <a:gd name="connsiteX3" fmla="*/ 190742 w 315976"/>
                            <a:gd name="connsiteY3" fmla="*/ 142575 h 258236"/>
                            <a:gd name="connsiteX4" fmla="*/ 165695 w 315976"/>
                            <a:gd name="connsiteY4" fmla="*/ 159915 h 258236"/>
                            <a:gd name="connsiteX5" fmla="*/ 154135 w 315976"/>
                            <a:gd name="connsiteY5" fmla="*/ 167622 h 258236"/>
                            <a:gd name="connsiteX6" fmla="*/ 21194 w 315976"/>
                            <a:gd name="connsiteY6" fmla="*/ 258176 h 258236"/>
                            <a:gd name="connsiteX7" fmla="*/ 0 w 315976"/>
                            <a:gd name="connsiteY7" fmla="*/ 196522 h 258236"/>
                            <a:gd name="connsiteX8" fmla="*/ 134868 w 315976"/>
                            <a:gd name="connsiteY8" fmla="*/ 107895 h 258236"/>
                            <a:gd name="connsiteX9" fmla="*/ 146428 w 315976"/>
                            <a:gd name="connsiteY9" fmla="*/ 100188 h 258236"/>
                            <a:gd name="connsiteX10" fmla="*/ 171475 w 315976"/>
                            <a:gd name="connsiteY10" fmla="*/ 82848 h 258236"/>
                            <a:gd name="connsiteX11" fmla="*/ 183035 w 315976"/>
                            <a:gd name="connsiteY11" fmla="*/ 77068 h 258236"/>
                            <a:gd name="connsiteX12" fmla="*/ 296710 w 315976"/>
                            <a:gd name="connsiteY12" fmla="*/ 0 h 25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976" h="258236">
                              <a:moveTo>
                                <a:pt x="296710" y="0"/>
                              </a:moveTo>
                              <a:lnTo>
                                <a:pt x="315977" y="55874"/>
                              </a:lnTo>
                              <a:cubicBezTo>
                                <a:pt x="315977" y="55874"/>
                                <a:pt x="263956" y="92481"/>
                                <a:pt x="202302" y="134868"/>
                              </a:cubicBezTo>
                              <a:cubicBezTo>
                                <a:pt x="198449" y="136795"/>
                                <a:pt x="194596" y="140648"/>
                                <a:pt x="190742" y="142575"/>
                              </a:cubicBezTo>
                              <a:cubicBezTo>
                                <a:pt x="183035" y="148355"/>
                                <a:pt x="173402" y="154135"/>
                                <a:pt x="165695" y="159915"/>
                              </a:cubicBezTo>
                              <a:cubicBezTo>
                                <a:pt x="161842" y="161842"/>
                                <a:pt x="157988" y="165695"/>
                                <a:pt x="154135" y="167622"/>
                              </a:cubicBezTo>
                              <a:cubicBezTo>
                                <a:pt x="84774" y="215789"/>
                                <a:pt x="21194" y="260103"/>
                                <a:pt x="21194" y="258176"/>
                              </a:cubicBezTo>
                              <a:cubicBezTo>
                                <a:pt x="19267" y="254323"/>
                                <a:pt x="0" y="196522"/>
                                <a:pt x="0" y="196522"/>
                              </a:cubicBezTo>
                              <a:lnTo>
                                <a:pt x="134868" y="107895"/>
                              </a:lnTo>
                              <a:lnTo>
                                <a:pt x="146428" y="100188"/>
                              </a:lnTo>
                              <a:lnTo>
                                <a:pt x="171475" y="82848"/>
                              </a:lnTo>
                              <a:lnTo>
                                <a:pt x="183035" y="77068"/>
                              </a:lnTo>
                              <a:lnTo>
                                <a:pt x="296710" y="0"/>
                              </a:lnTo>
                              <a:close/>
                            </a:path>
                          </a:pathLst>
                        </a:custGeom>
                        <a:solidFill>
                          <a:srgbClr val="E2ECF3">
                            <a:alpha val="2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56" name="图形 1">
                        <a:extLst>
                          <a:ext uri="{FF2B5EF4-FFF2-40B4-BE49-F238E27FC236}">
                            <a16:creationId xmlns:a16="http://schemas.microsoft.com/office/drawing/2014/main" id="{C86CFC2B-12EB-4D22-937E-F2749EDEB159}"/>
                          </a:ext>
                        </a:extLst>
                      </p:cNvPr>
                      <p:cNvGrpSpPr/>
                      <p:nvPr/>
                    </p:nvGrpSpPr>
                    <p:grpSpPr>
                      <a:xfrm>
                        <a:off x="4689745" y="1543478"/>
                        <a:ext cx="67434" cy="90554"/>
                        <a:chOff x="4689745" y="1543478"/>
                        <a:chExt cx="67434" cy="90554"/>
                      </a:xfrm>
                    </p:grpSpPr>
                    <p:sp>
                      <p:nvSpPr>
                        <p:cNvPr id="768" name="任意多边形: 形状 767">
                          <a:extLst>
                            <a:ext uri="{FF2B5EF4-FFF2-40B4-BE49-F238E27FC236}">
                              <a16:creationId xmlns:a16="http://schemas.microsoft.com/office/drawing/2014/main" id="{365102D5-23E2-4859-9300-8A4B384AE7E5}"/>
                            </a:ext>
                          </a:extLst>
                        </p:cNvPr>
                        <p:cNvSpPr/>
                        <p:nvPr/>
                      </p:nvSpPr>
                      <p:spPr>
                        <a:xfrm>
                          <a:off x="4689745" y="1543478"/>
                          <a:ext cx="67434" cy="90554"/>
                        </a:xfrm>
                        <a:custGeom>
                          <a:avLst/>
                          <a:gdLst>
                            <a:gd name="connsiteX0" fmla="*/ 48167 w 67434"/>
                            <a:gd name="connsiteY0" fmla="*/ 0 h 90554"/>
                            <a:gd name="connsiteX1" fmla="*/ 67434 w 67434"/>
                            <a:gd name="connsiteY1" fmla="*/ 57801 h 90554"/>
                            <a:gd name="connsiteX2" fmla="*/ 55874 w 67434"/>
                            <a:gd name="connsiteY2" fmla="*/ 65507 h 90554"/>
                            <a:gd name="connsiteX3" fmla="*/ 30827 w 67434"/>
                            <a:gd name="connsiteY3" fmla="*/ 82848 h 90554"/>
                            <a:gd name="connsiteX4" fmla="*/ 19267 w 67434"/>
                            <a:gd name="connsiteY4" fmla="*/ 90554 h 90554"/>
                            <a:gd name="connsiteX5" fmla="*/ 0 w 67434"/>
                            <a:gd name="connsiteY5" fmla="*/ 30827 h 90554"/>
                            <a:gd name="connsiteX6" fmla="*/ 11560 w 67434"/>
                            <a:gd name="connsiteY6" fmla="*/ 23120 h 90554"/>
                            <a:gd name="connsiteX7" fmla="*/ 36607 w 67434"/>
                            <a:gd name="connsiteY7" fmla="*/ 5780 h 90554"/>
                            <a:gd name="connsiteX8" fmla="*/ 48167 w 67434"/>
                            <a:gd name="connsiteY8" fmla="*/ 0 h 9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434" h="90554">
                              <a:moveTo>
                                <a:pt x="48167" y="0"/>
                              </a:moveTo>
                              <a:lnTo>
                                <a:pt x="67434" y="57801"/>
                              </a:lnTo>
                              <a:cubicBezTo>
                                <a:pt x="63581" y="59727"/>
                                <a:pt x="59727" y="63581"/>
                                <a:pt x="55874" y="65507"/>
                              </a:cubicBezTo>
                              <a:cubicBezTo>
                                <a:pt x="48167" y="71287"/>
                                <a:pt x="38534" y="77068"/>
                                <a:pt x="30827" y="82848"/>
                              </a:cubicBezTo>
                              <a:cubicBezTo>
                                <a:pt x="26974" y="84774"/>
                                <a:pt x="23120" y="88628"/>
                                <a:pt x="19267" y="90554"/>
                              </a:cubicBezTo>
                              <a:lnTo>
                                <a:pt x="0" y="30827"/>
                              </a:lnTo>
                              <a:lnTo>
                                <a:pt x="11560" y="23120"/>
                              </a:lnTo>
                              <a:lnTo>
                                <a:pt x="36607" y="5780"/>
                              </a:lnTo>
                              <a:lnTo>
                                <a:pt x="48167" y="0"/>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69" name="任意多边形: 形状 768">
                          <a:extLst>
                            <a:ext uri="{FF2B5EF4-FFF2-40B4-BE49-F238E27FC236}">
                              <a16:creationId xmlns:a16="http://schemas.microsoft.com/office/drawing/2014/main" id="{D4A2EB66-1B36-4D8B-BA28-3B5B32338C27}"/>
                            </a:ext>
                          </a:extLst>
                        </p:cNvPr>
                        <p:cNvSpPr/>
                        <p:nvPr/>
                      </p:nvSpPr>
                      <p:spPr>
                        <a:xfrm>
                          <a:off x="4689745" y="1566598"/>
                          <a:ext cx="30826" cy="67434"/>
                        </a:xfrm>
                        <a:custGeom>
                          <a:avLst/>
                          <a:gdLst>
                            <a:gd name="connsiteX0" fmla="*/ 11560 w 30826"/>
                            <a:gd name="connsiteY0" fmla="*/ 0 h 67434"/>
                            <a:gd name="connsiteX1" fmla="*/ 30827 w 30826"/>
                            <a:gd name="connsiteY1" fmla="*/ 59727 h 67434"/>
                            <a:gd name="connsiteX2" fmla="*/ 19267 w 30826"/>
                            <a:gd name="connsiteY2" fmla="*/ 67434 h 67434"/>
                            <a:gd name="connsiteX3" fmla="*/ 0 w 30826"/>
                            <a:gd name="connsiteY3" fmla="*/ 7707 h 67434"/>
                            <a:gd name="connsiteX4" fmla="*/ 11560 w 30826"/>
                            <a:gd name="connsiteY4" fmla="*/ 0 h 6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26" h="67434">
                              <a:moveTo>
                                <a:pt x="11560" y="0"/>
                              </a:moveTo>
                              <a:lnTo>
                                <a:pt x="30827" y="59727"/>
                              </a:lnTo>
                              <a:cubicBezTo>
                                <a:pt x="26974" y="61654"/>
                                <a:pt x="23120" y="65507"/>
                                <a:pt x="19267" y="67434"/>
                              </a:cubicBezTo>
                              <a:lnTo>
                                <a:pt x="0" y="7707"/>
                              </a:lnTo>
                              <a:lnTo>
                                <a:pt x="11560" y="0"/>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70" name="任意多边形: 形状 769">
                          <a:extLst>
                            <a:ext uri="{FF2B5EF4-FFF2-40B4-BE49-F238E27FC236}">
                              <a16:creationId xmlns:a16="http://schemas.microsoft.com/office/drawing/2014/main" id="{1EA401A6-EB19-4187-B4D1-41543CE113EF}"/>
                            </a:ext>
                          </a:extLst>
                        </p:cNvPr>
                        <p:cNvSpPr/>
                        <p:nvPr/>
                      </p:nvSpPr>
                      <p:spPr>
                        <a:xfrm>
                          <a:off x="4726353" y="1543478"/>
                          <a:ext cx="30827" cy="65507"/>
                        </a:xfrm>
                        <a:custGeom>
                          <a:avLst/>
                          <a:gdLst>
                            <a:gd name="connsiteX0" fmla="*/ 11560 w 30827"/>
                            <a:gd name="connsiteY0" fmla="*/ 0 h 65507"/>
                            <a:gd name="connsiteX1" fmla="*/ 30827 w 30827"/>
                            <a:gd name="connsiteY1" fmla="*/ 57801 h 65507"/>
                            <a:gd name="connsiteX2" fmla="*/ 19267 w 30827"/>
                            <a:gd name="connsiteY2" fmla="*/ 65507 h 65507"/>
                            <a:gd name="connsiteX3" fmla="*/ 0 w 30827"/>
                            <a:gd name="connsiteY3" fmla="*/ 5780 h 65507"/>
                            <a:gd name="connsiteX4" fmla="*/ 11560 w 30827"/>
                            <a:gd name="connsiteY4" fmla="*/ 0 h 6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27" h="65507">
                              <a:moveTo>
                                <a:pt x="11560" y="0"/>
                              </a:moveTo>
                              <a:lnTo>
                                <a:pt x="30827" y="57801"/>
                              </a:lnTo>
                              <a:cubicBezTo>
                                <a:pt x="26974" y="59727"/>
                                <a:pt x="23120" y="63581"/>
                                <a:pt x="19267" y="65507"/>
                              </a:cubicBezTo>
                              <a:lnTo>
                                <a:pt x="0" y="5780"/>
                              </a:lnTo>
                              <a:lnTo>
                                <a:pt x="11560" y="0"/>
                              </a:lnTo>
                              <a:close/>
                            </a:path>
                          </a:pathLst>
                        </a:custGeom>
                        <a:solidFill>
                          <a:srgbClr val="FFBB00">
                            <a:alpha val="5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57" name="图形 1">
                        <a:extLst>
                          <a:ext uri="{FF2B5EF4-FFF2-40B4-BE49-F238E27FC236}">
                            <a16:creationId xmlns:a16="http://schemas.microsoft.com/office/drawing/2014/main" id="{EC870416-0033-4244-80C2-307205EB335F}"/>
                          </a:ext>
                        </a:extLst>
                      </p:cNvPr>
                      <p:cNvGrpSpPr/>
                      <p:nvPr/>
                    </p:nvGrpSpPr>
                    <p:grpSpPr>
                      <a:xfrm>
                        <a:off x="4333308" y="1674493"/>
                        <a:ext cx="78994" cy="63580"/>
                        <a:chOff x="4333308" y="1674493"/>
                        <a:chExt cx="78994" cy="63580"/>
                      </a:xfrm>
                    </p:grpSpPr>
                    <p:sp>
                      <p:nvSpPr>
                        <p:cNvPr id="765" name="任意多边形: 形状 764">
                          <a:extLst>
                            <a:ext uri="{FF2B5EF4-FFF2-40B4-BE49-F238E27FC236}">
                              <a16:creationId xmlns:a16="http://schemas.microsoft.com/office/drawing/2014/main" id="{977ACED7-FF6E-46F9-A6D2-8CE066B5E44B}"/>
                            </a:ext>
                          </a:extLst>
                        </p:cNvPr>
                        <p:cNvSpPr/>
                        <p:nvPr/>
                      </p:nvSpPr>
                      <p:spPr>
                        <a:xfrm>
                          <a:off x="4333308" y="1674493"/>
                          <a:ext cx="78994" cy="63580"/>
                        </a:xfrm>
                        <a:custGeom>
                          <a:avLst/>
                          <a:gdLst>
                            <a:gd name="connsiteX0" fmla="*/ 78994 w 78994"/>
                            <a:gd name="connsiteY0" fmla="*/ 61654 h 63580"/>
                            <a:gd name="connsiteX1" fmla="*/ 65507 w 78994"/>
                            <a:gd name="connsiteY1" fmla="*/ 61654 h 63580"/>
                            <a:gd name="connsiteX2" fmla="*/ 34680 w 78994"/>
                            <a:gd name="connsiteY2" fmla="*/ 63581 h 63580"/>
                            <a:gd name="connsiteX3" fmla="*/ 21194 w 78994"/>
                            <a:gd name="connsiteY3" fmla="*/ 63581 h 63580"/>
                            <a:gd name="connsiteX4" fmla="*/ 0 w 78994"/>
                            <a:gd name="connsiteY4" fmla="*/ 5780 h 63580"/>
                            <a:gd name="connsiteX5" fmla="*/ 13487 w 78994"/>
                            <a:gd name="connsiteY5" fmla="*/ 3853 h 63580"/>
                            <a:gd name="connsiteX6" fmla="*/ 44314 w 78994"/>
                            <a:gd name="connsiteY6" fmla="*/ 1927 h 63580"/>
                            <a:gd name="connsiteX7" fmla="*/ 57801 w 78994"/>
                            <a:gd name="connsiteY7" fmla="*/ 0 h 63580"/>
                            <a:gd name="connsiteX8" fmla="*/ 78994 w 78994"/>
                            <a:gd name="connsiteY8" fmla="*/ 61654 h 6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94" h="63580">
                              <a:moveTo>
                                <a:pt x="78994" y="61654"/>
                              </a:moveTo>
                              <a:cubicBezTo>
                                <a:pt x="75141" y="61654"/>
                                <a:pt x="69361" y="61654"/>
                                <a:pt x="65507" y="61654"/>
                              </a:cubicBezTo>
                              <a:cubicBezTo>
                                <a:pt x="55874" y="61654"/>
                                <a:pt x="46241" y="63581"/>
                                <a:pt x="34680" y="63581"/>
                              </a:cubicBezTo>
                              <a:cubicBezTo>
                                <a:pt x="30827" y="63581"/>
                                <a:pt x="25047" y="63581"/>
                                <a:pt x="21194" y="63581"/>
                              </a:cubicBezTo>
                              <a:lnTo>
                                <a:pt x="0" y="5780"/>
                              </a:lnTo>
                              <a:lnTo>
                                <a:pt x="13487" y="3853"/>
                              </a:lnTo>
                              <a:lnTo>
                                <a:pt x="44314" y="1927"/>
                              </a:lnTo>
                              <a:lnTo>
                                <a:pt x="57801" y="0"/>
                              </a:lnTo>
                              <a:lnTo>
                                <a:pt x="78994" y="61654"/>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66" name="任意多边形: 形状 765">
                          <a:extLst>
                            <a:ext uri="{FF2B5EF4-FFF2-40B4-BE49-F238E27FC236}">
                              <a16:creationId xmlns:a16="http://schemas.microsoft.com/office/drawing/2014/main" id="{D3F2F79B-D927-4FBC-89DC-7D88BDA31F7E}"/>
                            </a:ext>
                          </a:extLst>
                        </p:cNvPr>
                        <p:cNvSpPr/>
                        <p:nvPr/>
                      </p:nvSpPr>
                      <p:spPr>
                        <a:xfrm>
                          <a:off x="4379549" y="1676419"/>
                          <a:ext cx="32753" cy="59727"/>
                        </a:xfrm>
                        <a:custGeom>
                          <a:avLst/>
                          <a:gdLst>
                            <a:gd name="connsiteX0" fmla="*/ 32754 w 32753"/>
                            <a:gd name="connsiteY0" fmla="*/ 59727 h 59727"/>
                            <a:gd name="connsiteX1" fmla="*/ 19267 w 32753"/>
                            <a:gd name="connsiteY1" fmla="*/ 59727 h 59727"/>
                            <a:gd name="connsiteX2" fmla="*/ 0 w 32753"/>
                            <a:gd name="connsiteY2" fmla="*/ 1927 h 59727"/>
                            <a:gd name="connsiteX3" fmla="*/ 13487 w 32753"/>
                            <a:gd name="connsiteY3" fmla="*/ 0 h 59727"/>
                            <a:gd name="connsiteX4" fmla="*/ 32754 w 32753"/>
                            <a:gd name="connsiteY4" fmla="*/ 59727 h 59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53" h="59727">
                              <a:moveTo>
                                <a:pt x="32754" y="59727"/>
                              </a:moveTo>
                              <a:cubicBezTo>
                                <a:pt x="28900" y="59727"/>
                                <a:pt x="23120" y="59727"/>
                                <a:pt x="19267" y="59727"/>
                              </a:cubicBezTo>
                              <a:lnTo>
                                <a:pt x="0" y="1927"/>
                              </a:lnTo>
                              <a:lnTo>
                                <a:pt x="13487" y="0"/>
                              </a:lnTo>
                              <a:lnTo>
                                <a:pt x="32754" y="59727"/>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67" name="任意多边形: 形状 766">
                          <a:extLst>
                            <a:ext uri="{FF2B5EF4-FFF2-40B4-BE49-F238E27FC236}">
                              <a16:creationId xmlns:a16="http://schemas.microsoft.com/office/drawing/2014/main" id="{41D706B0-6E1E-44A0-B6E4-12CFE44AE183}"/>
                            </a:ext>
                          </a:extLst>
                        </p:cNvPr>
                        <p:cNvSpPr/>
                        <p:nvPr/>
                      </p:nvSpPr>
                      <p:spPr>
                        <a:xfrm>
                          <a:off x="4335235" y="1678346"/>
                          <a:ext cx="34680" cy="59727"/>
                        </a:xfrm>
                        <a:custGeom>
                          <a:avLst/>
                          <a:gdLst>
                            <a:gd name="connsiteX0" fmla="*/ 34680 w 34680"/>
                            <a:gd name="connsiteY0" fmla="*/ 59727 h 59727"/>
                            <a:gd name="connsiteX1" fmla="*/ 21194 w 34680"/>
                            <a:gd name="connsiteY1" fmla="*/ 59727 h 59727"/>
                            <a:gd name="connsiteX2" fmla="*/ 0 w 34680"/>
                            <a:gd name="connsiteY2" fmla="*/ 1927 h 59727"/>
                            <a:gd name="connsiteX3" fmla="*/ 13487 w 34680"/>
                            <a:gd name="connsiteY3" fmla="*/ 0 h 59727"/>
                            <a:gd name="connsiteX4" fmla="*/ 34680 w 34680"/>
                            <a:gd name="connsiteY4" fmla="*/ 59727 h 59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80" h="59727">
                              <a:moveTo>
                                <a:pt x="34680" y="59727"/>
                              </a:moveTo>
                              <a:cubicBezTo>
                                <a:pt x="30827" y="59727"/>
                                <a:pt x="25047" y="59727"/>
                                <a:pt x="21194" y="59727"/>
                              </a:cubicBezTo>
                              <a:lnTo>
                                <a:pt x="0" y="1927"/>
                              </a:lnTo>
                              <a:lnTo>
                                <a:pt x="13487" y="0"/>
                              </a:lnTo>
                              <a:lnTo>
                                <a:pt x="34680" y="59727"/>
                              </a:lnTo>
                              <a:close/>
                            </a:path>
                          </a:pathLst>
                        </a:custGeom>
                        <a:solidFill>
                          <a:srgbClr val="FFBB00">
                            <a:alpha val="5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758" name="任意多边形: 形状 757">
                        <a:extLst>
                          <a:ext uri="{FF2B5EF4-FFF2-40B4-BE49-F238E27FC236}">
                            <a16:creationId xmlns:a16="http://schemas.microsoft.com/office/drawing/2014/main" id="{ED58676B-17FD-431B-98F4-3F4873B860E9}"/>
                          </a:ext>
                        </a:extLst>
                      </p:cNvPr>
                      <p:cNvSpPr/>
                      <p:nvPr/>
                    </p:nvSpPr>
                    <p:spPr>
                      <a:xfrm>
                        <a:off x="4202293" y="1466410"/>
                        <a:ext cx="649294" cy="225422"/>
                      </a:xfrm>
                      <a:custGeom>
                        <a:avLst/>
                        <a:gdLst>
                          <a:gd name="connsiteX0" fmla="*/ 296710 w 649294"/>
                          <a:gd name="connsiteY0" fmla="*/ 30827 h 225422"/>
                          <a:gd name="connsiteX1" fmla="*/ 0 w 649294"/>
                          <a:gd name="connsiteY1" fmla="*/ 225423 h 225422"/>
                          <a:gd name="connsiteX2" fmla="*/ 354511 w 649294"/>
                          <a:gd name="connsiteY2" fmla="*/ 196522 h 225422"/>
                          <a:gd name="connsiteX3" fmla="*/ 649294 w 649294"/>
                          <a:gd name="connsiteY3" fmla="*/ 0 h 225422"/>
                        </a:gdLst>
                        <a:ahLst/>
                        <a:cxnLst>
                          <a:cxn ang="0">
                            <a:pos x="connsiteX0" y="connsiteY0"/>
                          </a:cxn>
                          <a:cxn ang="0">
                            <a:pos x="connsiteX1" y="connsiteY1"/>
                          </a:cxn>
                          <a:cxn ang="0">
                            <a:pos x="connsiteX2" y="connsiteY2"/>
                          </a:cxn>
                          <a:cxn ang="0">
                            <a:pos x="connsiteX3" y="connsiteY3"/>
                          </a:cxn>
                        </a:cxnLst>
                        <a:rect l="l" t="t" r="r" b="b"/>
                        <a:pathLst>
                          <a:path w="649294" h="225422">
                            <a:moveTo>
                              <a:pt x="296710" y="30827"/>
                            </a:moveTo>
                            <a:lnTo>
                              <a:pt x="0" y="225423"/>
                            </a:lnTo>
                            <a:lnTo>
                              <a:pt x="354511" y="196522"/>
                            </a:lnTo>
                            <a:lnTo>
                              <a:pt x="649294" y="0"/>
                            </a:ln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59" name="任意多边形: 形状 758">
                        <a:extLst>
                          <a:ext uri="{FF2B5EF4-FFF2-40B4-BE49-F238E27FC236}">
                            <a16:creationId xmlns:a16="http://schemas.microsoft.com/office/drawing/2014/main" id="{3D8C707F-D47A-409F-A31D-542D2B567CCD}"/>
                          </a:ext>
                        </a:extLst>
                      </p:cNvPr>
                      <p:cNvSpPr/>
                      <p:nvPr/>
                    </p:nvSpPr>
                    <p:spPr>
                      <a:xfrm>
                        <a:off x="4335235" y="1481824"/>
                        <a:ext cx="352583" cy="198448"/>
                      </a:xfrm>
                      <a:custGeom>
                        <a:avLst/>
                        <a:gdLst>
                          <a:gd name="connsiteX0" fmla="*/ 352584 w 352583"/>
                          <a:gd name="connsiteY0" fmla="*/ 0 h 198448"/>
                          <a:gd name="connsiteX1" fmla="*/ 57801 w 352583"/>
                          <a:gd name="connsiteY1" fmla="*/ 194596 h 198448"/>
                          <a:gd name="connsiteX2" fmla="*/ 44314 w 352583"/>
                          <a:gd name="connsiteY2" fmla="*/ 194596 h 198448"/>
                          <a:gd name="connsiteX3" fmla="*/ 0 w 352583"/>
                          <a:gd name="connsiteY3" fmla="*/ 198449 h 198448"/>
                          <a:gd name="connsiteX4" fmla="*/ 289003 w 352583"/>
                          <a:gd name="connsiteY4" fmla="*/ 5780 h 198448"/>
                          <a:gd name="connsiteX5" fmla="*/ 331390 w 352583"/>
                          <a:gd name="connsiteY5" fmla="*/ 1927 h 198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583" h="198448">
                            <a:moveTo>
                              <a:pt x="352584" y="0"/>
                            </a:moveTo>
                            <a:lnTo>
                              <a:pt x="57801" y="194596"/>
                            </a:lnTo>
                            <a:lnTo>
                              <a:pt x="44314" y="194596"/>
                            </a:lnTo>
                            <a:lnTo>
                              <a:pt x="0" y="198449"/>
                            </a:lnTo>
                            <a:lnTo>
                              <a:pt x="289003" y="5780"/>
                            </a:lnTo>
                            <a:lnTo>
                              <a:pt x="331390" y="1927"/>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60" name="任意多边形: 形状 759">
                        <a:extLst>
                          <a:ext uri="{FF2B5EF4-FFF2-40B4-BE49-F238E27FC236}">
                            <a16:creationId xmlns:a16="http://schemas.microsoft.com/office/drawing/2014/main" id="{5DDD3CD9-4497-4F50-9785-3A38213A29BA}"/>
                          </a:ext>
                        </a:extLst>
                      </p:cNvPr>
                      <p:cNvSpPr/>
                      <p:nvPr/>
                    </p:nvSpPr>
                    <p:spPr>
                      <a:xfrm>
                        <a:off x="4379549" y="1481824"/>
                        <a:ext cx="308270" cy="194595"/>
                      </a:xfrm>
                      <a:custGeom>
                        <a:avLst/>
                        <a:gdLst>
                          <a:gd name="connsiteX0" fmla="*/ 308270 w 308270"/>
                          <a:gd name="connsiteY0" fmla="*/ 0 h 194595"/>
                          <a:gd name="connsiteX1" fmla="*/ 13487 w 308270"/>
                          <a:gd name="connsiteY1" fmla="*/ 194596 h 194595"/>
                          <a:gd name="connsiteX2" fmla="*/ 0 w 308270"/>
                          <a:gd name="connsiteY2" fmla="*/ 194596 h 194595"/>
                          <a:gd name="connsiteX3" fmla="*/ 287077 w 308270"/>
                          <a:gd name="connsiteY3" fmla="*/ 1927 h 194595"/>
                        </a:gdLst>
                        <a:ahLst/>
                        <a:cxnLst>
                          <a:cxn ang="0">
                            <a:pos x="connsiteX0" y="connsiteY0"/>
                          </a:cxn>
                          <a:cxn ang="0">
                            <a:pos x="connsiteX1" y="connsiteY1"/>
                          </a:cxn>
                          <a:cxn ang="0">
                            <a:pos x="connsiteX2" y="connsiteY2"/>
                          </a:cxn>
                          <a:cxn ang="0">
                            <a:pos x="connsiteX3" y="connsiteY3"/>
                          </a:cxn>
                        </a:cxnLst>
                        <a:rect l="l" t="t" r="r" b="b"/>
                        <a:pathLst>
                          <a:path w="308270" h="194595">
                            <a:moveTo>
                              <a:pt x="308270" y="0"/>
                            </a:moveTo>
                            <a:lnTo>
                              <a:pt x="13487" y="194596"/>
                            </a:lnTo>
                            <a:lnTo>
                              <a:pt x="0" y="194596"/>
                            </a:lnTo>
                            <a:lnTo>
                              <a:pt x="287077" y="1927"/>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61" name="任意多边形: 形状 760">
                        <a:extLst>
                          <a:ext uri="{FF2B5EF4-FFF2-40B4-BE49-F238E27FC236}">
                            <a16:creationId xmlns:a16="http://schemas.microsoft.com/office/drawing/2014/main" id="{D0059FEC-662F-48B0-9323-12682A8821A4}"/>
                          </a:ext>
                        </a:extLst>
                      </p:cNvPr>
                      <p:cNvSpPr/>
                      <p:nvPr/>
                    </p:nvSpPr>
                    <p:spPr>
                      <a:xfrm>
                        <a:off x="4335235" y="1485677"/>
                        <a:ext cx="308270" cy="194595"/>
                      </a:xfrm>
                      <a:custGeom>
                        <a:avLst/>
                        <a:gdLst>
                          <a:gd name="connsiteX0" fmla="*/ 308270 w 308270"/>
                          <a:gd name="connsiteY0" fmla="*/ 0 h 194595"/>
                          <a:gd name="connsiteX1" fmla="*/ 13487 w 308270"/>
                          <a:gd name="connsiteY1" fmla="*/ 194596 h 194595"/>
                          <a:gd name="connsiteX2" fmla="*/ 0 w 308270"/>
                          <a:gd name="connsiteY2" fmla="*/ 194596 h 194595"/>
                          <a:gd name="connsiteX3" fmla="*/ 287077 w 308270"/>
                          <a:gd name="connsiteY3" fmla="*/ 1927 h 194595"/>
                        </a:gdLst>
                        <a:ahLst/>
                        <a:cxnLst>
                          <a:cxn ang="0">
                            <a:pos x="connsiteX0" y="connsiteY0"/>
                          </a:cxn>
                          <a:cxn ang="0">
                            <a:pos x="connsiteX1" y="connsiteY1"/>
                          </a:cxn>
                          <a:cxn ang="0">
                            <a:pos x="connsiteX2" y="connsiteY2"/>
                          </a:cxn>
                          <a:cxn ang="0">
                            <a:pos x="connsiteX3" y="connsiteY3"/>
                          </a:cxn>
                        </a:cxnLst>
                        <a:rect l="l" t="t" r="r" b="b"/>
                        <a:pathLst>
                          <a:path w="308270" h="194595">
                            <a:moveTo>
                              <a:pt x="308270" y="0"/>
                            </a:moveTo>
                            <a:lnTo>
                              <a:pt x="13487" y="194596"/>
                            </a:lnTo>
                            <a:lnTo>
                              <a:pt x="0" y="194596"/>
                            </a:lnTo>
                            <a:lnTo>
                              <a:pt x="287077" y="1927"/>
                            </a:lnTo>
                            <a:close/>
                          </a:path>
                        </a:pathLst>
                      </a:custGeom>
                      <a:solidFill>
                        <a:srgbClr val="FFBB00">
                          <a:alpha val="5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62" name="任意多边形: 形状 761">
                        <a:extLst>
                          <a:ext uri="{FF2B5EF4-FFF2-40B4-BE49-F238E27FC236}">
                            <a16:creationId xmlns:a16="http://schemas.microsoft.com/office/drawing/2014/main" id="{5AEF2B9D-A1DB-4A4C-BE0C-28F88176A1A2}"/>
                          </a:ext>
                        </a:extLst>
                      </p:cNvPr>
                      <p:cNvSpPr/>
                      <p:nvPr/>
                    </p:nvSpPr>
                    <p:spPr>
                      <a:xfrm>
                        <a:off x="4329455" y="1543478"/>
                        <a:ext cx="408457" cy="63580"/>
                      </a:xfrm>
                      <a:custGeom>
                        <a:avLst/>
                        <a:gdLst>
                          <a:gd name="connsiteX0" fmla="*/ 408458 w 408457"/>
                          <a:gd name="connsiteY0" fmla="*/ 0 h 63580"/>
                          <a:gd name="connsiteX1" fmla="*/ 371851 w 408457"/>
                          <a:gd name="connsiteY1" fmla="*/ 23120 h 63580"/>
                          <a:gd name="connsiteX2" fmla="*/ 360291 w 408457"/>
                          <a:gd name="connsiteY2" fmla="*/ 30827 h 63580"/>
                          <a:gd name="connsiteX3" fmla="*/ 1927 w 408457"/>
                          <a:gd name="connsiteY3" fmla="*/ 63581 h 63580"/>
                          <a:gd name="connsiteX4" fmla="*/ 0 w 408457"/>
                          <a:gd name="connsiteY4" fmla="*/ 63581 h 63580"/>
                          <a:gd name="connsiteX5" fmla="*/ 55874 w 408457"/>
                          <a:gd name="connsiteY5" fmla="*/ 26974 h 6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457" h="63580">
                            <a:moveTo>
                              <a:pt x="408458" y="0"/>
                            </a:moveTo>
                            <a:lnTo>
                              <a:pt x="371851" y="23120"/>
                            </a:lnTo>
                            <a:lnTo>
                              <a:pt x="360291" y="30827"/>
                            </a:lnTo>
                            <a:lnTo>
                              <a:pt x="1927" y="63581"/>
                            </a:lnTo>
                            <a:lnTo>
                              <a:pt x="0" y="63581"/>
                            </a:lnTo>
                            <a:lnTo>
                              <a:pt x="55874" y="26974"/>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63" name="任意多边形: 形状 762">
                        <a:extLst>
                          <a:ext uri="{FF2B5EF4-FFF2-40B4-BE49-F238E27FC236}">
                            <a16:creationId xmlns:a16="http://schemas.microsoft.com/office/drawing/2014/main" id="{27FDF1FC-B766-45C8-B28E-37319B5BFCF5}"/>
                          </a:ext>
                        </a:extLst>
                      </p:cNvPr>
                      <p:cNvSpPr/>
                      <p:nvPr/>
                    </p:nvSpPr>
                    <p:spPr>
                      <a:xfrm>
                        <a:off x="4331381" y="1566598"/>
                        <a:ext cx="369924" cy="40460"/>
                      </a:xfrm>
                      <a:custGeom>
                        <a:avLst/>
                        <a:gdLst>
                          <a:gd name="connsiteX0" fmla="*/ 369924 w 369924"/>
                          <a:gd name="connsiteY0" fmla="*/ 0 h 40460"/>
                          <a:gd name="connsiteX1" fmla="*/ 358364 w 369924"/>
                          <a:gd name="connsiteY1" fmla="*/ 7707 h 40460"/>
                          <a:gd name="connsiteX2" fmla="*/ 0 w 369924"/>
                          <a:gd name="connsiteY2" fmla="*/ 40460 h 40460"/>
                          <a:gd name="connsiteX3" fmla="*/ 19267 w 369924"/>
                          <a:gd name="connsiteY3" fmla="*/ 28900 h 40460"/>
                        </a:gdLst>
                        <a:ahLst/>
                        <a:cxnLst>
                          <a:cxn ang="0">
                            <a:pos x="connsiteX0" y="connsiteY0"/>
                          </a:cxn>
                          <a:cxn ang="0">
                            <a:pos x="connsiteX1" y="connsiteY1"/>
                          </a:cxn>
                          <a:cxn ang="0">
                            <a:pos x="connsiteX2" y="connsiteY2"/>
                          </a:cxn>
                          <a:cxn ang="0">
                            <a:pos x="connsiteX3" y="connsiteY3"/>
                          </a:cxn>
                        </a:cxnLst>
                        <a:rect l="l" t="t" r="r" b="b"/>
                        <a:pathLst>
                          <a:path w="369924" h="40460">
                            <a:moveTo>
                              <a:pt x="369924" y="0"/>
                            </a:moveTo>
                            <a:lnTo>
                              <a:pt x="358364" y="7707"/>
                            </a:lnTo>
                            <a:lnTo>
                              <a:pt x="0" y="40460"/>
                            </a:lnTo>
                            <a:lnTo>
                              <a:pt x="19267" y="28900"/>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64" name="任意多边形: 形状 763">
                        <a:extLst>
                          <a:ext uri="{FF2B5EF4-FFF2-40B4-BE49-F238E27FC236}">
                            <a16:creationId xmlns:a16="http://schemas.microsoft.com/office/drawing/2014/main" id="{6D1E3C02-8137-4871-B84E-F35AFA2553C6}"/>
                          </a:ext>
                        </a:extLst>
                      </p:cNvPr>
                      <p:cNvSpPr/>
                      <p:nvPr/>
                    </p:nvSpPr>
                    <p:spPr>
                      <a:xfrm>
                        <a:off x="4366062" y="1543478"/>
                        <a:ext cx="371850" cy="40460"/>
                      </a:xfrm>
                      <a:custGeom>
                        <a:avLst/>
                        <a:gdLst>
                          <a:gd name="connsiteX0" fmla="*/ 371851 w 371850"/>
                          <a:gd name="connsiteY0" fmla="*/ 0 h 40460"/>
                          <a:gd name="connsiteX1" fmla="*/ 360291 w 371850"/>
                          <a:gd name="connsiteY1" fmla="*/ 7707 h 40460"/>
                          <a:gd name="connsiteX2" fmla="*/ 0 w 371850"/>
                          <a:gd name="connsiteY2" fmla="*/ 40460 h 40460"/>
                          <a:gd name="connsiteX3" fmla="*/ 19267 w 371850"/>
                          <a:gd name="connsiteY3" fmla="*/ 26974 h 40460"/>
                        </a:gdLst>
                        <a:ahLst/>
                        <a:cxnLst>
                          <a:cxn ang="0">
                            <a:pos x="connsiteX0" y="connsiteY0"/>
                          </a:cxn>
                          <a:cxn ang="0">
                            <a:pos x="connsiteX1" y="connsiteY1"/>
                          </a:cxn>
                          <a:cxn ang="0">
                            <a:pos x="connsiteX2" y="connsiteY2"/>
                          </a:cxn>
                          <a:cxn ang="0">
                            <a:pos x="connsiteX3" y="connsiteY3"/>
                          </a:cxn>
                        </a:cxnLst>
                        <a:rect l="l" t="t" r="r" b="b"/>
                        <a:pathLst>
                          <a:path w="371850" h="40460">
                            <a:moveTo>
                              <a:pt x="371851" y="0"/>
                            </a:moveTo>
                            <a:lnTo>
                              <a:pt x="360291" y="7707"/>
                            </a:lnTo>
                            <a:lnTo>
                              <a:pt x="0" y="40460"/>
                            </a:lnTo>
                            <a:lnTo>
                              <a:pt x="19267" y="26974"/>
                            </a:lnTo>
                            <a:close/>
                          </a:path>
                        </a:pathLst>
                      </a:custGeom>
                      <a:solidFill>
                        <a:srgbClr val="FFBB00">
                          <a:alpha val="5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15" name="图形 1">
                      <a:extLst>
                        <a:ext uri="{FF2B5EF4-FFF2-40B4-BE49-F238E27FC236}">
                          <a16:creationId xmlns:a16="http://schemas.microsoft.com/office/drawing/2014/main" id="{E1BBE16E-3408-427B-8A8F-B78F67195A8C}"/>
                        </a:ext>
                      </a:extLst>
                    </p:cNvPr>
                    <p:cNvGrpSpPr/>
                    <p:nvPr/>
                  </p:nvGrpSpPr>
                  <p:grpSpPr>
                    <a:xfrm>
                      <a:off x="4346795" y="1410045"/>
                      <a:ext cx="341023" cy="289859"/>
                      <a:chOff x="4346795" y="1410045"/>
                      <a:chExt cx="341023" cy="289859"/>
                    </a:xfrm>
                  </p:grpSpPr>
                  <p:grpSp>
                    <p:nvGrpSpPr>
                      <p:cNvPr id="716" name="图形 1">
                        <a:extLst>
                          <a:ext uri="{FF2B5EF4-FFF2-40B4-BE49-F238E27FC236}">
                            <a16:creationId xmlns:a16="http://schemas.microsoft.com/office/drawing/2014/main" id="{34D473CE-8AEF-47D6-ACF8-AEBC4E930CE5}"/>
                          </a:ext>
                        </a:extLst>
                      </p:cNvPr>
                      <p:cNvGrpSpPr/>
                      <p:nvPr/>
                    </p:nvGrpSpPr>
                    <p:grpSpPr>
                      <a:xfrm>
                        <a:off x="4352093" y="1410045"/>
                        <a:ext cx="278406" cy="170039"/>
                        <a:chOff x="4352093" y="1410045"/>
                        <a:chExt cx="278406" cy="170039"/>
                      </a:xfrm>
                    </p:grpSpPr>
                    <p:grpSp>
                      <p:nvGrpSpPr>
                        <p:cNvPr id="739" name="图形 1">
                          <a:extLst>
                            <a:ext uri="{FF2B5EF4-FFF2-40B4-BE49-F238E27FC236}">
                              <a16:creationId xmlns:a16="http://schemas.microsoft.com/office/drawing/2014/main" id="{7BE543B2-F04F-4DBD-9D39-90F36FE4D36C}"/>
                            </a:ext>
                          </a:extLst>
                        </p:cNvPr>
                        <p:cNvGrpSpPr/>
                        <p:nvPr/>
                      </p:nvGrpSpPr>
                      <p:grpSpPr>
                        <a:xfrm>
                          <a:off x="4352093" y="1460139"/>
                          <a:ext cx="144983" cy="119945"/>
                          <a:chOff x="4352093" y="1460139"/>
                          <a:chExt cx="144983" cy="119945"/>
                        </a:xfrm>
                      </p:grpSpPr>
                      <p:grpSp>
                        <p:nvGrpSpPr>
                          <p:cNvPr id="748" name="图形 1">
                            <a:extLst>
                              <a:ext uri="{FF2B5EF4-FFF2-40B4-BE49-F238E27FC236}">
                                <a16:creationId xmlns:a16="http://schemas.microsoft.com/office/drawing/2014/main" id="{9A9E250A-20A6-4B2D-B9F9-03881D5B6017}"/>
                              </a:ext>
                            </a:extLst>
                          </p:cNvPr>
                          <p:cNvGrpSpPr/>
                          <p:nvPr/>
                        </p:nvGrpSpPr>
                        <p:grpSpPr>
                          <a:xfrm>
                            <a:off x="4352093" y="1460139"/>
                            <a:ext cx="144983" cy="119945"/>
                            <a:chOff x="4352093" y="1460139"/>
                            <a:chExt cx="144983" cy="119945"/>
                          </a:xfrm>
                        </p:grpSpPr>
                        <p:sp>
                          <p:nvSpPr>
                            <p:cNvPr id="750" name="任意多边形: 形状 749">
                              <a:extLst>
                                <a:ext uri="{FF2B5EF4-FFF2-40B4-BE49-F238E27FC236}">
                                  <a16:creationId xmlns:a16="http://schemas.microsoft.com/office/drawing/2014/main" id="{F1F712C6-4EA3-49F0-8580-764DCA4E5FEA}"/>
                                </a:ext>
                              </a:extLst>
                            </p:cNvPr>
                            <p:cNvSpPr/>
                            <p:nvPr/>
                          </p:nvSpPr>
                          <p:spPr>
                            <a:xfrm>
                              <a:off x="4352093" y="1460139"/>
                              <a:ext cx="144983" cy="114165"/>
                            </a:xfrm>
                            <a:custGeom>
                              <a:avLst/>
                              <a:gdLst>
                                <a:gd name="connsiteX0" fmla="*/ 144983 w 144983"/>
                                <a:gd name="connsiteY0" fmla="*/ 73705 h 114165"/>
                                <a:gd name="connsiteX1" fmla="*/ 143057 w 144983"/>
                                <a:gd name="connsiteY1" fmla="*/ 112239 h 114165"/>
                                <a:gd name="connsiteX2" fmla="*/ 77549 w 144983"/>
                                <a:gd name="connsiteY2" fmla="*/ 96825 h 114165"/>
                                <a:gd name="connsiteX3" fmla="*/ 54429 w 144983"/>
                                <a:gd name="connsiteY3" fmla="*/ 89119 h 114165"/>
                                <a:gd name="connsiteX4" fmla="*/ 13968 w 144983"/>
                                <a:gd name="connsiteY4" fmla="*/ 110312 h 114165"/>
                                <a:gd name="connsiteX5" fmla="*/ 15895 w 144983"/>
                                <a:gd name="connsiteY5" fmla="*/ 114166 h 114165"/>
                                <a:gd name="connsiteX6" fmla="*/ 12042 w 144983"/>
                                <a:gd name="connsiteY6" fmla="*/ 112239 h 114165"/>
                                <a:gd name="connsiteX7" fmla="*/ 12042 w 144983"/>
                                <a:gd name="connsiteY7" fmla="*/ 112239 h 114165"/>
                                <a:gd name="connsiteX8" fmla="*/ 482 w 144983"/>
                                <a:gd name="connsiteY8" fmla="*/ 79485 h 114165"/>
                                <a:gd name="connsiteX9" fmla="*/ 2408 w 144983"/>
                                <a:gd name="connsiteY9" fmla="*/ 73705 h 114165"/>
                                <a:gd name="connsiteX10" fmla="*/ 2408 w 144983"/>
                                <a:gd name="connsiteY10" fmla="*/ 71778 h 114165"/>
                                <a:gd name="connsiteX11" fmla="*/ 21675 w 144983"/>
                                <a:gd name="connsiteY11" fmla="*/ 19758 h 114165"/>
                                <a:gd name="connsiteX12" fmla="*/ 27455 w 144983"/>
                                <a:gd name="connsiteY12" fmla="*/ 10124 h 114165"/>
                                <a:gd name="connsiteX13" fmla="*/ 54429 w 144983"/>
                                <a:gd name="connsiteY13" fmla="*/ 491 h 114165"/>
                                <a:gd name="connsiteX14" fmla="*/ 144983 w 144983"/>
                                <a:gd name="connsiteY14" fmla="*/ 73705 h 11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983" h="114165">
                                  <a:moveTo>
                                    <a:pt x="144983" y="73705"/>
                                  </a:moveTo>
                                  <a:lnTo>
                                    <a:pt x="143057" y="112239"/>
                                  </a:lnTo>
                                  <a:cubicBezTo>
                                    <a:pt x="121863" y="114166"/>
                                    <a:pt x="91036" y="102605"/>
                                    <a:pt x="77549" y="96825"/>
                                  </a:cubicBezTo>
                                  <a:cubicBezTo>
                                    <a:pt x="69842" y="92972"/>
                                    <a:pt x="62136" y="91045"/>
                                    <a:pt x="54429" y="89119"/>
                                  </a:cubicBezTo>
                                  <a:cubicBezTo>
                                    <a:pt x="8188" y="77559"/>
                                    <a:pt x="12042" y="100679"/>
                                    <a:pt x="13968" y="110312"/>
                                  </a:cubicBezTo>
                                  <a:cubicBezTo>
                                    <a:pt x="13968" y="112239"/>
                                    <a:pt x="15895" y="114166"/>
                                    <a:pt x="15895" y="114166"/>
                                  </a:cubicBezTo>
                                  <a:cubicBezTo>
                                    <a:pt x="13968" y="114166"/>
                                    <a:pt x="13968" y="112239"/>
                                    <a:pt x="12042" y="112239"/>
                                  </a:cubicBezTo>
                                  <a:cubicBezTo>
                                    <a:pt x="12042" y="112239"/>
                                    <a:pt x="12042" y="112239"/>
                                    <a:pt x="12042" y="112239"/>
                                  </a:cubicBezTo>
                                  <a:cubicBezTo>
                                    <a:pt x="2408" y="104532"/>
                                    <a:pt x="-1445" y="91045"/>
                                    <a:pt x="482" y="79485"/>
                                  </a:cubicBezTo>
                                  <a:cubicBezTo>
                                    <a:pt x="482" y="77559"/>
                                    <a:pt x="482" y="75632"/>
                                    <a:pt x="2408" y="73705"/>
                                  </a:cubicBezTo>
                                  <a:cubicBezTo>
                                    <a:pt x="2408" y="73705"/>
                                    <a:pt x="2408" y="71778"/>
                                    <a:pt x="2408" y="71778"/>
                                  </a:cubicBezTo>
                                  <a:lnTo>
                                    <a:pt x="21675" y="19758"/>
                                  </a:lnTo>
                                  <a:cubicBezTo>
                                    <a:pt x="23602" y="15904"/>
                                    <a:pt x="25529" y="12051"/>
                                    <a:pt x="27455" y="10124"/>
                                  </a:cubicBezTo>
                                  <a:cubicBezTo>
                                    <a:pt x="35162" y="2418"/>
                                    <a:pt x="44796" y="-1436"/>
                                    <a:pt x="54429" y="491"/>
                                  </a:cubicBezTo>
                                  <a:cubicBezTo>
                                    <a:pt x="98743" y="6271"/>
                                    <a:pt x="144983" y="73705"/>
                                    <a:pt x="144983" y="73705"/>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51" name="任意多边形: 形状 750">
                              <a:extLst>
                                <a:ext uri="{FF2B5EF4-FFF2-40B4-BE49-F238E27FC236}">
                                  <a16:creationId xmlns:a16="http://schemas.microsoft.com/office/drawing/2014/main" id="{E111C9DF-A081-4067-B339-3C8674E59A67}"/>
                                </a:ext>
                              </a:extLst>
                            </p:cNvPr>
                            <p:cNvSpPr/>
                            <p:nvPr/>
                          </p:nvSpPr>
                          <p:spPr>
                            <a:xfrm>
                              <a:off x="4352093" y="1460139"/>
                              <a:ext cx="144983" cy="114165"/>
                            </a:xfrm>
                            <a:custGeom>
                              <a:avLst/>
                              <a:gdLst>
                                <a:gd name="connsiteX0" fmla="*/ 144983 w 144983"/>
                                <a:gd name="connsiteY0" fmla="*/ 73705 h 114165"/>
                                <a:gd name="connsiteX1" fmla="*/ 143057 w 144983"/>
                                <a:gd name="connsiteY1" fmla="*/ 112239 h 114165"/>
                                <a:gd name="connsiteX2" fmla="*/ 77549 w 144983"/>
                                <a:gd name="connsiteY2" fmla="*/ 96825 h 114165"/>
                                <a:gd name="connsiteX3" fmla="*/ 54429 w 144983"/>
                                <a:gd name="connsiteY3" fmla="*/ 89119 h 114165"/>
                                <a:gd name="connsiteX4" fmla="*/ 13968 w 144983"/>
                                <a:gd name="connsiteY4" fmla="*/ 110312 h 114165"/>
                                <a:gd name="connsiteX5" fmla="*/ 15895 w 144983"/>
                                <a:gd name="connsiteY5" fmla="*/ 114166 h 114165"/>
                                <a:gd name="connsiteX6" fmla="*/ 12042 w 144983"/>
                                <a:gd name="connsiteY6" fmla="*/ 112239 h 114165"/>
                                <a:gd name="connsiteX7" fmla="*/ 12042 w 144983"/>
                                <a:gd name="connsiteY7" fmla="*/ 112239 h 114165"/>
                                <a:gd name="connsiteX8" fmla="*/ 482 w 144983"/>
                                <a:gd name="connsiteY8" fmla="*/ 79485 h 114165"/>
                                <a:gd name="connsiteX9" fmla="*/ 2408 w 144983"/>
                                <a:gd name="connsiteY9" fmla="*/ 73705 h 114165"/>
                                <a:gd name="connsiteX10" fmla="*/ 2408 w 144983"/>
                                <a:gd name="connsiteY10" fmla="*/ 71778 h 114165"/>
                                <a:gd name="connsiteX11" fmla="*/ 21675 w 144983"/>
                                <a:gd name="connsiteY11" fmla="*/ 19758 h 114165"/>
                                <a:gd name="connsiteX12" fmla="*/ 27455 w 144983"/>
                                <a:gd name="connsiteY12" fmla="*/ 10124 h 114165"/>
                                <a:gd name="connsiteX13" fmla="*/ 54429 w 144983"/>
                                <a:gd name="connsiteY13" fmla="*/ 491 h 114165"/>
                                <a:gd name="connsiteX14" fmla="*/ 144983 w 144983"/>
                                <a:gd name="connsiteY14" fmla="*/ 73705 h 11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983" h="114165">
                                  <a:moveTo>
                                    <a:pt x="144983" y="73705"/>
                                  </a:moveTo>
                                  <a:lnTo>
                                    <a:pt x="143057" y="112239"/>
                                  </a:lnTo>
                                  <a:cubicBezTo>
                                    <a:pt x="121863" y="114166"/>
                                    <a:pt x="91036" y="102605"/>
                                    <a:pt x="77549" y="96825"/>
                                  </a:cubicBezTo>
                                  <a:cubicBezTo>
                                    <a:pt x="69842" y="92972"/>
                                    <a:pt x="62136" y="91045"/>
                                    <a:pt x="54429" y="89119"/>
                                  </a:cubicBezTo>
                                  <a:cubicBezTo>
                                    <a:pt x="8188" y="77559"/>
                                    <a:pt x="12042" y="100679"/>
                                    <a:pt x="13968" y="110312"/>
                                  </a:cubicBezTo>
                                  <a:cubicBezTo>
                                    <a:pt x="13968" y="112239"/>
                                    <a:pt x="15895" y="114166"/>
                                    <a:pt x="15895" y="114166"/>
                                  </a:cubicBezTo>
                                  <a:cubicBezTo>
                                    <a:pt x="13968" y="114166"/>
                                    <a:pt x="13968" y="112239"/>
                                    <a:pt x="12042" y="112239"/>
                                  </a:cubicBezTo>
                                  <a:cubicBezTo>
                                    <a:pt x="12042" y="112239"/>
                                    <a:pt x="12042" y="112239"/>
                                    <a:pt x="12042" y="112239"/>
                                  </a:cubicBezTo>
                                  <a:cubicBezTo>
                                    <a:pt x="2408" y="104532"/>
                                    <a:pt x="-1445" y="91045"/>
                                    <a:pt x="482" y="79485"/>
                                  </a:cubicBezTo>
                                  <a:cubicBezTo>
                                    <a:pt x="482" y="77559"/>
                                    <a:pt x="482" y="75632"/>
                                    <a:pt x="2408" y="73705"/>
                                  </a:cubicBezTo>
                                  <a:cubicBezTo>
                                    <a:pt x="2408" y="73705"/>
                                    <a:pt x="2408" y="71778"/>
                                    <a:pt x="2408" y="71778"/>
                                  </a:cubicBezTo>
                                  <a:lnTo>
                                    <a:pt x="21675" y="19758"/>
                                  </a:lnTo>
                                  <a:cubicBezTo>
                                    <a:pt x="23602" y="15904"/>
                                    <a:pt x="25529" y="12051"/>
                                    <a:pt x="27455" y="10124"/>
                                  </a:cubicBezTo>
                                  <a:cubicBezTo>
                                    <a:pt x="35162" y="2418"/>
                                    <a:pt x="44796" y="-1436"/>
                                    <a:pt x="54429" y="491"/>
                                  </a:cubicBezTo>
                                  <a:cubicBezTo>
                                    <a:pt x="98743" y="6271"/>
                                    <a:pt x="144983" y="73705"/>
                                    <a:pt x="144983" y="73705"/>
                                  </a:cubicBezTo>
                                  <a:close/>
                                </a:path>
                              </a:pathLst>
                            </a:custGeom>
                            <a:solidFill>
                              <a:srgbClr val="FFBB00">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52" name="任意多边形: 形状 751">
                              <a:extLst>
                                <a:ext uri="{FF2B5EF4-FFF2-40B4-BE49-F238E27FC236}">
                                  <a16:creationId xmlns:a16="http://schemas.microsoft.com/office/drawing/2014/main" id="{8F44E6C0-89DE-4B95-BC2E-FEF5253A3D55}"/>
                                </a:ext>
                              </a:extLst>
                            </p:cNvPr>
                            <p:cNvSpPr/>
                            <p:nvPr/>
                          </p:nvSpPr>
                          <p:spPr>
                            <a:xfrm>
                              <a:off x="4452763" y="1506871"/>
                              <a:ext cx="44313" cy="65507"/>
                            </a:xfrm>
                            <a:custGeom>
                              <a:avLst/>
                              <a:gdLst>
                                <a:gd name="connsiteX0" fmla="*/ 23120 w 44313"/>
                                <a:gd name="connsiteY0" fmla="*/ 0 h 65507"/>
                                <a:gd name="connsiteX1" fmla="*/ 13487 w 44313"/>
                                <a:gd name="connsiteY1" fmla="*/ 1927 h 65507"/>
                                <a:gd name="connsiteX2" fmla="*/ 7707 w 44313"/>
                                <a:gd name="connsiteY2" fmla="*/ 13487 h 65507"/>
                                <a:gd name="connsiteX3" fmla="*/ 13487 w 44313"/>
                                <a:gd name="connsiteY3" fmla="*/ 26974 h 65507"/>
                                <a:gd name="connsiteX4" fmla="*/ 9633 w 44313"/>
                                <a:gd name="connsiteY4" fmla="*/ 38534 h 65507"/>
                                <a:gd name="connsiteX5" fmla="*/ 0 w 44313"/>
                                <a:gd name="connsiteY5" fmla="*/ 46241 h 65507"/>
                                <a:gd name="connsiteX6" fmla="*/ 5780 w 44313"/>
                                <a:gd name="connsiteY6" fmla="*/ 57801 h 65507"/>
                                <a:gd name="connsiteX7" fmla="*/ 7707 w 44313"/>
                                <a:gd name="connsiteY7" fmla="*/ 59727 h 65507"/>
                                <a:gd name="connsiteX8" fmla="*/ 38534 w 44313"/>
                                <a:gd name="connsiteY8" fmla="*/ 65507 h 65507"/>
                                <a:gd name="connsiteX9" fmla="*/ 40460 w 44313"/>
                                <a:gd name="connsiteY9" fmla="*/ 65507 h 65507"/>
                                <a:gd name="connsiteX10" fmla="*/ 42387 w 44313"/>
                                <a:gd name="connsiteY10" fmla="*/ 65507 h 65507"/>
                                <a:gd name="connsiteX11" fmla="*/ 44314 w 44313"/>
                                <a:gd name="connsiteY11" fmla="*/ 26974 h 65507"/>
                                <a:gd name="connsiteX12" fmla="*/ 23120 w 44313"/>
                                <a:gd name="connsiteY12" fmla="*/ 0 h 6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313" h="65507">
                                  <a:moveTo>
                                    <a:pt x="23120" y="0"/>
                                  </a:moveTo>
                                  <a:cubicBezTo>
                                    <a:pt x="19267" y="0"/>
                                    <a:pt x="17340" y="0"/>
                                    <a:pt x="13487" y="1927"/>
                                  </a:cubicBezTo>
                                  <a:cubicBezTo>
                                    <a:pt x="9633" y="3853"/>
                                    <a:pt x="7707" y="7707"/>
                                    <a:pt x="7707" y="13487"/>
                                  </a:cubicBezTo>
                                  <a:cubicBezTo>
                                    <a:pt x="7707" y="19267"/>
                                    <a:pt x="11560" y="23120"/>
                                    <a:pt x="13487" y="26974"/>
                                  </a:cubicBezTo>
                                  <a:cubicBezTo>
                                    <a:pt x="15413" y="30827"/>
                                    <a:pt x="13487" y="36607"/>
                                    <a:pt x="9633" y="38534"/>
                                  </a:cubicBezTo>
                                  <a:cubicBezTo>
                                    <a:pt x="5780" y="40460"/>
                                    <a:pt x="1927" y="42387"/>
                                    <a:pt x="0" y="46241"/>
                                  </a:cubicBezTo>
                                  <a:cubicBezTo>
                                    <a:pt x="0" y="50094"/>
                                    <a:pt x="1927" y="53947"/>
                                    <a:pt x="5780" y="57801"/>
                                  </a:cubicBezTo>
                                  <a:cubicBezTo>
                                    <a:pt x="5780" y="57801"/>
                                    <a:pt x="7707" y="57801"/>
                                    <a:pt x="7707" y="59727"/>
                                  </a:cubicBezTo>
                                  <a:cubicBezTo>
                                    <a:pt x="17340" y="63581"/>
                                    <a:pt x="28900" y="65507"/>
                                    <a:pt x="38534" y="65507"/>
                                  </a:cubicBezTo>
                                  <a:cubicBezTo>
                                    <a:pt x="38534" y="65507"/>
                                    <a:pt x="40460" y="65507"/>
                                    <a:pt x="40460" y="65507"/>
                                  </a:cubicBezTo>
                                  <a:cubicBezTo>
                                    <a:pt x="40460" y="65507"/>
                                    <a:pt x="42387" y="65507"/>
                                    <a:pt x="42387" y="65507"/>
                                  </a:cubicBezTo>
                                  <a:lnTo>
                                    <a:pt x="44314" y="26974"/>
                                  </a:lnTo>
                                  <a:cubicBezTo>
                                    <a:pt x="44314" y="26974"/>
                                    <a:pt x="34680" y="15414"/>
                                    <a:pt x="23120" y="0"/>
                                  </a:cubicBezTo>
                                  <a:close/>
                                </a:path>
                              </a:pathLst>
                            </a:custGeom>
                            <a:solidFill>
                              <a:srgbClr val="FFBB00">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53" name="任意多边形: 形状 752">
                              <a:extLst>
                                <a:ext uri="{FF2B5EF4-FFF2-40B4-BE49-F238E27FC236}">
                                  <a16:creationId xmlns:a16="http://schemas.microsoft.com/office/drawing/2014/main" id="{FE4065A9-CB81-4912-8A53-BE52C02EE37D}"/>
                                </a:ext>
                              </a:extLst>
                            </p:cNvPr>
                            <p:cNvSpPr/>
                            <p:nvPr/>
                          </p:nvSpPr>
                          <p:spPr>
                            <a:xfrm>
                              <a:off x="4363964" y="1545357"/>
                              <a:ext cx="131185" cy="34728"/>
                            </a:xfrm>
                            <a:custGeom>
                              <a:avLst/>
                              <a:gdLst>
                                <a:gd name="connsiteX0" fmla="*/ 131186 w 131185"/>
                                <a:gd name="connsiteY0" fmla="*/ 27021 h 34728"/>
                                <a:gd name="connsiteX1" fmla="*/ 7878 w 131185"/>
                                <a:gd name="connsiteY1" fmla="*/ 30875 h 34728"/>
                                <a:gd name="connsiteX2" fmla="*/ 171 w 131185"/>
                                <a:gd name="connsiteY2" fmla="*/ 27021 h 34728"/>
                                <a:gd name="connsiteX3" fmla="*/ 4024 w 131185"/>
                                <a:gd name="connsiteY3" fmla="*/ 28948 h 34728"/>
                                <a:gd name="connsiteX4" fmla="*/ 2098 w 131185"/>
                                <a:gd name="connsiteY4" fmla="*/ 25095 h 34728"/>
                                <a:gd name="connsiteX5" fmla="*/ 42558 w 131185"/>
                                <a:gd name="connsiteY5" fmla="*/ 3901 h 34728"/>
                                <a:gd name="connsiteX6" fmla="*/ 65678 w 131185"/>
                                <a:gd name="connsiteY6" fmla="*/ 11608 h 34728"/>
                                <a:gd name="connsiteX7" fmla="*/ 131186 w 131185"/>
                                <a:gd name="connsiteY7" fmla="*/ 27021 h 3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185" h="34728">
                                  <a:moveTo>
                                    <a:pt x="131186" y="27021"/>
                                  </a:moveTo>
                                  <a:cubicBezTo>
                                    <a:pt x="52191" y="38581"/>
                                    <a:pt x="19438" y="34728"/>
                                    <a:pt x="7878" y="30875"/>
                                  </a:cubicBezTo>
                                  <a:cubicBezTo>
                                    <a:pt x="5951" y="30875"/>
                                    <a:pt x="2098" y="28948"/>
                                    <a:pt x="171" y="27021"/>
                                  </a:cubicBezTo>
                                  <a:cubicBezTo>
                                    <a:pt x="2098" y="28948"/>
                                    <a:pt x="2098" y="28948"/>
                                    <a:pt x="4024" y="28948"/>
                                  </a:cubicBezTo>
                                  <a:cubicBezTo>
                                    <a:pt x="4024" y="28948"/>
                                    <a:pt x="4024" y="27021"/>
                                    <a:pt x="2098" y="25095"/>
                                  </a:cubicBezTo>
                                  <a:cubicBezTo>
                                    <a:pt x="-1756" y="15461"/>
                                    <a:pt x="-5609" y="-9586"/>
                                    <a:pt x="42558" y="3901"/>
                                  </a:cubicBezTo>
                                  <a:cubicBezTo>
                                    <a:pt x="50265" y="5828"/>
                                    <a:pt x="57971" y="7754"/>
                                    <a:pt x="65678" y="11608"/>
                                  </a:cubicBezTo>
                                  <a:cubicBezTo>
                                    <a:pt x="79165" y="17388"/>
                                    <a:pt x="108065" y="28948"/>
                                    <a:pt x="131186" y="27021"/>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54" name="任意多边形: 形状 753">
                              <a:extLst>
                                <a:ext uri="{FF2B5EF4-FFF2-40B4-BE49-F238E27FC236}">
                                  <a16:creationId xmlns:a16="http://schemas.microsoft.com/office/drawing/2014/main" id="{507B5D77-7C4F-43EC-8732-6E24F8B17B40}"/>
                                </a:ext>
                              </a:extLst>
                            </p:cNvPr>
                            <p:cNvSpPr/>
                            <p:nvPr/>
                          </p:nvSpPr>
                          <p:spPr>
                            <a:xfrm>
                              <a:off x="4363964" y="1545357"/>
                              <a:ext cx="131185" cy="34728"/>
                            </a:xfrm>
                            <a:custGeom>
                              <a:avLst/>
                              <a:gdLst>
                                <a:gd name="connsiteX0" fmla="*/ 131186 w 131185"/>
                                <a:gd name="connsiteY0" fmla="*/ 27021 h 34728"/>
                                <a:gd name="connsiteX1" fmla="*/ 7878 w 131185"/>
                                <a:gd name="connsiteY1" fmla="*/ 30875 h 34728"/>
                                <a:gd name="connsiteX2" fmla="*/ 171 w 131185"/>
                                <a:gd name="connsiteY2" fmla="*/ 27021 h 34728"/>
                                <a:gd name="connsiteX3" fmla="*/ 4024 w 131185"/>
                                <a:gd name="connsiteY3" fmla="*/ 28948 h 34728"/>
                                <a:gd name="connsiteX4" fmla="*/ 2098 w 131185"/>
                                <a:gd name="connsiteY4" fmla="*/ 25095 h 34728"/>
                                <a:gd name="connsiteX5" fmla="*/ 42558 w 131185"/>
                                <a:gd name="connsiteY5" fmla="*/ 3901 h 34728"/>
                                <a:gd name="connsiteX6" fmla="*/ 65678 w 131185"/>
                                <a:gd name="connsiteY6" fmla="*/ 11608 h 34728"/>
                                <a:gd name="connsiteX7" fmla="*/ 131186 w 131185"/>
                                <a:gd name="connsiteY7" fmla="*/ 27021 h 3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185" h="34728">
                                  <a:moveTo>
                                    <a:pt x="131186" y="27021"/>
                                  </a:moveTo>
                                  <a:cubicBezTo>
                                    <a:pt x="52191" y="38581"/>
                                    <a:pt x="19438" y="34728"/>
                                    <a:pt x="7878" y="30875"/>
                                  </a:cubicBezTo>
                                  <a:cubicBezTo>
                                    <a:pt x="5951" y="30875"/>
                                    <a:pt x="2098" y="28948"/>
                                    <a:pt x="171" y="27021"/>
                                  </a:cubicBezTo>
                                  <a:cubicBezTo>
                                    <a:pt x="2098" y="28948"/>
                                    <a:pt x="2098" y="28948"/>
                                    <a:pt x="4024" y="28948"/>
                                  </a:cubicBezTo>
                                  <a:cubicBezTo>
                                    <a:pt x="4024" y="28948"/>
                                    <a:pt x="4024" y="27021"/>
                                    <a:pt x="2098" y="25095"/>
                                  </a:cubicBezTo>
                                  <a:cubicBezTo>
                                    <a:pt x="-1756" y="15461"/>
                                    <a:pt x="-5609" y="-9586"/>
                                    <a:pt x="42558" y="3901"/>
                                  </a:cubicBezTo>
                                  <a:cubicBezTo>
                                    <a:pt x="50265" y="5828"/>
                                    <a:pt x="57971" y="7754"/>
                                    <a:pt x="65678" y="11608"/>
                                  </a:cubicBezTo>
                                  <a:cubicBezTo>
                                    <a:pt x="79165" y="17388"/>
                                    <a:pt x="108065" y="28948"/>
                                    <a:pt x="131186" y="27021"/>
                                  </a:cubicBezTo>
                                  <a:close/>
                                </a:path>
                              </a:pathLst>
                            </a:custGeom>
                            <a:solidFill>
                              <a:srgbClr val="FFBB00">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749" name="任意多边形: 形状 748">
                            <a:extLst>
                              <a:ext uri="{FF2B5EF4-FFF2-40B4-BE49-F238E27FC236}">
                                <a16:creationId xmlns:a16="http://schemas.microsoft.com/office/drawing/2014/main" id="{04DCA50D-EE8C-4547-8642-C6748DB43F68}"/>
                              </a:ext>
                            </a:extLst>
                          </p:cNvPr>
                          <p:cNvSpPr/>
                          <p:nvPr/>
                        </p:nvSpPr>
                        <p:spPr>
                          <a:xfrm>
                            <a:off x="4352575" y="1466410"/>
                            <a:ext cx="94705" cy="74234"/>
                          </a:xfrm>
                          <a:custGeom>
                            <a:avLst/>
                            <a:gdLst>
                              <a:gd name="connsiteX0" fmla="*/ 92481 w 94705"/>
                              <a:gd name="connsiteY0" fmla="*/ 40460 h 74234"/>
                              <a:gd name="connsiteX1" fmla="*/ 84774 w 94705"/>
                              <a:gd name="connsiteY1" fmla="*/ 48167 h 74234"/>
                              <a:gd name="connsiteX2" fmla="*/ 80921 w 94705"/>
                              <a:gd name="connsiteY2" fmla="*/ 57801 h 74234"/>
                              <a:gd name="connsiteX3" fmla="*/ 78994 w 94705"/>
                              <a:gd name="connsiteY3" fmla="*/ 71287 h 74234"/>
                              <a:gd name="connsiteX4" fmla="*/ 59727 w 94705"/>
                              <a:gd name="connsiteY4" fmla="*/ 69361 h 74234"/>
                              <a:gd name="connsiteX5" fmla="*/ 46240 w 94705"/>
                              <a:gd name="connsiteY5" fmla="*/ 59727 h 74234"/>
                              <a:gd name="connsiteX6" fmla="*/ 21194 w 94705"/>
                              <a:gd name="connsiteY6" fmla="*/ 53947 h 74234"/>
                              <a:gd name="connsiteX7" fmla="*/ 0 w 94705"/>
                              <a:gd name="connsiteY7" fmla="*/ 65507 h 74234"/>
                              <a:gd name="connsiteX8" fmla="*/ 0 w 94705"/>
                              <a:gd name="connsiteY8" fmla="*/ 63581 h 74234"/>
                              <a:gd name="connsiteX9" fmla="*/ 19267 w 94705"/>
                              <a:gd name="connsiteY9" fmla="*/ 11560 h 74234"/>
                              <a:gd name="connsiteX10" fmla="*/ 25047 w 94705"/>
                              <a:gd name="connsiteY10" fmla="*/ 1927 h 74234"/>
                              <a:gd name="connsiteX11" fmla="*/ 34680 w 94705"/>
                              <a:gd name="connsiteY11" fmla="*/ 0 h 74234"/>
                              <a:gd name="connsiteX12" fmla="*/ 61654 w 94705"/>
                              <a:gd name="connsiteY12" fmla="*/ 3853 h 74234"/>
                              <a:gd name="connsiteX13" fmla="*/ 77068 w 94705"/>
                              <a:gd name="connsiteY13" fmla="*/ 11560 h 74234"/>
                              <a:gd name="connsiteX14" fmla="*/ 92481 w 94705"/>
                              <a:gd name="connsiteY14" fmla="*/ 25047 h 74234"/>
                              <a:gd name="connsiteX15" fmla="*/ 92481 w 94705"/>
                              <a:gd name="connsiteY15" fmla="*/ 40460 h 7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705" h="74234">
                                <a:moveTo>
                                  <a:pt x="92481" y="40460"/>
                                </a:moveTo>
                                <a:cubicBezTo>
                                  <a:pt x="90554" y="44314"/>
                                  <a:pt x="86701" y="46241"/>
                                  <a:pt x="84774" y="48167"/>
                                </a:cubicBezTo>
                                <a:cubicBezTo>
                                  <a:pt x="82848" y="50094"/>
                                  <a:pt x="80921" y="53947"/>
                                  <a:pt x="80921" y="57801"/>
                                </a:cubicBezTo>
                                <a:cubicBezTo>
                                  <a:pt x="80921" y="61654"/>
                                  <a:pt x="82848" y="67434"/>
                                  <a:pt x="78994" y="71287"/>
                                </a:cubicBezTo>
                                <a:cubicBezTo>
                                  <a:pt x="75141" y="77068"/>
                                  <a:pt x="63581" y="73214"/>
                                  <a:pt x="59727" y="69361"/>
                                </a:cubicBezTo>
                                <a:cubicBezTo>
                                  <a:pt x="53947" y="65507"/>
                                  <a:pt x="50094" y="63581"/>
                                  <a:pt x="46240" y="59727"/>
                                </a:cubicBezTo>
                                <a:cubicBezTo>
                                  <a:pt x="38534" y="55874"/>
                                  <a:pt x="30827" y="53947"/>
                                  <a:pt x="21194" y="53947"/>
                                </a:cubicBezTo>
                                <a:cubicBezTo>
                                  <a:pt x="13487" y="55874"/>
                                  <a:pt x="3853" y="59727"/>
                                  <a:pt x="0" y="65507"/>
                                </a:cubicBezTo>
                                <a:cubicBezTo>
                                  <a:pt x="0" y="65507"/>
                                  <a:pt x="0" y="63581"/>
                                  <a:pt x="0" y="63581"/>
                                </a:cubicBezTo>
                                <a:lnTo>
                                  <a:pt x="19267" y="11560"/>
                                </a:lnTo>
                                <a:cubicBezTo>
                                  <a:pt x="21194" y="7707"/>
                                  <a:pt x="23120" y="3853"/>
                                  <a:pt x="25047" y="1927"/>
                                </a:cubicBezTo>
                                <a:cubicBezTo>
                                  <a:pt x="26974" y="1927"/>
                                  <a:pt x="30827" y="0"/>
                                  <a:pt x="34680" y="0"/>
                                </a:cubicBezTo>
                                <a:cubicBezTo>
                                  <a:pt x="44314" y="0"/>
                                  <a:pt x="52021" y="0"/>
                                  <a:pt x="61654" y="3853"/>
                                </a:cubicBezTo>
                                <a:cubicBezTo>
                                  <a:pt x="67434" y="5780"/>
                                  <a:pt x="73214" y="9633"/>
                                  <a:pt x="77068" y="11560"/>
                                </a:cubicBezTo>
                                <a:cubicBezTo>
                                  <a:pt x="82848" y="15414"/>
                                  <a:pt x="88628" y="19267"/>
                                  <a:pt x="92481" y="25047"/>
                                </a:cubicBezTo>
                                <a:cubicBezTo>
                                  <a:pt x="94408" y="30827"/>
                                  <a:pt x="96334" y="34680"/>
                                  <a:pt x="92481" y="40460"/>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40" name="图形 1">
                          <a:extLst>
                            <a:ext uri="{FF2B5EF4-FFF2-40B4-BE49-F238E27FC236}">
                              <a16:creationId xmlns:a16="http://schemas.microsoft.com/office/drawing/2014/main" id="{74DB7D03-C9AB-41C0-B6AE-D77DF075A50A}"/>
                            </a:ext>
                          </a:extLst>
                        </p:cNvPr>
                        <p:cNvGrpSpPr/>
                        <p:nvPr/>
                      </p:nvGrpSpPr>
                      <p:grpSpPr>
                        <a:xfrm>
                          <a:off x="4500776" y="1410045"/>
                          <a:ext cx="129723" cy="150772"/>
                          <a:chOff x="4500776" y="1410045"/>
                          <a:chExt cx="129723" cy="150772"/>
                        </a:xfrm>
                      </p:grpSpPr>
                      <p:grpSp>
                        <p:nvGrpSpPr>
                          <p:cNvPr id="741" name="图形 1">
                            <a:extLst>
                              <a:ext uri="{FF2B5EF4-FFF2-40B4-BE49-F238E27FC236}">
                                <a16:creationId xmlns:a16="http://schemas.microsoft.com/office/drawing/2014/main" id="{2F442D26-173F-4CA7-9388-3E6D25683186}"/>
                              </a:ext>
                            </a:extLst>
                          </p:cNvPr>
                          <p:cNvGrpSpPr/>
                          <p:nvPr/>
                        </p:nvGrpSpPr>
                        <p:grpSpPr>
                          <a:xfrm>
                            <a:off x="4500776" y="1410045"/>
                            <a:ext cx="129723" cy="150772"/>
                            <a:chOff x="4500776" y="1410045"/>
                            <a:chExt cx="129723" cy="150772"/>
                          </a:xfrm>
                        </p:grpSpPr>
                        <p:sp>
                          <p:nvSpPr>
                            <p:cNvPr id="743" name="任意多边形: 形状 742">
                              <a:extLst>
                                <a:ext uri="{FF2B5EF4-FFF2-40B4-BE49-F238E27FC236}">
                                  <a16:creationId xmlns:a16="http://schemas.microsoft.com/office/drawing/2014/main" id="{068C7332-E3A5-4EF9-9DDF-B028D04ED223}"/>
                                </a:ext>
                              </a:extLst>
                            </p:cNvPr>
                            <p:cNvSpPr/>
                            <p:nvPr/>
                          </p:nvSpPr>
                          <p:spPr>
                            <a:xfrm>
                              <a:off x="4500776" y="1410045"/>
                              <a:ext cx="129723" cy="150772"/>
                            </a:xfrm>
                            <a:custGeom>
                              <a:avLst/>
                              <a:gdLst>
                                <a:gd name="connsiteX0" fmla="*/ 154 w 129723"/>
                                <a:gd name="connsiteY0" fmla="*/ 121872 h 150772"/>
                                <a:gd name="connsiteX1" fmla="*/ 25201 w 129723"/>
                                <a:gd name="connsiteY1" fmla="*/ 150773 h 150772"/>
                                <a:gd name="connsiteX2" fmla="*/ 67588 w 129723"/>
                                <a:gd name="connsiteY2" fmla="*/ 98752 h 150772"/>
                                <a:gd name="connsiteX3" fmla="*/ 81075 w 129723"/>
                                <a:gd name="connsiteY3" fmla="*/ 77559 h 150772"/>
                                <a:gd name="connsiteX4" fmla="*/ 125389 w 129723"/>
                                <a:gd name="connsiteY4" fmla="*/ 69852 h 150772"/>
                                <a:gd name="connsiteX5" fmla="*/ 127316 w 129723"/>
                                <a:gd name="connsiteY5" fmla="*/ 75632 h 150772"/>
                                <a:gd name="connsiteX6" fmla="*/ 129242 w 129723"/>
                                <a:gd name="connsiteY6" fmla="*/ 71778 h 150772"/>
                                <a:gd name="connsiteX7" fmla="*/ 129242 w 129723"/>
                                <a:gd name="connsiteY7" fmla="*/ 71778 h 150772"/>
                                <a:gd name="connsiteX8" fmla="*/ 117682 w 129723"/>
                                <a:gd name="connsiteY8" fmla="*/ 37098 h 150772"/>
                                <a:gd name="connsiteX9" fmla="*/ 113829 w 129723"/>
                                <a:gd name="connsiteY9" fmla="*/ 33245 h 150772"/>
                                <a:gd name="connsiteX10" fmla="*/ 111902 w 129723"/>
                                <a:gd name="connsiteY10" fmla="*/ 33245 h 150772"/>
                                <a:gd name="connsiteX11" fmla="*/ 65662 w 129723"/>
                                <a:gd name="connsiteY11" fmla="*/ 4344 h 150772"/>
                                <a:gd name="connsiteX12" fmla="*/ 54101 w 129723"/>
                                <a:gd name="connsiteY12" fmla="*/ 491 h 150772"/>
                                <a:gd name="connsiteX13" fmla="*/ 27128 w 129723"/>
                                <a:gd name="connsiteY13" fmla="*/ 10124 h 150772"/>
                                <a:gd name="connsiteX14" fmla="*/ 154 w 129723"/>
                                <a:gd name="connsiteY14" fmla="*/ 121872 h 15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723" h="150772">
                                  <a:moveTo>
                                    <a:pt x="154" y="121872"/>
                                  </a:moveTo>
                                  <a:lnTo>
                                    <a:pt x="25201" y="150773"/>
                                  </a:lnTo>
                                  <a:cubicBezTo>
                                    <a:pt x="44468" y="139213"/>
                                    <a:pt x="61808" y="112239"/>
                                    <a:pt x="67588" y="98752"/>
                                  </a:cubicBezTo>
                                  <a:cubicBezTo>
                                    <a:pt x="71442" y="91045"/>
                                    <a:pt x="75295" y="85265"/>
                                    <a:pt x="81075" y="77559"/>
                                  </a:cubicBezTo>
                                  <a:cubicBezTo>
                                    <a:pt x="111902" y="39025"/>
                                    <a:pt x="123462" y="60218"/>
                                    <a:pt x="125389" y="69852"/>
                                  </a:cubicBezTo>
                                  <a:cubicBezTo>
                                    <a:pt x="127316" y="73705"/>
                                    <a:pt x="127316" y="75632"/>
                                    <a:pt x="127316" y="75632"/>
                                  </a:cubicBezTo>
                                  <a:cubicBezTo>
                                    <a:pt x="127316" y="73705"/>
                                    <a:pt x="127316" y="71778"/>
                                    <a:pt x="129242" y="71778"/>
                                  </a:cubicBezTo>
                                  <a:cubicBezTo>
                                    <a:pt x="129242" y="71778"/>
                                    <a:pt x="129242" y="71778"/>
                                    <a:pt x="129242" y="71778"/>
                                  </a:cubicBezTo>
                                  <a:cubicBezTo>
                                    <a:pt x="131169" y="58292"/>
                                    <a:pt x="127316" y="44805"/>
                                    <a:pt x="117682" y="37098"/>
                                  </a:cubicBezTo>
                                  <a:cubicBezTo>
                                    <a:pt x="115755" y="35171"/>
                                    <a:pt x="115755" y="35171"/>
                                    <a:pt x="113829" y="33245"/>
                                  </a:cubicBezTo>
                                  <a:cubicBezTo>
                                    <a:pt x="113829" y="33245"/>
                                    <a:pt x="113829" y="33245"/>
                                    <a:pt x="111902" y="33245"/>
                                  </a:cubicBezTo>
                                  <a:lnTo>
                                    <a:pt x="65662" y="4344"/>
                                  </a:lnTo>
                                  <a:cubicBezTo>
                                    <a:pt x="61808" y="2418"/>
                                    <a:pt x="57955" y="491"/>
                                    <a:pt x="54101" y="491"/>
                                  </a:cubicBezTo>
                                  <a:cubicBezTo>
                                    <a:pt x="44468" y="-1436"/>
                                    <a:pt x="32908" y="2418"/>
                                    <a:pt x="27128" y="10124"/>
                                  </a:cubicBezTo>
                                  <a:cubicBezTo>
                                    <a:pt x="-3699" y="40951"/>
                                    <a:pt x="154" y="121872"/>
                                    <a:pt x="154" y="121872"/>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44" name="任意多边形: 形状 743">
                              <a:extLst>
                                <a:ext uri="{FF2B5EF4-FFF2-40B4-BE49-F238E27FC236}">
                                  <a16:creationId xmlns:a16="http://schemas.microsoft.com/office/drawing/2014/main" id="{B2EB29FB-6D01-45BE-ABDC-BF622B2DF836}"/>
                                </a:ext>
                              </a:extLst>
                            </p:cNvPr>
                            <p:cNvSpPr/>
                            <p:nvPr/>
                          </p:nvSpPr>
                          <p:spPr>
                            <a:xfrm>
                              <a:off x="4500776" y="1410045"/>
                              <a:ext cx="129723" cy="150772"/>
                            </a:xfrm>
                            <a:custGeom>
                              <a:avLst/>
                              <a:gdLst>
                                <a:gd name="connsiteX0" fmla="*/ 154 w 129723"/>
                                <a:gd name="connsiteY0" fmla="*/ 121872 h 150772"/>
                                <a:gd name="connsiteX1" fmla="*/ 25201 w 129723"/>
                                <a:gd name="connsiteY1" fmla="*/ 150773 h 150772"/>
                                <a:gd name="connsiteX2" fmla="*/ 67588 w 129723"/>
                                <a:gd name="connsiteY2" fmla="*/ 98752 h 150772"/>
                                <a:gd name="connsiteX3" fmla="*/ 81075 w 129723"/>
                                <a:gd name="connsiteY3" fmla="*/ 77559 h 150772"/>
                                <a:gd name="connsiteX4" fmla="*/ 125389 w 129723"/>
                                <a:gd name="connsiteY4" fmla="*/ 69852 h 150772"/>
                                <a:gd name="connsiteX5" fmla="*/ 127316 w 129723"/>
                                <a:gd name="connsiteY5" fmla="*/ 75632 h 150772"/>
                                <a:gd name="connsiteX6" fmla="*/ 129242 w 129723"/>
                                <a:gd name="connsiteY6" fmla="*/ 71778 h 150772"/>
                                <a:gd name="connsiteX7" fmla="*/ 129242 w 129723"/>
                                <a:gd name="connsiteY7" fmla="*/ 71778 h 150772"/>
                                <a:gd name="connsiteX8" fmla="*/ 117682 w 129723"/>
                                <a:gd name="connsiteY8" fmla="*/ 37098 h 150772"/>
                                <a:gd name="connsiteX9" fmla="*/ 113829 w 129723"/>
                                <a:gd name="connsiteY9" fmla="*/ 33245 h 150772"/>
                                <a:gd name="connsiteX10" fmla="*/ 111902 w 129723"/>
                                <a:gd name="connsiteY10" fmla="*/ 33245 h 150772"/>
                                <a:gd name="connsiteX11" fmla="*/ 65662 w 129723"/>
                                <a:gd name="connsiteY11" fmla="*/ 4344 h 150772"/>
                                <a:gd name="connsiteX12" fmla="*/ 54101 w 129723"/>
                                <a:gd name="connsiteY12" fmla="*/ 491 h 150772"/>
                                <a:gd name="connsiteX13" fmla="*/ 27128 w 129723"/>
                                <a:gd name="connsiteY13" fmla="*/ 10124 h 150772"/>
                                <a:gd name="connsiteX14" fmla="*/ 154 w 129723"/>
                                <a:gd name="connsiteY14" fmla="*/ 121872 h 15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723" h="150772">
                                  <a:moveTo>
                                    <a:pt x="154" y="121872"/>
                                  </a:moveTo>
                                  <a:lnTo>
                                    <a:pt x="25201" y="150773"/>
                                  </a:lnTo>
                                  <a:cubicBezTo>
                                    <a:pt x="44468" y="139213"/>
                                    <a:pt x="61808" y="112239"/>
                                    <a:pt x="67588" y="98752"/>
                                  </a:cubicBezTo>
                                  <a:cubicBezTo>
                                    <a:pt x="71442" y="91045"/>
                                    <a:pt x="75295" y="85265"/>
                                    <a:pt x="81075" y="77559"/>
                                  </a:cubicBezTo>
                                  <a:cubicBezTo>
                                    <a:pt x="111902" y="39025"/>
                                    <a:pt x="123462" y="60218"/>
                                    <a:pt x="125389" y="69852"/>
                                  </a:cubicBezTo>
                                  <a:cubicBezTo>
                                    <a:pt x="127316" y="73705"/>
                                    <a:pt x="127316" y="75632"/>
                                    <a:pt x="127316" y="75632"/>
                                  </a:cubicBezTo>
                                  <a:cubicBezTo>
                                    <a:pt x="127316" y="73705"/>
                                    <a:pt x="127316" y="71778"/>
                                    <a:pt x="129242" y="71778"/>
                                  </a:cubicBezTo>
                                  <a:cubicBezTo>
                                    <a:pt x="129242" y="71778"/>
                                    <a:pt x="129242" y="71778"/>
                                    <a:pt x="129242" y="71778"/>
                                  </a:cubicBezTo>
                                  <a:cubicBezTo>
                                    <a:pt x="131169" y="58292"/>
                                    <a:pt x="127316" y="44805"/>
                                    <a:pt x="117682" y="37098"/>
                                  </a:cubicBezTo>
                                  <a:cubicBezTo>
                                    <a:pt x="115755" y="35171"/>
                                    <a:pt x="115755" y="35171"/>
                                    <a:pt x="113829" y="33245"/>
                                  </a:cubicBezTo>
                                  <a:cubicBezTo>
                                    <a:pt x="113829" y="33245"/>
                                    <a:pt x="113829" y="33245"/>
                                    <a:pt x="111902" y="33245"/>
                                  </a:cubicBezTo>
                                  <a:lnTo>
                                    <a:pt x="65662" y="4344"/>
                                  </a:lnTo>
                                  <a:cubicBezTo>
                                    <a:pt x="61808" y="2418"/>
                                    <a:pt x="57955" y="491"/>
                                    <a:pt x="54101" y="491"/>
                                  </a:cubicBezTo>
                                  <a:cubicBezTo>
                                    <a:pt x="44468" y="-1436"/>
                                    <a:pt x="32908" y="2418"/>
                                    <a:pt x="27128" y="10124"/>
                                  </a:cubicBezTo>
                                  <a:cubicBezTo>
                                    <a:pt x="-3699" y="40951"/>
                                    <a:pt x="154" y="121872"/>
                                    <a:pt x="154" y="121872"/>
                                  </a:cubicBezTo>
                                  <a:close/>
                                </a:path>
                              </a:pathLst>
                            </a:custGeom>
                            <a:solidFill>
                              <a:srgbClr val="FFBB00">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45" name="任意多边形: 形状 744">
                              <a:extLst>
                                <a:ext uri="{FF2B5EF4-FFF2-40B4-BE49-F238E27FC236}">
                                  <a16:creationId xmlns:a16="http://schemas.microsoft.com/office/drawing/2014/main" id="{5A66365B-9968-4C96-A388-9ACD40E1B9A8}"/>
                                </a:ext>
                              </a:extLst>
                            </p:cNvPr>
                            <p:cNvSpPr/>
                            <p:nvPr/>
                          </p:nvSpPr>
                          <p:spPr>
                            <a:xfrm>
                              <a:off x="4503927" y="1493384"/>
                              <a:ext cx="53389" cy="61654"/>
                            </a:xfrm>
                            <a:custGeom>
                              <a:avLst/>
                              <a:gdLst>
                                <a:gd name="connsiteX0" fmla="*/ 47097 w 53389"/>
                                <a:gd name="connsiteY0" fmla="*/ 36607 h 61654"/>
                                <a:gd name="connsiteX1" fmla="*/ 52877 w 53389"/>
                                <a:gd name="connsiteY1" fmla="*/ 17340 h 61654"/>
                                <a:gd name="connsiteX2" fmla="*/ 41317 w 53389"/>
                                <a:gd name="connsiteY2" fmla="*/ 9633 h 61654"/>
                                <a:gd name="connsiteX3" fmla="*/ 33610 w 53389"/>
                                <a:gd name="connsiteY3" fmla="*/ 11560 h 61654"/>
                                <a:gd name="connsiteX4" fmla="*/ 27830 w 53389"/>
                                <a:gd name="connsiteY4" fmla="*/ 13487 h 61654"/>
                                <a:gd name="connsiteX5" fmla="*/ 20123 w 53389"/>
                                <a:gd name="connsiteY5" fmla="*/ 5780 h 61654"/>
                                <a:gd name="connsiteX6" fmla="*/ 14343 w 53389"/>
                                <a:gd name="connsiteY6" fmla="*/ 0 h 61654"/>
                                <a:gd name="connsiteX7" fmla="*/ 8563 w 53389"/>
                                <a:gd name="connsiteY7" fmla="*/ 0 h 61654"/>
                                <a:gd name="connsiteX8" fmla="*/ 856 w 53389"/>
                                <a:gd name="connsiteY8" fmla="*/ 13487 h 61654"/>
                                <a:gd name="connsiteX9" fmla="*/ 856 w 53389"/>
                                <a:gd name="connsiteY9" fmla="*/ 32754 h 61654"/>
                                <a:gd name="connsiteX10" fmla="*/ 2783 w 53389"/>
                                <a:gd name="connsiteY10" fmla="*/ 44314 h 61654"/>
                                <a:gd name="connsiteX11" fmla="*/ 18197 w 53389"/>
                                <a:gd name="connsiteY11" fmla="*/ 61654 h 61654"/>
                                <a:gd name="connsiteX12" fmla="*/ 33610 w 53389"/>
                                <a:gd name="connsiteY12" fmla="*/ 48167 h 61654"/>
                                <a:gd name="connsiteX13" fmla="*/ 47097 w 53389"/>
                                <a:gd name="connsiteY13" fmla="*/ 36607 h 6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389" h="61654">
                                  <a:moveTo>
                                    <a:pt x="47097" y="36607"/>
                                  </a:moveTo>
                                  <a:cubicBezTo>
                                    <a:pt x="50950" y="30827"/>
                                    <a:pt x="54804" y="25047"/>
                                    <a:pt x="52877" y="17340"/>
                                  </a:cubicBezTo>
                                  <a:cubicBezTo>
                                    <a:pt x="52877" y="11560"/>
                                    <a:pt x="47097" y="9633"/>
                                    <a:pt x="41317" y="9633"/>
                                  </a:cubicBezTo>
                                  <a:cubicBezTo>
                                    <a:pt x="37463" y="9633"/>
                                    <a:pt x="35537" y="11560"/>
                                    <a:pt x="33610" y="11560"/>
                                  </a:cubicBezTo>
                                  <a:cubicBezTo>
                                    <a:pt x="31683" y="11560"/>
                                    <a:pt x="29757" y="13487"/>
                                    <a:pt x="27830" y="13487"/>
                                  </a:cubicBezTo>
                                  <a:cubicBezTo>
                                    <a:pt x="23977" y="13487"/>
                                    <a:pt x="22050" y="9633"/>
                                    <a:pt x="20123" y="5780"/>
                                  </a:cubicBezTo>
                                  <a:cubicBezTo>
                                    <a:pt x="18197" y="3853"/>
                                    <a:pt x="16270" y="1927"/>
                                    <a:pt x="14343" y="0"/>
                                  </a:cubicBezTo>
                                  <a:cubicBezTo>
                                    <a:pt x="12416" y="0"/>
                                    <a:pt x="10490" y="0"/>
                                    <a:pt x="8563" y="0"/>
                                  </a:cubicBezTo>
                                  <a:cubicBezTo>
                                    <a:pt x="4710" y="3853"/>
                                    <a:pt x="2783" y="9633"/>
                                    <a:pt x="856" y="13487"/>
                                  </a:cubicBezTo>
                                  <a:cubicBezTo>
                                    <a:pt x="-1070" y="19267"/>
                                    <a:pt x="856" y="26974"/>
                                    <a:pt x="856" y="32754"/>
                                  </a:cubicBezTo>
                                  <a:cubicBezTo>
                                    <a:pt x="856" y="36607"/>
                                    <a:pt x="2783" y="40460"/>
                                    <a:pt x="2783" y="44314"/>
                                  </a:cubicBezTo>
                                  <a:lnTo>
                                    <a:pt x="18197" y="61654"/>
                                  </a:lnTo>
                                  <a:cubicBezTo>
                                    <a:pt x="23977" y="57801"/>
                                    <a:pt x="27830" y="53947"/>
                                    <a:pt x="33610" y="48167"/>
                                  </a:cubicBezTo>
                                  <a:cubicBezTo>
                                    <a:pt x="37463" y="46241"/>
                                    <a:pt x="43243" y="42387"/>
                                    <a:pt x="47097" y="36607"/>
                                  </a:cubicBezTo>
                                  <a:close/>
                                </a:path>
                              </a:pathLst>
                            </a:custGeom>
                            <a:solidFill>
                              <a:srgbClr val="FFBB00">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46" name="任意多边形: 形状 745">
                              <a:extLst>
                                <a:ext uri="{FF2B5EF4-FFF2-40B4-BE49-F238E27FC236}">
                                  <a16:creationId xmlns:a16="http://schemas.microsoft.com/office/drawing/2014/main" id="{16B80D6D-FA7C-4292-8915-00B04C8017AB}"/>
                                </a:ext>
                              </a:extLst>
                            </p:cNvPr>
                            <p:cNvSpPr/>
                            <p:nvPr/>
                          </p:nvSpPr>
                          <p:spPr>
                            <a:xfrm>
                              <a:off x="4525977" y="1467282"/>
                              <a:ext cx="102114" cy="93536"/>
                            </a:xfrm>
                            <a:custGeom>
                              <a:avLst/>
                              <a:gdLst>
                                <a:gd name="connsiteX0" fmla="*/ 0 w 102114"/>
                                <a:gd name="connsiteY0" fmla="*/ 93536 h 93536"/>
                                <a:gd name="connsiteX1" fmla="*/ 100188 w 102114"/>
                                <a:gd name="connsiteY1" fmla="*/ 20322 h 93536"/>
                                <a:gd name="connsiteX2" fmla="*/ 102114 w 102114"/>
                                <a:gd name="connsiteY2" fmla="*/ 12615 h 93536"/>
                                <a:gd name="connsiteX3" fmla="*/ 102114 w 102114"/>
                                <a:gd name="connsiteY3" fmla="*/ 18395 h 93536"/>
                                <a:gd name="connsiteX4" fmla="*/ 100188 w 102114"/>
                                <a:gd name="connsiteY4" fmla="*/ 14542 h 93536"/>
                                <a:gd name="connsiteX5" fmla="*/ 55874 w 102114"/>
                                <a:gd name="connsiteY5" fmla="*/ 22249 h 93536"/>
                                <a:gd name="connsiteX6" fmla="*/ 42387 w 102114"/>
                                <a:gd name="connsiteY6" fmla="*/ 43442 h 93536"/>
                                <a:gd name="connsiteX7" fmla="*/ 0 w 102114"/>
                                <a:gd name="connsiteY7" fmla="*/ 93536 h 9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114" h="93536">
                                  <a:moveTo>
                                    <a:pt x="0" y="93536"/>
                                  </a:moveTo>
                                  <a:cubicBezTo>
                                    <a:pt x="69361" y="55003"/>
                                    <a:pt x="92481" y="31882"/>
                                    <a:pt x="100188" y="20322"/>
                                  </a:cubicBezTo>
                                  <a:cubicBezTo>
                                    <a:pt x="102114" y="18395"/>
                                    <a:pt x="102114" y="16469"/>
                                    <a:pt x="102114" y="12615"/>
                                  </a:cubicBezTo>
                                  <a:cubicBezTo>
                                    <a:pt x="102114" y="14542"/>
                                    <a:pt x="102114" y="16469"/>
                                    <a:pt x="102114" y="18395"/>
                                  </a:cubicBezTo>
                                  <a:cubicBezTo>
                                    <a:pt x="102114" y="18395"/>
                                    <a:pt x="102114" y="16469"/>
                                    <a:pt x="100188" y="14542"/>
                                  </a:cubicBezTo>
                                  <a:cubicBezTo>
                                    <a:pt x="96334" y="4909"/>
                                    <a:pt x="84774" y="-16285"/>
                                    <a:pt x="55874" y="22249"/>
                                  </a:cubicBezTo>
                                  <a:cubicBezTo>
                                    <a:pt x="50094" y="28029"/>
                                    <a:pt x="46240" y="35736"/>
                                    <a:pt x="42387" y="43442"/>
                                  </a:cubicBezTo>
                                  <a:cubicBezTo>
                                    <a:pt x="34680" y="55003"/>
                                    <a:pt x="17340" y="81976"/>
                                    <a:pt x="0" y="93536"/>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47" name="任意多边形: 形状 746">
                              <a:extLst>
                                <a:ext uri="{FF2B5EF4-FFF2-40B4-BE49-F238E27FC236}">
                                  <a16:creationId xmlns:a16="http://schemas.microsoft.com/office/drawing/2014/main" id="{9D0C8222-47F2-48C8-8018-9ABD3CAFA270}"/>
                                </a:ext>
                              </a:extLst>
                            </p:cNvPr>
                            <p:cNvSpPr/>
                            <p:nvPr/>
                          </p:nvSpPr>
                          <p:spPr>
                            <a:xfrm>
                              <a:off x="4525977" y="1467282"/>
                              <a:ext cx="102114" cy="93536"/>
                            </a:xfrm>
                            <a:custGeom>
                              <a:avLst/>
                              <a:gdLst>
                                <a:gd name="connsiteX0" fmla="*/ 0 w 102114"/>
                                <a:gd name="connsiteY0" fmla="*/ 93536 h 93536"/>
                                <a:gd name="connsiteX1" fmla="*/ 100188 w 102114"/>
                                <a:gd name="connsiteY1" fmla="*/ 20322 h 93536"/>
                                <a:gd name="connsiteX2" fmla="*/ 102114 w 102114"/>
                                <a:gd name="connsiteY2" fmla="*/ 12615 h 93536"/>
                                <a:gd name="connsiteX3" fmla="*/ 102114 w 102114"/>
                                <a:gd name="connsiteY3" fmla="*/ 18395 h 93536"/>
                                <a:gd name="connsiteX4" fmla="*/ 100188 w 102114"/>
                                <a:gd name="connsiteY4" fmla="*/ 14542 h 93536"/>
                                <a:gd name="connsiteX5" fmla="*/ 55874 w 102114"/>
                                <a:gd name="connsiteY5" fmla="*/ 22249 h 93536"/>
                                <a:gd name="connsiteX6" fmla="*/ 42387 w 102114"/>
                                <a:gd name="connsiteY6" fmla="*/ 43442 h 93536"/>
                                <a:gd name="connsiteX7" fmla="*/ 0 w 102114"/>
                                <a:gd name="connsiteY7" fmla="*/ 93536 h 9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114" h="93536">
                                  <a:moveTo>
                                    <a:pt x="0" y="93536"/>
                                  </a:moveTo>
                                  <a:cubicBezTo>
                                    <a:pt x="69361" y="55003"/>
                                    <a:pt x="92481" y="31882"/>
                                    <a:pt x="100188" y="20322"/>
                                  </a:cubicBezTo>
                                  <a:cubicBezTo>
                                    <a:pt x="102114" y="18395"/>
                                    <a:pt x="102114" y="16469"/>
                                    <a:pt x="102114" y="12615"/>
                                  </a:cubicBezTo>
                                  <a:cubicBezTo>
                                    <a:pt x="102114" y="14542"/>
                                    <a:pt x="102114" y="16469"/>
                                    <a:pt x="102114" y="18395"/>
                                  </a:cubicBezTo>
                                  <a:cubicBezTo>
                                    <a:pt x="102114" y="18395"/>
                                    <a:pt x="102114" y="16469"/>
                                    <a:pt x="100188" y="14542"/>
                                  </a:cubicBezTo>
                                  <a:cubicBezTo>
                                    <a:pt x="96334" y="4909"/>
                                    <a:pt x="84774" y="-16285"/>
                                    <a:pt x="55874" y="22249"/>
                                  </a:cubicBezTo>
                                  <a:cubicBezTo>
                                    <a:pt x="50094" y="28029"/>
                                    <a:pt x="46240" y="35736"/>
                                    <a:pt x="42387" y="43442"/>
                                  </a:cubicBezTo>
                                  <a:cubicBezTo>
                                    <a:pt x="34680" y="55003"/>
                                    <a:pt x="17340" y="81976"/>
                                    <a:pt x="0" y="93536"/>
                                  </a:cubicBezTo>
                                  <a:close/>
                                </a:path>
                              </a:pathLst>
                            </a:custGeom>
                            <a:solidFill>
                              <a:srgbClr val="FFBB00">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742" name="任意多边形: 形状 741">
                            <a:extLst>
                              <a:ext uri="{FF2B5EF4-FFF2-40B4-BE49-F238E27FC236}">
                                <a16:creationId xmlns:a16="http://schemas.microsoft.com/office/drawing/2014/main" id="{4E50DC73-518C-43F6-8C33-E5EF6069EB88}"/>
                              </a:ext>
                            </a:extLst>
                          </p:cNvPr>
                          <p:cNvSpPr/>
                          <p:nvPr/>
                        </p:nvSpPr>
                        <p:spPr>
                          <a:xfrm>
                            <a:off x="4518270" y="1410536"/>
                            <a:ext cx="98261" cy="86951"/>
                          </a:xfrm>
                          <a:custGeom>
                            <a:avLst/>
                            <a:gdLst>
                              <a:gd name="connsiteX0" fmla="*/ 5780 w 98261"/>
                              <a:gd name="connsiteY0" fmla="*/ 69361 h 86951"/>
                              <a:gd name="connsiteX1" fmla="*/ 17340 w 98261"/>
                              <a:gd name="connsiteY1" fmla="*/ 71287 h 86951"/>
                              <a:gd name="connsiteX2" fmla="*/ 26974 w 98261"/>
                              <a:gd name="connsiteY2" fmla="*/ 77068 h 86951"/>
                              <a:gd name="connsiteX3" fmla="*/ 36607 w 98261"/>
                              <a:gd name="connsiteY3" fmla="*/ 86701 h 86951"/>
                              <a:gd name="connsiteX4" fmla="*/ 52021 w 98261"/>
                              <a:gd name="connsiteY4" fmla="*/ 73214 h 86951"/>
                              <a:gd name="connsiteX5" fmla="*/ 55874 w 98261"/>
                              <a:gd name="connsiteY5" fmla="*/ 55874 h 86951"/>
                              <a:gd name="connsiteX6" fmla="*/ 73214 w 98261"/>
                              <a:gd name="connsiteY6" fmla="*/ 36607 h 86951"/>
                              <a:gd name="connsiteX7" fmla="*/ 98261 w 98261"/>
                              <a:gd name="connsiteY7" fmla="*/ 32754 h 86951"/>
                              <a:gd name="connsiteX8" fmla="*/ 96334 w 98261"/>
                              <a:gd name="connsiteY8" fmla="*/ 32754 h 86951"/>
                              <a:gd name="connsiteX9" fmla="*/ 50094 w 98261"/>
                              <a:gd name="connsiteY9" fmla="*/ 3853 h 86951"/>
                              <a:gd name="connsiteX10" fmla="*/ 38534 w 98261"/>
                              <a:gd name="connsiteY10" fmla="*/ 0 h 86951"/>
                              <a:gd name="connsiteX11" fmla="*/ 30827 w 98261"/>
                              <a:gd name="connsiteY11" fmla="*/ 3853 h 86951"/>
                              <a:gd name="connsiteX12" fmla="*/ 11560 w 98261"/>
                              <a:gd name="connsiteY12" fmla="*/ 23120 h 86951"/>
                              <a:gd name="connsiteX13" fmla="*/ 3853 w 98261"/>
                              <a:gd name="connsiteY13" fmla="*/ 38534 h 86951"/>
                              <a:gd name="connsiteX14" fmla="*/ 0 w 98261"/>
                              <a:gd name="connsiteY14" fmla="*/ 57801 h 86951"/>
                              <a:gd name="connsiteX15" fmla="*/ 5780 w 98261"/>
                              <a:gd name="connsiteY15" fmla="*/ 69361 h 8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261" h="86951">
                                <a:moveTo>
                                  <a:pt x="5780" y="69361"/>
                                </a:moveTo>
                                <a:cubicBezTo>
                                  <a:pt x="9633" y="71287"/>
                                  <a:pt x="13487" y="69361"/>
                                  <a:pt x="17340" y="71287"/>
                                </a:cubicBezTo>
                                <a:cubicBezTo>
                                  <a:pt x="21194" y="71287"/>
                                  <a:pt x="25047" y="75141"/>
                                  <a:pt x="26974" y="77068"/>
                                </a:cubicBezTo>
                                <a:cubicBezTo>
                                  <a:pt x="30827" y="80921"/>
                                  <a:pt x="30827" y="84774"/>
                                  <a:pt x="36607" y="86701"/>
                                </a:cubicBezTo>
                                <a:cubicBezTo>
                                  <a:pt x="44314" y="88628"/>
                                  <a:pt x="50094" y="78994"/>
                                  <a:pt x="52021" y="73214"/>
                                </a:cubicBezTo>
                                <a:cubicBezTo>
                                  <a:pt x="52021" y="67434"/>
                                  <a:pt x="53947" y="61654"/>
                                  <a:pt x="55874" y="55874"/>
                                </a:cubicBezTo>
                                <a:cubicBezTo>
                                  <a:pt x="59727" y="48167"/>
                                  <a:pt x="65507" y="40460"/>
                                  <a:pt x="73214" y="36607"/>
                                </a:cubicBezTo>
                                <a:cubicBezTo>
                                  <a:pt x="80921" y="32754"/>
                                  <a:pt x="88628" y="30827"/>
                                  <a:pt x="98261" y="32754"/>
                                </a:cubicBezTo>
                                <a:cubicBezTo>
                                  <a:pt x="98261" y="32754"/>
                                  <a:pt x="98261" y="32754"/>
                                  <a:pt x="96334" y="32754"/>
                                </a:cubicBezTo>
                                <a:lnTo>
                                  <a:pt x="50094" y="3853"/>
                                </a:lnTo>
                                <a:cubicBezTo>
                                  <a:pt x="46241" y="1927"/>
                                  <a:pt x="42387" y="0"/>
                                  <a:pt x="38534" y="0"/>
                                </a:cubicBezTo>
                                <a:cubicBezTo>
                                  <a:pt x="36607" y="1927"/>
                                  <a:pt x="32754" y="1927"/>
                                  <a:pt x="30827" y="3853"/>
                                </a:cubicBezTo>
                                <a:cubicBezTo>
                                  <a:pt x="23120" y="9633"/>
                                  <a:pt x="17340" y="15414"/>
                                  <a:pt x="11560" y="23120"/>
                                </a:cubicBezTo>
                                <a:cubicBezTo>
                                  <a:pt x="9633" y="28900"/>
                                  <a:pt x="5780" y="32754"/>
                                  <a:pt x="3853" y="38534"/>
                                </a:cubicBezTo>
                                <a:cubicBezTo>
                                  <a:pt x="1927" y="44314"/>
                                  <a:pt x="0" y="52021"/>
                                  <a:pt x="0" y="57801"/>
                                </a:cubicBezTo>
                                <a:cubicBezTo>
                                  <a:pt x="0" y="61654"/>
                                  <a:pt x="1927" y="67434"/>
                                  <a:pt x="5780" y="69361"/>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17" name="图形 1">
                        <a:extLst>
                          <a:ext uri="{FF2B5EF4-FFF2-40B4-BE49-F238E27FC236}">
                            <a16:creationId xmlns:a16="http://schemas.microsoft.com/office/drawing/2014/main" id="{BFA86696-7407-4E83-8A20-DA1D60CF301B}"/>
                          </a:ext>
                        </a:extLst>
                      </p:cNvPr>
                      <p:cNvGrpSpPr/>
                      <p:nvPr/>
                    </p:nvGrpSpPr>
                    <p:grpSpPr>
                      <a:xfrm>
                        <a:off x="4346795" y="1479525"/>
                        <a:ext cx="341023" cy="220379"/>
                        <a:chOff x="4346795" y="1479525"/>
                        <a:chExt cx="341023" cy="220379"/>
                      </a:xfrm>
                    </p:grpSpPr>
                    <p:grpSp>
                      <p:nvGrpSpPr>
                        <p:cNvPr id="723" name="图形 1">
                          <a:extLst>
                            <a:ext uri="{FF2B5EF4-FFF2-40B4-BE49-F238E27FC236}">
                              <a16:creationId xmlns:a16="http://schemas.microsoft.com/office/drawing/2014/main" id="{E88754B3-A31A-49FF-B36F-AA2CD500EA69}"/>
                            </a:ext>
                          </a:extLst>
                        </p:cNvPr>
                        <p:cNvGrpSpPr/>
                        <p:nvPr/>
                      </p:nvGrpSpPr>
                      <p:grpSpPr>
                        <a:xfrm>
                          <a:off x="4346795" y="1547331"/>
                          <a:ext cx="184962" cy="152573"/>
                          <a:chOff x="4346795" y="1547331"/>
                          <a:chExt cx="184962" cy="152573"/>
                        </a:xfrm>
                      </p:grpSpPr>
                      <p:grpSp>
                        <p:nvGrpSpPr>
                          <p:cNvPr id="732" name="图形 1">
                            <a:extLst>
                              <a:ext uri="{FF2B5EF4-FFF2-40B4-BE49-F238E27FC236}">
                                <a16:creationId xmlns:a16="http://schemas.microsoft.com/office/drawing/2014/main" id="{7DA46F4B-6B51-4C4B-8753-F474915CA24A}"/>
                              </a:ext>
                            </a:extLst>
                          </p:cNvPr>
                          <p:cNvGrpSpPr/>
                          <p:nvPr/>
                        </p:nvGrpSpPr>
                        <p:grpSpPr>
                          <a:xfrm>
                            <a:off x="4350279" y="1547331"/>
                            <a:ext cx="181477" cy="152573"/>
                            <a:chOff x="4350279" y="1547331"/>
                            <a:chExt cx="181477" cy="152573"/>
                          </a:xfrm>
                        </p:grpSpPr>
                        <p:sp>
                          <p:nvSpPr>
                            <p:cNvPr id="734" name="任意多边形: 形状 733">
                              <a:extLst>
                                <a:ext uri="{FF2B5EF4-FFF2-40B4-BE49-F238E27FC236}">
                                  <a16:creationId xmlns:a16="http://schemas.microsoft.com/office/drawing/2014/main" id="{3E62BF74-8915-4F64-928E-F57E7E7EB0BB}"/>
                                </a:ext>
                              </a:extLst>
                            </p:cNvPr>
                            <p:cNvSpPr/>
                            <p:nvPr/>
                          </p:nvSpPr>
                          <p:spPr>
                            <a:xfrm>
                              <a:off x="4350279" y="1548603"/>
                              <a:ext cx="181477" cy="151301"/>
                            </a:xfrm>
                            <a:custGeom>
                              <a:avLst/>
                              <a:gdLst>
                                <a:gd name="connsiteX0" fmla="*/ 148724 w 181477"/>
                                <a:gd name="connsiteY0" fmla="*/ 2581 h 151301"/>
                                <a:gd name="connsiteX1" fmla="*/ 181478 w 181477"/>
                                <a:gd name="connsiteY1" fmla="*/ 33408 h 151301"/>
                                <a:gd name="connsiteX2" fmla="*/ 115970 w 181477"/>
                                <a:gd name="connsiteY2" fmla="*/ 79649 h 151301"/>
                                <a:gd name="connsiteX3" fmla="*/ 90924 w 181477"/>
                                <a:gd name="connsiteY3" fmla="*/ 93136 h 151301"/>
                                <a:gd name="connsiteX4" fmla="*/ 79363 w 181477"/>
                                <a:gd name="connsiteY4" fmla="*/ 147083 h 151301"/>
                                <a:gd name="connsiteX5" fmla="*/ 83217 w 181477"/>
                                <a:gd name="connsiteY5" fmla="*/ 149010 h 151301"/>
                                <a:gd name="connsiteX6" fmla="*/ 77437 w 181477"/>
                                <a:gd name="connsiteY6" fmla="*/ 150936 h 151301"/>
                                <a:gd name="connsiteX7" fmla="*/ 77437 w 181477"/>
                                <a:gd name="connsiteY7" fmla="*/ 150936 h 151301"/>
                                <a:gd name="connsiteX8" fmla="*/ 38903 w 181477"/>
                                <a:gd name="connsiteY8" fmla="*/ 135523 h 151301"/>
                                <a:gd name="connsiteX9" fmla="*/ 35050 w 181477"/>
                                <a:gd name="connsiteY9" fmla="*/ 129743 h 151301"/>
                                <a:gd name="connsiteX10" fmla="*/ 35050 w 181477"/>
                                <a:gd name="connsiteY10" fmla="*/ 127816 h 151301"/>
                                <a:gd name="connsiteX11" fmla="*/ 4223 w 181477"/>
                                <a:gd name="connsiteY11" fmla="*/ 70016 h 151301"/>
                                <a:gd name="connsiteX12" fmla="*/ 369 w 181477"/>
                                <a:gd name="connsiteY12" fmla="*/ 56529 h 151301"/>
                                <a:gd name="connsiteX13" fmla="*/ 13856 w 181477"/>
                                <a:gd name="connsiteY13" fmla="*/ 23775 h 151301"/>
                                <a:gd name="connsiteX14" fmla="*/ 148724 w 181477"/>
                                <a:gd name="connsiteY14" fmla="*/ 2581 h 15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477" h="151301">
                                  <a:moveTo>
                                    <a:pt x="148724" y="2581"/>
                                  </a:moveTo>
                                  <a:lnTo>
                                    <a:pt x="181478" y="33408"/>
                                  </a:lnTo>
                                  <a:cubicBezTo>
                                    <a:pt x="166064" y="54602"/>
                                    <a:pt x="131384" y="71942"/>
                                    <a:pt x="115970" y="79649"/>
                                  </a:cubicBezTo>
                                  <a:cubicBezTo>
                                    <a:pt x="106337" y="83502"/>
                                    <a:pt x="98630" y="89282"/>
                                    <a:pt x="90924" y="93136"/>
                                  </a:cubicBezTo>
                                  <a:cubicBezTo>
                                    <a:pt x="42756" y="125890"/>
                                    <a:pt x="67803" y="141303"/>
                                    <a:pt x="79363" y="147083"/>
                                  </a:cubicBezTo>
                                  <a:cubicBezTo>
                                    <a:pt x="81290" y="149010"/>
                                    <a:pt x="83217" y="149010"/>
                                    <a:pt x="83217" y="149010"/>
                                  </a:cubicBezTo>
                                  <a:cubicBezTo>
                                    <a:pt x="81290" y="149010"/>
                                    <a:pt x="79363" y="149010"/>
                                    <a:pt x="77437" y="150936"/>
                                  </a:cubicBezTo>
                                  <a:cubicBezTo>
                                    <a:pt x="77437" y="150936"/>
                                    <a:pt x="77437" y="150936"/>
                                    <a:pt x="77437" y="150936"/>
                                  </a:cubicBezTo>
                                  <a:cubicBezTo>
                                    <a:pt x="62023" y="152863"/>
                                    <a:pt x="48536" y="147083"/>
                                    <a:pt x="38903" y="135523"/>
                                  </a:cubicBezTo>
                                  <a:cubicBezTo>
                                    <a:pt x="36976" y="133596"/>
                                    <a:pt x="36976" y="131670"/>
                                    <a:pt x="35050" y="129743"/>
                                  </a:cubicBezTo>
                                  <a:cubicBezTo>
                                    <a:pt x="35050" y="129743"/>
                                    <a:pt x="35050" y="127816"/>
                                    <a:pt x="35050" y="127816"/>
                                  </a:cubicBezTo>
                                  <a:lnTo>
                                    <a:pt x="4223" y="70016"/>
                                  </a:lnTo>
                                  <a:cubicBezTo>
                                    <a:pt x="2296" y="66162"/>
                                    <a:pt x="369" y="60382"/>
                                    <a:pt x="369" y="56529"/>
                                  </a:cubicBezTo>
                                  <a:cubicBezTo>
                                    <a:pt x="-1558" y="44969"/>
                                    <a:pt x="4223" y="31482"/>
                                    <a:pt x="13856" y="23775"/>
                                  </a:cubicBezTo>
                                  <a:cubicBezTo>
                                    <a:pt x="52390" y="-10905"/>
                                    <a:pt x="148724" y="2581"/>
                                    <a:pt x="148724" y="2581"/>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35" name="任意多边形: 形状 734">
                              <a:extLst>
                                <a:ext uri="{FF2B5EF4-FFF2-40B4-BE49-F238E27FC236}">
                                  <a16:creationId xmlns:a16="http://schemas.microsoft.com/office/drawing/2014/main" id="{79DF12C2-B2DF-4201-8A81-1F0BEEFA6808}"/>
                                </a:ext>
                              </a:extLst>
                            </p:cNvPr>
                            <p:cNvSpPr/>
                            <p:nvPr/>
                          </p:nvSpPr>
                          <p:spPr>
                            <a:xfrm>
                              <a:off x="4350279" y="1548603"/>
                              <a:ext cx="181477" cy="151301"/>
                            </a:xfrm>
                            <a:custGeom>
                              <a:avLst/>
                              <a:gdLst>
                                <a:gd name="connsiteX0" fmla="*/ 148724 w 181477"/>
                                <a:gd name="connsiteY0" fmla="*/ 2581 h 151301"/>
                                <a:gd name="connsiteX1" fmla="*/ 181478 w 181477"/>
                                <a:gd name="connsiteY1" fmla="*/ 33408 h 151301"/>
                                <a:gd name="connsiteX2" fmla="*/ 115970 w 181477"/>
                                <a:gd name="connsiteY2" fmla="*/ 79649 h 151301"/>
                                <a:gd name="connsiteX3" fmla="*/ 90924 w 181477"/>
                                <a:gd name="connsiteY3" fmla="*/ 93136 h 151301"/>
                                <a:gd name="connsiteX4" fmla="*/ 79363 w 181477"/>
                                <a:gd name="connsiteY4" fmla="*/ 147083 h 151301"/>
                                <a:gd name="connsiteX5" fmla="*/ 83217 w 181477"/>
                                <a:gd name="connsiteY5" fmla="*/ 149010 h 151301"/>
                                <a:gd name="connsiteX6" fmla="*/ 77437 w 181477"/>
                                <a:gd name="connsiteY6" fmla="*/ 150936 h 151301"/>
                                <a:gd name="connsiteX7" fmla="*/ 77437 w 181477"/>
                                <a:gd name="connsiteY7" fmla="*/ 150936 h 151301"/>
                                <a:gd name="connsiteX8" fmla="*/ 38903 w 181477"/>
                                <a:gd name="connsiteY8" fmla="*/ 135523 h 151301"/>
                                <a:gd name="connsiteX9" fmla="*/ 35050 w 181477"/>
                                <a:gd name="connsiteY9" fmla="*/ 129743 h 151301"/>
                                <a:gd name="connsiteX10" fmla="*/ 35050 w 181477"/>
                                <a:gd name="connsiteY10" fmla="*/ 127816 h 151301"/>
                                <a:gd name="connsiteX11" fmla="*/ 4223 w 181477"/>
                                <a:gd name="connsiteY11" fmla="*/ 70016 h 151301"/>
                                <a:gd name="connsiteX12" fmla="*/ 369 w 181477"/>
                                <a:gd name="connsiteY12" fmla="*/ 56529 h 151301"/>
                                <a:gd name="connsiteX13" fmla="*/ 13856 w 181477"/>
                                <a:gd name="connsiteY13" fmla="*/ 23775 h 151301"/>
                                <a:gd name="connsiteX14" fmla="*/ 148724 w 181477"/>
                                <a:gd name="connsiteY14" fmla="*/ 2581 h 15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477" h="151301">
                                  <a:moveTo>
                                    <a:pt x="148724" y="2581"/>
                                  </a:moveTo>
                                  <a:lnTo>
                                    <a:pt x="181478" y="33408"/>
                                  </a:lnTo>
                                  <a:cubicBezTo>
                                    <a:pt x="166064" y="54602"/>
                                    <a:pt x="131384" y="71942"/>
                                    <a:pt x="115970" y="79649"/>
                                  </a:cubicBezTo>
                                  <a:cubicBezTo>
                                    <a:pt x="106337" y="83502"/>
                                    <a:pt x="98630" y="89282"/>
                                    <a:pt x="90924" y="93136"/>
                                  </a:cubicBezTo>
                                  <a:cubicBezTo>
                                    <a:pt x="42756" y="125890"/>
                                    <a:pt x="67803" y="141303"/>
                                    <a:pt x="79363" y="147083"/>
                                  </a:cubicBezTo>
                                  <a:cubicBezTo>
                                    <a:pt x="81290" y="149010"/>
                                    <a:pt x="83217" y="149010"/>
                                    <a:pt x="83217" y="149010"/>
                                  </a:cubicBezTo>
                                  <a:cubicBezTo>
                                    <a:pt x="81290" y="149010"/>
                                    <a:pt x="79363" y="149010"/>
                                    <a:pt x="77437" y="150936"/>
                                  </a:cubicBezTo>
                                  <a:cubicBezTo>
                                    <a:pt x="77437" y="150936"/>
                                    <a:pt x="77437" y="150936"/>
                                    <a:pt x="77437" y="150936"/>
                                  </a:cubicBezTo>
                                  <a:cubicBezTo>
                                    <a:pt x="62023" y="152863"/>
                                    <a:pt x="48536" y="147083"/>
                                    <a:pt x="38903" y="135523"/>
                                  </a:cubicBezTo>
                                  <a:cubicBezTo>
                                    <a:pt x="36976" y="133596"/>
                                    <a:pt x="36976" y="131670"/>
                                    <a:pt x="35050" y="129743"/>
                                  </a:cubicBezTo>
                                  <a:cubicBezTo>
                                    <a:pt x="35050" y="129743"/>
                                    <a:pt x="35050" y="127816"/>
                                    <a:pt x="35050" y="127816"/>
                                  </a:cubicBezTo>
                                  <a:lnTo>
                                    <a:pt x="4223" y="70016"/>
                                  </a:lnTo>
                                  <a:cubicBezTo>
                                    <a:pt x="2296" y="66162"/>
                                    <a:pt x="369" y="60382"/>
                                    <a:pt x="369" y="56529"/>
                                  </a:cubicBezTo>
                                  <a:cubicBezTo>
                                    <a:pt x="-1558" y="44969"/>
                                    <a:pt x="4223" y="31482"/>
                                    <a:pt x="13856" y="23775"/>
                                  </a:cubicBezTo>
                                  <a:cubicBezTo>
                                    <a:pt x="52390" y="-10905"/>
                                    <a:pt x="148724" y="2581"/>
                                    <a:pt x="148724" y="2581"/>
                                  </a:cubicBezTo>
                                  <a:close/>
                                </a:path>
                              </a:pathLst>
                            </a:custGeom>
                            <a:solidFill>
                              <a:srgbClr val="FFBB00">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36" name="任意多边形: 形状 735">
                              <a:extLst>
                                <a:ext uri="{FF2B5EF4-FFF2-40B4-BE49-F238E27FC236}">
                                  <a16:creationId xmlns:a16="http://schemas.microsoft.com/office/drawing/2014/main" id="{4F9E3617-7F32-4425-A263-1A9FB901E359}"/>
                                </a:ext>
                              </a:extLst>
                            </p:cNvPr>
                            <p:cNvSpPr/>
                            <p:nvPr/>
                          </p:nvSpPr>
                          <p:spPr>
                            <a:xfrm>
                              <a:off x="4452763" y="1547331"/>
                              <a:ext cx="78994" cy="63580"/>
                            </a:xfrm>
                            <a:custGeom>
                              <a:avLst/>
                              <a:gdLst>
                                <a:gd name="connsiteX0" fmla="*/ 5780 w 78994"/>
                                <a:gd name="connsiteY0" fmla="*/ 0 h 63580"/>
                                <a:gd name="connsiteX1" fmla="*/ 0 w 78994"/>
                                <a:gd name="connsiteY1" fmla="*/ 9633 h 63580"/>
                                <a:gd name="connsiteX2" fmla="*/ 5780 w 78994"/>
                                <a:gd name="connsiteY2" fmla="*/ 25047 h 63580"/>
                                <a:gd name="connsiteX3" fmla="*/ 23120 w 78994"/>
                                <a:gd name="connsiteY3" fmla="*/ 30827 h 63580"/>
                                <a:gd name="connsiteX4" fmla="*/ 30827 w 78994"/>
                                <a:gd name="connsiteY4" fmla="*/ 44314 h 63580"/>
                                <a:gd name="connsiteX5" fmla="*/ 30827 w 78994"/>
                                <a:gd name="connsiteY5" fmla="*/ 59727 h 63580"/>
                                <a:gd name="connsiteX6" fmla="*/ 44314 w 78994"/>
                                <a:gd name="connsiteY6" fmla="*/ 63581 h 63580"/>
                                <a:gd name="connsiteX7" fmla="*/ 46240 w 78994"/>
                                <a:gd name="connsiteY7" fmla="*/ 63581 h 63580"/>
                                <a:gd name="connsiteX8" fmla="*/ 75141 w 78994"/>
                                <a:gd name="connsiteY8" fmla="*/ 38534 h 63580"/>
                                <a:gd name="connsiteX9" fmla="*/ 77068 w 78994"/>
                                <a:gd name="connsiteY9" fmla="*/ 36607 h 63580"/>
                                <a:gd name="connsiteX10" fmla="*/ 78994 w 78994"/>
                                <a:gd name="connsiteY10" fmla="*/ 34680 h 63580"/>
                                <a:gd name="connsiteX11" fmla="*/ 46240 w 78994"/>
                                <a:gd name="connsiteY11" fmla="*/ 3853 h 63580"/>
                                <a:gd name="connsiteX12" fmla="*/ 5780 w 78994"/>
                                <a:gd name="connsiteY12" fmla="*/ 0 h 6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994" h="63580">
                                  <a:moveTo>
                                    <a:pt x="5780" y="0"/>
                                  </a:moveTo>
                                  <a:cubicBezTo>
                                    <a:pt x="3853" y="1927"/>
                                    <a:pt x="1927" y="5780"/>
                                    <a:pt x="0" y="9633"/>
                                  </a:cubicBezTo>
                                  <a:cubicBezTo>
                                    <a:pt x="0" y="15414"/>
                                    <a:pt x="0" y="21194"/>
                                    <a:pt x="5780" y="25047"/>
                                  </a:cubicBezTo>
                                  <a:cubicBezTo>
                                    <a:pt x="11560" y="28900"/>
                                    <a:pt x="17340" y="28900"/>
                                    <a:pt x="23120" y="30827"/>
                                  </a:cubicBezTo>
                                  <a:cubicBezTo>
                                    <a:pt x="26974" y="32754"/>
                                    <a:pt x="30827" y="38534"/>
                                    <a:pt x="30827" y="44314"/>
                                  </a:cubicBezTo>
                                  <a:cubicBezTo>
                                    <a:pt x="30827" y="48167"/>
                                    <a:pt x="26974" y="53947"/>
                                    <a:pt x="30827" y="59727"/>
                                  </a:cubicBezTo>
                                  <a:cubicBezTo>
                                    <a:pt x="34680" y="63581"/>
                                    <a:pt x="40460" y="63581"/>
                                    <a:pt x="44314" y="63581"/>
                                  </a:cubicBezTo>
                                  <a:cubicBezTo>
                                    <a:pt x="44314" y="63581"/>
                                    <a:pt x="46240" y="63581"/>
                                    <a:pt x="46240" y="63581"/>
                                  </a:cubicBezTo>
                                  <a:cubicBezTo>
                                    <a:pt x="57801" y="55874"/>
                                    <a:pt x="67434" y="48167"/>
                                    <a:pt x="75141" y="38534"/>
                                  </a:cubicBezTo>
                                  <a:cubicBezTo>
                                    <a:pt x="75141" y="38534"/>
                                    <a:pt x="77068" y="36607"/>
                                    <a:pt x="77068" y="36607"/>
                                  </a:cubicBezTo>
                                  <a:cubicBezTo>
                                    <a:pt x="77068" y="36607"/>
                                    <a:pt x="77068" y="34680"/>
                                    <a:pt x="78994" y="34680"/>
                                  </a:cubicBezTo>
                                  <a:lnTo>
                                    <a:pt x="46240" y="3853"/>
                                  </a:lnTo>
                                  <a:cubicBezTo>
                                    <a:pt x="46240" y="3853"/>
                                    <a:pt x="28900" y="0"/>
                                    <a:pt x="5780" y="0"/>
                                  </a:cubicBezTo>
                                  <a:close/>
                                </a:path>
                              </a:pathLst>
                            </a:custGeom>
                            <a:solidFill>
                              <a:srgbClr val="FFBB00">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37" name="任意多边形: 形状 736">
                              <a:extLst>
                                <a:ext uri="{FF2B5EF4-FFF2-40B4-BE49-F238E27FC236}">
                                  <a16:creationId xmlns:a16="http://schemas.microsoft.com/office/drawing/2014/main" id="{13774D3E-7DF4-4A9F-BD34-E14AAB1BC893}"/>
                                </a:ext>
                              </a:extLst>
                            </p:cNvPr>
                            <p:cNvSpPr/>
                            <p:nvPr/>
                          </p:nvSpPr>
                          <p:spPr>
                            <a:xfrm>
                              <a:off x="4412753" y="1582011"/>
                              <a:ext cx="119003" cy="117528"/>
                            </a:xfrm>
                            <a:custGeom>
                              <a:avLst/>
                              <a:gdLst>
                                <a:gd name="connsiteX0" fmla="*/ 119004 w 119003"/>
                                <a:gd name="connsiteY0" fmla="*/ 0 h 117528"/>
                                <a:gd name="connsiteX1" fmla="*/ 24596 w 119003"/>
                                <a:gd name="connsiteY1" fmla="*/ 113675 h 117528"/>
                                <a:gd name="connsiteX2" fmla="*/ 14963 w 119003"/>
                                <a:gd name="connsiteY2" fmla="*/ 117528 h 117528"/>
                                <a:gd name="connsiteX3" fmla="*/ 20743 w 119003"/>
                                <a:gd name="connsiteY3" fmla="*/ 115601 h 117528"/>
                                <a:gd name="connsiteX4" fmla="*/ 16889 w 119003"/>
                                <a:gd name="connsiteY4" fmla="*/ 113675 h 117528"/>
                                <a:gd name="connsiteX5" fmla="*/ 28449 w 119003"/>
                                <a:gd name="connsiteY5" fmla="*/ 59727 h 117528"/>
                                <a:gd name="connsiteX6" fmla="*/ 53496 w 119003"/>
                                <a:gd name="connsiteY6" fmla="*/ 46241 h 117528"/>
                                <a:gd name="connsiteX7" fmla="*/ 119004 w 119003"/>
                                <a:gd name="connsiteY7" fmla="*/ 0 h 11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003" h="117528">
                                  <a:moveTo>
                                    <a:pt x="119004" y="0"/>
                                  </a:moveTo>
                                  <a:cubicBezTo>
                                    <a:pt x="66983" y="80921"/>
                                    <a:pt x="38083" y="105968"/>
                                    <a:pt x="24596" y="113675"/>
                                  </a:cubicBezTo>
                                  <a:cubicBezTo>
                                    <a:pt x="20743" y="115601"/>
                                    <a:pt x="18816" y="115601"/>
                                    <a:pt x="14963" y="117528"/>
                                  </a:cubicBezTo>
                                  <a:cubicBezTo>
                                    <a:pt x="16889" y="117528"/>
                                    <a:pt x="18816" y="117528"/>
                                    <a:pt x="20743" y="115601"/>
                                  </a:cubicBezTo>
                                  <a:cubicBezTo>
                                    <a:pt x="20743" y="115601"/>
                                    <a:pt x="18816" y="115601"/>
                                    <a:pt x="16889" y="113675"/>
                                  </a:cubicBezTo>
                                  <a:cubicBezTo>
                                    <a:pt x="5329" y="109821"/>
                                    <a:pt x="-19718" y="92481"/>
                                    <a:pt x="28449" y="59727"/>
                                  </a:cubicBezTo>
                                  <a:cubicBezTo>
                                    <a:pt x="36156" y="53947"/>
                                    <a:pt x="45790" y="50094"/>
                                    <a:pt x="53496" y="46241"/>
                                  </a:cubicBezTo>
                                  <a:cubicBezTo>
                                    <a:pt x="68910" y="38534"/>
                                    <a:pt x="103590" y="21194"/>
                                    <a:pt x="119004" y="0"/>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38" name="任意多边形: 形状 737">
                              <a:extLst>
                                <a:ext uri="{FF2B5EF4-FFF2-40B4-BE49-F238E27FC236}">
                                  <a16:creationId xmlns:a16="http://schemas.microsoft.com/office/drawing/2014/main" id="{60B1B83C-9038-42DA-BE3D-6093A54A71B4}"/>
                                </a:ext>
                              </a:extLst>
                            </p:cNvPr>
                            <p:cNvSpPr/>
                            <p:nvPr/>
                          </p:nvSpPr>
                          <p:spPr>
                            <a:xfrm>
                              <a:off x="4412753" y="1582011"/>
                              <a:ext cx="119003" cy="117528"/>
                            </a:xfrm>
                            <a:custGeom>
                              <a:avLst/>
                              <a:gdLst>
                                <a:gd name="connsiteX0" fmla="*/ 119004 w 119003"/>
                                <a:gd name="connsiteY0" fmla="*/ 0 h 117528"/>
                                <a:gd name="connsiteX1" fmla="*/ 24596 w 119003"/>
                                <a:gd name="connsiteY1" fmla="*/ 113675 h 117528"/>
                                <a:gd name="connsiteX2" fmla="*/ 14963 w 119003"/>
                                <a:gd name="connsiteY2" fmla="*/ 117528 h 117528"/>
                                <a:gd name="connsiteX3" fmla="*/ 20743 w 119003"/>
                                <a:gd name="connsiteY3" fmla="*/ 115601 h 117528"/>
                                <a:gd name="connsiteX4" fmla="*/ 16889 w 119003"/>
                                <a:gd name="connsiteY4" fmla="*/ 113675 h 117528"/>
                                <a:gd name="connsiteX5" fmla="*/ 28449 w 119003"/>
                                <a:gd name="connsiteY5" fmla="*/ 59727 h 117528"/>
                                <a:gd name="connsiteX6" fmla="*/ 53496 w 119003"/>
                                <a:gd name="connsiteY6" fmla="*/ 46241 h 117528"/>
                                <a:gd name="connsiteX7" fmla="*/ 119004 w 119003"/>
                                <a:gd name="connsiteY7" fmla="*/ 0 h 11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003" h="117528">
                                  <a:moveTo>
                                    <a:pt x="119004" y="0"/>
                                  </a:moveTo>
                                  <a:cubicBezTo>
                                    <a:pt x="66983" y="80921"/>
                                    <a:pt x="38083" y="105968"/>
                                    <a:pt x="24596" y="113675"/>
                                  </a:cubicBezTo>
                                  <a:cubicBezTo>
                                    <a:pt x="20743" y="115601"/>
                                    <a:pt x="18816" y="115601"/>
                                    <a:pt x="14963" y="117528"/>
                                  </a:cubicBezTo>
                                  <a:cubicBezTo>
                                    <a:pt x="16889" y="117528"/>
                                    <a:pt x="18816" y="117528"/>
                                    <a:pt x="20743" y="115601"/>
                                  </a:cubicBezTo>
                                  <a:cubicBezTo>
                                    <a:pt x="20743" y="115601"/>
                                    <a:pt x="18816" y="115601"/>
                                    <a:pt x="16889" y="113675"/>
                                  </a:cubicBezTo>
                                  <a:cubicBezTo>
                                    <a:pt x="5329" y="109821"/>
                                    <a:pt x="-19718" y="92481"/>
                                    <a:pt x="28449" y="59727"/>
                                  </a:cubicBezTo>
                                  <a:cubicBezTo>
                                    <a:pt x="36156" y="53947"/>
                                    <a:pt x="45790" y="50094"/>
                                    <a:pt x="53496" y="46241"/>
                                  </a:cubicBezTo>
                                  <a:cubicBezTo>
                                    <a:pt x="68910" y="38534"/>
                                    <a:pt x="103590" y="21194"/>
                                    <a:pt x="119004" y="0"/>
                                  </a:cubicBezTo>
                                  <a:close/>
                                </a:path>
                              </a:pathLst>
                            </a:custGeom>
                            <a:solidFill>
                              <a:srgbClr val="FFBB00">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733" name="任意多边形: 形状 732">
                            <a:extLst>
                              <a:ext uri="{FF2B5EF4-FFF2-40B4-BE49-F238E27FC236}">
                                <a16:creationId xmlns:a16="http://schemas.microsoft.com/office/drawing/2014/main" id="{4328FB40-2E16-4F4B-B192-A5F9C1A537BF}"/>
                              </a:ext>
                            </a:extLst>
                          </p:cNvPr>
                          <p:cNvSpPr/>
                          <p:nvPr/>
                        </p:nvSpPr>
                        <p:spPr>
                          <a:xfrm>
                            <a:off x="4346795" y="1562745"/>
                            <a:ext cx="104227" cy="115601"/>
                          </a:xfrm>
                          <a:custGeom>
                            <a:avLst/>
                            <a:gdLst>
                              <a:gd name="connsiteX0" fmla="*/ 86701 w 104227"/>
                              <a:gd name="connsiteY0" fmla="*/ 9633 h 115601"/>
                              <a:gd name="connsiteX1" fmla="*/ 86701 w 104227"/>
                              <a:gd name="connsiteY1" fmla="*/ 23120 h 115601"/>
                              <a:gd name="connsiteX2" fmla="*/ 92481 w 104227"/>
                              <a:gd name="connsiteY2" fmla="*/ 34680 h 115601"/>
                              <a:gd name="connsiteX3" fmla="*/ 104041 w 104227"/>
                              <a:gd name="connsiteY3" fmla="*/ 46241 h 115601"/>
                              <a:gd name="connsiteX4" fmla="*/ 86701 w 104227"/>
                              <a:gd name="connsiteY4" fmla="*/ 63581 h 115601"/>
                              <a:gd name="connsiteX5" fmla="*/ 67434 w 104227"/>
                              <a:gd name="connsiteY5" fmla="*/ 69361 h 115601"/>
                              <a:gd name="connsiteX6" fmla="*/ 42387 w 104227"/>
                              <a:gd name="connsiteY6" fmla="*/ 86701 h 115601"/>
                              <a:gd name="connsiteX7" fmla="*/ 34680 w 104227"/>
                              <a:gd name="connsiteY7" fmla="*/ 115601 h 115601"/>
                              <a:gd name="connsiteX8" fmla="*/ 34680 w 104227"/>
                              <a:gd name="connsiteY8" fmla="*/ 113675 h 115601"/>
                              <a:gd name="connsiteX9" fmla="*/ 3853 w 104227"/>
                              <a:gd name="connsiteY9" fmla="*/ 55874 h 115601"/>
                              <a:gd name="connsiteX10" fmla="*/ 0 w 104227"/>
                              <a:gd name="connsiteY10" fmla="*/ 42387 h 115601"/>
                              <a:gd name="connsiteX11" fmla="*/ 5780 w 104227"/>
                              <a:gd name="connsiteY11" fmla="*/ 32754 h 115601"/>
                              <a:gd name="connsiteX12" fmla="*/ 28900 w 104227"/>
                              <a:gd name="connsiteY12" fmla="*/ 11560 h 115601"/>
                              <a:gd name="connsiteX13" fmla="*/ 48167 w 104227"/>
                              <a:gd name="connsiteY13" fmla="*/ 3853 h 115601"/>
                              <a:gd name="connsiteX14" fmla="*/ 71287 w 104227"/>
                              <a:gd name="connsiteY14" fmla="*/ 0 h 115601"/>
                              <a:gd name="connsiteX15" fmla="*/ 86701 w 104227"/>
                              <a:gd name="connsiteY15" fmla="*/ 9633 h 11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227" h="115601">
                                <a:moveTo>
                                  <a:pt x="86701" y="9633"/>
                                </a:moveTo>
                                <a:cubicBezTo>
                                  <a:pt x="88628" y="13487"/>
                                  <a:pt x="86701" y="19267"/>
                                  <a:pt x="86701" y="23120"/>
                                </a:cubicBezTo>
                                <a:cubicBezTo>
                                  <a:pt x="86701" y="26974"/>
                                  <a:pt x="90554" y="32754"/>
                                  <a:pt x="92481" y="34680"/>
                                </a:cubicBezTo>
                                <a:cubicBezTo>
                                  <a:pt x="96334" y="38534"/>
                                  <a:pt x="102115" y="40460"/>
                                  <a:pt x="104041" y="46241"/>
                                </a:cubicBezTo>
                                <a:cubicBezTo>
                                  <a:pt x="105968" y="55874"/>
                                  <a:pt x="92481" y="61654"/>
                                  <a:pt x="86701" y="63581"/>
                                </a:cubicBezTo>
                                <a:cubicBezTo>
                                  <a:pt x="80921" y="65507"/>
                                  <a:pt x="73214" y="65507"/>
                                  <a:pt x="67434" y="69361"/>
                                </a:cubicBezTo>
                                <a:cubicBezTo>
                                  <a:pt x="57801" y="73214"/>
                                  <a:pt x="48167" y="78994"/>
                                  <a:pt x="42387" y="86701"/>
                                </a:cubicBezTo>
                                <a:cubicBezTo>
                                  <a:pt x="36607" y="94408"/>
                                  <a:pt x="34680" y="105968"/>
                                  <a:pt x="34680" y="115601"/>
                                </a:cubicBezTo>
                                <a:cubicBezTo>
                                  <a:pt x="34680" y="115601"/>
                                  <a:pt x="34680" y="113675"/>
                                  <a:pt x="34680" y="113675"/>
                                </a:cubicBezTo>
                                <a:lnTo>
                                  <a:pt x="3853" y="55874"/>
                                </a:lnTo>
                                <a:cubicBezTo>
                                  <a:pt x="1927" y="52021"/>
                                  <a:pt x="0" y="46241"/>
                                  <a:pt x="0" y="42387"/>
                                </a:cubicBezTo>
                                <a:cubicBezTo>
                                  <a:pt x="1927" y="38534"/>
                                  <a:pt x="3853" y="36607"/>
                                  <a:pt x="5780" y="32754"/>
                                </a:cubicBezTo>
                                <a:cubicBezTo>
                                  <a:pt x="11560" y="25047"/>
                                  <a:pt x="19267" y="17340"/>
                                  <a:pt x="28900" y="11560"/>
                                </a:cubicBezTo>
                                <a:cubicBezTo>
                                  <a:pt x="34680" y="7707"/>
                                  <a:pt x="42387" y="5780"/>
                                  <a:pt x="48167" y="3853"/>
                                </a:cubicBezTo>
                                <a:cubicBezTo>
                                  <a:pt x="55874" y="1927"/>
                                  <a:pt x="63581" y="0"/>
                                  <a:pt x="71287" y="0"/>
                                </a:cubicBezTo>
                                <a:cubicBezTo>
                                  <a:pt x="78994" y="1927"/>
                                  <a:pt x="84774" y="3853"/>
                                  <a:pt x="86701" y="9633"/>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24" name="图形 1">
                          <a:extLst>
                            <a:ext uri="{FF2B5EF4-FFF2-40B4-BE49-F238E27FC236}">
                              <a16:creationId xmlns:a16="http://schemas.microsoft.com/office/drawing/2014/main" id="{1BE9DA60-D508-406D-B536-0F62662E2183}"/>
                            </a:ext>
                          </a:extLst>
                        </p:cNvPr>
                        <p:cNvGrpSpPr/>
                        <p:nvPr/>
                      </p:nvGrpSpPr>
                      <p:grpSpPr>
                        <a:xfrm>
                          <a:off x="4508637" y="1479525"/>
                          <a:ext cx="179182" cy="145198"/>
                          <a:chOff x="4508637" y="1479525"/>
                          <a:chExt cx="179182" cy="145198"/>
                        </a:xfrm>
                      </p:grpSpPr>
                      <p:grpSp>
                        <p:nvGrpSpPr>
                          <p:cNvPr id="725" name="图形 1">
                            <a:extLst>
                              <a:ext uri="{FF2B5EF4-FFF2-40B4-BE49-F238E27FC236}">
                                <a16:creationId xmlns:a16="http://schemas.microsoft.com/office/drawing/2014/main" id="{2E482512-493F-4781-96DF-7F98D1E190EE}"/>
                              </a:ext>
                            </a:extLst>
                          </p:cNvPr>
                          <p:cNvGrpSpPr/>
                          <p:nvPr/>
                        </p:nvGrpSpPr>
                        <p:grpSpPr>
                          <a:xfrm>
                            <a:off x="4508637" y="1479525"/>
                            <a:ext cx="179182" cy="145198"/>
                            <a:chOff x="4508637" y="1479525"/>
                            <a:chExt cx="179182" cy="145198"/>
                          </a:xfrm>
                        </p:grpSpPr>
                        <p:sp>
                          <p:nvSpPr>
                            <p:cNvPr id="727" name="任意多边形: 形状 726">
                              <a:extLst>
                                <a:ext uri="{FF2B5EF4-FFF2-40B4-BE49-F238E27FC236}">
                                  <a16:creationId xmlns:a16="http://schemas.microsoft.com/office/drawing/2014/main" id="{B2AF8E81-1A9B-48C2-B145-14355EB819A3}"/>
                                </a:ext>
                              </a:extLst>
                            </p:cNvPr>
                            <p:cNvSpPr/>
                            <p:nvPr/>
                          </p:nvSpPr>
                          <p:spPr>
                            <a:xfrm>
                              <a:off x="4508637" y="1479525"/>
                              <a:ext cx="179182" cy="142946"/>
                            </a:xfrm>
                            <a:custGeom>
                              <a:avLst/>
                              <a:gdLst>
                                <a:gd name="connsiteX0" fmla="*/ 9633 w 179182"/>
                                <a:gd name="connsiteY0" fmla="*/ 58172 h 142946"/>
                                <a:gd name="connsiteX1" fmla="*/ 0 w 179182"/>
                                <a:gd name="connsiteY1" fmla="*/ 102486 h 142946"/>
                                <a:gd name="connsiteX2" fmla="*/ 80921 w 179182"/>
                                <a:gd name="connsiteY2" fmla="*/ 104413 h 142946"/>
                                <a:gd name="connsiteX3" fmla="*/ 111748 w 179182"/>
                                <a:gd name="connsiteY3" fmla="*/ 102486 h 142946"/>
                                <a:gd name="connsiteX4" fmla="*/ 152208 w 179182"/>
                                <a:gd name="connsiteY4" fmla="*/ 139093 h 142946"/>
                                <a:gd name="connsiteX5" fmla="*/ 150282 w 179182"/>
                                <a:gd name="connsiteY5" fmla="*/ 142946 h 142946"/>
                                <a:gd name="connsiteX6" fmla="*/ 156062 w 179182"/>
                                <a:gd name="connsiteY6" fmla="*/ 141020 h 142946"/>
                                <a:gd name="connsiteX7" fmla="*/ 156062 w 179182"/>
                                <a:gd name="connsiteY7" fmla="*/ 141020 h 142946"/>
                                <a:gd name="connsiteX8" fmla="*/ 179182 w 179182"/>
                                <a:gd name="connsiteY8" fmla="*/ 106339 h 142946"/>
                                <a:gd name="connsiteX9" fmla="*/ 179182 w 179182"/>
                                <a:gd name="connsiteY9" fmla="*/ 100559 h 142946"/>
                                <a:gd name="connsiteX10" fmla="*/ 179182 w 179182"/>
                                <a:gd name="connsiteY10" fmla="*/ 98633 h 142946"/>
                                <a:gd name="connsiteX11" fmla="*/ 173402 w 179182"/>
                                <a:gd name="connsiteY11" fmla="*/ 33125 h 142946"/>
                                <a:gd name="connsiteX12" fmla="*/ 169549 w 179182"/>
                                <a:gd name="connsiteY12" fmla="*/ 19638 h 142946"/>
                                <a:gd name="connsiteX13" fmla="*/ 140648 w 179182"/>
                                <a:gd name="connsiteY13" fmla="*/ 371 h 142946"/>
                                <a:gd name="connsiteX14" fmla="*/ 9633 w 179182"/>
                                <a:gd name="connsiteY14" fmla="*/ 58172 h 14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182" h="142946">
                                  <a:moveTo>
                                    <a:pt x="9633" y="58172"/>
                                  </a:moveTo>
                                  <a:lnTo>
                                    <a:pt x="0" y="102486"/>
                                  </a:lnTo>
                                  <a:cubicBezTo>
                                    <a:pt x="25047" y="112119"/>
                                    <a:pt x="63581" y="106339"/>
                                    <a:pt x="80921" y="104413"/>
                                  </a:cubicBezTo>
                                  <a:cubicBezTo>
                                    <a:pt x="92481" y="102486"/>
                                    <a:pt x="102114" y="102486"/>
                                    <a:pt x="111748" y="102486"/>
                                  </a:cubicBezTo>
                                  <a:cubicBezTo>
                                    <a:pt x="169549" y="102486"/>
                                    <a:pt x="157988" y="129460"/>
                                    <a:pt x="152208" y="139093"/>
                                  </a:cubicBezTo>
                                  <a:cubicBezTo>
                                    <a:pt x="150282" y="141020"/>
                                    <a:pt x="150282" y="142946"/>
                                    <a:pt x="150282" y="142946"/>
                                  </a:cubicBezTo>
                                  <a:cubicBezTo>
                                    <a:pt x="152208" y="142946"/>
                                    <a:pt x="154135" y="141020"/>
                                    <a:pt x="156062" y="141020"/>
                                  </a:cubicBezTo>
                                  <a:cubicBezTo>
                                    <a:pt x="156062" y="141020"/>
                                    <a:pt x="156062" y="141020"/>
                                    <a:pt x="156062" y="141020"/>
                                  </a:cubicBezTo>
                                  <a:cubicBezTo>
                                    <a:pt x="169549" y="135240"/>
                                    <a:pt x="179182" y="121753"/>
                                    <a:pt x="179182" y="106339"/>
                                  </a:cubicBezTo>
                                  <a:cubicBezTo>
                                    <a:pt x="179182" y="104413"/>
                                    <a:pt x="179182" y="102486"/>
                                    <a:pt x="179182" y="100559"/>
                                  </a:cubicBezTo>
                                  <a:cubicBezTo>
                                    <a:pt x="179182" y="100559"/>
                                    <a:pt x="179182" y="98633"/>
                                    <a:pt x="179182" y="98633"/>
                                  </a:cubicBezTo>
                                  <a:lnTo>
                                    <a:pt x="173402" y="33125"/>
                                  </a:lnTo>
                                  <a:cubicBezTo>
                                    <a:pt x="173402" y="27345"/>
                                    <a:pt x="171475" y="23492"/>
                                    <a:pt x="169549" y="19638"/>
                                  </a:cubicBezTo>
                                  <a:cubicBezTo>
                                    <a:pt x="163769" y="8078"/>
                                    <a:pt x="154135" y="2298"/>
                                    <a:pt x="140648" y="371"/>
                                  </a:cubicBezTo>
                                  <a:cubicBezTo>
                                    <a:pt x="82848" y="-5409"/>
                                    <a:pt x="9633" y="58172"/>
                                    <a:pt x="9633" y="58172"/>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28" name="任意多边形: 形状 727">
                              <a:extLst>
                                <a:ext uri="{FF2B5EF4-FFF2-40B4-BE49-F238E27FC236}">
                                  <a16:creationId xmlns:a16="http://schemas.microsoft.com/office/drawing/2014/main" id="{090FB24A-95EC-4679-B453-E07D85E3EE3D}"/>
                                </a:ext>
                              </a:extLst>
                            </p:cNvPr>
                            <p:cNvSpPr/>
                            <p:nvPr/>
                          </p:nvSpPr>
                          <p:spPr>
                            <a:xfrm>
                              <a:off x="4508637" y="1479525"/>
                              <a:ext cx="179182" cy="142946"/>
                            </a:xfrm>
                            <a:custGeom>
                              <a:avLst/>
                              <a:gdLst>
                                <a:gd name="connsiteX0" fmla="*/ 9633 w 179182"/>
                                <a:gd name="connsiteY0" fmla="*/ 58172 h 142946"/>
                                <a:gd name="connsiteX1" fmla="*/ 0 w 179182"/>
                                <a:gd name="connsiteY1" fmla="*/ 102486 h 142946"/>
                                <a:gd name="connsiteX2" fmla="*/ 80921 w 179182"/>
                                <a:gd name="connsiteY2" fmla="*/ 104413 h 142946"/>
                                <a:gd name="connsiteX3" fmla="*/ 111748 w 179182"/>
                                <a:gd name="connsiteY3" fmla="*/ 102486 h 142946"/>
                                <a:gd name="connsiteX4" fmla="*/ 152208 w 179182"/>
                                <a:gd name="connsiteY4" fmla="*/ 139093 h 142946"/>
                                <a:gd name="connsiteX5" fmla="*/ 150282 w 179182"/>
                                <a:gd name="connsiteY5" fmla="*/ 142946 h 142946"/>
                                <a:gd name="connsiteX6" fmla="*/ 156062 w 179182"/>
                                <a:gd name="connsiteY6" fmla="*/ 141020 h 142946"/>
                                <a:gd name="connsiteX7" fmla="*/ 156062 w 179182"/>
                                <a:gd name="connsiteY7" fmla="*/ 141020 h 142946"/>
                                <a:gd name="connsiteX8" fmla="*/ 179182 w 179182"/>
                                <a:gd name="connsiteY8" fmla="*/ 106339 h 142946"/>
                                <a:gd name="connsiteX9" fmla="*/ 179182 w 179182"/>
                                <a:gd name="connsiteY9" fmla="*/ 100559 h 142946"/>
                                <a:gd name="connsiteX10" fmla="*/ 179182 w 179182"/>
                                <a:gd name="connsiteY10" fmla="*/ 98633 h 142946"/>
                                <a:gd name="connsiteX11" fmla="*/ 173402 w 179182"/>
                                <a:gd name="connsiteY11" fmla="*/ 33125 h 142946"/>
                                <a:gd name="connsiteX12" fmla="*/ 169549 w 179182"/>
                                <a:gd name="connsiteY12" fmla="*/ 19638 h 142946"/>
                                <a:gd name="connsiteX13" fmla="*/ 140648 w 179182"/>
                                <a:gd name="connsiteY13" fmla="*/ 371 h 142946"/>
                                <a:gd name="connsiteX14" fmla="*/ 9633 w 179182"/>
                                <a:gd name="connsiteY14" fmla="*/ 58172 h 14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182" h="142946">
                                  <a:moveTo>
                                    <a:pt x="9633" y="58172"/>
                                  </a:moveTo>
                                  <a:lnTo>
                                    <a:pt x="0" y="102486"/>
                                  </a:lnTo>
                                  <a:cubicBezTo>
                                    <a:pt x="25047" y="112119"/>
                                    <a:pt x="63581" y="106339"/>
                                    <a:pt x="80921" y="104413"/>
                                  </a:cubicBezTo>
                                  <a:cubicBezTo>
                                    <a:pt x="92481" y="102486"/>
                                    <a:pt x="102114" y="102486"/>
                                    <a:pt x="111748" y="102486"/>
                                  </a:cubicBezTo>
                                  <a:cubicBezTo>
                                    <a:pt x="169549" y="102486"/>
                                    <a:pt x="157988" y="129460"/>
                                    <a:pt x="152208" y="139093"/>
                                  </a:cubicBezTo>
                                  <a:cubicBezTo>
                                    <a:pt x="150282" y="141020"/>
                                    <a:pt x="150282" y="142946"/>
                                    <a:pt x="150282" y="142946"/>
                                  </a:cubicBezTo>
                                  <a:cubicBezTo>
                                    <a:pt x="152208" y="142946"/>
                                    <a:pt x="154135" y="141020"/>
                                    <a:pt x="156062" y="141020"/>
                                  </a:cubicBezTo>
                                  <a:cubicBezTo>
                                    <a:pt x="156062" y="141020"/>
                                    <a:pt x="156062" y="141020"/>
                                    <a:pt x="156062" y="141020"/>
                                  </a:cubicBezTo>
                                  <a:cubicBezTo>
                                    <a:pt x="169549" y="135240"/>
                                    <a:pt x="179182" y="121753"/>
                                    <a:pt x="179182" y="106339"/>
                                  </a:cubicBezTo>
                                  <a:cubicBezTo>
                                    <a:pt x="179182" y="104413"/>
                                    <a:pt x="179182" y="102486"/>
                                    <a:pt x="179182" y="100559"/>
                                  </a:cubicBezTo>
                                  <a:cubicBezTo>
                                    <a:pt x="179182" y="100559"/>
                                    <a:pt x="179182" y="98633"/>
                                    <a:pt x="179182" y="98633"/>
                                  </a:cubicBezTo>
                                  <a:lnTo>
                                    <a:pt x="173402" y="33125"/>
                                  </a:lnTo>
                                  <a:cubicBezTo>
                                    <a:pt x="173402" y="27345"/>
                                    <a:pt x="171475" y="23492"/>
                                    <a:pt x="169549" y="19638"/>
                                  </a:cubicBezTo>
                                  <a:cubicBezTo>
                                    <a:pt x="163769" y="8078"/>
                                    <a:pt x="154135" y="2298"/>
                                    <a:pt x="140648" y="371"/>
                                  </a:cubicBezTo>
                                  <a:cubicBezTo>
                                    <a:pt x="82848" y="-5409"/>
                                    <a:pt x="9633" y="58172"/>
                                    <a:pt x="9633" y="58172"/>
                                  </a:cubicBezTo>
                                  <a:close/>
                                </a:path>
                              </a:pathLst>
                            </a:custGeom>
                            <a:solidFill>
                              <a:srgbClr val="FFBB00">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29" name="任意多边形: 形状 728">
                              <a:extLst>
                                <a:ext uri="{FF2B5EF4-FFF2-40B4-BE49-F238E27FC236}">
                                  <a16:creationId xmlns:a16="http://schemas.microsoft.com/office/drawing/2014/main" id="{11460702-F59B-400A-9102-2EE7B184121C}"/>
                                </a:ext>
                              </a:extLst>
                            </p:cNvPr>
                            <p:cNvSpPr/>
                            <p:nvPr/>
                          </p:nvSpPr>
                          <p:spPr>
                            <a:xfrm>
                              <a:off x="4508637" y="1521528"/>
                              <a:ext cx="74177" cy="62409"/>
                            </a:xfrm>
                            <a:custGeom>
                              <a:avLst/>
                              <a:gdLst>
                                <a:gd name="connsiteX0" fmla="*/ 50094 w 74177"/>
                                <a:gd name="connsiteY0" fmla="*/ 62410 h 62409"/>
                                <a:gd name="connsiteX1" fmla="*/ 71287 w 74177"/>
                                <a:gd name="connsiteY1" fmla="*/ 54703 h 62409"/>
                                <a:gd name="connsiteX2" fmla="*/ 71287 w 74177"/>
                                <a:gd name="connsiteY2" fmla="*/ 39290 h 62409"/>
                                <a:gd name="connsiteX3" fmla="*/ 63581 w 74177"/>
                                <a:gd name="connsiteY3" fmla="*/ 33510 h 62409"/>
                                <a:gd name="connsiteX4" fmla="*/ 57801 w 74177"/>
                                <a:gd name="connsiteY4" fmla="*/ 27729 h 62409"/>
                                <a:gd name="connsiteX5" fmla="*/ 57801 w 74177"/>
                                <a:gd name="connsiteY5" fmla="*/ 14243 h 62409"/>
                                <a:gd name="connsiteX6" fmla="*/ 59727 w 74177"/>
                                <a:gd name="connsiteY6" fmla="*/ 4609 h 62409"/>
                                <a:gd name="connsiteX7" fmla="*/ 53947 w 74177"/>
                                <a:gd name="connsiteY7" fmla="*/ 756 h 62409"/>
                                <a:gd name="connsiteX8" fmla="*/ 34680 w 74177"/>
                                <a:gd name="connsiteY8" fmla="*/ 4609 h 62409"/>
                                <a:gd name="connsiteX9" fmla="*/ 15413 w 74177"/>
                                <a:gd name="connsiteY9" fmla="*/ 20023 h 62409"/>
                                <a:gd name="connsiteX10" fmla="*/ 5780 w 74177"/>
                                <a:gd name="connsiteY10" fmla="*/ 29656 h 62409"/>
                                <a:gd name="connsiteX11" fmla="*/ 0 w 74177"/>
                                <a:gd name="connsiteY11" fmla="*/ 56630 h 62409"/>
                                <a:gd name="connsiteX12" fmla="*/ 25047 w 74177"/>
                                <a:gd name="connsiteY12" fmla="*/ 60483 h 62409"/>
                                <a:gd name="connsiteX13" fmla="*/ 50094 w 74177"/>
                                <a:gd name="connsiteY13" fmla="*/ 62410 h 6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177" h="62409">
                                  <a:moveTo>
                                    <a:pt x="50094" y="62410"/>
                                  </a:moveTo>
                                  <a:cubicBezTo>
                                    <a:pt x="57801" y="62410"/>
                                    <a:pt x="67434" y="60483"/>
                                    <a:pt x="71287" y="54703"/>
                                  </a:cubicBezTo>
                                  <a:cubicBezTo>
                                    <a:pt x="75141" y="50850"/>
                                    <a:pt x="75141" y="43143"/>
                                    <a:pt x="71287" y="39290"/>
                                  </a:cubicBezTo>
                                  <a:cubicBezTo>
                                    <a:pt x="69361" y="37363"/>
                                    <a:pt x="65507" y="35436"/>
                                    <a:pt x="63581" y="33510"/>
                                  </a:cubicBezTo>
                                  <a:cubicBezTo>
                                    <a:pt x="61654" y="31583"/>
                                    <a:pt x="59727" y="31583"/>
                                    <a:pt x="57801" y="27729"/>
                                  </a:cubicBezTo>
                                  <a:cubicBezTo>
                                    <a:pt x="53947" y="23876"/>
                                    <a:pt x="57801" y="18096"/>
                                    <a:pt x="57801" y="14243"/>
                                  </a:cubicBezTo>
                                  <a:cubicBezTo>
                                    <a:pt x="59727" y="10389"/>
                                    <a:pt x="59727" y="8463"/>
                                    <a:pt x="59727" y="4609"/>
                                  </a:cubicBezTo>
                                  <a:cubicBezTo>
                                    <a:pt x="59727" y="2683"/>
                                    <a:pt x="57801" y="756"/>
                                    <a:pt x="53947" y="756"/>
                                  </a:cubicBezTo>
                                  <a:cubicBezTo>
                                    <a:pt x="48167" y="-1171"/>
                                    <a:pt x="40461" y="756"/>
                                    <a:pt x="34680" y="4609"/>
                                  </a:cubicBezTo>
                                  <a:cubicBezTo>
                                    <a:pt x="26974" y="8463"/>
                                    <a:pt x="21194" y="14243"/>
                                    <a:pt x="15413" y="20023"/>
                                  </a:cubicBezTo>
                                  <a:cubicBezTo>
                                    <a:pt x="11560" y="23876"/>
                                    <a:pt x="9633" y="27729"/>
                                    <a:pt x="5780" y="29656"/>
                                  </a:cubicBezTo>
                                  <a:lnTo>
                                    <a:pt x="0" y="56630"/>
                                  </a:lnTo>
                                  <a:cubicBezTo>
                                    <a:pt x="9633" y="58556"/>
                                    <a:pt x="17340" y="60483"/>
                                    <a:pt x="25047" y="60483"/>
                                  </a:cubicBezTo>
                                  <a:cubicBezTo>
                                    <a:pt x="32754" y="62410"/>
                                    <a:pt x="42387" y="62410"/>
                                    <a:pt x="50094" y="62410"/>
                                  </a:cubicBezTo>
                                  <a:close/>
                                </a:path>
                              </a:pathLst>
                            </a:custGeom>
                            <a:solidFill>
                              <a:srgbClr val="FFBB00">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30" name="任意多边形: 形状 729">
                              <a:extLst>
                                <a:ext uri="{FF2B5EF4-FFF2-40B4-BE49-F238E27FC236}">
                                  <a16:creationId xmlns:a16="http://schemas.microsoft.com/office/drawing/2014/main" id="{35DA6515-5392-4097-9892-B3C71A32323E}"/>
                                </a:ext>
                              </a:extLst>
                            </p:cNvPr>
                            <p:cNvSpPr/>
                            <p:nvPr/>
                          </p:nvSpPr>
                          <p:spPr>
                            <a:xfrm>
                              <a:off x="4510563" y="1582011"/>
                              <a:ext cx="153842" cy="42712"/>
                            </a:xfrm>
                            <a:custGeom>
                              <a:avLst/>
                              <a:gdLst>
                                <a:gd name="connsiteX0" fmla="*/ 0 w 153842"/>
                                <a:gd name="connsiteY0" fmla="*/ 1927 h 42712"/>
                                <a:gd name="connsiteX1" fmla="*/ 142575 w 153842"/>
                                <a:gd name="connsiteY1" fmla="*/ 42387 h 42712"/>
                                <a:gd name="connsiteX2" fmla="*/ 152208 w 153842"/>
                                <a:gd name="connsiteY2" fmla="*/ 38534 h 42712"/>
                                <a:gd name="connsiteX3" fmla="*/ 146428 w 153842"/>
                                <a:gd name="connsiteY3" fmla="*/ 40460 h 42712"/>
                                <a:gd name="connsiteX4" fmla="*/ 148355 w 153842"/>
                                <a:gd name="connsiteY4" fmla="*/ 36607 h 42712"/>
                                <a:gd name="connsiteX5" fmla="*/ 107895 w 153842"/>
                                <a:gd name="connsiteY5" fmla="*/ 0 h 42712"/>
                                <a:gd name="connsiteX6" fmla="*/ 78994 w 153842"/>
                                <a:gd name="connsiteY6" fmla="*/ 1927 h 42712"/>
                                <a:gd name="connsiteX7" fmla="*/ 0 w 153842"/>
                                <a:gd name="connsiteY7" fmla="*/ 1927 h 4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842" h="42712">
                                  <a:moveTo>
                                    <a:pt x="0" y="1927"/>
                                  </a:moveTo>
                                  <a:cubicBezTo>
                                    <a:pt x="86701" y="38534"/>
                                    <a:pt x="127161" y="44314"/>
                                    <a:pt x="142575" y="42387"/>
                                  </a:cubicBezTo>
                                  <a:cubicBezTo>
                                    <a:pt x="146428" y="42387"/>
                                    <a:pt x="150282" y="40460"/>
                                    <a:pt x="152208" y="38534"/>
                                  </a:cubicBezTo>
                                  <a:cubicBezTo>
                                    <a:pt x="150282" y="38534"/>
                                    <a:pt x="148355" y="40460"/>
                                    <a:pt x="146428" y="40460"/>
                                  </a:cubicBezTo>
                                  <a:cubicBezTo>
                                    <a:pt x="146428" y="40460"/>
                                    <a:pt x="148355" y="38534"/>
                                    <a:pt x="148355" y="36607"/>
                                  </a:cubicBezTo>
                                  <a:cubicBezTo>
                                    <a:pt x="154135" y="26974"/>
                                    <a:pt x="167622" y="0"/>
                                    <a:pt x="107895" y="0"/>
                                  </a:cubicBezTo>
                                  <a:cubicBezTo>
                                    <a:pt x="98261" y="0"/>
                                    <a:pt x="88628" y="0"/>
                                    <a:pt x="78994" y="1927"/>
                                  </a:cubicBezTo>
                                  <a:cubicBezTo>
                                    <a:pt x="63581" y="5780"/>
                                    <a:pt x="25047" y="9633"/>
                                    <a:pt x="0" y="1927"/>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31" name="任意多边形: 形状 730">
                              <a:extLst>
                                <a:ext uri="{FF2B5EF4-FFF2-40B4-BE49-F238E27FC236}">
                                  <a16:creationId xmlns:a16="http://schemas.microsoft.com/office/drawing/2014/main" id="{C3C2188F-3ACC-4785-A168-0A0A7157E70F}"/>
                                </a:ext>
                              </a:extLst>
                            </p:cNvPr>
                            <p:cNvSpPr/>
                            <p:nvPr/>
                          </p:nvSpPr>
                          <p:spPr>
                            <a:xfrm>
                              <a:off x="4510563" y="1582011"/>
                              <a:ext cx="153842" cy="42712"/>
                            </a:xfrm>
                            <a:custGeom>
                              <a:avLst/>
                              <a:gdLst>
                                <a:gd name="connsiteX0" fmla="*/ 0 w 153842"/>
                                <a:gd name="connsiteY0" fmla="*/ 1927 h 42712"/>
                                <a:gd name="connsiteX1" fmla="*/ 142575 w 153842"/>
                                <a:gd name="connsiteY1" fmla="*/ 42387 h 42712"/>
                                <a:gd name="connsiteX2" fmla="*/ 152208 w 153842"/>
                                <a:gd name="connsiteY2" fmla="*/ 38534 h 42712"/>
                                <a:gd name="connsiteX3" fmla="*/ 146428 w 153842"/>
                                <a:gd name="connsiteY3" fmla="*/ 40460 h 42712"/>
                                <a:gd name="connsiteX4" fmla="*/ 148355 w 153842"/>
                                <a:gd name="connsiteY4" fmla="*/ 36607 h 42712"/>
                                <a:gd name="connsiteX5" fmla="*/ 107895 w 153842"/>
                                <a:gd name="connsiteY5" fmla="*/ 0 h 42712"/>
                                <a:gd name="connsiteX6" fmla="*/ 78994 w 153842"/>
                                <a:gd name="connsiteY6" fmla="*/ 1927 h 42712"/>
                                <a:gd name="connsiteX7" fmla="*/ 0 w 153842"/>
                                <a:gd name="connsiteY7" fmla="*/ 1927 h 4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842" h="42712">
                                  <a:moveTo>
                                    <a:pt x="0" y="1927"/>
                                  </a:moveTo>
                                  <a:cubicBezTo>
                                    <a:pt x="86701" y="38534"/>
                                    <a:pt x="127161" y="44314"/>
                                    <a:pt x="142575" y="42387"/>
                                  </a:cubicBezTo>
                                  <a:cubicBezTo>
                                    <a:pt x="146428" y="42387"/>
                                    <a:pt x="150282" y="40460"/>
                                    <a:pt x="152208" y="38534"/>
                                  </a:cubicBezTo>
                                  <a:cubicBezTo>
                                    <a:pt x="150282" y="38534"/>
                                    <a:pt x="148355" y="40460"/>
                                    <a:pt x="146428" y="40460"/>
                                  </a:cubicBezTo>
                                  <a:cubicBezTo>
                                    <a:pt x="146428" y="40460"/>
                                    <a:pt x="148355" y="38534"/>
                                    <a:pt x="148355" y="36607"/>
                                  </a:cubicBezTo>
                                  <a:cubicBezTo>
                                    <a:pt x="154135" y="26974"/>
                                    <a:pt x="167622" y="0"/>
                                    <a:pt x="107895" y="0"/>
                                  </a:cubicBezTo>
                                  <a:cubicBezTo>
                                    <a:pt x="98261" y="0"/>
                                    <a:pt x="88628" y="0"/>
                                    <a:pt x="78994" y="1927"/>
                                  </a:cubicBezTo>
                                  <a:cubicBezTo>
                                    <a:pt x="63581" y="5780"/>
                                    <a:pt x="25047" y="9633"/>
                                    <a:pt x="0" y="1927"/>
                                  </a:cubicBezTo>
                                  <a:close/>
                                </a:path>
                              </a:pathLst>
                            </a:custGeom>
                            <a:solidFill>
                              <a:srgbClr val="FFBB00">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726" name="任意多边形: 形状 725">
                            <a:extLst>
                              <a:ext uri="{FF2B5EF4-FFF2-40B4-BE49-F238E27FC236}">
                                <a16:creationId xmlns:a16="http://schemas.microsoft.com/office/drawing/2014/main" id="{3BFF6DEE-5EE2-49FE-909F-BD0DE66A3F55}"/>
                              </a:ext>
                            </a:extLst>
                          </p:cNvPr>
                          <p:cNvSpPr/>
                          <p:nvPr/>
                        </p:nvSpPr>
                        <p:spPr>
                          <a:xfrm>
                            <a:off x="4585213" y="1488775"/>
                            <a:ext cx="102605" cy="89383"/>
                          </a:xfrm>
                          <a:custGeom>
                            <a:avLst/>
                            <a:gdLst>
                              <a:gd name="connsiteX0" fmla="*/ 491 w 102605"/>
                              <a:gd name="connsiteY0" fmla="*/ 31583 h 89383"/>
                              <a:gd name="connsiteX1" fmla="*/ 8198 w 102605"/>
                              <a:gd name="connsiteY1" fmla="*/ 43143 h 89383"/>
                              <a:gd name="connsiteX2" fmla="*/ 10124 w 102605"/>
                              <a:gd name="connsiteY2" fmla="*/ 56630 h 89383"/>
                              <a:gd name="connsiteX3" fmla="*/ 8198 w 102605"/>
                              <a:gd name="connsiteY3" fmla="*/ 72043 h 89383"/>
                              <a:gd name="connsiteX4" fmla="*/ 31318 w 102605"/>
                              <a:gd name="connsiteY4" fmla="*/ 75897 h 89383"/>
                              <a:gd name="connsiteX5" fmla="*/ 50585 w 102605"/>
                              <a:gd name="connsiteY5" fmla="*/ 68190 h 89383"/>
                              <a:gd name="connsiteX6" fmla="*/ 81412 w 102605"/>
                              <a:gd name="connsiteY6" fmla="*/ 70117 h 89383"/>
                              <a:gd name="connsiteX7" fmla="*/ 102605 w 102605"/>
                              <a:gd name="connsiteY7" fmla="*/ 89384 h 89383"/>
                              <a:gd name="connsiteX8" fmla="*/ 102605 w 102605"/>
                              <a:gd name="connsiteY8" fmla="*/ 87457 h 89383"/>
                              <a:gd name="connsiteX9" fmla="*/ 96825 w 102605"/>
                              <a:gd name="connsiteY9" fmla="*/ 21949 h 89383"/>
                              <a:gd name="connsiteX10" fmla="*/ 92972 w 102605"/>
                              <a:gd name="connsiteY10" fmla="*/ 8463 h 89383"/>
                              <a:gd name="connsiteX11" fmla="*/ 83339 w 102605"/>
                              <a:gd name="connsiteY11" fmla="*/ 4609 h 89383"/>
                              <a:gd name="connsiteX12" fmla="*/ 52512 w 102605"/>
                              <a:gd name="connsiteY12" fmla="*/ 756 h 89383"/>
                              <a:gd name="connsiteX13" fmla="*/ 31318 w 102605"/>
                              <a:gd name="connsiteY13" fmla="*/ 6536 h 89383"/>
                              <a:gd name="connsiteX14" fmla="*/ 10124 w 102605"/>
                              <a:gd name="connsiteY14" fmla="*/ 18096 h 89383"/>
                              <a:gd name="connsiteX15" fmla="*/ 491 w 102605"/>
                              <a:gd name="connsiteY15" fmla="*/ 31583 h 8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605" h="89383">
                                <a:moveTo>
                                  <a:pt x="491" y="31583"/>
                                </a:moveTo>
                                <a:cubicBezTo>
                                  <a:pt x="2418" y="35436"/>
                                  <a:pt x="6271" y="39290"/>
                                  <a:pt x="8198" y="43143"/>
                                </a:cubicBezTo>
                                <a:cubicBezTo>
                                  <a:pt x="10124" y="46996"/>
                                  <a:pt x="10124" y="52776"/>
                                  <a:pt x="10124" y="56630"/>
                                </a:cubicBezTo>
                                <a:cubicBezTo>
                                  <a:pt x="8198" y="62410"/>
                                  <a:pt x="6271" y="66263"/>
                                  <a:pt x="8198" y="72043"/>
                                </a:cubicBezTo>
                                <a:cubicBezTo>
                                  <a:pt x="12051" y="81677"/>
                                  <a:pt x="25538" y="77823"/>
                                  <a:pt x="31318" y="75897"/>
                                </a:cubicBezTo>
                                <a:cubicBezTo>
                                  <a:pt x="37098" y="73970"/>
                                  <a:pt x="44805" y="70117"/>
                                  <a:pt x="50585" y="68190"/>
                                </a:cubicBezTo>
                                <a:cubicBezTo>
                                  <a:pt x="60218" y="66263"/>
                                  <a:pt x="71778" y="66263"/>
                                  <a:pt x="81412" y="70117"/>
                                </a:cubicBezTo>
                                <a:cubicBezTo>
                                  <a:pt x="91045" y="73970"/>
                                  <a:pt x="98752" y="81677"/>
                                  <a:pt x="102605" y="89384"/>
                                </a:cubicBezTo>
                                <a:cubicBezTo>
                                  <a:pt x="102605" y="89384"/>
                                  <a:pt x="102605" y="87457"/>
                                  <a:pt x="102605" y="87457"/>
                                </a:cubicBezTo>
                                <a:lnTo>
                                  <a:pt x="96825" y="21949"/>
                                </a:lnTo>
                                <a:cubicBezTo>
                                  <a:pt x="96825" y="16169"/>
                                  <a:pt x="94899" y="12316"/>
                                  <a:pt x="92972" y="8463"/>
                                </a:cubicBezTo>
                                <a:cubicBezTo>
                                  <a:pt x="89119" y="6536"/>
                                  <a:pt x="87192" y="4609"/>
                                  <a:pt x="83339" y="4609"/>
                                </a:cubicBezTo>
                                <a:cubicBezTo>
                                  <a:pt x="73705" y="756"/>
                                  <a:pt x="62145" y="-1171"/>
                                  <a:pt x="52512" y="756"/>
                                </a:cubicBezTo>
                                <a:cubicBezTo>
                                  <a:pt x="46732" y="756"/>
                                  <a:pt x="39025" y="2683"/>
                                  <a:pt x="31318" y="6536"/>
                                </a:cubicBezTo>
                                <a:cubicBezTo>
                                  <a:pt x="23611" y="8463"/>
                                  <a:pt x="15904" y="12316"/>
                                  <a:pt x="10124" y="18096"/>
                                </a:cubicBezTo>
                                <a:cubicBezTo>
                                  <a:pt x="2418" y="20023"/>
                                  <a:pt x="-1436" y="25803"/>
                                  <a:pt x="491" y="31583"/>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718" name="图形 1">
                        <a:extLst>
                          <a:ext uri="{FF2B5EF4-FFF2-40B4-BE49-F238E27FC236}">
                            <a16:creationId xmlns:a16="http://schemas.microsoft.com/office/drawing/2014/main" id="{6F863C7A-25EC-4A8D-B295-7ACCD0A2893F}"/>
                          </a:ext>
                        </a:extLst>
                      </p:cNvPr>
                      <p:cNvGrpSpPr/>
                      <p:nvPr/>
                    </p:nvGrpSpPr>
                    <p:grpSpPr>
                      <a:xfrm>
                        <a:off x="4471517" y="1504088"/>
                        <a:ext cx="74208" cy="100382"/>
                        <a:chOff x="4471517" y="1504088"/>
                        <a:chExt cx="74208" cy="100382"/>
                      </a:xfrm>
                      <a:solidFill>
                        <a:srgbClr val="FFBB00"/>
                      </a:solidFill>
                    </p:grpSpPr>
                    <p:sp>
                      <p:nvSpPr>
                        <p:cNvPr id="719" name="任意多边形: 形状 718">
                          <a:extLst>
                            <a:ext uri="{FF2B5EF4-FFF2-40B4-BE49-F238E27FC236}">
                              <a16:creationId xmlns:a16="http://schemas.microsoft.com/office/drawing/2014/main" id="{BA037D11-0EDC-46F7-B8F1-9D7B1582F2A8}"/>
                            </a:ext>
                          </a:extLst>
                        </p:cNvPr>
                        <p:cNvSpPr/>
                        <p:nvPr/>
                      </p:nvSpPr>
                      <p:spPr>
                        <a:xfrm>
                          <a:off x="4471517" y="1504088"/>
                          <a:ext cx="74208" cy="100382"/>
                        </a:xfrm>
                        <a:custGeom>
                          <a:avLst/>
                          <a:gdLst>
                            <a:gd name="connsiteX0" fmla="*/ 66020 w 74208"/>
                            <a:gd name="connsiteY0" fmla="*/ 43243 h 100382"/>
                            <a:gd name="connsiteX1" fmla="*/ 60240 w 74208"/>
                            <a:gd name="connsiteY1" fmla="*/ 27830 h 100382"/>
                            <a:gd name="connsiteX2" fmla="*/ 50606 w 74208"/>
                            <a:gd name="connsiteY2" fmla="*/ 10490 h 100382"/>
                            <a:gd name="connsiteX3" fmla="*/ 39046 w 74208"/>
                            <a:gd name="connsiteY3" fmla="*/ 856 h 100382"/>
                            <a:gd name="connsiteX4" fmla="*/ 25559 w 74208"/>
                            <a:gd name="connsiteY4" fmla="*/ 856 h 100382"/>
                            <a:gd name="connsiteX5" fmla="*/ 6293 w 74208"/>
                            <a:gd name="connsiteY5" fmla="*/ 10490 h 100382"/>
                            <a:gd name="connsiteX6" fmla="*/ 512 w 74208"/>
                            <a:gd name="connsiteY6" fmla="*/ 25903 h 100382"/>
                            <a:gd name="connsiteX7" fmla="*/ 6293 w 74208"/>
                            <a:gd name="connsiteY7" fmla="*/ 52877 h 100382"/>
                            <a:gd name="connsiteX8" fmla="*/ 15926 w 74208"/>
                            <a:gd name="connsiteY8" fmla="*/ 83704 h 100382"/>
                            <a:gd name="connsiteX9" fmla="*/ 23633 w 74208"/>
                            <a:gd name="connsiteY9" fmla="*/ 97191 h 100382"/>
                            <a:gd name="connsiteX10" fmla="*/ 40973 w 74208"/>
                            <a:gd name="connsiteY10" fmla="*/ 99117 h 100382"/>
                            <a:gd name="connsiteX11" fmla="*/ 71800 w 74208"/>
                            <a:gd name="connsiteY11" fmla="*/ 83704 h 100382"/>
                            <a:gd name="connsiteX12" fmla="*/ 73727 w 74208"/>
                            <a:gd name="connsiteY12" fmla="*/ 64437 h 100382"/>
                            <a:gd name="connsiteX13" fmla="*/ 66020 w 74208"/>
                            <a:gd name="connsiteY13" fmla="*/ 43243 h 100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08" h="100382">
                              <a:moveTo>
                                <a:pt x="66020" y="43243"/>
                              </a:moveTo>
                              <a:cubicBezTo>
                                <a:pt x="64093" y="37463"/>
                                <a:pt x="62166" y="33610"/>
                                <a:pt x="60240" y="27830"/>
                              </a:cubicBezTo>
                              <a:cubicBezTo>
                                <a:pt x="58313" y="22050"/>
                                <a:pt x="54460" y="16270"/>
                                <a:pt x="50606" y="10490"/>
                              </a:cubicBezTo>
                              <a:cubicBezTo>
                                <a:pt x="48680" y="6636"/>
                                <a:pt x="44826" y="856"/>
                                <a:pt x="39046" y="856"/>
                              </a:cubicBezTo>
                              <a:cubicBezTo>
                                <a:pt x="35193" y="-1070"/>
                                <a:pt x="29413" y="856"/>
                                <a:pt x="25559" y="856"/>
                              </a:cubicBezTo>
                              <a:cubicBezTo>
                                <a:pt x="17853" y="2783"/>
                                <a:pt x="12073" y="4710"/>
                                <a:pt x="6293" y="10490"/>
                              </a:cubicBezTo>
                              <a:cubicBezTo>
                                <a:pt x="2439" y="14343"/>
                                <a:pt x="512" y="20123"/>
                                <a:pt x="512" y="25903"/>
                              </a:cubicBezTo>
                              <a:cubicBezTo>
                                <a:pt x="-1414" y="35537"/>
                                <a:pt x="2439" y="45170"/>
                                <a:pt x="6293" y="52877"/>
                              </a:cubicBezTo>
                              <a:cubicBezTo>
                                <a:pt x="8219" y="62510"/>
                                <a:pt x="12073" y="74070"/>
                                <a:pt x="15926" y="83704"/>
                              </a:cubicBezTo>
                              <a:cubicBezTo>
                                <a:pt x="17853" y="87557"/>
                                <a:pt x="19779" y="93337"/>
                                <a:pt x="23633" y="97191"/>
                              </a:cubicBezTo>
                              <a:cubicBezTo>
                                <a:pt x="29413" y="101044"/>
                                <a:pt x="35193" y="101044"/>
                                <a:pt x="40973" y="99117"/>
                              </a:cubicBezTo>
                              <a:cubicBezTo>
                                <a:pt x="50606" y="97191"/>
                                <a:pt x="66020" y="95264"/>
                                <a:pt x="71800" y="83704"/>
                              </a:cubicBezTo>
                              <a:cubicBezTo>
                                <a:pt x="75653" y="77924"/>
                                <a:pt x="73727" y="70217"/>
                                <a:pt x="73727" y="64437"/>
                              </a:cubicBezTo>
                              <a:cubicBezTo>
                                <a:pt x="71800" y="56730"/>
                                <a:pt x="67947" y="49024"/>
                                <a:pt x="66020" y="43243"/>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20" name="任意多边形: 形状 719">
                          <a:extLst>
                            <a:ext uri="{FF2B5EF4-FFF2-40B4-BE49-F238E27FC236}">
                              <a16:creationId xmlns:a16="http://schemas.microsoft.com/office/drawing/2014/main" id="{4C945078-53E7-4CD5-A724-CAD25E1EE535}"/>
                            </a:ext>
                          </a:extLst>
                        </p:cNvPr>
                        <p:cNvSpPr/>
                        <p:nvPr/>
                      </p:nvSpPr>
                      <p:spPr>
                        <a:xfrm>
                          <a:off x="4477810" y="1504088"/>
                          <a:ext cx="53465" cy="77262"/>
                        </a:xfrm>
                        <a:custGeom>
                          <a:avLst/>
                          <a:gdLst>
                            <a:gd name="connsiteX0" fmla="*/ 50094 w 53465"/>
                            <a:gd name="connsiteY0" fmla="*/ 33610 h 77262"/>
                            <a:gd name="connsiteX1" fmla="*/ 44314 w 53465"/>
                            <a:gd name="connsiteY1" fmla="*/ 22050 h 77262"/>
                            <a:gd name="connsiteX2" fmla="*/ 36607 w 53465"/>
                            <a:gd name="connsiteY2" fmla="*/ 8563 h 77262"/>
                            <a:gd name="connsiteX3" fmla="*/ 28900 w 53465"/>
                            <a:gd name="connsiteY3" fmla="*/ 856 h 77262"/>
                            <a:gd name="connsiteX4" fmla="*/ 19267 w 53465"/>
                            <a:gd name="connsiteY4" fmla="*/ 856 h 77262"/>
                            <a:gd name="connsiteX5" fmla="*/ 5780 w 53465"/>
                            <a:gd name="connsiteY5" fmla="*/ 8563 h 77262"/>
                            <a:gd name="connsiteX6" fmla="*/ 0 w 53465"/>
                            <a:gd name="connsiteY6" fmla="*/ 20123 h 77262"/>
                            <a:gd name="connsiteX7" fmla="*/ 3853 w 53465"/>
                            <a:gd name="connsiteY7" fmla="*/ 41317 h 77262"/>
                            <a:gd name="connsiteX8" fmla="*/ 11560 w 53465"/>
                            <a:gd name="connsiteY8" fmla="*/ 64437 h 77262"/>
                            <a:gd name="connsiteX9" fmla="*/ 17340 w 53465"/>
                            <a:gd name="connsiteY9" fmla="*/ 74070 h 77262"/>
                            <a:gd name="connsiteX10" fmla="*/ 28900 w 53465"/>
                            <a:gd name="connsiteY10" fmla="*/ 75997 h 77262"/>
                            <a:gd name="connsiteX11" fmla="*/ 52021 w 53465"/>
                            <a:gd name="connsiteY11" fmla="*/ 64437 h 77262"/>
                            <a:gd name="connsiteX12" fmla="*/ 52021 w 53465"/>
                            <a:gd name="connsiteY12" fmla="*/ 49024 h 77262"/>
                            <a:gd name="connsiteX13" fmla="*/ 50094 w 53465"/>
                            <a:gd name="connsiteY13" fmla="*/ 33610 h 7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465" h="77262">
                              <a:moveTo>
                                <a:pt x="50094" y="33610"/>
                              </a:moveTo>
                              <a:cubicBezTo>
                                <a:pt x="48167" y="29757"/>
                                <a:pt x="46240" y="25903"/>
                                <a:pt x="44314" y="22050"/>
                              </a:cubicBezTo>
                              <a:cubicBezTo>
                                <a:pt x="42387" y="18197"/>
                                <a:pt x="40460" y="12416"/>
                                <a:pt x="36607" y="8563"/>
                              </a:cubicBezTo>
                              <a:cubicBezTo>
                                <a:pt x="34680" y="4710"/>
                                <a:pt x="32754" y="2783"/>
                                <a:pt x="28900" y="856"/>
                              </a:cubicBezTo>
                              <a:cubicBezTo>
                                <a:pt x="25047" y="-1070"/>
                                <a:pt x="21194" y="856"/>
                                <a:pt x="19267" y="856"/>
                              </a:cubicBezTo>
                              <a:cubicBezTo>
                                <a:pt x="13487" y="2783"/>
                                <a:pt x="9633" y="4710"/>
                                <a:pt x="5780" y="8563"/>
                              </a:cubicBezTo>
                              <a:cubicBezTo>
                                <a:pt x="3853" y="12416"/>
                                <a:pt x="1927" y="16270"/>
                                <a:pt x="0" y="20123"/>
                              </a:cubicBezTo>
                              <a:cubicBezTo>
                                <a:pt x="0" y="27830"/>
                                <a:pt x="1927" y="35537"/>
                                <a:pt x="3853" y="41317"/>
                              </a:cubicBezTo>
                              <a:cubicBezTo>
                                <a:pt x="5780" y="49024"/>
                                <a:pt x="7707" y="56730"/>
                                <a:pt x="11560" y="64437"/>
                              </a:cubicBezTo>
                              <a:cubicBezTo>
                                <a:pt x="13487" y="68290"/>
                                <a:pt x="15413" y="72144"/>
                                <a:pt x="17340" y="74070"/>
                              </a:cubicBezTo>
                              <a:cubicBezTo>
                                <a:pt x="21194" y="77924"/>
                                <a:pt x="25047" y="77924"/>
                                <a:pt x="28900" y="75997"/>
                              </a:cubicBezTo>
                              <a:cubicBezTo>
                                <a:pt x="36607" y="74070"/>
                                <a:pt x="48167" y="72144"/>
                                <a:pt x="52021" y="64437"/>
                              </a:cubicBezTo>
                              <a:cubicBezTo>
                                <a:pt x="53947" y="60584"/>
                                <a:pt x="53947" y="54804"/>
                                <a:pt x="52021" y="49024"/>
                              </a:cubicBezTo>
                              <a:cubicBezTo>
                                <a:pt x="53947" y="45170"/>
                                <a:pt x="52021" y="39390"/>
                                <a:pt x="50094" y="33610"/>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21" name="任意多边形: 形状 720">
                          <a:extLst>
                            <a:ext uri="{FF2B5EF4-FFF2-40B4-BE49-F238E27FC236}">
                              <a16:creationId xmlns:a16="http://schemas.microsoft.com/office/drawing/2014/main" id="{27FC2C7C-A9DD-4A75-BF1F-1BB9F2D285C5}"/>
                            </a:ext>
                          </a:extLst>
                        </p:cNvPr>
                        <p:cNvSpPr/>
                        <p:nvPr/>
                      </p:nvSpPr>
                      <p:spPr>
                        <a:xfrm>
                          <a:off x="4481663" y="1506871"/>
                          <a:ext cx="39978" cy="55392"/>
                        </a:xfrm>
                        <a:custGeom>
                          <a:avLst/>
                          <a:gdLst>
                            <a:gd name="connsiteX0" fmla="*/ 36607 w 39978"/>
                            <a:gd name="connsiteY0" fmla="*/ 23120 h 55392"/>
                            <a:gd name="connsiteX1" fmla="*/ 32754 w 39978"/>
                            <a:gd name="connsiteY1" fmla="*/ 15414 h 55392"/>
                            <a:gd name="connsiteX2" fmla="*/ 26974 w 39978"/>
                            <a:gd name="connsiteY2" fmla="*/ 5780 h 55392"/>
                            <a:gd name="connsiteX3" fmla="*/ 21194 w 39978"/>
                            <a:gd name="connsiteY3" fmla="*/ 0 h 55392"/>
                            <a:gd name="connsiteX4" fmla="*/ 13487 w 39978"/>
                            <a:gd name="connsiteY4" fmla="*/ 0 h 55392"/>
                            <a:gd name="connsiteX5" fmla="*/ 3853 w 39978"/>
                            <a:gd name="connsiteY5" fmla="*/ 5780 h 55392"/>
                            <a:gd name="connsiteX6" fmla="*/ 0 w 39978"/>
                            <a:gd name="connsiteY6" fmla="*/ 13487 h 55392"/>
                            <a:gd name="connsiteX7" fmla="*/ 1927 w 39978"/>
                            <a:gd name="connsiteY7" fmla="*/ 28900 h 55392"/>
                            <a:gd name="connsiteX8" fmla="*/ 7707 w 39978"/>
                            <a:gd name="connsiteY8" fmla="*/ 46241 h 55392"/>
                            <a:gd name="connsiteX9" fmla="*/ 11560 w 39978"/>
                            <a:gd name="connsiteY9" fmla="*/ 53947 h 55392"/>
                            <a:gd name="connsiteX10" fmla="*/ 21194 w 39978"/>
                            <a:gd name="connsiteY10" fmla="*/ 53947 h 55392"/>
                            <a:gd name="connsiteX11" fmla="*/ 38534 w 39978"/>
                            <a:gd name="connsiteY11" fmla="*/ 46241 h 55392"/>
                            <a:gd name="connsiteX12" fmla="*/ 38534 w 39978"/>
                            <a:gd name="connsiteY12" fmla="*/ 34680 h 55392"/>
                            <a:gd name="connsiteX13" fmla="*/ 36607 w 39978"/>
                            <a:gd name="connsiteY13" fmla="*/ 23120 h 5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78" h="55392">
                              <a:moveTo>
                                <a:pt x="36607" y="23120"/>
                              </a:moveTo>
                              <a:cubicBezTo>
                                <a:pt x="34680" y="21194"/>
                                <a:pt x="34680" y="17340"/>
                                <a:pt x="32754" y="15414"/>
                              </a:cubicBezTo>
                              <a:cubicBezTo>
                                <a:pt x="30827" y="11560"/>
                                <a:pt x="28900" y="9633"/>
                                <a:pt x="26974" y="5780"/>
                              </a:cubicBezTo>
                              <a:cubicBezTo>
                                <a:pt x="25047" y="3853"/>
                                <a:pt x="23120" y="0"/>
                                <a:pt x="21194" y="0"/>
                              </a:cubicBezTo>
                              <a:cubicBezTo>
                                <a:pt x="19267" y="0"/>
                                <a:pt x="15413" y="0"/>
                                <a:pt x="13487" y="0"/>
                              </a:cubicBezTo>
                              <a:cubicBezTo>
                                <a:pt x="9633" y="1927"/>
                                <a:pt x="5780" y="1927"/>
                                <a:pt x="3853" y="5780"/>
                              </a:cubicBezTo>
                              <a:cubicBezTo>
                                <a:pt x="1927" y="7707"/>
                                <a:pt x="0" y="11560"/>
                                <a:pt x="0" y="13487"/>
                              </a:cubicBezTo>
                              <a:cubicBezTo>
                                <a:pt x="0" y="19267"/>
                                <a:pt x="1927" y="23120"/>
                                <a:pt x="1927" y="28900"/>
                              </a:cubicBezTo>
                              <a:cubicBezTo>
                                <a:pt x="3853" y="34680"/>
                                <a:pt x="5780" y="40460"/>
                                <a:pt x="7707" y="46241"/>
                              </a:cubicBezTo>
                              <a:cubicBezTo>
                                <a:pt x="9633" y="48167"/>
                                <a:pt x="9633" y="52021"/>
                                <a:pt x="11560" y="53947"/>
                              </a:cubicBezTo>
                              <a:cubicBezTo>
                                <a:pt x="15413" y="55874"/>
                                <a:pt x="19267" y="55874"/>
                                <a:pt x="21194" y="53947"/>
                              </a:cubicBezTo>
                              <a:cubicBezTo>
                                <a:pt x="26974" y="52021"/>
                                <a:pt x="34680" y="52021"/>
                                <a:pt x="38534" y="46241"/>
                              </a:cubicBezTo>
                              <a:cubicBezTo>
                                <a:pt x="40460" y="42387"/>
                                <a:pt x="40460" y="38534"/>
                                <a:pt x="38534" y="34680"/>
                              </a:cubicBezTo>
                              <a:cubicBezTo>
                                <a:pt x="38534" y="30827"/>
                                <a:pt x="36607" y="26974"/>
                                <a:pt x="36607" y="23120"/>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22" name="任意多边形: 形状 721">
                          <a:extLst>
                            <a:ext uri="{FF2B5EF4-FFF2-40B4-BE49-F238E27FC236}">
                              <a16:creationId xmlns:a16="http://schemas.microsoft.com/office/drawing/2014/main" id="{44F4591F-B355-4A51-A6CC-58CA6AFCAD67}"/>
                            </a:ext>
                          </a:extLst>
                        </p:cNvPr>
                        <p:cNvSpPr/>
                        <p:nvPr/>
                      </p:nvSpPr>
                      <p:spPr>
                        <a:xfrm>
                          <a:off x="4489370" y="1508797"/>
                          <a:ext cx="23976" cy="32272"/>
                        </a:xfrm>
                        <a:custGeom>
                          <a:avLst/>
                          <a:gdLst>
                            <a:gd name="connsiteX0" fmla="*/ 21194 w 23976"/>
                            <a:gd name="connsiteY0" fmla="*/ 13487 h 32272"/>
                            <a:gd name="connsiteX1" fmla="*/ 19267 w 23976"/>
                            <a:gd name="connsiteY1" fmla="*/ 9633 h 32272"/>
                            <a:gd name="connsiteX2" fmla="*/ 15413 w 23976"/>
                            <a:gd name="connsiteY2" fmla="*/ 3853 h 32272"/>
                            <a:gd name="connsiteX3" fmla="*/ 11560 w 23976"/>
                            <a:gd name="connsiteY3" fmla="*/ 0 h 32272"/>
                            <a:gd name="connsiteX4" fmla="*/ 7707 w 23976"/>
                            <a:gd name="connsiteY4" fmla="*/ 0 h 32272"/>
                            <a:gd name="connsiteX5" fmla="*/ 1927 w 23976"/>
                            <a:gd name="connsiteY5" fmla="*/ 3853 h 32272"/>
                            <a:gd name="connsiteX6" fmla="*/ 0 w 23976"/>
                            <a:gd name="connsiteY6" fmla="*/ 7707 h 32272"/>
                            <a:gd name="connsiteX7" fmla="*/ 1927 w 23976"/>
                            <a:gd name="connsiteY7" fmla="*/ 17340 h 32272"/>
                            <a:gd name="connsiteX8" fmla="*/ 5780 w 23976"/>
                            <a:gd name="connsiteY8" fmla="*/ 26974 h 32272"/>
                            <a:gd name="connsiteX9" fmla="*/ 7707 w 23976"/>
                            <a:gd name="connsiteY9" fmla="*/ 30827 h 32272"/>
                            <a:gd name="connsiteX10" fmla="*/ 13487 w 23976"/>
                            <a:gd name="connsiteY10" fmla="*/ 30827 h 32272"/>
                            <a:gd name="connsiteX11" fmla="*/ 23120 w 23976"/>
                            <a:gd name="connsiteY11" fmla="*/ 26974 h 32272"/>
                            <a:gd name="connsiteX12" fmla="*/ 23120 w 23976"/>
                            <a:gd name="connsiteY12" fmla="*/ 21194 h 32272"/>
                            <a:gd name="connsiteX13" fmla="*/ 21194 w 23976"/>
                            <a:gd name="connsiteY13" fmla="*/ 13487 h 3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976" h="32272">
                              <a:moveTo>
                                <a:pt x="21194" y="13487"/>
                              </a:moveTo>
                              <a:cubicBezTo>
                                <a:pt x="21194" y="11560"/>
                                <a:pt x="19267" y="9633"/>
                                <a:pt x="19267" y="9633"/>
                              </a:cubicBezTo>
                              <a:cubicBezTo>
                                <a:pt x="19267" y="7707"/>
                                <a:pt x="17340" y="5780"/>
                                <a:pt x="15413" y="3853"/>
                              </a:cubicBezTo>
                              <a:cubicBezTo>
                                <a:pt x="15413" y="1927"/>
                                <a:pt x="13487" y="1927"/>
                                <a:pt x="11560" y="0"/>
                              </a:cubicBezTo>
                              <a:cubicBezTo>
                                <a:pt x="9633" y="0"/>
                                <a:pt x="9633" y="0"/>
                                <a:pt x="7707" y="0"/>
                              </a:cubicBezTo>
                              <a:cubicBezTo>
                                <a:pt x="5780" y="0"/>
                                <a:pt x="3853" y="1927"/>
                                <a:pt x="1927" y="3853"/>
                              </a:cubicBezTo>
                              <a:cubicBezTo>
                                <a:pt x="0" y="5780"/>
                                <a:pt x="0" y="5780"/>
                                <a:pt x="0" y="7707"/>
                              </a:cubicBezTo>
                              <a:cubicBezTo>
                                <a:pt x="0" y="11560"/>
                                <a:pt x="0" y="13487"/>
                                <a:pt x="1927" y="17340"/>
                              </a:cubicBezTo>
                              <a:cubicBezTo>
                                <a:pt x="1927" y="21194"/>
                                <a:pt x="3853" y="23120"/>
                                <a:pt x="5780" y="26974"/>
                              </a:cubicBezTo>
                              <a:cubicBezTo>
                                <a:pt x="5780" y="28900"/>
                                <a:pt x="7707" y="30827"/>
                                <a:pt x="7707" y="30827"/>
                              </a:cubicBezTo>
                              <a:cubicBezTo>
                                <a:pt x="9633" y="32754"/>
                                <a:pt x="11560" y="32754"/>
                                <a:pt x="13487" y="30827"/>
                              </a:cubicBezTo>
                              <a:cubicBezTo>
                                <a:pt x="17340" y="30827"/>
                                <a:pt x="21194" y="28900"/>
                                <a:pt x="23120" y="26974"/>
                              </a:cubicBezTo>
                              <a:cubicBezTo>
                                <a:pt x="25047" y="25047"/>
                                <a:pt x="23120" y="23120"/>
                                <a:pt x="23120" y="21194"/>
                              </a:cubicBezTo>
                              <a:cubicBezTo>
                                <a:pt x="23120" y="19267"/>
                                <a:pt x="21194" y="15414"/>
                                <a:pt x="21194" y="13487"/>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379" name="图形 1">
                    <a:extLst>
                      <a:ext uri="{FF2B5EF4-FFF2-40B4-BE49-F238E27FC236}">
                        <a16:creationId xmlns:a16="http://schemas.microsoft.com/office/drawing/2014/main" id="{CB8AD5A1-6DA2-4BB2-B0A5-595297FB3846}"/>
                      </a:ext>
                    </a:extLst>
                  </p:cNvPr>
                  <p:cNvGrpSpPr/>
                  <p:nvPr/>
                </p:nvGrpSpPr>
                <p:grpSpPr>
                  <a:xfrm>
                    <a:off x="4759106" y="1547331"/>
                    <a:ext cx="980684" cy="662780"/>
                    <a:chOff x="4759106" y="1547331"/>
                    <a:chExt cx="980684" cy="662780"/>
                  </a:xfrm>
                </p:grpSpPr>
                <p:grpSp>
                  <p:nvGrpSpPr>
                    <p:cNvPr id="631" name="图形 1">
                      <a:extLst>
                        <a:ext uri="{FF2B5EF4-FFF2-40B4-BE49-F238E27FC236}">
                          <a16:creationId xmlns:a16="http://schemas.microsoft.com/office/drawing/2014/main" id="{603D5937-81E2-443E-816A-C607A0FF933E}"/>
                        </a:ext>
                      </a:extLst>
                    </p:cNvPr>
                    <p:cNvGrpSpPr/>
                    <p:nvPr/>
                  </p:nvGrpSpPr>
                  <p:grpSpPr>
                    <a:xfrm>
                      <a:off x="4759106" y="1547331"/>
                      <a:ext cx="980684" cy="662780"/>
                      <a:chOff x="4759106" y="1547331"/>
                      <a:chExt cx="980684" cy="662780"/>
                    </a:xfrm>
                  </p:grpSpPr>
                  <p:grpSp>
                    <p:nvGrpSpPr>
                      <p:cNvPr id="689" name="图形 1">
                        <a:extLst>
                          <a:ext uri="{FF2B5EF4-FFF2-40B4-BE49-F238E27FC236}">
                            <a16:creationId xmlns:a16="http://schemas.microsoft.com/office/drawing/2014/main" id="{9E594E09-D627-429D-9B82-D4A6C34312B0}"/>
                          </a:ext>
                        </a:extLst>
                      </p:cNvPr>
                      <p:cNvGrpSpPr/>
                      <p:nvPr/>
                    </p:nvGrpSpPr>
                    <p:grpSpPr>
                      <a:xfrm>
                        <a:off x="4759106" y="1547331"/>
                        <a:ext cx="980684" cy="662780"/>
                        <a:chOff x="4759106" y="1547331"/>
                        <a:chExt cx="980684" cy="662780"/>
                      </a:xfrm>
                    </p:grpSpPr>
                    <p:sp>
                      <p:nvSpPr>
                        <p:cNvPr id="703" name="任意多边形: 形状 702">
                          <a:extLst>
                            <a:ext uri="{FF2B5EF4-FFF2-40B4-BE49-F238E27FC236}">
                              <a16:creationId xmlns:a16="http://schemas.microsoft.com/office/drawing/2014/main" id="{A39C2CA9-CC03-4637-83F3-2C20B2D54338}"/>
                            </a:ext>
                          </a:extLst>
                        </p:cNvPr>
                        <p:cNvSpPr/>
                        <p:nvPr/>
                      </p:nvSpPr>
                      <p:spPr>
                        <a:xfrm>
                          <a:off x="4784153" y="1547331"/>
                          <a:ext cx="953710" cy="456625"/>
                        </a:xfrm>
                        <a:custGeom>
                          <a:avLst/>
                          <a:gdLst>
                            <a:gd name="connsiteX0" fmla="*/ 0 w 953710"/>
                            <a:gd name="connsiteY0" fmla="*/ 90554 h 456625"/>
                            <a:gd name="connsiteX1" fmla="*/ 233129 w 953710"/>
                            <a:gd name="connsiteY1" fmla="*/ 456625 h 456625"/>
                            <a:gd name="connsiteX2" fmla="*/ 953711 w 953710"/>
                            <a:gd name="connsiteY2" fmla="*/ 367997 h 456625"/>
                            <a:gd name="connsiteX3" fmla="*/ 917104 w 953710"/>
                            <a:gd name="connsiteY3" fmla="*/ 310197 h 456625"/>
                            <a:gd name="connsiteX4" fmla="*/ 876643 w 953710"/>
                            <a:gd name="connsiteY4" fmla="*/ 246616 h 456625"/>
                            <a:gd name="connsiteX5" fmla="*/ 720582 w 953710"/>
                            <a:gd name="connsiteY5" fmla="*/ 0 h 456625"/>
                            <a:gd name="connsiteX6" fmla="*/ 248543 w 953710"/>
                            <a:gd name="connsiteY6" fmla="*/ 59727 h 456625"/>
                            <a:gd name="connsiteX7" fmla="*/ 113675 w 953710"/>
                            <a:gd name="connsiteY7" fmla="*/ 77068 h 45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3710" h="456625">
                              <a:moveTo>
                                <a:pt x="0" y="90554"/>
                              </a:moveTo>
                              <a:lnTo>
                                <a:pt x="233129" y="456625"/>
                              </a:lnTo>
                              <a:lnTo>
                                <a:pt x="953711" y="367997"/>
                              </a:lnTo>
                              <a:lnTo>
                                <a:pt x="917104" y="310197"/>
                              </a:lnTo>
                              <a:lnTo>
                                <a:pt x="876643" y="246616"/>
                              </a:lnTo>
                              <a:lnTo>
                                <a:pt x="720582" y="0"/>
                              </a:lnTo>
                              <a:lnTo>
                                <a:pt x="248543" y="59727"/>
                              </a:lnTo>
                              <a:lnTo>
                                <a:pt x="113675" y="77068"/>
                              </a:ln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4" name="任意多边形: 形状 703">
                          <a:extLst>
                            <a:ext uri="{FF2B5EF4-FFF2-40B4-BE49-F238E27FC236}">
                              <a16:creationId xmlns:a16="http://schemas.microsoft.com/office/drawing/2014/main" id="{7A4A7F04-571F-44F8-B1B9-C8117C1BF556}"/>
                            </a:ext>
                          </a:extLst>
                        </p:cNvPr>
                        <p:cNvSpPr/>
                        <p:nvPr/>
                      </p:nvSpPr>
                      <p:spPr>
                        <a:xfrm>
                          <a:off x="4897828" y="1547331"/>
                          <a:ext cx="803429" cy="377509"/>
                        </a:xfrm>
                        <a:custGeom>
                          <a:avLst/>
                          <a:gdLst>
                            <a:gd name="connsiteX0" fmla="*/ 579933 w 803429"/>
                            <a:gd name="connsiteY0" fmla="*/ 341024 h 377509"/>
                            <a:gd name="connsiteX1" fmla="*/ 786089 w 803429"/>
                            <a:gd name="connsiteY1" fmla="*/ 314050 h 377509"/>
                            <a:gd name="connsiteX2" fmla="*/ 803429 w 803429"/>
                            <a:gd name="connsiteY2" fmla="*/ 310197 h 377509"/>
                            <a:gd name="connsiteX3" fmla="*/ 762969 w 803429"/>
                            <a:gd name="connsiteY3" fmla="*/ 246616 h 377509"/>
                            <a:gd name="connsiteX4" fmla="*/ 606907 w 803429"/>
                            <a:gd name="connsiteY4" fmla="*/ 0 h 377509"/>
                            <a:gd name="connsiteX5" fmla="*/ 134868 w 803429"/>
                            <a:gd name="connsiteY5" fmla="*/ 59727 h 377509"/>
                            <a:gd name="connsiteX6" fmla="*/ 0 w 803429"/>
                            <a:gd name="connsiteY6" fmla="*/ 77068 h 377509"/>
                            <a:gd name="connsiteX7" fmla="*/ 9633 w 803429"/>
                            <a:gd name="connsiteY7" fmla="*/ 100188 h 377509"/>
                            <a:gd name="connsiteX8" fmla="*/ 157988 w 803429"/>
                            <a:gd name="connsiteY8" fmla="*/ 329464 h 377509"/>
                            <a:gd name="connsiteX9" fmla="*/ 204229 w 803429"/>
                            <a:gd name="connsiteY9" fmla="*/ 366071 h 377509"/>
                            <a:gd name="connsiteX10" fmla="*/ 364144 w 803429"/>
                            <a:gd name="connsiteY10" fmla="*/ 369924 h 377509"/>
                            <a:gd name="connsiteX11" fmla="*/ 579933 w 803429"/>
                            <a:gd name="connsiteY11" fmla="*/ 341024 h 37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429" h="377509">
                              <a:moveTo>
                                <a:pt x="579933" y="341024"/>
                              </a:moveTo>
                              <a:cubicBezTo>
                                <a:pt x="649294" y="331390"/>
                                <a:pt x="718655" y="323684"/>
                                <a:pt x="786089" y="314050"/>
                              </a:cubicBezTo>
                              <a:cubicBezTo>
                                <a:pt x="791869" y="314050"/>
                                <a:pt x="797649" y="312124"/>
                                <a:pt x="803429" y="310197"/>
                              </a:cubicBezTo>
                              <a:lnTo>
                                <a:pt x="762969" y="246616"/>
                              </a:lnTo>
                              <a:lnTo>
                                <a:pt x="606907" y="0"/>
                              </a:lnTo>
                              <a:lnTo>
                                <a:pt x="134868" y="59727"/>
                              </a:lnTo>
                              <a:lnTo>
                                <a:pt x="0" y="77068"/>
                              </a:lnTo>
                              <a:cubicBezTo>
                                <a:pt x="1927" y="84774"/>
                                <a:pt x="5780" y="92481"/>
                                <a:pt x="9633" y="100188"/>
                              </a:cubicBezTo>
                              <a:cubicBezTo>
                                <a:pt x="59727" y="177255"/>
                                <a:pt x="107895" y="254323"/>
                                <a:pt x="157988" y="329464"/>
                              </a:cubicBezTo>
                              <a:cubicBezTo>
                                <a:pt x="169549" y="346804"/>
                                <a:pt x="184962" y="358364"/>
                                <a:pt x="204229" y="366071"/>
                              </a:cubicBezTo>
                              <a:cubicBezTo>
                                <a:pt x="252396" y="385338"/>
                                <a:pt x="315977" y="375704"/>
                                <a:pt x="364144" y="369924"/>
                              </a:cubicBezTo>
                              <a:cubicBezTo>
                                <a:pt x="435432" y="360291"/>
                                <a:pt x="508646" y="350657"/>
                                <a:pt x="579933" y="341024"/>
                              </a:cubicBezTo>
                            </a:path>
                          </a:pathLst>
                        </a:custGeom>
                        <a:solidFill>
                          <a:srgbClr val="FF4456">
                            <a:alpha val="41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5" name="任意多边形: 形状 704">
                          <a:extLst>
                            <a:ext uri="{FF2B5EF4-FFF2-40B4-BE49-F238E27FC236}">
                              <a16:creationId xmlns:a16="http://schemas.microsoft.com/office/drawing/2014/main" id="{2B29DD9E-DDCC-4AC3-8A4C-B919B6B0773B}"/>
                            </a:ext>
                          </a:extLst>
                        </p:cNvPr>
                        <p:cNvSpPr/>
                        <p:nvPr/>
                      </p:nvSpPr>
                      <p:spPr>
                        <a:xfrm>
                          <a:off x="5028375" y="1547331"/>
                          <a:ext cx="634347" cy="307688"/>
                        </a:xfrm>
                        <a:custGeom>
                          <a:avLst/>
                          <a:gdLst>
                            <a:gd name="connsiteX0" fmla="*/ 8174 w 634347"/>
                            <a:gd name="connsiteY0" fmla="*/ 92481 h 307688"/>
                            <a:gd name="connsiteX1" fmla="*/ 121849 w 634347"/>
                            <a:gd name="connsiteY1" fmla="*/ 269736 h 307688"/>
                            <a:gd name="connsiteX2" fmla="*/ 156529 w 634347"/>
                            <a:gd name="connsiteY2" fmla="*/ 298637 h 307688"/>
                            <a:gd name="connsiteX3" fmla="*/ 279837 w 634347"/>
                            <a:gd name="connsiteY3" fmla="*/ 300563 h 307688"/>
                            <a:gd name="connsiteX4" fmla="*/ 605448 w 634347"/>
                            <a:gd name="connsiteY4" fmla="*/ 258176 h 307688"/>
                            <a:gd name="connsiteX5" fmla="*/ 634348 w 634347"/>
                            <a:gd name="connsiteY5" fmla="*/ 248543 h 307688"/>
                            <a:gd name="connsiteX6" fmla="*/ 476360 w 634347"/>
                            <a:gd name="connsiteY6" fmla="*/ 0 h 307688"/>
                            <a:gd name="connsiteX7" fmla="*/ 4321 w 634347"/>
                            <a:gd name="connsiteY7" fmla="*/ 59727 h 307688"/>
                            <a:gd name="connsiteX8" fmla="*/ 2394 w 634347"/>
                            <a:gd name="connsiteY8" fmla="*/ 61654 h 307688"/>
                            <a:gd name="connsiteX9" fmla="*/ 8174 w 634347"/>
                            <a:gd name="connsiteY9" fmla="*/ 92481 h 30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4347" h="307688">
                              <a:moveTo>
                                <a:pt x="8174" y="92481"/>
                              </a:moveTo>
                              <a:cubicBezTo>
                                <a:pt x="46708" y="152208"/>
                                <a:pt x="83315" y="210009"/>
                                <a:pt x="121849" y="269736"/>
                              </a:cubicBezTo>
                              <a:cubicBezTo>
                                <a:pt x="131482" y="283223"/>
                                <a:pt x="143042" y="292857"/>
                                <a:pt x="156529" y="298637"/>
                              </a:cubicBezTo>
                              <a:cubicBezTo>
                                <a:pt x="193136" y="314050"/>
                                <a:pt x="243230" y="306343"/>
                                <a:pt x="279837" y="300563"/>
                              </a:cubicBezTo>
                              <a:cubicBezTo>
                                <a:pt x="387732" y="287077"/>
                                <a:pt x="495626" y="271663"/>
                                <a:pt x="605448" y="258176"/>
                              </a:cubicBezTo>
                              <a:cubicBezTo>
                                <a:pt x="615081" y="256250"/>
                                <a:pt x="626641" y="254323"/>
                                <a:pt x="634348" y="248543"/>
                              </a:cubicBezTo>
                              <a:lnTo>
                                <a:pt x="476360" y="0"/>
                              </a:lnTo>
                              <a:lnTo>
                                <a:pt x="4321" y="59727"/>
                              </a:lnTo>
                              <a:cubicBezTo>
                                <a:pt x="4321" y="59727"/>
                                <a:pt x="2394" y="61654"/>
                                <a:pt x="2394" y="61654"/>
                              </a:cubicBezTo>
                              <a:cubicBezTo>
                                <a:pt x="-3386" y="71287"/>
                                <a:pt x="2394" y="82848"/>
                                <a:pt x="8174" y="92481"/>
                              </a:cubicBezTo>
                              <a:close/>
                            </a:path>
                          </a:pathLst>
                        </a:custGeom>
                        <a:solidFill>
                          <a:srgbClr val="FF4456">
                            <a:alpha val="41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6" name="任意多边形: 形状 705">
                          <a:extLst>
                            <a:ext uri="{FF2B5EF4-FFF2-40B4-BE49-F238E27FC236}">
                              <a16:creationId xmlns:a16="http://schemas.microsoft.com/office/drawing/2014/main" id="{DA04DFC9-BE0A-4189-B1F3-E93A8B5B17A4}"/>
                            </a:ext>
                          </a:extLst>
                        </p:cNvPr>
                        <p:cNvSpPr/>
                        <p:nvPr/>
                      </p:nvSpPr>
                      <p:spPr>
                        <a:xfrm>
                          <a:off x="4786080" y="1626325"/>
                          <a:ext cx="953710" cy="377630"/>
                        </a:xfrm>
                        <a:custGeom>
                          <a:avLst/>
                          <a:gdLst>
                            <a:gd name="connsiteX0" fmla="*/ 92481 w 953710"/>
                            <a:gd name="connsiteY0" fmla="*/ 0 h 377630"/>
                            <a:gd name="connsiteX1" fmla="*/ 98261 w 953710"/>
                            <a:gd name="connsiteY1" fmla="*/ 19267 h 377630"/>
                            <a:gd name="connsiteX2" fmla="*/ 140648 w 953710"/>
                            <a:gd name="connsiteY2" fmla="*/ 100188 h 377630"/>
                            <a:gd name="connsiteX3" fmla="*/ 206156 w 953710"/>
                            <a:gd name="connsiteY3" fmla="*/ 165695 h 377630"/>
                            <a:gd name="connsiteX4" fmla="*/ 289003 w 953710"/>
                            <a:gd name="connsiteY4" fmla="*/ 217716 h 377630"/>
                            <a:gd name="connsiteX5" fmla="*/ 383411 w 953710"/>
                            <a:gd name="connsiteY5" fmla="*/ 256250 h 377630"/>
                            <a:gd name="connsiteX6" fmla="*/ 483599 w 953710"/>
                            <a:gd name="connsiteY6" fmla="*/ 283223 h 377630"/>
                            <a:gd name="connsiteX7" fmla="*/ 581860 w 953710"/>
                            <a:gd name="connsiteY7" fmla="*/ 296710 h 377630"/>
                            <a:gd name="connsiteX8" fmla="*/ 674341 w 953710"/>
                            <a:gd name="connsiteY8" fmla="*/ 300563 h 377630"/>
                            <a:gd name="connsiteX9" fmla="*/ 814989 w 953710"/>
                            <a:gd name="connsiteY9" fmla="*/ 287077 h 377630"/>
                            <a:gd name="connsiteX10" fmla="*/ 932517 w 953710"/>
                            <a:gd name="connsiteY10" fmla="*/ 254323 h 377630"/>
                            <a:gd name="connsiteX11" fmla="*/ 953711 w 953710"/>
                            <a:gd name="connsiteY11" fmla="*/ 287077 h 377630"/>
                            <a:gd name="connsiteX12" fmla="*/ 233129 w 953710"/>
                            <a:gd name="connsiteY12" fmla="*/ 377631 h 377630"/>
                            <a:gd name="connsiteX13" fmla="*/ 0 w 953710"/>
                            <a:gd name="connsiteY13" fmla="*/ 11560 h 377630"/>
                            <a:gd name="connsiteX14" fmla="*/ 92481 w 953710"/>
                            <a:gd name="connsiteY14" fmla="*/ 0 h 37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3710" h="377630">
                              <a:moveTo>
                                <a:pt x="92481" y="0"/>
                              </a:moveTo>
                              <a:cubicBezTo>
                                <a:pt x="94408" y="5780"/>
                                <a:pt x="96334" y="13487"/>
                                <a:pt x="98261" y="19267"/>
                              </a:cubicBezTo>
                              <a:cubicBezTo>
                                <a:pt x="107895" y="48167"/>
                                <a:pt x="123308" y="75141"/>
                                <a:pt x="140648" y="100188"/>
                              </a:cubicBezTo>
                              <a:cubicBezTo>
                                <a:pt x="159915" y="125235"/>
                                <a:pt x="181109" y="146428"/>
                                <a:pt x="206156" y="165695"/>
                              </a:cubicBezTo>
                              <a:cubicBezTo>
                                <a:pt x="231203" y="184962"/>
                                <a:pt x="260103" y="202302"/>
                                <a:pt x="289003" y="217716"/>
                              </a:cubicBezTo>
                              <a:cubicBezTo>
                                <a:pt x="319830" y="233129"/>
                                <a:pt x="350657" y="246616"/>
                                <a:pt x="383411" y="256250"/>
                              </a:cubicBezTo>
                              <a:cubicBezTo>
                                <a:pt x="416165" y="267810"/>
                                <a:pt x="448918" y="275516"/>
                                <a:pt x="483599" y="283223"/>
                              </a:cubicBezTo>
                              <a:cubicBezTo>
                                <a:pt x="516353" y="289003"/>
                                <a:pt x="549106" y="294783"/>
                                <a:pt x="581860" y="296710"/>
                              </a:cubicBezTo>
                              <a:cubicBezTo>
                                <a:pt x="612687" y="298637"/>
                                <a:pt x="643514" y="300563"/>
                                <a:pt x="674341" y="300563"/>
                              </a:cubicBezTo>
                              <a:cubicBezTo>
                                <a:pt x="720581" y="300563"/>
                                <a:pt x="768749" y="294783"/>
                                <a:pt x="814989" y="287077"/>
                              </a:cubicBezTo>
                              <a:cubicBezTo>
                                <a:pt x="855450" y="279370"/>
                                <a:pt x="893983" y="267810"/>
                                <a:pt x="932517" y="254323"/>
                              </a:cubicBezTo>
                              <a:lnTo>
                                <a:pt x="953711" y="287077"/>
                              </a:lnTo>
                              <a:lnTo>
                                <a:pt x="233129" y="377631"/>
                              </a:lnTo>
                              <a:lnTo>
                                <a:pt x="0" y="11560"/>
                              </a:lnTo>
                              <a:lnTo>
                                <a:pt x="92481" y="0"/>
                              </a:lnTo>
                              <a:close/>
                            </a:path>
                          </a:pathLst>
                        </a:custGeom>
                        <a:solidFill>
                          <a:srgbClr val="FF4456">
                            <a:alpha val="43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7" name="任意多边形: 形状 706">
                          <a:extLst>
                            <a:ext uri="{FF2B5EF4-FFF2-40B4-BE49-F238E27FC236}">
                              <a16:creationId xmlns:a16="http://schemas.microsoft.com/office/drawing/2014/main" id="{E28455F5-A094-4D10-A36D-C422E88D3BE9}"/>
                            </a:ext>
                          </a:extLst>
                        </p:cNvPr>
                        <p:cNvSpPr/>
                        <p:nvPr/>
                      </p:nvSpPr>
                      <p:spPr>
                        <a:xfrm>
                          <a:off x="4759106" y="1637885"/>
                          <a:ext cx="978757" cy="572226"/>
                        </a:xfrm>
                        <a:custGeom>
                          <a:avLst/>
                          <a:gdLst>
                            <a:gd name="connsiteX0" fmla="*/ 25047 w 978757"/>
                            <a:gd name="connsiteY0" fmla="*/ 0 h 572226"/>
                            <a:gd name="connsiteX1" fmla="*/ 258176 w 978757"/>
                            <a:gd name="connsiteY1" fmla="*/ 366071 h 572226"/>
                            <a:gd name="connsiteX2" fmla="*/ 978758 w 978757"/>
                            <a:gd name="connsiteY2" fmla="*/ 277443 h 572226"/>
                            <a:gd name="connsiteX3" fmla="*/ 951784 w 978757"/>
                            <a:gd name="connsiteY3" fmla="*/ 481672 h 572226"/>
                            <a:gd name="connsiteX4" fmla="*/ 231203 w 978757"/>
                            <a:gd name="connsiteY4" fmla="*/ 572226 h 572226"/>
                            <a:gd name="connsiteX5" fmla="*/ 0 w 978757"/>
                            <a:gd name="connsiteY5" fmla="*/ 206156 h 572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757" h="572226">
                              <a:moveTo>
                                <a:pt x="25047" y="0"/>
                              </a:moveTo>
                              <a:lnTo>
                                <a:pt x="258176" y="366071"/>
                              </a:lnTo>
                              <a:lnTo>
                                <a:pt x="978758" y="277443"/>
                              </a:lnTo>
                              <a:lnTo>
                                <a:pt x="951784" y="481672"/>
                              </a:lnTo>
                              <a:lnTo>
                                <a:pt x="231203" y="572226"/>
                              </a:lnTo>
                              <a:lnTo>
                                <a:pt x="0" y="206156"/>
                              </a:ln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8" name="任意多边形: 形状 707">
                          <a:extLst>
                            <a:ext uri="{FF2B5EF4-FFF2-40B4-BE49-F238E27FC236}">
                              <a16:creationId xmlns:a16="http://schemas.microsoft.com/office/drawing/2014/main" id="{34149375-253B-40F5-9206-6A61B207832C}"/>
                            </a:ext>
                          </a:extLst>
                        </p:cNvPr>
                        <p:cNvSpPr/>
                        <p:nvPr/>
                      </p:nvSpPr>
                      <p:spPr>
                        <a:xfrm>
                          <a:off x="4759106" y="1637885"/>
                          <a:ext cx="978757" cy="572226"/>
                        </a:xfrm>
                        <a:custGeom>
                          <a:avLst/>
                          <a:gdLst>
                            <a:gd name="connsiteX0" fmla="*/ 25047 w 978757"/>
                            <a:gd name="connsiteY0" fmla="*/ 0 h 572226"/>
                            <a:gd name="connsiteX1" fmla="*/ 258176 w 978757"/>
                            <a:gd name="connsiteY1" fmla="*/ 366071 h 572226"/>
                            <a:gd name="connsiteX2" fmla="*/ 978758 w 978757"/>
                            <a:gd name="connsiteY2" fmla="*/ 277443 h 572226"/>
                            <a:gd name="connsiteX3" fmla="*/ 951784 w 978757"/>
                            <a:gd name="connsiteY3" fmla="*/ 481672 h 572226"/>
                            <a:gd name="connsiteX4" fmla="*/ 231203 w 978757"/>
                            <a:gd name="connsiteY4" fmla="*/ 572226 h 572226"/>
                            <a:gd name="connsiteX5" fmla="*/ 0 w 978757"/>
                            <a:gd name="connsiteY5" fmla="*/ 206156 h 572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757" h="572226">
                              <a:moveTo>
                                <a:pt x="25047" y="0"/>
                              </a:moveTo>
                              <a:lnTo>
                                <a:pt x="258176" y="366071"/>
                              </a:lnTo>
                              <a:lnTo>
                                <a:pt x="978758" y="277443"/>
                              </a:lnTo>
                              <a:lnTo>
                                <a:pt x="951784" y="481672"/>
                              </a:lnTo>
                              <a:lnTo>
                                <a:pt x="231203" y="572226"/>
                              </a:lnTo>
                              <a:lnTo>
                                <a:pt x="0" y="206156"/>
                              </a:ln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9" name="任意多边形: 形状 708">
                          <a:extLst>
                            <a:ext uri="{FF2B5EF4-FFF2-40B4-BE49-F238E27FC236}">
                              <a16:creationId xmlns:a16="http://schemas.microsoft.com/office/drawing/2014/main" id="{44741F02-57EE-410F-8879-A4595EFE54D2}"/>
                            </a:ext>
                          </a:extLst>
                        </p:cNvPr>
                        <p:cNvSpPr/>
                        <p:nvPr/>
                      </p:nvSpPr>
                      <p:spPr>
                        <a:xfrm>
                          <a:off x="4759106" y="1637885"/>
                          <a:ext cx="258176" cy="572226"/>
                        </a:xfrm>
                        <a:custGeom>
                          <a:avLst/>
                          <a:gdLst>
                            <a:gd name="connsiteX0" fmla="*/ 258176 w 258176"/>
                            <a:gd name="connsiteY0" fmla="*/ 366071 h 572226"/>
                            <a:gd name="connsiteX1" fmla="*/ 231203 w 258176"/>
                            <a:gd name="connsiteY1" fmla="*/ 572226 h 572226"/>
                            <a:gd name="connsiteX2" fmla="*/ 0 w 258176"/>
                            <a:gd name="connsiteY2" fmla="*/ 206156 h 572226"/>
                            <a:gd name="connsiteX3" fmla="*/ 25047 w 258176"/>
                            <a:gd name="connsiteY3" fmla="*/ 0 h 572226"/>
                          </a:gdLst>
                          <a:ahLst/>
                          <a:cxnLst>
                            <a:cxn ang="0">
                              <a:pos x="connsiteX0" y="connsiteY0"/>
                            </a:cxn>
                            <a:cxn ang="0">
                              <a:pos x="connsiteX1" y="connsiteY1"/>
                            </a:cxn>
                            <a:cxn ang="0">
                              <a:pos x="connsiteX2" y="connsiteY2"/>
                            </a:cxn>
                            <a:cxn ang="0">
                              <a:pos x="connsiteX3" y="connsiteY3"/>
                            </a:cxn>
                          </a:cxnLst>
                          <a:rect l="l" t="t" r="r" b="b"/>
                          <a:pathLst>
                            <a:path w="258176" h="572226">
                              <a:moveTo>
                                <a:pt x="258176" y="366071"/>
                              </a:moveTo>
                              <a:lnTo>
                                <a:pt x="231203" y="572226"/>
                              </a:lnTo>
                              <a:lnTo>
                                <a:pt x="0" y="206156"/>
                              </a:lnTo>
                              <a:lnTo>
                                <a:pt x="25047" y="0"/>
                              </a:ln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10" name="任意多边形: 形状 709">
                          <a:extLst>
                            <a:ext uri="{FF2B5EF4-FFF2-40B4-BE49-F238E27FC236}">
                              <a16:creationId xmlns:a16="http://schemas.microsoft.com/office/drawing/2014/main" id="{A85FD30D-E335-484D-8838-2F261F5DF276}"/>
                            </a:ext>
                          </a:extLst>
                        </p:cNvPr>
                        <p:cNvSpPr/>
                        <p:nvPr/>
                      </p:nvSpPr>
                      <p:spPr>
                        <a:xfrm>
                          <a:off x="4759106" y="1637885"/>
                          <a:ext cx="258176" cy="572226"/>
                        </a:xfrm>
                        <a:custGeom>
                          <a:avLst/>
                          <a:gdLst>
                            <a:gd name="connsiteX0" fmla="*/ 258176 w 258176"/>
                            <a:gd name="connsiteY0" fmla="*/ 366071 h 572226"/>
                            <a:gd name="connsiteX1" fmla="*/ 231203 w 258176"/>
                            <a:gd name="connsiteY1" fmla="*/ 572226 h 572226"/>
                            <a:gd name="connsiteX2" fmla="*/ 0 w 258176"/>
                            <a:gd name="connsiteY2" fmla="*/ 206156 h 572226"/>
                            <a:gd name="connsiteX3" fmla="*/ 25047 w 258176"/>
                            <a:gd name="connsiteY3" fmla="*/ 0 h 572226"/>
                          </a:gdLst>
                          <a:ahLst/>
                          <a:cxnLst>
                            <a:cxn ang="0">
                              <a:pos x="connsiteX0" y="connsiteY0"/>
                            </a:cxn>
                            <a:cxn ang="0">
                              <a:pos x="connsiteX1" y="connsiteY1"/>
                            </a:cxn>
                            <a:cxn ang="0">
                              <a:pos x="connsiteX2" y="connsiteY2"/>
                            </a:cxn>
                            <a:cxn ang="0">
                              <a:pos x="connsiteX3" y="connsiteY3"/>
                            </a:cxn>
                          </a:cxnLst>
                          <a:rect l="l" t="t" r="r" b="b"/>
                          <a:pathLst>
                            <a:path w="258176" h="572226">
                              <a:moveTo>
                                <a:pt x="258176" y="366071"/>
                              </a:moveTo>
                              <a:lnTo>
                                <a:pt x="231203" y="572226"/>
                              </a:lnTo>
                              <a:lnTo>
                                <a:pt x="0" y="206156"/>
                              </a:lnTo>
                              <a:lnTo>
                                <a:pt x="25047" y="0"/>
                              </a:lnTo>
                              <a:close/>
                            </a:path>
                          </a:pathLst>
                        </a:custGeom>
                        <a:solidFill>
                          <a:srgbClr val="FF4456">
                            <a:alpha val="6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11" name="任意多边形: 形状 710">
                          <a:extLst>
                            <a:ext uri="{FF2B5EF4-FFF2-40B4-BE49-F238E27FC236}">
                              <a16:creationId xmlns:a16="http://schemas.microsoft.com/office/drawing/2014/main" id="{EBF20C17-C03A-456E-8B46-5735E39B577A}"/>
                            </a:ext>
                          </a:extLst>
                        </p:cNvPr>
                        <p:cNvSpPr/>
                        <p:nvPr/>
                      </p:nvSpPr>
                      <p:spPr>
                        <a:xfrm>
                          <a:off x="4775564" y="1708127"/>
                          <a:ext cx="212091" cy="436477"/>
                        </a:xfrm>
                        <a:custGeom>
                          <a:avLst/>
                          <a:gdLst>
                            <a:gd name="connsiteX0" fmla="*/ 201258 w 212091"/>
                            <a:gd name="connsiteY0" fmla="*/ 293903 h 436477"/>
                            <a:gd name="connsiteX1" fmla="*/ 205112 w 212091"/>
                            <a:gd name="connsiteY1" fmla="*/ 415284 h 436477"/>
                            <a:gd name="connsiteX2" fmla="*/ 185845 w 212091"/>
                            <a:gd name="connsiteY2" fmla="*/ 436478 h 436477"/>
                            <a:gd name="connsiteX3" fmla="*/ 164651 w 212091"/>
                            <a:gd name="connsiteY3" fmla="*/ 419138 h 436477"/>
                            <a:gd name="connsiteX4" fmla="*/ 114557 w 212091"/>
                            <a:gd name="connsiteY4" fmla="*/ 338217 h 436477"/>
                            <a:gd name="connsiteX5" fmla="*/ 33636 w 212091"/>
                            <a:gd name="connsiteY5" fmla="*/ 197568 h 436477"/>
                            <a:gd name="connsiteX6" fmla="*/ 883 w 212091"/>
                            <a:gd name="connsiteY6" fmla="*/ 101234 h 436477"/>
                            <a:gd name="connsiteX7" fmla="*/ 45196 w 212091"/>
                            <a:gd name="connsiteY7" fmla="*/ 8753 h 436477"/>
                            <a:gd name="connsiteX8" fmla="*/ 60610 w 212091"/>
                            <a:gd name="connsiteY8" fmla="*/ 31873 h 436477"/>
                            <a:gd name="connsiteX9" fmla="*/ 170431 w 212091"/>
                            <a:gd name="connsiteY9" fmla="*/ 211055 h 436477"/>
                            <a:gd name="connsiteX10" fmla="*/ 201258 w 212091"/>
                            <a:gd name="connsiteY10" fmla="*/ 293903 h 43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091" h="436477">
                              <a:moveTo>
                                <a:pt x="201258" y="293903"/>
                              </a:moveTo>
                              <a:cubicBezTo>
                                <a:pt x="212818" y="334363"/>
                                <a:pt x="216672" y="374824"/>
                                <a:pt x="205112" y="415284"/>
                              </a:cubicBezTo>
                              <a:cubicBezTo>
                                <a:pt x="203185" y="424918"/>
                                <a:pt x="195478" y="436478"/>
                                <a:pt x="185845" y="436478"/>
                              </a:cubicBezTo>
                              <a:cubicBezTo>
                                <a:pt x="176211" y="436478"/>
                                <a:pt x="170431" y="428771"/>
                                <a:pt x="164651" y="419138"/>
                              </a:cubicBezTo>
                              <a:cubicBezTo>
                                <a:pt x="147311" y="392164"/>
                                <a:pt x="131897" y="365190"/>
                                <a:pt x="114557" y="338217"/>
                              </a:cubicBezTo>
                              <a:cubicBezTo>
                                <a:pt x="85657" y="291976"/>
                                <a:pt x="56757" y="245736"/>
                                <a:pt x="33636" y="197568"/>
                              </a:cubicBezTo>
                              <a:cubicBezTo>
                                <a:pt x="18223" y="166741"/>
                                <a:pt x="4736" y="135914"/>
                                <a:pt x="883" y="101234"/>
                              </a:cubicBezTo>
                              <a:cubicBezTo>
                                <a:pt x="-2971" y="80040"/>
                                <a:pt x="4736" y="-31708"/>
                                <a:pt x="45196" y="8753"/>
                              </a:cubicBezTo>
                              <a:cubicBezTo>
                                <a:pt x="50976" y="14533"/>
                                <a:pt x="54830" y="24166"/>
                                <a:pt x="60610" y="31873"/>
                              </a:cubicBezTo>
                              <a:cubicBezTo>
                                <a:pt x="91437" y="95454"/>
                                <a:pt x="135751" y="149401"/>
                                <a:pt x="170431" y="211055"/>
                              </a:cubicBezTo>
                              <a:cubicBezTo>
                                <a:pt x="180065" y="239956"/>
                                <a:pt x="191625" y="266929"/>
                                <a:pt x="201258" y="293903"/>
                              </a:cubicBezTo>
                              <a:close/>
                            </a:path>
                          </a:pathLst>
                        </a:custGeom>
                        <a:solidFill>
                          <a:srgbClr val="FF4456">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12" name="任意多边形: 形状 711">
                          <a:extLst>
                            <a:ext uri="{FF2B5EF4-FFF2-40B4-BE49-F238E27FC236}">
                              <a16:creationId xmlns:a16="http://schemas.microsoft.com/office/drawing/2014/main" id="{5D8F5FE5-233A-4DD3-BB9C-DDE25B89A0A4}"/>
                            </a:ext>
                          </a:extLst>
                        </p:cNvPr>
                        <p:cNvSpPr/>
                        <p:nvPr/>
                      </p:nvSpPr>
                      <p:spPr>
                        <a:xfrm>
                          <a:off x="4799155" y="1783400"/>
                          <a:ext cx="162188" cy="330377"/>
                        </a:xfrm>
                        <a:custGeom>
                          <a:avLst/>
                          <a:gdLst>
                            <a:gd name="connsiteX0" fmla="*/ 154547 w 162188"/>
                            <a:gd name="connsiteY0" fmla="*/ 220557 h 330377"/>
                            <a:gd name="connsiteX1" fmla="*/ 156474 w 162188"/>
                            <a:gd name="connsiteY1" fmla="*/ 313038 h 330377"/>
                            <a:gd name="connsiteX2" fmla="*/ 141060 w 162188"/>
                            <a:gd name="connsiteY2" fmla="*/ 330378 h 330377"/>
                            <a:gd name="connsiteX3" fmla="*/ 125647 w 162188"/>
                            <a:gd name="connsiteY3" fmla="*/ 316891 h 330377"/>
                            <a:gd name="connsiteX4" fmla="*/ 87113 w 162188"/>
                            <a:gd name="connsiteY4" fmla="*/ 255237 h 330377"/>
                            <a:gd name="connsiteX5" fmla="*/ 25459 w 162188"/>
                            <a:gd name="connsiteY5" fmla="*/ 149269 h 330377"/>
                            <a:gd name="connsiteX6" fmla="*/ 412 w 162188"/>
                            <a:gd name="connsiteY6" fmla="*/ 76055 h 330377"/>
                            <a:gd name="connsiteX7" fmla="*/ 33166 w 162188"/>
                            <a:gd name="connsiteY7" fmla="*/ 6694 h 330377"/>
                            <a:gd name="connsiteX8" fmla="*/ 44726 w 162188"/>
                            <a:gd name="connsiteY8" fmla="*/ 24034 h 330377"/>
                            <a:gd name="connsiteX9" fmla="*/ 127574 w 162188"/>
                            <a:gd name="connsiteY9" fmla="*/ 160829 h 330377"/>
                            <a:gd name="connsiteX10" fmla="*/ 154547 w 162188"/>
                            <a:gd name="connsiteY10" fmla="*/ 220557 h 33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88" h="330377">
                              <a:moveTo>
                                <a:pt x="154547" y="220557"/>
                              </a:moveTo>
                              <a:cubicBezTo>
                                <a:pt x="162254" y="251384"/>
                                <a:pt x="166107" y="282211"/>
                                <a:pt x="156474" y="313038"/>
                              </a:cubicBezTo>
                              <a:cubicBezTo>
                                <a:pt x="154547" y="320744"/>
                                <a:pt x="150694" y="330378"/>
                                <a:pt x="141060" y="330378"/>
                              </a:cubicBezTo>
                              <a:cubicBezTo>
                                <a:pt x="133354" y="330378"/>
                                <a:pt x="129500" y="324598"/>
                                <a:pt x="125647" y="316891"/>
                              </a:cubicBezTo>
                              <a:cubicBezTo>
                                <a:pt x="112160" y="295697"/>
                                <a:pt x="100600" y="276431"/>
                                <a:pt x="87113" y="255237"/>
                              </a:cubicBezTo>
                              <a:cubicBezTo>
                                <a:pt x="65920" y="220557"/>
                                <a:pt x="44726" y="185876"/>
                                <a:pt x="25459" y="149269"/>
                              </a:cubicBezTo>
                              <a:cubicBezTo>
                                <a:pt x="13899" y="126149"/>
                                <a:pt x="4266" y="101102"/>
                                <a:pt x="412" y="76055"/>
                              </a:cubicBezTo>
                              <a:cubicBezTo>
                                <a:pt x="-1515" y="60641"/>
                                <a:pt x="2339" y="-24133"/>
                                <a:pt x="33166" y="6694"/>
                              </a:cubicBezTo>
                              <a:cubicBezTo>
                                <a:pt x="38946" y="12474"/>
                                <a:pt x="40873" y="18254"/>
                                <a:pt x="44726" y="24034"/>
                              </a:cubicBezTo>
                              <a:cubicBezTo>
                                <a:pt x="67846" y="72202"/>
                                <a:pt x="102527" y="114589"/>
                                <a:pt x="127574" y="160829"/>
                              </a:cubicBezTo>
                              <a:cubicBezTo>
                                <a:pt x="139134" y="180096"/>
                                <a:pt x="148767" y="199363"/>
                                <a:pt x="154547" y="220557"/>
                              </a:cubicBezTo>
                              <a:close/>
                            </a:path>
                          </a:pathLst>
                        </a:custGeom>
                        <a:solidFill>
                          <a:srgbClr val="FF4456">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90" name="图形 1">
                        <a:extLst>
                          <a:ext uri="{FF2B5EF4-FFF2-40B4-BE49-F238E27FC236}">
                            <a16:creationId xmlns:a16="http://schemas.microsoft.com/office/drawing/2014/main" id="{EA2E6F7C-6FE2-4701-9575-4E8F8CD52489}"/>
                          </a:ext>
                        </a:extLst>
                      </p:cNvPr>
                      <p:cNvGrpSpPr/>
                      <p:nvPr/>
                    </p:nvGrpSpPr>
                    <p:grpSpPr>
                      <a:xfrm>
                        <a:off x="4836174" y="1601278"/>
                        <a:ext cx="778382" cy="579933"/>
                        <a:chOff x="4836174" y="1601278"/>
                        <a:chExt cx="778382" cy="579933"/>
                      </a:xfrm>
                      <a:solidFill>
                        <a:srgbClr val="005C1F"/>
                      </a:solidFill>
                    </p:grpSpPr>
                    <p:sp>
                      <p:nvSpPr>
                        <p:cNvPr id="691" name="任意多边形: 形状 690">
                          <a:extLst>
                            <a:ext uri="{FF2B5EF4-FFF2-40B4-BE49-F238E27FC236}">
                              <a16:creationId xmlns:a16="http://schemas.microsoft.com/office/drawing/2014/main" id="{C0F6A478-F8CA-4F8B-8E23-B614FFE77D4D}"/>
                            </a:ext>
                          </a:extLst>
                        </p:cNvPr>
                        <p:cNvSpPr/>
                        <p:nvPr/>
                      </p:nvSpPr>
                      <p:spPr>
                        <a:xfrm>
                          <a:off x="5192611" y="1965422"/>
                          <a:ext cx="92480" cy="215789"/>
                        </a:xfrm>
                        <a:custGeom>
                          <a:avLst/>
                          <a:gdLst>
                            <a:gd name="connsiteX0" fmla="*/ 92481 w 92480"/>
                            <a:gd name="connsiteY0" fmla="*/ 0 h 215789"/>
                            <a:gd name="connsiteX1" fmla="*/ 55874 w 92480"/>
                            <a:gd name="connsiteY1" fmla="*/ 206156 h 215789"/>
                            <a:gd name="connsiteX2" fmla="*/ 55874 w 92480"/>
                            <a:gd name="connsiteY2" fmla="*/ 208082 h 215789"/>
                            <a:gd name="connsiteX3" fmla="*/ 19267 w 92480"/>
                            <a:gd name="connsiteY3" fmla="*/ 211936 h 215789"/>
                            <a:gd name="connsiteX4" fmla="*/ 0 w 92480"/>
                            <a:gd name="connsiteY4" fmla="*/ 215789 h 215789"/>
                            <a:gd name="connsiteX5" fmla="*/ 38534 w 92480"/>
                            <a:gd name="connsiteY5" fmla="*/ 7707 h 215789"/>
                            <a:gd name="connsiteX6" fmla="*/ 38534 w 92480"/>
                            <a:gd name="connsiteY6" fmla="*/ 7707 h 215789"/>
                            <a:gd name="connsiteX7" fmla="*/ 78994 w 92480"/>
                            <a:gd name="connsiteY7" fmla="*/ 1927 h 2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80" h="215789">
                              <a:moveTo>
                                <a:pt x="92481" y="0"/>
                              </a:moveTo>
                              <a:lnTo>
                                <a:pt x="55874" y="206156"/>
                              </a:lnTo>
                              <a:lnTo>
                                <a:pt x="55874" y="208082"/>
                              </a:lnTo>
                              <a:lnTo>
                                <a:pt x="19267" y="211936"/>
                              </a:lnTo>
                              <a:lnTo>
                                <a:pt x="0" y="215789"/>
                              </a:lnTo>
                              <a:lnTo>
                                <a:pt x="38534" y="7707"/>
                              </a:lnTo>
                              <a:lnTo>
                                <a:pt x="38534" y="7707"/>
                              </a:lnTo>
                              <a:lnTo>
                                <a:pt x="78994" y="1927"/>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2" name="任意多边形: 形状 691">
                          <a:extLst>
                            <a:ext uri="{FF2B5EF4-FFF2-40B4-BE49-F238E27FC236}">
                              <a16:creationId xmlns:a16="http://schemas.microsoft.com/office/drawing/2014/main" id="{9DB76FF9-A7D9-4204-B9F3-AB10757C76A7}"/>
                            </a:ext>
                          </a:extLst>
                        </p:cNvPr>
                        <p:cNvSpPr/>
                        <p:nvPr/>
                      </p:nvSpPr>
                      <p:spPr>
                        <a:xfrm>
                          <a:off x="5192611" y="1969276"/>
                          <a:ext cx="57800" cy="211935"/>
                        </a:xfrm>
                        <a:custGeom>
                          <a:avLst/>
                          <a:gdLst>
                            <a:gd name="connsiteX0" fmla="*/ 57801 w 57800"/>
                            <a:gd name="connsiteY0" fmla="*/ 0 h 211935"/>
                            <a:gd name="connsiteX1" fmla="*/ 19267 w 57800"/>
                            <a:gd name="connsiteY1" fmla="*/ 208082 h 211935"/>
                            <a:gd name="connsiteX2" fmla="*/ 0 w 57800"/>
                            <a:gd name="connsiteY2" fmla="*/ 211936 h 211935"/>
                            <a:gd name="connsiteX3" fmla="*/ 38534 w 57800"/>
                            <a:gd name="connsiteY3" fmla="*/ 3853 h 211935"/>
                          </a:gdLst>
                          <a:ahLst/>
                          <a:cxnLst>
                            <a:cxn ang="0">
                              <a:pos x="connsiteX0" y="connsiteY0"/>
                            </a:cxn>
                            <a:cxn ang="0">
                              <a:pos x="connsiteX1" y="connsiteY1"/>
                            </a:cxn>
                            <a:cxn ang="0">
                              <a:pos x="connsiteX2" y="connsiteY2"/>
                            </a:cxn>
                            <a:cxn ang="0">
                              <a:pos x="connsiteX3" y="connsiteY3"/>
                            </a:cxn>
                          </a:cxnLst>
                          <a:rect l="l" t="t" r="r" b="b"/>
                          <a:pathLst>
                            <a:path w="57800" h="211935">
                              <a:moveTo>
                                <a:pt x="57801" y="0"/>
                              </a:moveTo>
                              <a:lnTo>
                                <a:pt x="19267" y="208082"/>
                              </a:lnTo>
                              <a:lnTo>
                                <a:pt x="0" y="211936"/>
                              </a:lnTo>
                              <a:lnTo>
                                <a:pt x="38534" y="3853"/>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3" name="任意多边形: 形状 692">
                          <a:extLst>
                            <a:ext uri="{FF2B5EF4-FFF2-40B4-BE49-F238E27FC236}">
                              <a16:creationId xmlns:a16="http://schemas.microsoft.com/office/drawing/2014/main" id="{97D64850-47CC-4832-B8C5-92E882D0B26A}"/>
                            </a:ext>
                          </a:extLst>
                        </p:cNvPr>
                        <p:cNvSpPr/>
                        <p:nvPr/>
                      </p:nvSpPr>
                      <p:spPr>
                        <a:xfrm>
                          <a:off x="5233072" y="1965422"/>
                          <a:ext cx="52020" cy="208082"/>
                        </a:xfrm>
                        <a:custGeom>
                          <a:avLst/>
                          <a:gdLst>
                            <a:gd name="connsiteX0" fmla="*/ 52021 w 52020"/>
                            <a:gd name="connsiteY0" fmla="*/ 0 h 208082"/>
                            <a:gd name="connsiteX1" fmla="*/ 15413 w 52020"/>
                            <a:gd name="connsiteY1" fmla="*/ 206156 h 208082"/>
                            <a:gd name="connsiteX2" fmla="*/ 0 w 52020"/>
                            <a:gd name="connsiteY2" fmla="*/ 208082 h 208082"/>
                            <a:gd name="connsiteX3" fmla="*/ 38534 w 52020"/>
                            <a:gd name="connsiteY3" fmla="*/ 1927 h 208082"/>
                          </a:gdLst>
                          <a:ahLst/>
                          <a:cxnLst>
                            <a:cxn ang="0">
                              <a:pos x="connsiteX0" y="connsiteY0"/>
                            </a:cxn>
                            <a:cxn ang="0">
                              <a:pos x="connsiteX1" y="connsiteY1"/>
                            </a:cxn>
                            <a:cxn ang="0">
                              <a:pos x="connsiteX2" y="connsiteY2"/>
                            </a:cxn>
                            <a:cxn ang="0">
                              <a:pos x="connsiteX3" y="connsiteY3"/>
                            </a:cxn>
                          </a:cxnLst>
                          <a:rect l="l" t="t" r="r" b="b"/>
                          <a:pathLst>
                            <a:path w="52020" h="208082">
                              <a:moveTo>
                                <a:pt x="52021" y="0"/>
                              </a:moveTo>
                              <a:lnTo>
                                <a:pt x="15413" y="206156"/>
                              </a:lnTo>
                              <a:lnTo>
                                <a:pt x="0" y="208082"/>
                              </a:lnTo>
                              <a:lnTo>
                                <a:pt x="38534" y="1927"/>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4" name="任意多边形: 形状 693">
                          <a:extLst>
                            <a:ext uri="{FF2B5EF4-FFF2-40B4-BE49-F238E27FC236}">
                              <a16:creationId xmlns:a16="http://schemas.microsoft.com/office/drawing/2014/main" id="{ABC4E4D4-F4D6-4840-B9AF-0922BD47B1B5}"/>
                            </a:ext>
                          </a:extLst>
                        </p:cNvPr>
                        <p:cNvSpPr/>
                        <p:nvPr/>
                      </p:nvSpPr>
                      <p:spPr>
                        <a:xfrm>
                          <a:off x="5013429" y="1601278"/>
                          <a:ext cx="271663" cy="371850"/>
                        </a:xfrm>
                        <a:custGeom>
                          <a:avLst/>
                          <a:gdLst>
                            <a:gd name="connsiteX0" fmla="*/ 271663 w 271663"/>
                            <a:gd name="connsiteY0" fmla="*/ 364144 h 371850"/>
                            <a:gd name="connsiteX1" fmla="*/ 258176 w 271663"/>
                            <a:gd name="connsiteY1" fmla="*/ 366071 h 371850"/>
                            <a:gd name="connsiteX2" fmla="*/ 235056 w 271663"/>
                            <a:gd name="connsiteY2" fmla="*/ 367998 h 371850"/>
                            <a:gd name="connsiteX3" fmla="*/ 217716 w 271663"/>
                            <a:gd name="connsiteY3" fmla="*/ 371851 h 371850"/>
                            <a:gd name="connsiteX4" fmla="*/ 0 w 271663"/>
                            <a:gd name="connsiteY4" fmla="*/ 7707 h 371850"/>
                            <a:gd name="connsiteX5" fmla="*/ 0 w 271663"/>
                            <a:gd name="connsiteY5" fmla="*/ 7707 h 371850"/>
                            <a:gd name="connsiteX6" fmla="*/ 42387 w 271663"/>
                            <a:gd name="connsiteY6" fmla="*/ 1927 h 371850"/>
                            <a:gd name="connsiteX7" fmla="*/ 53947 w 271663"/>
                            <a:gd name="connsiteY7" fmla="*/ 0 h 371850"/>
                            <a:gd name="connsiteX8" fmla="*/ 53947 w 271663"/>
                            <a:gd name="connsiteY8" fmla="*/ 0 h 37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63" h="371850">
                              <a:moveTo>
                                <a:pt x="271663" y="364144"/>
                              </a:moveTo>
                              <a:lnTo>
                                <a:pt x="258176" y="366071"/>
                              </a:lnTo>
                              <a:lnTo>
                                <a:pt x="235056" y="367998"/>
                              </a:lnTo>
                              <a:lnTo>
                                <a:pt x="217716" y="371851"/>
                              </a:lnTo>
                              <a:lnTo>
                                <a:pt x="0" y="7707"/>
                              </a:lnTo>
                              <a:lnTo>
                                <a:pt x="0" y="7707"/>
                              </a:lnTo>
                              <a:lnTo>
                                <a:pt x="42387" y="1927"/>
                              </a:lnTo>
                              <a:lnTo>
                                <a:pt x="53947" y="0"/>
                              </a:lnTo>
                              <a:lnTo>
                                <a:pt x="53947" y="0"/>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5" name="任意多边形: 形状 694">
                          <a:extLst>
                            <a:ext uri="{FF2B5EF4-FFF2-40B4-BE49-F238E27FC236}">
                              <a16:creationId xmlns:a16="http://schemas.microsoft.com/office/drawing/2014/main" id="{DBAC7AB6-B2D8-4419-9E9B-DDBE67CD532F}"/>
                            </a:ext>
                          </a:extLst>
                        </p:cNvPr>
                        <p:cNvSpPr/>
                        <p:nvPr/>
                      </p:nvSpPr>
                      <p:spPr>
                        <a:xfrm>
                          <a:off x="5013429" y="1607058"/>
                          <a:ext cx="235055" cy="366070"/>
                        </a:xfrm>
                        <a:custGeom>
                          <a:avLst/>
                          <a:gdLst>
                            <a:gd name="connsiteX0" fmla="*/ 235056 w 235055"/>
                            <a:gd name="connsiteY0" fmla="*/ 362217 h 366070"/>
                            <a:gd name="connsiteX1" fmla="*/ 217716 w 235055"/>
                            <a:gd name="connsiteY1" fmla="*/ 366071 h 366070"/>
                            <a:gd name="connsiteX2" fmla="*/ 0 w 235055"/>
                            <a:gd name="connsiteY2" fmla="*/ 1927 h 366070"/>
                            <a:gd name="connsiteX3" fmla="*/ 5780 w 235055"/>
                            <a:gd name="connsiteY3" fmla="*/ 1927 h 366070"/>
                            <a:gd name="connsiteX4" fmla="*/ 17340 w 235055"/>
                            <a:gd name="connsiteY4" fmla="*/ 0 h 366070"/>
                            <a:gd name="connsiteX5" fmla="*/ 17340 w 235055"/>
                            <a:gd name="connsiteY5" fmla="*/ 0 h 36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055" h="366070">
                              <a:moveTo>
                                <a:pt x="235056" y="362217"/>
                              </a:moveTo>
                              <a:lnTo>
                                <a:pt x="217716" y="366071"/>
                              </a:lnTo>
                              <a:lnTo>
                                <a:pt x="0" y="1927"/>
                              </a:lnTo>
                              <a:lnTo>
                                <a:pt x="5780" y="1927"/>
                              </a:lnTo>
                              <a:lnTo>
                                <a:pt x="17340" y="0"/>
                              </a:lnTo>
                              <a:lnTo>
                                <a:pt x="17340" y="0"/>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6" name="任意多边形: 形状 695">
                          <a:extLst>
                            <a:ext uri="{FF2B5EF4-FFF2-40B4-BE49-F238E27FC236}">
                              <a16:creationId xmlns:a16="http://schemas.microsoft.com/office/drawing/2014/main" id="{7AF32E6B-3FE2-4CB7-B9F1-E4376F18E401}"/>
                            </a:ext>
                          </a:extLst>
                        </p:cNvPr>
                        <p:cNvSpPr/>
                        <p:nvPr/>
                      </p:nvSpPr>
                      <p:spPr>
                        <a:xfrm>
                          <a:off x="5055816" y="1601278"/>
                          <a:ext cx="229275" cy="366070"/>
                        </a:xfrm>
                        <a:custGeom>
                          <a:avLst/>
                          <a:gdLst>
                            <a:gd name="connsiteX0" fmla="*/ 229276 w 229275"/>
                            <a:gd name="connsiteY0" fmla="*/ 364144 h 366070"/>
                            <a:gd name="connsiteX1" fmla="*/ 215789 w 229275"/>
                            <a:gd name="connsiteY1" fmla="*/ 366071 h 366070"/>
                            <a:gd name="connsiteX2" fmla="*/ 0 w 229275"/>
                            <a:gd name="connsiteY2" fmla="*/ 1927 h 366070"/>
                            <a:gd name="connsiteX3" fmla="*/ 11560 w 229275"/>
                            <a:gd name="connsiteY3" fmla="*/ 0 h 366070"/>
                          </a:gdLst>
                          <a:ahLst/>
                          <a:cxnLst>
                            <a:cxn ang="0">
                              <a:pos x="connsiteX0" y="connsiteY0"/>
                            </a:cxn>
                            <a:cxn ang="0">
                              <a:pos x="connsiteX1" y="connsiteY1"/>
                            </a:cxn>
                            <a:cxn ang="0">
                              <a:pos x="connsiteX2" y="connsiteY2"/>
                            </a:cxn>
                            <a:cxn ang="0">
                              <a:pos x="connsiteX3" y="connsiteY3"/>
                            </a:cxn>
                          </a:cxnLst>
                          <a:rect l="l" t="t" r="r" b="b"/>
                          <a:pathLst>
                            <a:path w="229275" h="366070">
                              <a:moveTo>
                                <a:pt x="229276" y="364144"/>
                              </a:moveTo>
                              <a:lnTo>
                                <a:pt x="215789" y="366071"/>
                              </a:lnTo>
                              <a:lnTo>
                                <a:pt x="0" y="1927"/>
                              </a:lnTo>
                              <a:lnTo>
                                <a:pt x="11560" y="0"/>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7" name="任意多边形: 形状 696">
                          <a:extLst>
                            <a:ext uri="{FF2B5EF4-FFF2-40B4-BE49-F238E27FC236}">
                              <a16:creationId xmlns:a16="http://schemas.microsoft.com/office/drawing/2014/main" id="{79129318-C8A3-403C-A196-EB285A1F0676}"/>
                            </a:ext>
                          </a:extLst>
                        </p:cNvPr>
                        <p:cNvSpPr/>
                        <p:nvPr/>
                      </p:nvSpPr>
                      <p:spPr>
                        <a:xfrm>
                          <a:off x="4868928" y="1674493"/>
                          <a:ext cx="745628" cy="142574"/>
                        </a:xfrm>
                        <a:custGeom>
                          <a:avLst/>
                          <a:gdLst>
                            <a:gd name="connsiteX0" fmla="*/ 745628 w 745628"/>
                            <a:gd name="connsiteY0" fmla="*/ 40460 h 142574"/>
                            <a:gd name="connsiteX1" fmla="*/ 745628 w 745628"/>
                            <a:gd name="connsiteY1" fmla="*/ 40460 h 142574"/>
                            <a:gd name="connsiteX2" fmla="*/ 25047 w 745628"/>
                            <a:gd name="connsiteY2" fmla="*/ 142575 h 142574"/>
                            <a:gd name="connsiteX3" fmla="*/ 17340 w 745628"/>
                            <a:gd name="connsiteY3" fmla="*/ 131015 h 142574"/>
                            <a:gd name="connsiteX4" fmla="*/ 7707 w 745628"/>
                            <a:gd name="connsiteY4" fmla="*/ 117528 h 142574"/>
                            <a:gd name="connsiteX5" fmla="*/ 0 w 745628"/>
                            <a:gd name="connsiteY5" fmla="*/ 105968 h 142574"/>
                            <a:gd name="connsiteX6" fmla="*/ 716728 w 745628"/>
                            <a:gd name="connsiteY6" fmla="*/ 0 h 142574"/>
                            <a:gd name="connsiteX7" fmla="*/ 718655 w 745628"/>
                            <a:gd name="connsiteY7" fmla="*/ 0 h 14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5628" h="142574">
                              <a:moveTo>
                                <a:pt x="745628" y="40460"/>
                              </a:moveTo>
                              <a:lnTo>
                                <a:pt x="745628" y="40460"/>
                              </a:lnTo>
                              <a:lnTo>
                                <a:pt x="25047" y="142575"/>
                              </a:lnTo>
                              <a:lnTo>
                                <a:pt x="17340" y="131015"/>
                              </a:lnTo>
                              <a:lnTo>
                                <a:pt x="7707" y="117528"/>
                              </a:lnTo>
                              <a:lnTo>
                                <a:pt x="0" y="105968"/>
                              </a:lnTo>
                              <a:lnTo>
                                <a:pt x="716728" y="0"/>
                              </a:lnTo>
                              <a:lnTo>
                                <a:pt x="718655" y="0"/>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8" name="任意多边形: 形状 697">
                          <a:extLst>
                            <a:ext uri="{FF2B5EF4-FFF2-40B4-BE49-F238E27FC236}">
                              <a16:creationId xmlns:a16="http://schemas.microsoft.com/office/drawing/2014/main" id="{304C9E9C-CC97-44FA-AD52-3A9C6C8A1FCA}"/>
                            </a:ext>
                          </a:extLst>
                        </p:cNvPr>
                        <p:cNvSpPr/>
                        <p:nvPr/>
                      </p:nvSpPr>
                      <p:spPr>
                        <a:xfrm>
                          <a:off x="4868928" y="1674493"/>
                          <a:ext cx="728288" cy="117527"/>
                        </a:xfrm>
                        <a:custGeom>
                          <a:avLst/>
                          <a:gdLst>
                            <a:gd name="connsiteX0" fmla="*/ 728288 w 728288"/>
                            <a:gd name="connsiteY0" fmla="*/ 15414 h 117527"/>
                            <a:gd name="connsiteX1" fmla="*/ 728288 w 728288"/>
                            <a:gd name="connsiteY1" fmla="*/ 15414 h 117527"/>
                            <a:gd name="connsiteX2" fmla="*/ 7707 w 728288"/>
                            <a:gd name="connsiteY2" fmla="*/ 117528 h 117527"/>
                            <a:gd name="connsiteX3" fmla="*/ 0 w 728288"/>
                            <a:gd name="connsiteY3" fmla="*/ 105968 h 117527"/>
                            <a:gd name="connsiteX4" fmla="*/ 716728 w 728288"/>
                            <a:gd name="connsiteY4" fmla="*/ 0 h 117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288" h="117527">
                              <a:moveTo>
                                <a:pt x="728288" y="15414"/>
                              </a:moveTo>
                              <a:lnTo>
                                <a:pt x="728288" y="15414"/>
                              </a:lnTo>
                              <a:lnTo>
                                <a:pt x="7707" y="117528"/>
                              </a:lnTo>
                              <a:lnTo>
                                <a:pt x="0" y="105968"/>
                              </a:lnTo>
                              <a:lnTo>
                                <a:pt x="716728" y="0"/>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9" name="任意多边形: 形状 698">
                          <a:extLst>
                            <a:ext uri="{FF2B5EF4-FFF2-40B4-BE49-F238E27FC236}">
                              <a16:creationId xmlns:a16="http://schemas.microsoft.com/office/drawing/2014/main" id="{5B1FD98C-AFC4-4383-9FCF-6400134A75C0}"/>
                            </a:ext>
                          </a:extLst>
                        </p:cNvPr>
                        <p:cNvSpPr/>
                        <p:nvPr/>
                      </p:nvSpPr>
                      <p:spPr>
                        <a:xfrm>
                          <a:off x="4886268" y="1699539"/>
                          <a:ext cx="728288" cy="117528"/>
                        </a:xfrm>
                        <a:custGeom>
                          <a:avLst/>
                          <a:gdLst>
                            <a:gd name="connsiteX0" fmla="*/ 728288 w 728288"/>
                            <a:gd name="connsiteY0" fmla="*/ 15413 h 117528"/>
                            <a:gd name="connsiteX1" fmla="*/ 7707 w 728288"/>
                            <a:gd name="connsiteY1" fmla="*/ 117528 h 117528"/>
                            <a:gd name="connsiteX2" fmla="*/ 0 w 728288"/>
                            <a:gd name="connsiteY2" fmla="*/ 105968 h 117528"/>
                            <a:gd name="connsiteX3" fmla="*/ 716728 w 728288"/>
                            <a:gd name="connsiteY3" fmla="*/ 0 h 117528"/>
                          </a:gdLst>
                          <a:ahLst/>
                          <a:cxnLst>
                            <a:cxn ang="0">
                              <a:pos x="connsiteX0" y="connsiteY0"/>
                            </a:cxn>
                            <a:cxn ang="0">
                              <a:pos x="connsiteX1" y="connsiteY1"/>
                            </a:cxn>
                            <a:cxn ang="0">
                              <a:pos x="connsiteX2" y="connsiteY2"/>
                            </a:cxn>
                            <a:cxn ang="0">
                              <a:pos x="connsiteX3" y="connsiteY3"/>
                            </a:cxn>
                          </a:cxnLst>
                          <a:rect l="l" t="t" r="r" b="b"/>
                          <a:pathLst>
                            <a:path w="728288" h="117528">
                              <a:moveTo>
                                <a:pt x="728288" y="15413"/>
                              </a:moveTo>
                              <a:lnTo>
                                <a:pt x="7707" y="117528"/>
                              </a:lnTo>
                              <a:lnTo>
                                <a:pt x="0" y="105968"/>
                              </a:lnTo>
                              <a:lnTo>
                                <a:pt x="716728" y="0"/>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0" name="任意多边形: 形状 699">
                          <a:extLst>
                            <a:ext uri="{FF2B5EF4-FFF2-40B4-BE49-F238E27FC236}">
                              <a16:creationId xmlns:a16="http://schemas.microsoft.com/office/drawing/2014/main" id="{B1FB1259-C581-46E0-9C38-784197E7B867}"/>
                            </a:ext>
                          </a:extLst>
                        </p:cNvPr>
                        <p:cNvSpPr/>
                        <p:nvPr/>
                      </p:nvSpPr>
                      <p:spPr>
                        <a:xfrm>
                          <a:off x="4836174" y="1780460"/>
                          <a:ext cx="57800" cy="223495"/>
                        </a:xfrm>
                        <a:custGeom>
                          <a:avLst/>
                          <a:gdLst>
                            <a:gd name="connsiteX0" fmla="*/ 57801 w 57800"/>
                            <a:gd name="connsiteY0" fmla="*/ 36607 h 223495"/>
                            <a:gd name="connsiteX1" fmla="*/ 57801 w 57800"/>
                            <a:gd name="connsiteY1" fmla="*/ 36607 h 223495"/>
                            <a:gd name="connsiteX2" fmla="*/ 23120 w 57800"/>
                            <a:gd name="connsiteY2" fmla="*/ 223496 h 223495"/>
                            <a:gd name="connsiteX3" fmla="*/ 15413 w 57800"/>
                            <a:gd name="connsiteY3" fmla="*/ 211936 h 223495"/>
                            <a:gd name="connsiteX4" fmla="*/ 5780 w 57800"/>
                            <a:gd name="connsiteY4" fmla="*/ 198449 h 223495"/>
                            <a:gd name="connsiteX5" fmla="*/ 0 w 57800"/>
                            <a:gd name="connsiteY5" fmla="*/ 188815 h 223495"/>
                            <a:gd name="connsiteX6" fmla="*/ 32754 w 57800"/>
                            <a:gd name="connsiteY6" fmla="*/ 0 h 223495"/>
                            <a:gd name="connsiteX7" fmla="*/ 32754 w 57800"/>
                            <a:gd name="connsiteY7" fmla="*/ 0 h 22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00" h="223495">
                              <a:moveTo>
                                <a:pt x="57801" y="36607"/>
                              </a:moveTo>
                              <a:lnTo>
                                <a:pt x="57801" y="36607"/>
                              </a:lnTo>
                              <a:lnTo>
                                <a:pt x="23120" y="223496"/>
                              </a:lnTo>
                              <a:lnTo>
                                <a:pt x="15413" y="211936"/>
                              </a:lnTo>
                              <a:lnTo>
                                <a:pt x="5780" y="198449"/>
                              </a:lnTo>
                              <a:lnTo>
                                <a:pt x="0" y="188815"/>
                              </a:lnTo>
                              <a:lnTo>
                                <a:pt x="32754" y="0"/>
                              </a:lnTo>
                              <a:lnTo>
                                <a:pt x="32754" y="0"/>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1" name="任意多边形: 形状 700">
                          <a:extLst>
                            <a:ext uri="{FF2B5EF4-FFF2-40B4-BE49-F238E27FC236}">
                              <a16:creationId xmlns:a16="http://schemas.microsoft.com/office/drawing/2014/main" id="{421C7D65-FBFC-4374-BA07-B33F1A65FE05}"/>
                            </a:ext>
                          </a:extLst>
                        </p:cNvPr>
                        <p:cNvSpPr/>
                        <p:nvPr/>
                      </p:nvSpPr>
                      <p:spPr>
                        <a:xfrm>
                          <a:off x="4836174" y="1780460"/>
                          <a:ext cx="40460" cy="198448"/>
                        </a:xfrm>
                        <a:custGeom>
                          <a:avLst/>
                          <a:gdLst>
                            <a:gd name="connsiteX0" fmla="*/ 40461 w 40460"/>
                            <a:gd name="connsiteY0" fmla="*/ 11560 h 198448"/>
                            <a:gd name="connsiteX1" fmla="*/ 40461 w 40460"/>
                            <a:gd name="connsiteY1" fmla="*/ 11560 h 198448"/>
                            <a:gd name="connsiteX2" fmla="*/ 5780 w 40460"/>
                            <a:gd name="connsiteY2" fmla="*/ 198449 h 198448"/>
                            <a:gd name="connsiteX3" fmla="*/ 0 w 40460"/>
                            <a:gd name="connsiteY3" fmla="*/ 188815 h 198448"/>
                            <a:gd name="connsiteX4" fmla="*/ 32754 w 40460"/>
                            <a:gd name="connsiteY4" fmla="*/ 0 h 198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60" h="198448">
                              <a:moveTo>
                                <a:pt x="40461" y="11560"/>
                              </a:moveTo>
                              <a:lnTo>
                                <a:pt x="40461" y="11560"/>
                              </a:lnTo>
                              <a:lnTo>
                                <a:pt x="5780" y="198449"/>
                              </a:lnTo>
                              <a:lnTo>
                                <a:pt x="0" y="188815"/>
                              </a:lnTo>
                              <a:lnTo>
                                <a:pt x="32754" y="0"/>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2" name="任意多边形: 形状 701">
                          <a:extLst>
                            <a:ext uri="{FF2B5EF4-FFF2-40B4-BE49-F238E27FC236}">
                              <a16:creationId xmlns:a16="http://schemas.microsoft.com/office/drawing/2014/main" id="{8C2857E2-3A40-4EB7-A853-B7516B21152F}"/>
                            </a:ext>
                          </a:extLst>
                        </p:cNvPr>
                        <p:cNvSpPr/>
                        <p:nvPr/>
                      </p:nvSpPr>
                      <p:spPr>
                        <a:xfrm>
                          <a:off x="4851587" y="1803581"/>
                          <a:ext cx="42387" cy="200375"/>
                        </a:xfrm>
                        <a:custGeom>
                          <a:avLst/>
                          <a:gdLst>
                            <a:gd name="connsiteX0" fmla="*/ 42387 w 42387"/>
                            <a:gd name="connsiteY0" fmla="*/ 13487 h 200375"/>
                            <a:gd name="connsiteX1" fmla="*/ 7707 w 42387"/>
                            <a:gd name="connsiteY1" fmla="*/ 200376 h 200375"/>
                            <a:gd name="connsiteX2" fmla="*/ 0 w 42387"/>
                            <a:gd name="connsiteY2" fmla="*/ 188815 h 200375"/>
                            <a:gd name="connsiteX3" fmla="*/ 32754 w 42387"/>
                            <a:gd name="connsiteY3" fmla="*/ 0 h 200375"/>
                          </a:gdLst>
                          <a:ahLst/>
                          <a:cxnLst>
                            <a:cxn ang="0">
                              <a:pos x="connsiteX0" y="connsiteY0"/>
                            </a:cxn>
                            <a:cxn ang="0">
                              <a:pos x="connsiteX1" y="connsiteY1"/>
                            </a:cxn>
                            <a:cxn ang="0">
                              <a:pos x="connsiteX2" y="connsiteY2"/>
                            </a:cxn>
                            <a:cxn ang="0">
                              <a:pos x="connsiteX3" y="connsiteY3"/>
                            </a:cxn>
                          </a:cxnLst>
                          <a:rect l="l" t="t" r="r" b="b"/>
                          <a:pathLst>
                            <a:path w="42387" h="200375">
                              <a:moveTo>
                                <a:pt x="42387" y="13487"/>
                              </a:moveTo>
                              <a:lnTo>
                                <a:pt x="7707" y="200376"/>
                              </a:lnTo>
                              <a:lnTo>
                                <a:pt x="0" y="188815"/>
                              </a:lnTo>
                              <a:lnTo>
                                <a:pt x="32754" y="0"/>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32" name="图形 1">
                      <a:extLst>
                        <a:ext uri="{FF2B5EF4-FFF2-40B4-BE49-F238E27FC236}">
                          <a16:creationId xmlns:a16="http://schemas.microsoft.com/office/drawing/2014/main" id="{58EE423F-AD9D-4F47-BB3F-CECCAF67FFFD}"/>
                        </a:ext>
                      </a:extLst>
                    </p:cNvPr>
                    <p:cNvGrpSpPr/>
                    <p:nvPr/>
                  </p:nvGrpSpPr>
                  <p:grpSpPr>
                    <a:xfrm>
                      <a:off x="4897828" y="1570815"/>
                      <a:ext cx="454698" cy="365344"/>
                      <a:chOff x="4897828" y="1570815"/>
                      <a:chExt cx="454698" cy="365344"/>
                    </a:xfrm>
                  </p:grpSpPr>
                  <p:grpSp>
                    <p:nvGrpSpPr>
                      <p:cNvPr id="633" name="图形 1">
                        <a:extLst>
                          <a:ext uri="{FF2B5EF4-FFF2-40B4-BE49-F238E27FC236}">
                            <a16:creationId xmlns:a16="http://schemas.microsoft.com/office/drawing/2014/main" id="{8BD624BA-954B-4E1E-8BBF-B518A228CBF3}"/>
                          </a:ext>
                        </a:extLst>
                      </p:cNvPr>
                      <p:cNvGrpSpPr/>
                      <p:nvPr/>
                    </p:nvGrpSpPr>
                    <p:grpSpPr>
                      <a:xfrm>
                        <a:off x="4935037" y="1570815"/>
                        <a:ext cx="380008" cy="190378"/>
                        <a:chOff x="4935037" y="1570815"/>
                        <a:chExt cx="380008" cy="190378"/>
                      </a:xfrm>
                    </p:grpSpPr>
                    <p:grpSp>
                      <p:nvGrpSpPr>
                        <p:cNvPr id="673" name="图形 1">
                          <a:extLst>
                            <a:ext uri="{FF2B5EF4-FFF2-40B4-BE49-F238E27FC236}">
                              <a16:creationId xmlns:a16="http://schemas.microsoft.com/office/drawing/2014/main" id="{ED5EC414-A62D-4BE3-B44A-D87C397DD7B6}"/>
                            </a:ext>
                          </a:extLst>
                        </p:cNvPr>
                        <p:cNvGrpSpPr/>
                        <p:nvPr/>
                      </p:nvGrpSpPr>
                      <p:grpSpPr>
                        <a:xfrm>
                          <a:off x="5130957" y="1570815"/>
                          <a:ext cx="184088" cy="188452"/>
                          <a:chOff x="5130957" y="1570815"/>
                          <a:chExt cx="184088" cy="188452"/>
                        </a:xfrm>
                      </p:grpSpPr>
                      <p:grpSp>
                        <p:nvGrpSpPr>
                          <p:cNvPr id="682" name="图形 1">
                            <a:extLst>
                              <a:ext uri="{FF2B5EF4-FFF2-40B4-BE49-F238E27FC236}">
                                <a16:creationId xmlns:a16="http://schemas.microsoft.com/office/drawing/2014/main" id="{F56D7C0F-F800-4D46-919A-1DB9C912120F}"/>
                              </a:ext>
                            </a:extLst>
                          </p:cNvPr>
                          <p:cNvGrpSpPr/>
                          <p:nvPr/>
                        </p:nvGrpSpPr>
                        <p:grpSpPr>
                          <a:xfrm>
                            <a:off x="5130957" y="1570815"/>
                            <a:ext cx="184088" cy="188452"/>
                            <a:chOff x="5130957" y="1570815"/>
                            <a:chExt cx="184088" cy="188452"/>
                          </a:xfrm>
                        </p:grpSpPr>
                        <p:sp>
                          <p:nvSpPr>
                            <p:cNvPr id="684" name="任意多边形: 形状 683">
                              <a:extLst>
                                <a:ext uri="{FF2B5EF4-FFF2-40B4-BE49-F238E27FC236}">
                                  <a16:creationId xmlns:a16="http://schemas.microsoft.com/office/drawing/2014/main" id="{C3069C08-17D9-438B-A80D-B30159B48042}"/>
                                </a:ext>
                              </a:extLst>
                            </p:cNvPr>
                            <p:cNvSpPr/>
                            <p:nvPr/>
                          </p:nvSpPr>
                          <p:spPr>
                            <a:xfrm>
                              <a:off x="5130957" y="1570815"/>
                              <a:ext cx="184088" cy="188452"/>
                            </a:xfrm>
                            <a:custGeom>
                              <a:avLst/>
                              <a:gdLst>
                                <a:gd name="connsiteX0" fmla="*/ 0 w 184088"/>
                                <a:gd name="connsiteY0" fmla="*/ 144138 h 188452"/>
                                <a:gd name="connsiteX1" fmla="*/ 21194 w 184088"/>
                                <a:gd name="connsiteY1" fmla="*/ 188452 h 188452"/>
                                <a:gd name="connsiteX2" fmla="*/ 92481 w 184088"/>
                                <a:gd name="connsiteY2" fmla="*/ 134505 h 188452"/>
                                <a:gd name="connsiteX3" fmla="*/ 115601 w 184088"/>
                                <a:gd name="connsiteY3" fmla="*/ 113311 h 188452"/>
                                <a:gd name="connsiteX4" fmla="*/ 175329 w 184088"/>
                                <a:gd name="connsiteY4" fmla="*/ 119091 h 188452"/>
                                <a:gd name="connsiteX5" fmla="*/ 175329 w 184088"/>
                                <a:gd name="connsiteY5" fmla="*/ 124871 h 188452"/>
                                <a:gd name="connsiteX6" fmla="*/ 179182 w 184088"/>
                                <a:gd name="connsiteY6" fmla="*/ 119091 h 188452"/>
                                <a:gd name="connsiteX7" fmla="*/ 179182 w 184088"/>
                                <a:gd name="connsiteY7" fmla="*/ 119091 h 188452"/>
                                <a:gd name="connsiteX8" fmla="*/ 177255 w 184088"/>
                                <a:gd name="connsiteY8" fmla="*/ 72851 h 188452"/>
                                <a:gd name="connsiteX9" fmla="*/ 173402 w 184088"/>
                                <a:gd name="connsiteY9" fmla="*/ 67071 h 188452"/>
                                <a:gd name="connsiteX10" fmla="*/ 171475 w 184088"/>
                                <a:gd name="connsiteY10" fmla="*/ 65144 h 188452"/>
                                <a:gd name="connsiteX11" fmla="*/ 123308 w 184088"/>
                                <a:gd name="connsiteY11" fmla="*/ 13123 h 188452"/>
                                <a:gd name="connsiteX12" fmla="*/ 109821 w 184088"/>
                                <a:gd name="connsiteY12" fmla="*/ 3490 h 188452"/>
                                <a:gd name="connsiteX13" fmla="*/ 71288 w 184088"/>
                                <a:gd name="connsiteY13" fmla="*/ 5417 h 188452"/>
                                <a:gd name="connsiteX14" fmla="*/ 0 w 184088"/>
                                <a:gd name="connsiteY14" fmla="*/ 144138 h 18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088" h="188452">
                                  <a:moveTo>
                                    <a:pt x="0" y="144138"/>
                                  </a:moveTo>
                                  <a:lnTo>
                                    <a:pt x="21194" y="188452"/>
                                  </a:lnTo>
                                  <a:cubicBezTo>
                                    <a:pt x="48167" y="180745"/>
                                    <a:pt x="78994" y="149918"/>
                                    <a:pt x="92481" y="134505"/>
                                  </a:cubicBezTo>
                                  <a:cubicBezTo>
                                    <a:pt x="100188" y="126798"/>
                                    <a:pt x="107895" y="119091"/>
                                    <a:pt x="115601" y="113311"/>
                                  </a:cubicBezTo>
                                  <a:cubicBezTo>
                                    <a:pt x="165695" y="74777"/>
                                    <a:pt x="173402" y="105604"/>
                                    <a:pt x="175329" y="119091"/>
                                  </a:cubicBezTo>
                                  <a:cubicBezTo>
                                    <a:pt x="175329" y="122945"/>
                                    <a:pt x="175329" y="124871"/>
                                    <a:pt x="175329" y="124871"/>
                                  </a:cubicBezTo>
                                  <a:cubicBezTo>
                                    <a:pt x="177255" y="122945"/>
                                    <a:pt x="177255" y="121018"/>
                                    <a:pt x="179182" y="119091"/>
                                  </a:cubicBezTo>
                                  <a:cubicBezTo>
                                    <a:pt x="179182" y="119091"/>
                                    <a:pt x="179182" y="119091"/>
                                    <a:pt x="179182" y="119091"/>
                                  </a:cubicBezTo>
                                  <a:cubicBezTo>
                                    <a:pt x="186889" y="103678"/>
                                    <a:pt x="184962" y="86338"/>
                                    <a:pt x="177255" y="72851"/>
                                  </a:cubicBezTo>
                                  <a:cubicBezTo>
                                    <a:pt x="175329" y="70924"/>
                                    <a:pt x="175329" y="68997"/>
                                    <a:pt x="173402" y="67071"/>
                                  </a:cubicBezTo>
                                  <a:cubicBezTo>
                                    <a:pt x="173402" y="67071"/>
                                    <a:pt x="173402" y="65144"/>
                                    <a:pt x="171475" y="65144"/>
                                  </a:cubicBezTo>
                                  <a:lnTo>
                                    <a:pt x="123308" y="13123"/>
                                  </a:lnTo>
                                  <a:cubicBezTo>
                                    <a:pt x="119455" y="9270"/>
                                    <a:pt x="115601" y="5417"/>
                                    <a:pt x="109821" y="3490"/>
                                  </a:cubicBezTo>
                                  <a:cubicBezTo>
                                    <a:pt x="98261" y="-2290"/>
                                    <a:pt x="82848" y="-363"/>
                                    <a:pt x="71288" y="5417"/>
                                  </a:cubicBezTo>
                                  <a:cubicBezTo>
                                    <a:pt x="19267" y="38170"/>
                                    <a:pt x="0" y="144138"/>
                                    <a:pt x="0" y="144138"/>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5" name="任意多边形: 形状 684">
                              <a:extLst>
                                <a:ext uri="{FF2B5EF4-FFF2-40B4-BE49-F238E27FC236}">
                                  <a16:creationId xmlns:a16="http://schemas.microsoft.com/office/drawing/2014/main" id="{746FE224-230A-48DB-A274-720AA3ABD42D}"/>
                                </a:ext>
                              </a:extLst>
                            </p:cNvPr>
                            <p:cNvSpPr/>
                            <p:nvPr/>
                          </p:nvSpPr>
                          <p:spPr>
                            <a:xfrm>
                              <a:off x="5130957" y="1570815"/>
                              <a:ext cx="184088" cy="188452"/>
                            </a:xfrm>
                            <a:custGeom>
                              <a:avLst/>
                              <a:gdLst>
                                <a:gd name="connsiteX0" fmla="*/ 0 w 184088"/>
                                <a:gd name="connsiteY0" fmla="*/ 144138 h 188452"/>
                                <a:gd name="connsiteX1" fmla="*/ 21194 w 184088"/>
                                <a:gd name="connsiteY1" fmla="*/ 188452 h 188452"/>
                                <a:gd name="connsiteX2" fmla="*/ 92481 w 184088"/>
                                <a:gd name="connsiteY2" fmla="*/ 134505 h 188452"/>
                                <a:gd name="connsiteX3" fmla="*/ 115601 w 184088"/>
                                <a:gd name="connsiteY3" fmla="*/ 113311 h 188452"/>
                                <a:gd name="connsiteX4" fmla="*/ 175329 w 184088"/>
                                <a:gd name="connsiteY4" fmla="*/ 119091 h 188452"/>
                                <a:gd name="connsiteX5" fmla="*/ 175329 w 184088"/>
                                <a:gd name="connsiteY5" fmla="*/ 124871 h 188452"/>
                                <a:gd name="connsiteX6" fmla="*/ 179182 w 184088"/>
                                <a:gd name="connsiteY6" fmla="*/ 119091 h 188452"/>
                                <a:gd name="connsiteX7" fmla="*/ 179182 w 184088"/>
                                <a:gd name="connsiteY7" fmla="*/ 119091 h 188452"/>
                                <a:gd name="connsiteX8" fmla="*/ 177255 w 184088"/>
                                <a:gd name="connsiteY8" fmla="*/ 72851 h 188452"/>
                                <a:gd name="connsiteX9" fmla="*/ 173402 w 184088"/>
                                <a:gd name="connsiteY9" fmla="*/ 67071 h 188452"/>
                                <a:gd name="connsiteX10" fmla="*/ 171475 w 184088"/>
                                <a:gd name="connsiteY10" fmla="*/ 65144 h 188452"/>
                                <a:gd name="connsiteX11" fmla="*/ 123308 w 184088"/>
                                <a:gd name="connsiteY11" fmla="*/ 13123 h 188452"/>
                                <a:gd name="connsiteX12" fmla="*/ 109821 w 184088"/>
                                <a:gd name="connsiteY12" fmla="*/ 3490 h 188452"/>
                                <a:gd name="connsiteX13" fmla="*/ 71288 w 184088"/>
                                <a:gd name="connsiteY13" fmla="*/ 5417 h 188452"/>
                                <a:gd name="connsiteX14" fmla="*/ 0 w 184088"/>
                                <a:gd name="connsiteY14" fmla="*/ 144138 h 18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088" h="188452">
                                  <a:moveTo>
                                    <a:pt x="0" y="144138"/>
                                  </a:moveTo>
                                  <a:lnTo>
                                    <a:pt x="21194" y="188452"/>
                                  </a:lnTo>
                                  <a:cubicBezTo>
                                    <a:pt x="48167" y="180745"/>
                                    <a:pt x="78994" y="149918"/>
                                    <a:pt x="92481" y="134505"/>
                                  </a:cubicBezTo>
                                  <a:cubicBezTo>
                                    <a:pt x="100188" y="126798"/>
                                    <a:pt x="107895" y="119091"/>
                                    <a:pt x="115601" y="113311"/>
                                  </a:cubicBezTo>
                                  <a:cubicBezTo>
                                    <a:pt x="165695" y="74777"/>
                                    <a:pt x="173402" y="105604"/>
                                    <a:pt x="175329" y="119091"/>
                                  </a:cubicBezTo>
                                  <a:cubicBezTo>
                                    <a:pt x="175329" y="122945"/>
                                    <a:pt x="175329" y="124871"/>
                                    <a:pt x="175329" y="124871"/>
                                  </a:cubicBezTo>
                                  <a:cubicBezTo>
                                    <a:pt x="177255" y="122945"/>
                                    <a:pt x="177255" y="121018"/>
                                    <a:pt x="179182" y="119091"/>
                                  </a:cubicBezTo>
                                  <a:cubicBezTo>
                                    <a:pt x="179182" y="119091"/>
                                    <a:pt x="179182" y="119091"/>
                                    <a:pt x="179182" y="119091"/>
                                  </a:cubicBezTo>
                                  <a:cubicBezTo>
                                    <a:pt x="186889" y="103678"/>
                                    <a:pt x="184962" y="86338"/>
                                    <a:pt x="177255" y="72851"/>
                                  </a:cubicBezTo>
                                  <a:cubicBezTo>
                                    <a:pt x="175329" y="70924"/>
                                    <a:pt x="175329" y="68997"/>
                                    <a:pt x="173402" y="67071"/>
                                  </a:cubicBezTo>
                                  <a:cubicBezTo>
                                    <a:pt x="173402" y="67071"/>
                                    <a:pt x="173402" y="65144"/>
                                    <a:pt x="171475" y="65144"/>
                                  </a:cubicBezTo>
                                  <a:lnTo>
                                    <a:pt x="123308" y="13123"/>
                                  </a:lnTo>
                                  <a:cubicBezTo>
                                    <a:pt x="119455" y="9270"/>
                                    <a:pt x="115601" y="5417"/>
                                    <a:pt x="109821" y="3490"/>
                                  </a:cubicBezTo>
                                  <a:cubicBezTo>
                                    <a:pt x="98261" y="-2290"/>
                                    <a:pt x="82848" y="-363"/>
                                    <a:pt x="71288" y="5417"/>
                                  </a:cubicBezTo>
                                  <a:cubicBezTo>
                                    <a:pt x="19267" y="38170"/>
                                    <a:pt x="0" y="144138"/>
                                    <a:pt x="0" y="144138"/>
                                  </a:cubicBezTo>
                                  <a:close/>
                                </a:path>
                              </a:pathLst>
                            </a:custGeom>
                            <a:solidFill>
                              <a:srgbClr val="005C1F">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6" name="任意多边形: 形状 685">
                              <a:extLst>
                                <a:ext uri="{FF2B5EF4-FFF2-40B4-BE49-F238E27FC236}">
                                  <a16:creationId xmlns:a16="http://schemas.microsoft.com/office/drawing/2014/main" id="{9689EB42-22EB-4E82-9473-8621C9C7F34F}"/>
                                </a:ext>
                              </a:extLst>
                            </p:cNvPr>
                            <p:cNvSpPr/>
                            <p:nvPr/>
                          </p:nvSpPr>
                          <p:spPr>
                            <a:xfrm>
                              <a:off x="5130957" y="1668712"/>
                              <a:ext cx="65805" cy="86700"/>
                            </a:xfrm>
                            <a:custGeom>
                              <a:avLst/>
                              <a:gdLst>
                                <a:gd name="connsiteX0" fmla="*/ 11560 w 65805"/>
                                <a:gd name="connsiteY0" fmla="*/ 1927 h 86700"/>
                                <a:gd name="connsiteX1" fmla="*/ 23120 w 65805"/>
                                <a:gd name="connsiteY1" fmla="*/ 0 h 86700"/>
                                <a:gd name="connsiteX2" fmla="*/ 36607 w 65805"/>
                                <a:gd name="connsiteY2" fmla="*/ 9633 h 86700"/>
                                <a:gd name="connsiteX3" fmla="*/ 36607 w 65805"/>
                                <a:gd name="connsiteY3" fmla="*/ 28900 h 86700"/>
                                <a:gd name="connsiteX4" fmla="*/ 48167 w 65805"/>
                                <a:gd name="connsiteY4" fmla="*/ 40460 h 86700"/>
                                <a:gd name="connsiteX5" fmla="*/ 63581 w 65805"/>
                                <a:gd name="connsiteY5" fmla="*/ 44314 h 86700"/>
                                <a:gd name="connsiteX6" fmla="*/ 63581 w 65805"/>
                                <a:gd name="connsiteY6" fmla="*/ 59727 h 86700"/>
                                <a:gd name="connsiteX7" fmla="*/ 61654 w 65805"/>
                                <a:gd name="connsiteY7" fmla="*/ 61654 h 86700"/>
                                <a:gd name="connsiteX8" fmla="*/ 26974 w 65805"/>
                                <a:gd name="connsiteY8" fmla="*/ 84774 h 86700"/>
                                <a:gd name="connsiteX9" fmla="*/ 23120 w 65805"/>
                                <a:gd name="connsiteY9" fmla="*/ 86701 h 86700"/>
                                <a:gd name="connsiteX10" fmla="*/ 21194 w 65805"/>
                                <a:gd name="connsiteY10" fmla="*/ 86701 h 86700"/>
                                <a:gd name="connsiteX11" fmla="*/ 0 w 65805"/>
                                <a:gd name="connsiteY11" fmla="*/ 42387 h 86700"/>
                                <a:gd name="connsiteX12" fmla="*/ 11560 w 65805"/>
                                <a:gd name="connsiteY12" fmla="*/ 1927 h 8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805" h="86700">
                                  <a:moveTo>
                                    <a:pt x="11560" y="1927"/>
                                  </a:moveTo>
                                  <a:cubicBezTo>
                                    <a:pt x="15414" y="0"/>
                                    <a:pt x="19267" y="0"/>
                                    <a:pt x="23120" y="0"/>
                                  </a:cubicBezTo>
                                  <a:cubicBezTo>
                                    <a:pt x="28900" y="1927"/>
                                    <a:pt x="34680" y="3853"/>
                                    <a:pt x="36607" y="9633"/>
                                  </a:cubicBezTo>
                                  <a:cubicBezTo>
                                    <a:pt x="38534" y="15414"/>
                                    <a:pt x="36607" y="23120"/>
                                    <a:pt x="36607" y="28900"/>
                                  </a:cubicBezTo>
                                  <a:cubicBezTo>
                                    <a:pt x="38534" y="34680"/>
                                    <a:pt x="42387" y="38534"/>
                                    <a:pt x="48167" y="40460"/>
                                  </a:cubicBezTo>
                                  <a:cubicBezTo>
                                    <a:pt x="53947" y="40460"/>
                                    <a:pt x="59727" y="40460"/>
                                    <a:pt x="63581" y="44314"/>
                                  </a:cubicBezTo>
                                  <a:cubicBezTo>
                                    <a:pt x="67434" y="48167"/>
                                    <a:pt x="65507" y="55874"/>
                                    <a:pt x="63581" y="59727"/>
                                  </a:cubicBezTo>
                                  <a:cubicBezTo>
                                    <a:pt x="63581" y="59727"/>
                                    <a:pt x="63581" y="61654"/>
                                    <a:pt x="61654" y="61654"/>
                                  </a:cubicBezTo>
                                  <a:cubicBezTo>
                                    <a:pt x="50094" y="71287"/>
                                    <a:pt x="38534" y="78994"/>
                                    <a:pt x="26974" y="84774"/>
                                  </a:cubicBezTo>
                                  <a:cubicBezTo>
                                    <a:pt x="25047" y="84774"/>
                                    <a:pt x="25047" y="84774"/>
                                    <a:pt x="23120" y="86701"/>
                                  </a:cubicBezTo>
                                  <a:cubicBezTo>
                                    <a:pt x="23120" y="86701"/>
                                    <a:pt x="21194" y="86701"/>
                                    <a:pt x="21194" y="86701"/>
                                  </a:cubicBezTo>
                                  <a:lnTo>
                                    <a:pt x="0" y="42387"/>
                                  </a:lnTo>
                                  <a:cubicBezTo>
                                    <a:pt x="0" y="46241"/>
                                    <a:pt x="3853" y="26974"/>
                                    <a:pt x="11560" y="1927"/>
                                  </a:cubicBezTo>
                                  <a:close/>
                                </a:path>
                              </a:pathLst>
                            </a:custGeom>
                            <a:solidFill>
                              <a:srgbClr val="005C1F">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7" name="任意多边形: 形状 686">
                              <a:extLst>
                                <a:ext uri="{FF2B5EF4-FFF2-40B4-BE49-F238E27FC236}">
                                  <a16:creationId xmlns:a16="http://schemas.microsoft.com/office/drawing/2014/main" id="{B0C5A767-62C0-4731-9403-93C3A69C6779}"/>
                                </a:ext>
                              </a:extLst>
                            </p:cNvPr>
                            <p:cNvSpPr/>
                            <p:nvPr/>
                          </p:nvSpPr>
                          <p:spPr>
                            <a:xfrm>
                              <a:off x="5154077" y="1663505"/>
                              <a:ext cx="156061" cy="93835"/>
                            </a:xfrm>
                            <a:custGeom>
                              <a:avLst/>
                              <a:gdLst>
                                <a:gd name="connsiteX0" fmla="*/ 0 w 156061"/>
                                <a:gd name="connsiteY0" fmla="*/ 93836 h 93835"/>
                                <a:gd name="connsiteX1" fmla="*/ 150282 w 156061"/>
                                <a:gd name="connsiteY1" fmla="*/ 34108 h 93835"/>
                                <a:gd name="connsiteX2" fmla="*/ 156062 w 156061"/>
                                <a:gd name="connsiteY2" fmla="*/ 24475 h 93835"/>
                                <a:gd name="connsiteX3" fmla="*/ 152208 w 156061"/>
                                <a:gd name="connsiteY3" fmla="*/ 30255 h 93835"/>
                                <a:gd name="connsiteX4" fmla="*/ 152208 w 156061"/>
                                <a:gd name="connsiteY4" fmla="*/ 24475 h 93835"/>
                                <a:gd name="connsiteX5" fmla="*/ 92481 w 156061"/>
                                <a:gd name="connsiteY5" fmla="*/ 18695 h 93835"/>
                                <a:gd name="connsiteX6" fmla="*/ 69361 w 156061"/>
                                <a:gd name="connsiteY6" fmla="*/ 39888 h 93835"/>
                                <a:gd name="connsiteX7" fmla="*/ 0 w 156061"/>
                                <a:gd name="connsiteY7" fmla="*/ 93836 h 9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061" h="93835">
                                  <a:moveTo>
                                    <a:pt x="0" y="93836"/>
                                  </a:moveTo>
                                  <a:cubicBezTo>
                                    <a:pt x="100188" y="66862"/>
                                    <a:pt x="136795" y="45668"/>
                                    <a:pt x="150282" y="34108"/>
                                  </a:cubicBezTo>
                                  <a:cubicBezTo>
                                    <a:pt x="154135" y="32181"/>
                                    <a:pt x="156062" y="28328"/>
                                    <a:pt x="156062" y="24475"/>
                                  </a:cubicBezTo>
                                  <a:cubicBezTo>
                                    <a:pt x="156062" y="26401"/>
                                    <a:pt x="154135" y="28328"/>
                                    <a:pt x="152208" y="30255"/>
                                  </a:cubicBezTo>
                                  <a:cubicBezTo>
                                    <a:pt x="152208" y="30255"/>
                                    <a:pt x="152208" y="28328"/>
                                    <a:pt x="152208" y="24475"/>
                                  </a:cubicBezTo>
                                  <a:cubicBezTo>
                                    <a:pt x="150282" y="10988"/>
                                    <a:pt x="142575" y="-19839"/>
                                    <a:pt x="92481" y="18695"/>
                                  </a:cubicBezTo>
                                  <a:cubicBezTo>
                                    <a:pt x="84774" y="24475"/>
                                    <a:pt x="77068" y="32181"/>
                                    <a:pt x="69361" y="39888"/>
                                  </a:cubicBezTo>
                                  <a:cubicBezTo>
                                    <a:pt x="55874" y="55302"/>
                                    <a:pt x="26974" y="86129"/>
                                    <a:pt x="0" y="93836"/>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8" name="任意多边形: 形状 687">
                              <a:extLst>
                                <a:ext uri="{FF2B5EF4-FFF2-40B4-BE49-F238E27FC236}">
                                  <a16:creationId xmlns:a16="http://schemas.microsoft.com/office/drawing/2014/main" id="{89A185A3-0348-4AC2-B111-E907E5985324}"/>
                                </a:ext>
                              </a:extLst>
                            </p:cNvPr>
                            <p:cNvSpPr/>
                            <p:nvPr/>
                          </p:nvSpPr>
                          <p:spPr>
                            <a:xfrm>
                              <a:off x="5154077" y="1663505"/>
                              <a:ext cx="156061" cy="93835"/>
                            </a:xfrm>
                            <a:custGeom>
                              <a:avLst/>
                              <a:gdLst>
                                <a:gd name="connsiteX0" fmla="*/ 0 w 156061"/>
                                <a:gd name="connsiteY0" fmla="*/ 93836 h 93835"/>
                                <a:gd name="connsiteX1" fmla="*/ 150282 w 156061"/>
                                <a:gd name="connsiteY1" fmla="*/ 34108 h 93835"/>
                                <a:gd name="connsiteX2" fmla="*/ 156062 w 156061"/>
                                <a:gd name="connsiteY2" fmla="*/ 24475 h 93835"/>
                                <a:gd name="connsiteX3" fmla="*/ 152208 w 156061"/>
                                <a:gd name="connsiteY3" fmla="*/ 30255 h 93835"/>
                                <a:gd name="connsiteX4" fmla="*/ 152208 w 156061"/>
                                <a:gd name="connsiteY4" fmla="*/ 24475 h 93835"/>
                                <a:gd name="connsiteX5" fmla="*/ 92481 w 156061"/>
                                <a:gd name="connsiteY5" fmla="*/ 18695 h 93835"/>
                                <a:gd name="connsiteX6" fmla="*/ 69361 w 156061"/>
                                <a:gd name="connsiteY6" fmla="*/ 39888 h 93835"/>
                                <a:gd name="connsiteX7" fmla="*/ 0 w 156061"/>
                                <a:gd name="connsiteY7" fmla="*/ 93836 h 9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061" h="93835">
                                  <a:moveTo>
                                    <a:pt x="0" y="93836"/>
                                  </a:moveTo>
                                  <a:cubicBezTo>
                                    <a:pt x="100188" y="66862"/>
                                    <a:pt x="136795" y="45668"/>
                                    <a:pt x="150282" y="34108"/>
                                  </a:cubicBezTo>
                                  <a:cubicBezTo>
                                    <a:pt x="154135" y="32181"/>
                                    <a:pt x="156062" y="28328"/>
                                    <a:pt x="156062" y="24475"/>
                                  </a:cubicBezTo>
                                  <a:cubicBezTo>
                                    <a:pt x="156062" y="26401"/>
                                    <a:pt x="154135" y="28328"/>
                                    <a:pt x="152208" y="30255"/>
                                  </a:cubicBezTo>
                                  <a:cubicBezTo>
                                    <a:pt x="152208" y="30255"/>
                                    <a:pt x="152208" y="28328"/>
                                    <a:pt x="152208" y="24475"/>
                                  </a:cubicBezTo>
                                  <a:cubicBezTo>
                                    <a:pt x="150282" y="10988"/>
                                    <a:pt x="142575" y="-19839"/>
                                    <a:pt x="92481" y="18695"/>
                                  </a:cubicBezTo>
                                  <a:cubicBezTo>
                                    <a:pt x="84774" y="24475"/>
                                    <a:pt x="77068" y="32181"/>
                                    <a:pt x="69361" y="39888"/>
                                  </a:cubicBezTo>
                                  <a:cubicBezTo>
                                    <a:pt x="55874" y="55302"/>
                                    <a:pt x="26974" y="86129"/>
                                    <a:pt x="0" y="93836"/>
                                  </a:cubicBezTo>
                                  <a:close/>
                                </a:path>
                              </a:pathLst>
                            </a:custGeom>
                            <a:solidFill>
                              <a:srgbClr val="005C1F">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83" name="任意多边形: 形状 682">
                            <a:extLst>
                              <a:ext uri="{FF2B5EF4-FFF2-40B4-BE49-F238E27FC236}">
                                <a16:creationId xmlns:a16="http://schemas.microsoft.com/office/drawing/2014/main" id="{A772D926-994C-4E18-B3B0-2B7FD786F516}"/>
                              </a:ext>
                            </a:extLst>
                          </p:cNvPr>
                          <p:cNvSpPr/>
                          <p:nvPr/>
                        </p:nvSpPr>
                        <p:spPr>
                          <a:xfrm>
                            <a:off x="5172192" y="1572378"/>
                            <a:ext cx="130240" cy="115236"/>
                          </a:xfrm>
                          <a:custGeom>
                            <a:avLst/>
                            <a:gdLst>
                              <a:gd name="connsiteX0" fmla="*/ 5006 w 130240"/>
                              <a:gd name="connsiteY0" fmla="*/ 80921 h 115236"/>
                              <a:gd name="connsiteX1" fmla="*/ 18492 w 130240"/>
                              <a:gd name="connsiteY1" fmla="*/ 86701 h 115236"/>
                              <a:gd name="connsiteX2" fmla="*/ 28126 w 130240"/>
                              <a:gd name="connsiteY2" fmla="*/ 98261 h 115236"/>
                              <a:gd name="connsiteX3" fmla="*/ 35833 w 130240"/>
                              <a:gd name="connsiteY3" fmla="*/ 113675 h 115236"/>
                              <a:gd name="connsiteX4" fmla="*/ 58953 w 130240"/>
                              <a:gd name="connsiteY4" fmla="*/ 100188 h 115236"/>
                              <a:gd name="connsiteX5" fmla="*/ 70513 w 130240"/>
                              <a:gd name="connsiteY5" fmla="*/ 80921 h 115236"/>
                              <a:gd name="connsiteX6" fmla="*/ 97487 w 130240"/>
                              <a:gd name="connsiteY6" fmla="*/ 61654 h 115236"/>
                              <a:gd name="connsiteX7" fmla="*/ 130240 w 130240"/>
                              <a:gd name="connsiteY7" fmla="*/ 63581 h 115236"/>
                              <a:gd name="connsiteX8" fmla="*/ 128314 w 130240"/>
                              <a:gd name="connsiteY8" fmla="*/ 61654 h 115236"/>
                              <a:gd name="connsiteX9" fmla="*/ 80147 w 130240"/>
                              <a:gd name="connsiteY9" fmla="*/ 9633 h 115236"/>
                              <a:gd name="connsiteX10" fmla="*/ 66660 w 130240"/>
                              <a:gd name="connsiteY10" fmla="*/ 0 h 115236"/>
                              <a:gd name="connsiteX11" fmla="*/ 55100 w 130240"/>
                              <a:gd name="connsiteY11" fmla="*/ 1927 h 115236"/>
                              <a:gd name="connsiteX12" fmla="*/ 26199 w 130240"/>
                              <a:gd name="connsiteY12" fmla="*/ 23120 h 115236"/>
                              <a:gd name="connsiteX13" fmla="*/ 12712 w 130240"/>
                              <a:gd name="connsiteY13" fmla="*/ 40460 h 115236"/>
                              <a:gd name="connsiteX14" fmla="*/ 1152 w 130240"/>
                              <a:gd name="connsiteY14" fmla="*/ 63581 h 115236"/>
                              <a:gd name="connsiteX15" fmla="*/ 5006 w 130240"/>
                              <a:gd name="connsiteY15" fmla="*/ 80921 h 11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0240" h="115236">
                                <a:moveTo>
                                  <a:pt x="5006" y="80921"/>
                                </a:moveTo>
                                <a:cubicBezTo>
                                  <a:pt x="8859" y="84774"/>
                                  <a:pt x="14639" y="84774"/>
                                  <a:pt x="18492" y="86701"/>
                                </a:cubicBezTo>
                                <a:cubicBezTo>
                                  <a:pt x="22346" y="88628"/>
                                  <a:pt x="26199" y="92481"/>
                                  <a:pt x="28126" y="98261"/>
                                </a:cubicBezTo>
                                <a:cubicBezTo>
                                  <a:pt x="30053" y="104041"/>
                                  <a:pt x="31979" y="109821"/>
                                  <a:pt x="35833" y="113675"/>
                                </a:cubicBezTo>
                                <a:cubicBezTo>
                                  <a:pt x="43539" y="119455"/>
                                  <a:pt x="55100" y="107895"/>
                                  <a:pt x="58953" y="100188"/>
                                </a:cubicBezTo>
                                <a:cubicBezTo>
                                  <a:pt x="62806" y="94408"/>
                                  <a:pt x="66660" y="86701"/>
                                  <a:pt x="70513" y="80921"/>
                                </a:cubicBezTo>
                                <a:cubicBezTo>
                                  <a:pt x="76293" y="71287"/>
                                  <a:pt x="85927" y="65507"/>
                                  <a:pt x="97487" y="61654"/>
                                </a:cubicBezTo>
                                <a:cubicBezTo>
                                  <a:pt x="109047" y="57801"/>
                                  <a:pt x="120607" y="59727"/>
                                  <a:pt x="130240" y="63581"/>
                                </a:cubicBezTo>
                                <a:cubicBezTo>
                                  <a:pt x="130240" y="63581"/>
                                  <a:pt x="130240" y="61654"/>
                                  <a:pt x="128314" y="61654"/>
                                </a:cubicBezTo>
                                <a:lnTo>
                                  <a:pt x="80147" y="9633"/>
                                </a:lnTo>
                                <a:cubicBezTo>
                                  <a:pt x="76293" y="5780"/>
                                  <a:pt x="72440" y="1927"/>
                                  <a:pt x="66660" y="0"/>
                                </a:cubicBezTo>
                                <a:cubicBezTo>
                                  <a:pt x="62806" y="0"/>
                                  <a:pt x="58953" y="1927"/>
                                  <a:pt x="55100" y="1927"/>
                                </a:cubicBezTo>
                                <a:cubicBezTo>
                                  <a:pt x="45466" y="9633"/>
                                  <a:pt x="33906" y="15414"/>
                                  <a:pt x="26199" y="23120"/>
                                </a:cubicBezTo>
                                <a:cubicBezTo>
                                  <a:pt x="20419" y="28900"/>
                                  <a:pt x="16566" y="34680"/>
                                  <a:pt x="12712" y="40460"/>
                                </a:cubicBezTo>
                                <a:cubicBezTo>
                                  <a:pt x="8859" y="48167"/>
                                  <a:pt x="5006" y="55874"/>
                                  <a:pt x="1152" y="63581"/>
                                </a:cubicBezTo>
                                <a:cubicBezTo>
                                  <a:pt x="-774" y="71287"/>
                                  <a:pt x="-774" y="77068"/>
                                  <a:pt x="5006" y="80921"/>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74" name="图形 1">
                          <a:extLst>
                            <a:ext uri="{FF2B5EF4-FFF2-40B4-BE49-F238E27FC236}">
                              <a16:creationId xmlns:a16="http://schemas.microsoft.com/office/drawing/2014/main" id="{C140B127-56C1-42D6-8656-76D1C0C4CA4E}"/>
                            </a:ext>
                          </a:extLst>
                        </p:cNvPr>
                        <p:cNvGrpSpPr/>
                        <p:nvPr/>
                      </p:nvGrpSpPr>
                      <p:grpSpPr>
                        <a:xfrm>
                          <a:off x="4935037" y="1588284"/>
                          <a:ext cx="190140" cy="172909"/>
                          <a:chOff x="4935037" y="1588284"/>
                          <a:chExt cx="190140" cy="172909"/>
                        </a:xfrm>
                      </p:grpSpPr>
                      <p:grpSp>
                        <p:nvGrpSpPr>
                          <p:cNvPr id="675" name="图形 1">
                            <a:extLst>
                              <a:ext uri="{FF2B5EF4-FFF2-40B4-BE49-F238E27FC236}">
                                <a16:creationId xmlns:a16="http://schemas.microsoft.com/office/drawing/2014/main" id="{62B93AC8-6ED6-47C7-8EF1-C8B4D0B9428F}"/>
                              </a:ext>
                            </a:extLst>
                          </p:cNvPr>
                          <p:cNvGrpSpPr/>
                          <p:nvPr/>
                        </p:nvGrpSpPr>
                        <p:grpSpPr>
                          <a:xfrm>
                            <a:off x="4935037" y="1588284"/>
                            <a:ext cx="190140" cy="172909"/>
                            <a:chOff x="4935037" y="1588284"/>
                            <a:chExt cx="190140" cy="172909"/>
                          </a:xfrm>
                        </p:grpSpPr>
                        <p:sp>
                          <p:nvSpPr>
                            <p:cNvPr id="677" name="任意多边形: 形状 676">
                              <a:extLst>
                                <a:ext uri="{FF2B5EF4-FFF2-40B4-BE49-F238E27FC236}">
                                  <a16:creationId xmlns:a16="http://schemas.microsoft.com/office/drawing/2014/main" id="{F16DD704-98C8-4414-B896-0D521FBE9D62}"/>
                                </a:ext>
                              </a:extLst>
                            </p:cNvPr>
                            <p:cNvSpPr/>
                            <p:nvPr/>
                          </p:nvSpPr>
                          <p:spPr>
                            <a:xfrm>
                              <a:off x="4935037" y="1588284"/>
                              <a:ext cx="190140" cy="172909"/>
                            </a:xfrm>
                            <a:custGeom>
                              <a:avLst/>
                              <a:gdLst>
                                <a:gd name="connsiteX0" fmla="*/ 190140 w 190140"/>
                                <a:gd name="connsiteY0" fmla="*/ 126669 h 172909"/>
                                <a:gd name="connsiteX1" fmla="*/ 176653 w 190140"/>
                                <a:gd name="connsiteY1" fmla="*/ 172909 h 172909"/>
                                <a:gd name="connsiteX2" fmla="*/ 97659 w 190140"/>
                                <a:gd name="connsiteY2" fmla="*/ 132449 h 172909"/>
                                <a:gd name="connsiteX3" fmla="*/ 70685 w 190140"/>
                                <a:gd name="connsiteY3" fmla="*/ 115109 h 172909"/>
                                <a:gd name="connsiteX4" fmla="*/ 12885 w 190140"/>
                                <a:gd name="connsiteY4" fmla="*/ 130522 h 172909"/>
                                <a:gd name="connsiteX5" fmla="*/ 12885 w 190140"/>
                                <a:gd name="connsiteY5" fmla="*/ 136302 h 172909"/>
                                <a:gd name="connsiteX6" fmla="*/ 9031 w 190140"/>
                                <a:gd name="connsiteY6" fmla="*/ 132449 h 172909"/>
                                <a:gd name="connsiteX7" fmla="*/ 9031 w 190140"/>
                                <a:gd name="connsiteY7" fmla="*/ 132449 h 172909"/>
                                <a:gd name="connsiteX8" fmla="*/ 3251 w 190140"/>
                                <a:gd name="connsiteY8" fmla="*/ 86208 h 172909"/>
                                <a:gd name="connsiteX9" fmla="*/ 7105 w 190140"/>
                                <a:gd name="connsiteY9" fmla="*/ 80428 h 172909"/>
                                <a:gd name="connsiteX10" fmla="*/ 9031 w 190140"/>
                                <a:gd name="connsiteY10" fmla="*/ 78502 h 172909"/>
                                <a:gd name="connsiteX11" fmla="*/ 47565 w 190140"/>
                                <a:gd name="connsiteY11" fmla="*/ 18774 h 172909"/>
                                <a:gd name="connsiteX12" fmla="*/ 59125 w 190140"/>
                                <a:gd name="connsiteY12" fmla="*/ 7214 h 172909"/>
                                <a:gd name="connsiteX13" fmla="*/ 97659 w 190140"/>
                                <a:gd name="connsiteY13" fmla="*/ 3361 h 172909"/>
                                <a:gd name="connsiteX14" fmla="*/ 190140 w 190140"/>
                                <a:gd name="connsiteY14" fmla="*/ 126669 h 17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140" h="172909">
                                  <a:moveTo>
                                    <a:pt x="190140" y="126669"/>
                                  </a:moveTo>
                                  <a:lnTo>
                                    <a:pt x="176653" y="172909"/>
                                  </a:lnTo>
                                  <a:cubicBezTo>
                                    <a:pt x="147753" y="169056"/>
                                    <a:pt x="113073" y="144009"/>
                                    <a:pt x="97659" y="132449"/>
                                  </a:cubicBezTo>
                                  <a:cubicBezTo>
                                    <a:pt x="89952" y="126669"/>
                                    <a:pt x="80319" y="120889"/>
                                    <a:pt x="70685" y="115109"/>
                                  </a:cubicBezTo>
                                  <a:cubicBezTo>
                                    <a:pt x="14811" y="86208"/>
                                    <a:pt x="12885" y="117035"/>
                                    <a:pt x="12885" y="130522"/>
                                  </a:cubicBezTo>
                                  <a:cubicBezTo>
                                    <a:pt x="12885" y="134376"/>
                                    <a:pt x="12885" y="136302"/>
                                    <a:pt x="12885" y="136302"/>
                                  </a:cubicBezTo>
                                  <a:cubicBezTo>
                                    <a:pt x="10958" y="134376"/>
                                    <a:pt x="10958" y="132449"/>
                                    <a:pt x="9031" y="132449"/>
                                  </a:cubicBezTo>
                                  <a:cubicBezTo>
                                    <a:pt x="9031" y="132449"/>
                                    <a:pt x="9031" y="132449"/>
                                    <a:pt x="9031" y="132449"/>
                                  </a:cubicBezTo>
                                  <a:cubicBezTo>
                                    <a:pt x="-602" y="118962"/>
                                    <a:pt x="-2529" y="101622"/>
                                    <a:pt x="3251" y="86208"/>
                                  </a:cubicBezTo>
                                  <a:cubicBezTo>
                                    <a:pt x="3251" y="84282"/>
                                    <a:pt x="5178" y="82355"/>
                                    <a:pt x="7105" y="80428"/>
                                  </a:cubicBezTo>
                                  <a:cubicBezTo>
                                    <a:pt x="7105" y="80428"/>
                                    <a:pt x="7105" y="78502"/>
                                    <a:pt x="9031" y="78502"/>
                                  </a:cubicBezTo>
                                  <a:lnTo>
                                    <a:pt x="47565" y="18774"/>
                                  </a:lnTo>
                                  <a:cubicBezTo>
                                    <a:pt x="51418" y="14921"/>
                                    <a:pt x="55272" y="11068"/>
                                    <a:pt x="59125" y="7214"/>
                                  </a:cubicBezTo>
                                  <a:cubicBezTo>
                                    <a:pt x="70685" y="-493"/>
                                    <a:pt x="84172" y="-2419"/>
                                    <a:pt x="97659" y="3361"/>
                                  </a:cubicBezTo>
                                  <a:cubicBezTo>
                                    <a:pt x="153533" y="26481"/>
                                    <a:pt x="190140" y="126669"/>
                                    <a:pt x="190140" y="126669"/>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78" name="任意多边形: 形状 677">
                              <a:extLst>
                                <a:ext uri="{FF2B5EF4-FFF2-40B4-BE49-F238E27FC236}">
                                  <a16:creationId xmlns:a16="http://schemas.microsoft.com/office/drawing/2014/main" id="{895FF144-5F0C-45B8-BD90-0BEBCB2BCDD2}"/>
                                </a:ext>
                              </a:extLst>
                            </p:cNvPr>
                            <p:cNvSpPr/>
                            <p:nvPr/>
                          </p:nvSpPr>
                          <p:spPr>
                            <a:xfrm>
                              <a:off x="4935037" y="1588284"/>
                              <a:ext cx="190140" cy="172909"/>
                            </a:xfrm>
                            <a:custGeom>
                              <a:avLst/>
                              <a:gdLst>
                                <a:gd name="connsiteX0" fmla="*/ 190140 w 190140"/>
                                <a:gd name="connsiteY0" fmla="*/ 126669 h 172909"/>
                                <a:gd name="connsiteX1" fmla="*/ 176653 w 190140"/>
                                <a:gd name="connsiteY1" fmla="*/ 172909 h 172909"/>
                                <a:gd name="connsiteX2" fmla="*/ 97659 w 190140"/>
                                <a:gd name="connsiteY2" fmla="*/ 132449 h 172909"/>
                                <a:gd name="connsiteX3" fmla="*/ 70685 w 190140"/>
                                <a:gd name="connsiteY3" fmla="*/ 115109 h 172909"/>
                                <a:gd name="connsiteX4" fmla="*/ 12885 w 190140"/>
                                <a:gd name="connsiteY4" fmla="*/ 130522 h 172909"/>
                                <a:gd name="connsiteX5" fmla="*/ 12885 w 190140"/>
                                <a:gd name="connsiteY5" fmla="*/ 136302 h 172909"/>
                                <a:gd name="connsiteX6" fmla="*/ 9031 w 190140"/>
                                <a:gd name="connsiteY6" fmla="*/ 132449 h 172909"/>
                                <a:gd name="connsiteX7" fmla="*/ 9031 w 190140"/>
                                <a:gd name="connsiteY7" fmla="*/ 132449 h 172909"/>
                                <a:gd name="connsiteX8" fmla="*/ 3251 w 190140"/>
                                <a:gd name="connsiteY8" fmla="*/ 86208 h 172909"/>
                                <a:gd name="connsiteX9" fmla="*/ 7105 w 190140"/>
                                <a:gd name="connsiteY9" fmla="*/ 80428 h 172909"/>
                                <a:gd name="connsiteX10" fmla="*/ 9031 w 190140"/>
                                <a:gd name="connsiteY10" fmla="*/ 78502 h 172909"/>
                                <a:gd name="connsiteX11" fmla="*/ 47565 w 190140"/>
                                <a:gd name="connsiteY11" fmla="*/ 18774 h 172909"/>
                                <a:gd name="connsiteX12" fmla="*/ 59125 w 190140"/>
                                <a:gd name="connsiteY12" fmla="*/ 7214 h 172909"/>
                                <a:gd name="connsiteX13" fmla="*/ 97659 w 190140"/>
                                <a:gd name="connsiteY13" fmla="*/ 3361 h 172909"/>
                                <a:gd name="connsiteX14" fmla="*/ 190140 w 190140"/>
                                <a:gd name="connsiteY14" fmla="*/ 126669 h 17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140" h="172909">
                                  <a:moveTo>
                                    <a:pt x="190140" y="126669"/>
                                  </a:moveTo>
                                  <a:lnTo>
                                    <a:pt x="176653" y="172909"/>
                                  </a:lnTo>
                                  <a:cubicBezTo>
                                    <a:pt x="147753" y="169056"/>
                                    <a:pt x="113073" y="144009"/>
                                    <a:pt x="97659" y="132449"/>
                                  </a:cubicBezTo>
                                  <a:cubicBezTo>
                                    <a:pt x="89952" y="126669"/>
                                    <a:pt x="80319" y="120889"/>
                                    <a:pt x="70685" y="115109"/>
                                  </a:cubicBezTo>
                                  <a:cubicBezTo>
                                    <a:pt x="14811" y="86208"/>
                                    <a:pt x="12885" y="117035"/>
                                    <a:pt x="12885" y="130522"/>
                                  </a:cubicBezTo>
                                  <a:cubicBezTo>
                                    <a:pt x="12885" y="134376"/>
                                    <a:pt x="12885" y="136302"/>
                                    <a:pt x="12885" y="136302"/>
                                  </a:cubicBezTo>
                                  <a:cubicBezTo>
                                    <a:pt x="10958" y="134376"/>
                                    <a:pt x="10958" y="132449"/>
                                    <a:pt x="9031" y="132449"/>
                                  </a:cubicBezTo>
                                  <a:cubicBezTo>
                                    <a:pt x="9031" y="132449"/>
                                    <a:pt x="9031" y="132449"/>
                                    <a:pt x="9031" y="132449"/>
                                  </a:cubicBezTo>
                                  <a:cubicBezTo>
                                    <a:pt x="-602" y="118962"/>
                                    <a:pt x="-2529" y="101622"/>
                                    <a:pt x="3251" y="86208"/>
                                  </a:cubicBezTo>
                                  <a:cubicBezTo>
                                    <a:pt x="3251" y="84282"/>
                                    <a:pt x="5178" y="82355"/>
                                    <a:pt x="7105" y="80428"/>
                                  </a:cubicBezTo>
                                  <a:cubicBezTo>
                                    <a:pt x="7105" y="80428"/>
                                    <a:pt x="7105" y="78502"/>
                                    <a:pt x="9031" y="78502"/>
                                  </a:cubicBezTo>
                                  <a:lnTo>
                                    <a:pt x="47565" y="18774"/>
                                  </a:lnTo>
                                  <a:cubicBezTo>
                                    <a:pt x="51418" y="14921"/>
                                    <a:pt x="55272" y="11068"/>
                                    <a:pt x="59125" y="7214"/>
                                  </a:cubicBezTo>
                                  <a:cubicBezTo>
                                    <a:pt x="70685" y="-493"/>
                                    <a:pt x="84172" y="-2419"/>
                                    <a:pt x="97659" y="3361"/>
                                  </a:cubicBezTo>
                                  <a:cubicBezTo>
                                    <a:pt x="153533" y="26481"/>
                                    <a:pt x="190140" y="126669"/>
                                    <a:pt x="190140" y="126669"/>
                                  </a:cubicBezTo>
                                  <a:close/>
                                </a:path>
                              </a:pathLst>
                            </a:custGeom>
                            <a:solidFill>
                              <a:srgbClr val="005C1F">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79" name="任意多边形: 形状 678">
                              <a:extLst>
                                <a:ext uri="{FF2B5EF4-FFF2-40B4-BE49-F238E27FC236}">
                                  <a16:creationId xmlns:a16="http://schemas.microsoft.com/office/drawing/2014/main" id="{59C7347F-38AC-4DDD-A046-097EC7623C1E}"/>
                                </a:ext>
                              </a:extLst>
                            </p:cNvPr>
                            <p:cNvSpPr/>
                            <p:nvPr/>
                          </p:nvSpPr>
                          <p:spPr>
                            <a:xfrm>
                              <a:off x="5045682" y="1674493"/>
                              <a:ext cx="73715" cy="80920"/>
                            </a:xfrm>
                            <a:custGeom>
                              <a:avLst/>
                              <a:gdLst>
                                <a:gd name="connsiteX0" fmla="*/ 17841 w 73715"/>
                                <a:gd name="connsiteY0" fmla="*/ 63581 h 80920"/>
                                <a:gd name="connsiteX1" fmla="*/ 501 w 73715"/>
                                <a:gd name="connsiteY1" fmla="*/ 44314 h 80920"/>
                                <a:gd name="connsiteX2" fmla="*/ 8208 w 73715"/>
                                <a:gd name="connsiteY2" fmla="*/ 28900 h 80920"/>
                                <a:gd name="connsiteX3" fmla="*/ 19768 w 73715"/>
                                <a:gd name="connsiteY3" fmla="*/ 26974 h 80920"/>
                                <a:gd name="connsiteX4" fmla="*/ 27475 w 73715"/>
                                <a:gd name="connsiteY4" fmla="*/ 25047 h 80920"/>
                                <a:gd name="connsiteX5" fmla="*/ 33255 w 73715"/>
                                <a:gd name="connsiteY5" fmla="*/ 11560 h 80920"/>
                                <a:gd name="connsiteX6" fmla="*/ 37108 w 73715"/>
                                <a:gd name="connsiteY6" fmla="*/ 1927 h 80920"/>
                                <a:gd name="connsiteX7" fmla="*/ 44815 w 73715"/>
                                <a:gd name="connsiteY7" fmla="*/ 0 h 80920"/>
                                <a:gd name="connsiteX8" fmla="*/ 60229 w 73715"/>
                                <a:gd name="connsiteY8" fmla="*/ 13487 h 80920"/>
                                <a:gd name="connsiteX9" fmla="*/ 69862 w 73715"/>
                                <a:gd name="connsiteY9" fmla="*/ 36607 h 80920"/>
                                <a:gd name="connsiteX10" fmla="*/ 73715 w 73715"/>
                                <a:gd name="connsiteY10" fmla="*/ 52021 h 80920"/>
                                <a:gd name="connsiteX11" fmla="*/ 67935 w 73715"/>
                                <a:gd name="connsiteY11" fmla="*/ 80921 h 80920"/>
                                <a:gd name="connsiteX12" fmla="*/ 42888 w 73715"/>
                                <a:gd name="connsiteY12" fmla="*/ 73214 h 80920"/>
                                <a:gd name="connsiteX13" fmla="*/ 17841 w 73715"/>
                                <a:gd name="connsiteY13" fmla="*/ 63581 h 8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715" h="80920">
                                  <a:moveTo>
                                    <a:pt x="17841" y="63581"/>
                                  </a:moveTo>
                                  <a:cubicBezTo>
                                    <a:pt x="10135" y="59727"/>
                                    <a:pt x="2428" y="53947"/>
                                    <a:pt x="501" y="44314"/>
                                  </a:cubicBezTo>
                                  <a:cubicBezTo>
                                    <a:pt x="-1425" y="38534"/>
                                    <a:pt x="2428" y="30827"/>
                                    <a:pt x="8208" y="28900"/>
                                  </a:cubicBezTo>
                                  <a:cubicBezTo>
                                    <a:pt x="12061" y="26974"/>
                                    <a:pt x="15915" y="26974"/>
                                    <a:pt x="19768" y="26974"/>
                                  </a:cubicBezTo>
                                  <a:cubicBezTo>
                                    <a:pt x="21695" y="26974"/>
                                    <a:pt x="25548" y="26974"/>
                                    <a:pt x="27475" y="25047"/>
                                  </a:cubicBezTo>
                                  <a:cubicBezTo>
                                    <a:pt x="33255" y="23120"/>
                                    <a:pt x="33255" y="15414"/>
                                    <a:pt x="33255" y="11560"/>
                                  </a:cubicBezTo>
                                  <a:cubicBezTo>
                                    <a:pt x="33255" y="7707"/>
                                    <a:pt x="35182" y="3853"/>
                                    <a:pt x="37108" y="1927"/>
                                  </a:cubicBezTo>
                                  <a:cubicBezTo>
                                    <a:pt x="39035" y="0"/>
                                    <a:pt x="40962" y="0"/>
                                    <a:pt x="44815" y="0"/>
                                  </a:cubicBezTo>
                                  <a:cubicBezTo>
                                    <a:pt x="52522" y="1927"/>
                                    <a:pt x="58302" y="7707"/>
                                    <a:pt x="60229" y="13487"/>
                                  </a:cubicBezTo>
                                  <a:cubicBezTo>
                                    <a:pt x="64082" y="21194"/>
                                    <a:pt x="67935" y="28900"/>
                                    <a:pt x="69862" y="36607"/>
                                  </a:cubicBezTo>
                                  <a:cubicBezTo>
                                    <a:pt x="71789" y="42387"/>
                                    <a:pt x="71789" y="46241"/>
                                    <a:pt x="73715" y="52021"/>
                                  </a:cubicBezTo>
                                  <a:lnTo>
                                    <a:pt x="67935" y="80921"/>
                                  </a:lnTo>
                                  <a:cubicBezTo>
                                    <a:pt x="60229" y="78994"/>
                                    <a:pt x="50595" y="77068"/>
                                    <a:pt x="42888" y="73214"/>
                                  </a:cubicBezTo>
                                  <a:cubicBezTo>
                                    <a:pt x="33255" y="71287"/>
                                    <a:pt x="25548" y="67434"/>
                                    <a:pt x="17841" y="63581"/>
                                  </a:cubicBezTo>
                                  <a:close/>
                                </a:path>
                              </a:pathLst>
                            </a:custGeom>
                            <a:solidFill>
                              <a:srgbClr val="005C1F">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0" name="任意多边形: 形状 679">
                              <a:extLst>
                                <a:ext uri="{FF2B5EF4-FFF2-40B4-BE49-F238E27FC236}">
                                  <a16:creationId xmlns:a16="http://schemas.microsoft.com/office/drawing/2014/main" id="{9586C6E1-1A24-448D-8A23-7EB82B9DBF3B}"/>
                                </a:ext>
                              </a:extLst>
                            </p:cNvPr>
                            <p:cNvSpPr/>
                            <p:nvPr/>
                          </p:nvSpPr>
                          <p:spPr>
                            <a:xfrm>
                              <a:off x="4945995" y="1691428"/>
                              <a:ext cx="165695" cy="69765"/>
                            </a:xfrm>
                            <a:custGeom>
                              <a:avLst/>
                              <a:gdLst>
                                <a:gd name="connsiteX0" fmla="*/ 165695 w 165695"/>
                                <a:gd name="connsiteY0" fmla="*/ 69765 h 69765"/>
                                <a:gd name="connsiteX1" fmla="*/ 7707 w 165695"/>
                                <a:gd name="connsiteY1" fmla="*/ 37012 h 69765"/>
                                <a:gd name="connsiteX2" fmla="*/ 0 w 165695"/>
                                <a:gd name="connsiteY2" fmla="*/ 29305 h 69765"/>
                                <a:gd name="connsiteX3" fmla="*/ 3853 w 165695"/>
                                <a:gd name="connsiteY3" fmla="*/ 33158 h 69765"/>
                                <a:gd name="connsiteX4" fmla="*/ 3853 w 165695"/>
                                <a:gd name="connsiteY4" fmla="*/ 27378 h 69765"/>
                                <a:gd name="connsiteX5" fmla="*/ 61654 w 165695"/>
                                <a:gd name="connsiteY5" fmla="*/ 11965 h 69765"/>
                                <a:gd name="connsiteX6" fmla="*/ 88628 w 165695"/>
                                <a:gd name="connsiteY6" fmla="*/ 29305 h 69765"/>
                                <a:gd name="connsiteX7" fmla="*/ 165695 w 165695"/>
                                <a:gd name="connsiteY7" fmla="*/ 69765 h 6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695" h="69765">
                                  <a:moveTo>
                                    <a:pt x="165695" y="69765"/>
                                  </a:moveTo>
                                  <a:cubicBezTo>
                                    <a:pt x="63581" y="60132"/>
                                    <a:pt x="23120" y="46645"/>
                                    <a:pt x="7707" y="37012"/>
                                  </a:cubicBezTo>
                                  <a:cubicBezTo>
                                    <a:pt x="3853" y="35085"/>
                                    <a:pt x="1927" y="31232"/>
                                    <a:pt x="0" y="29305"/>
                                  </a:cubicBezTo>
                                  <a:cubicBezTo>
                                    <a:pt x="1927" y="31232"/>
                                    <a:pt x="1927" y="33158"/>
                                    <a:pt x="3853" y="33158"/>
                                  </a:cubicBezTo>
                                  <a:cubicBezTo>
                                    <a:pt x="3853" y="33158"/>
                                    <a:pt x="3853" y="31232"/>
                                    <a:pt x="3853" y="27378"/>
                                  </a:cubicBezTo>
                                  <a:cubicBezTo>
                                    <a:pt x="1927" y="13891"/>
                                    <a:pt x="5780" y="-16936"/>
                                    <a:pt x="61654" y="11965"/>
                                  </a:cubicBezTo>
                                  <a:cubicBezTo>
                                    <a:pt x="71287" y="17745"/>
                                    <a:pt x="80921" y="23525"/>
                                    <a:pt x="88628" y="29305"/>
                                  </a:cubicBezTo>
                                  <a:cubicBezTo>
                                    <a:pt x="102115" y="42792"/>
                                    <a:pt x="136795" y="65912"/>
                                    <a:pt x="165695" y="69765"/>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1" name="任意多边形: 形状 680">
                              <a:extLst>
                                <a:ext uri="{FF2B5EF4-FFF2-40B4-BE49-F238E27FC236}">
                                  <a16:creationId xmlns:a16="http://schemas.microsoft.com/office/drawing/2014/main" id="{CC2EAE1D-29F6-4AD3-AD29-9BE6E129F4BE}"/>
                                </a:ext>
                              </a:extLst>
                            </p:cNvPr>
                            <p:cNvSpPr/>
                            <p:nvPr/>
                          </p:nvSpPr>
                          <p:spPr>
                            <a:xfrm>
                              <a:off x="4945995" y="1691428"/>
                              <a:ext cx="165695" cy="69765"/>
                            </a:xfrm>
                            <a:custGeom>
                              <a:avLst/>
                              <a:gdLst>
                                <a:gd name="connsiteX0" fmla="*/ 165695 w 165695"/>
                                <a:gd name="connsiteY0" fmla="*/ 69765 h 69765"/>
                                <a:gd name="connsiteX1" fmla="*/ 7707 w 165695"/>
                                <a:gd name="connsiteY1" fmla="*/ 37012 h 69765"/>
                                <a:gd name="connsiteX2" fmla="*/ 0 w 165695"/>
                                <a:gd name="connsiteY2" fmla="*/ 29305 h 69765"/>
                                <a:gd name="connsiteX3" fmla="*/ 3853 w 165695"/>
                                <a:gd name="connsiteY3" fmla="*/ 33158 h 69765"/>
                                <a:gd name="connsiteX4" fmla="*/ 3853 w 165695"/>
                                <a:gd name="connsiteY4" fmla="*/ 27378 h 69765"/>
                                <a:gd name="connsiteX5" fmla="*/ 61654 w 165695"/>
                                <a:gd name="connsiteY5" fmla="*/ 11965 h 69765"/>
                                <a:gd name="connsiteX6" fmla="*/ 88628 w 165695"/>
                                <a:gd name="connsiteY6" fmla="*/ 29305 h 69765"/>
                                <a:gd name="connsiteX7" fmla="*/ 165695 w 165695"/>
                                <a:gd name="connsiteY7" fmla="*/ 69765 h 6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695" h="69765">
                                  <a:moveTo>
                                    <a:pt x="165695" y="69765"/>
                                  </a:moveTo>
                                  <a:cubicBezTo>
                                    <a:pt x="63581" y="60132"/>
                                    <a:pt x="23120" y="46645"/>
                                    <a:pt x="7707" y="37012"/>
                                  </a:cubicBezTo>
                                  <a:cubicBezTo>
                                    <a:pt x="3853" y="35085"/>
                                    <a:pt x="1927" y="31232"/>
                                    <a:pt x="0" y="29305"/>
                                  </a:cubicBezTo>
                                  <a:cubicBezTo>
                                    <a:pt x="1927" y="31232"/>
                                    <a:pt x="1927" y="33158"/>
                                    <a:pt x="3853" y="33158"/>
                                  </a:cubicBezTo>
                                  <a:cubicBezTo>
                                    <a:pt x="3853" y="33158"/>
                                    <a:pt x="3853" y="31232"/>
                                    <a:pt x="3853" y="27378"/>
                                  </a:cubicBezTo>
                                  <a:cubicBezTo>
                                    <a:pt x="1927" y="13891"/>
                                    <a:pt x="5780" y="-16936"/>
                                    <a:pt x="61654" y="11965"/>
                                  </a:cubicBezTo>
                                  <a:cubicBezTo>
                                    <a:pt x="71287" y="17745"/>
                                    <a:pt x="80921" y="23525"/>
                                    <a:pt x="88628" y="29305"/>
                                  </a:cubicBezTo>
                                  <a:cubicBezTo>
                                    <a:pt x="102115" y="42792"/>
                                    <a:pt x="136795" y="65912"/>
                                    <a:pt x="165695" y="69765"/>
                                  </a:cubicBezTo>
                                  <a:close/>
                                </a:path>
                              </a:pathLst>
                            </a:custGeom>
                            <a:solidFill>
                              <a:srgbClr val="005C1F">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76" name="任意多边形: 形状 675">
                            <a:extLst>
                              <a:ext uri="{FF2B5EF4-FFF2-40B4-BE49-F238E27FC236}">
                                <a16:creationId xmlns:a16="http://schemas.microsoft.com/office/drawing/2014/main" id="{58EAEEB3-91C0-4992-87D8-188A0E6C9C18}"/>
                              </a:ext>
                            </a:extLst>
                          </p:cNvPr>
                          <p:cNvSpPr/>
                          <p:nvPr/>
                        </p:nvSpPr>
                        <p:spPr>
                          <a:xfrm>
                            <a:off x="4944068" y="1593572"/>
                            <a:ext cx="129396" cy="106633"/>
                          </a:xfrm>
                          <a:custGeom>
                            <a:avLst/>
                            <a:gdLst>
                              <a:gd name="connsiteX0" fmla="*/ 125235 w 129396"/>
                              <a:gd name="connsiteY0" fmla="*/ 69361 h 106633"/>
                              <a:gd name="connsiteX1" fmla="*/ 113675 w 129396"/>
                              <a:gd name="connsiteY1" fmla="*/ 77068 h 106633"/>
                              <a:gd name="connsiteX2" fmla="*/ 105968 w 129396"/>
                              <a:gd name="connsiteY2" fmla="*/ 88628 h 106633"/>
                              <a:gd name="connsiteX3" fmla="*/ 100188 w 129396"/>
                              <a:gd name="connsiteY3" fmla="*/ 104041 h 106633"/>
                              <a:gd name="connsiteX4" fmla="*/ 75141 w 129396"/>
                              <a:gd name="connsiteY4" fmla="*/ 96334 h 106633"/>
                              <a:gd name="connsiteX5" fmla="*/ 59727 w 129396"/>
                              <a:gd name="connsiteY5" fmla="*/ 78994 h 106633"/>
                              <a:gd name="connsiteX6" fmla="*/ 30827 w 129396"/>
                              <a:gd name="connsiteY6" fmla="*/ 65507 h 106633"/>
                              <a:gd name="connsiteX7" fmla="*/ 0 w 129396"/>
                              <a:gd name="connsiteY7" fmla="*/ 73214 h 106633"/>
                              <a:gd name="connsiteX8" fmla="*/ 1927 w 129396"/>
                              <a:gd name="connsiteY8" fmla="*/ 71287 h 106633"/>
                              <a:gd name="connsiteX9" fmla="*/ 40460 w 129396"/>
                              <a:gd name="connsiteY9" fmla="*/ 11560 h 106633"/>
                              <a:gd name="connsiteX10" fmla="*/ 52021 w 129396"/>
                              <a:gd name="connsiteY10" fmla="*/ 0 h 106633"/>
                              <a:gd name="connsiteX11" fmla="*/ 63581 w 129396"/>
                              <a:gd name="connsiteY11" fmla="*/ 0 h 106633"/>
                              <a:gd name="connsiteX12" fmla="*/ 96334 w 129396"/>
                              <a:gd name="connsiteY12" fmla="*/ 11560 h 106633"/>
                              <a:gd name="connsiteX13" fmla="*/ 113675 w 129396"/>
                              <a:gd name="connsiteY13" fmla="*/ 26974 h 106633"/>
                              <a:gd name="connsiteX14" fmla="*/ 129088 w 129396"/>
                              <a:gd name="connsiteY14" fmla="*/ 48167 h 106633"/>
                              <a:gd name="connsiteX15" fmla="*/ 125235 w 129396"/>
                              <a:gd name="connsiteY15" fmla="*/ 69361 h 10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396" h="106633">
                                <a:moveTo>
                                  <a:pt x="125235" y="69361"/>
                                </a:moveTo>
                                <a:cubicBezTo>
                                  <a:pt x="121381" y="73214"/>
                                  <a:pt x="117528" y="73214"/>
                                  <a:pt x="113675" y="77068"/>
                                </a:cubicBezTo>
                                <a:cubicBezTo>
                                  <a:pt x="109821" y="80921"/>
                                  <a:pt x="105968" y="84774"/>
                                  <a:pt x="105968" y="88628"/>
                                </a:cubicBezTo>
                                <a:cubicBezTo>
                                  <a:pt x="104041" y="94408"/>
                                  <a:pt x="105968" y="100188"/>
                                  <a:pt x="100188" y="104041"/>
                                </a:cubicBezTo>
                                <a:cubicBezTo>
                                  <a:pt x="92481" y="111748"/>
                                  <a:pt x="80921" y="100188"/>
                                  <a:pt x="75141" y="96334"/>
                                </a:cubicBezTo>
                                <a:cubicBezTo>
                                  <a:pt x="69361" y="90554"/>
                                  <a:pt x="65507" y="84774"/>
                                  <a:pt x="59727" y="78994"/>
                                </a:cubicBezTo>
                                <a:cubicBezTo>
                                  <a:pt x="52021" y="71287"/>
                                  <a:pt x="40460" y="65507"/>
                                  <a:pt x="30827" y="65507"/>
                                </a:cubicBezTo>
                                <a:cubicBezTo>
                                  <a:pt x="19267" y="63581"/>
                                  <a:pt x="7707" y="67434"/>
                                  <a:pt x="0" y="73214"/>
                                </a:cubicBezTo>
                                <a:cubicBezTo>
                                  <a:pt x="0" y="73214"/>
                                  <a:pt x="0" y="71287"/>
                                  <a:pt x="1927" y="71287"/>
                                </a:cubicBezTo>
                                <a:lnTo>
                                  <a:pt x="40460" y="11560"/>
                                </a:lnTo>
                                <a:cubicBezTo>
                                  <a:pt x="44314" y="7707"/>
                                  <a:pt x="48167" y="3853"/>
                                  <a:pt x="52021" y="0"/>
                                </a:cubicBezTo>
                                <a:cubicBezTo>
                                  <a:pt x="55874" y="0"/>
                                  <a:pt x="59727" y="0"/>
                                  <a:pt x="63581" y="0"/>
                                </a:cubicBezTo>
                                <a:cubicBezTo>
                                  <a:pt x="75141" y="1927"/>
                                  <a:pt x="86701" y="5780"/>
                                  <a:pt x="96334" y="11560"/>
                                </a:cubicBezTo>
                                <a:cubicBezTo>
                                  <a:pt x="102114" y="15413"/>
                                  <a:pt x="107895" y="21194"/>
                                  <a:pt x="113675" y="26974"/>
                                </a:cubicBezTo>
                                <a:cubicBezTo>
                                  <a:pt x="119455" y="32754"/>
                                  <a:pt x="125235" y="40460"/>
                                  <a:pt x="129088" y="48167"/>
                                </a:cubicBezTo>
                                <a:cubicBezTo>
                                  <a:pt x="129088" y="57801"/>
                                  <a:pt x="131015" y="65507"/>
                                  <a:pt x="125235" y="69361"/>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34" name="图形 1">
                        <a:extLst>
                          <a:ext uri="{FF2B5EF4-FFF2-40B4-BE49-F238E27FC236}">
                            <a16:creationId xmlns:a16="http://schemas.microsoft.com/office/drawing/2014/main" id="{EB533892-9764-4B52-A521-A353B791E631}"/>
                          </a:ext>
                        </a:extLst>
                      </p:cNvPr>
                      <p:cNvGrpSpPr/>
                      <p:nvPr/>
                    </p:nvGrpSpPr>
                    <p:grpSpPr>
                      <a:xfrm>
                        <a:off x="4946869" y="1743853"/>
                        <a:ext cx="380008" cy="192305"/>
                        <a:chOff x="4946869" y="1743853"/>
                        <a:chExt cx="380008" cy="192305"/>
                      </a:xfrm>
                    </p:grpSpPr>
                    <p:grpSp>
                      <p:nvGrpSpPr>
                        <p:cNvPr id="657" name="图形 1">
                          <a:extLst>
                            <a:ext uri="{FF2B5EF4-FFF2-40B4-BE49-F238E27FC236}">
                              <a16:creationId xmlns:a16="http://schemas.microsoft.com/office/drawing/2014/main" id="{378D9FF4-AF4B-4A69-ADCF-1E712E9513AE}"/>
                            </a:ext>
                          </a:extLst>
                        </p:cNvPr>
                        <p:cNvGrpSpPr/>
                        <p:nvPr/>
                      </p:nvGrpSpPr>
                      <p:grpSpPr>
                        <a:xfrm>
                          <a:off x="4946869" y="1747707"/>
                          <a:ext cx="184088" cy="188452"/>
                          <a:chOff x="4946869" y="1747707"/>
                          <a:chExt cx="184088" cy="188452"/>
                        </a:xfrm>
                      </p:grpSpPr>
                      <p:grpSp>
                        <p:nvGrpSpPr>
                          <p:cNvPr id="666" name="图形 1">
                            <a:extLst>
                              <a:ext uri="{FF2B5EF4-FFF2-40B4-BE49-F238E27FC236}">
                                <a16:creationId xmlns:a16="http://schemas.microsoft.com/office/drawing/2014/main" id="{9CE0D5EB-3631-47EB-9629-87659D1A997F}"/>
                              </a:ext>
                            </a:extLst>
                          </p:cNvPr>
                          <p:cNvGrpSpPr/>
                          <p:nvPr/>
                        </p:nvGrpSpPr>
                        <p:grpSpPr>
                          <a:xfrm>
                            <a:off x="4946869" y="1747707"/>
                            <a:ext cx="184088" cy="188452"/>
                            <a:chOff x="4946869" y="1747707"/>
                            <a:chExt cx="184088" cy="188452"/>
                          </a:xfrm>
                        </p:grpSpPr>
                        <p:sp>
                          <p:nvSpPr>
                            <p:cNvPr id="668" name="任意多边形: 形状 667">
                              <a:extLst>
                                <a:ext uri="{FF2B5EF4-FFF2-40B4-BE49-F238E27FC236}">
                                  <a16:creationId xmlns:a16="http://schemas.microsoft.com/office/drawing/2014/main" id="{31ABFFE4-4094-427F-84DF-C402D93B445D}"/>
                                </a:ext>
                              </a:extLst>
                            </p:cNvPr>
                            <p:cNvSpPr/>
                            <p:nvPr/>
                          </p:nvSpPr>
                          <p:spPr>
                            <a:xfrm>
                              <a:off x="4946869" y="1747707"/>
                              <a:ext cx="184088" cy="188452"/>
                            </a:xfrm>
                            <a:custGeom>
                              <a:avLst/>
                              <a:gdLst>
                                <a:gd name="connsiteX0" fmla="*/ 184088 w 184088"/>
                                <a:gd name="connsiteY0" fmla="*/ 44314 h 188452"/>
                                <a:gd name="connsiteX1" fmla="*/ 162895 w 184088"/>
                                <a:gd name="connsiteY1" fmla="*/ 0 h 188452"/>
                                <a:gd name="connsiteX2" fmla="*/ 91607 w 184088"/>
                                <a:gd name="connsiteY2" fmla="*/ 53947 h 188452"/>
                                <a:gd name="connsiteX3" fmla="*/ 68487 w 184088"/>
                                <a:gd name="connsiteY3" fmla="*/ 75141 h 188452"/>
                                <a:gd name="connsiteX4" fmla="*/ 8759 w 184088"/>
                                <a:gd name="connsiteY4" fmla="*/ 69361 h 188452"/>
                                <a:gd name="connsiteX5" fmla="*/ 8759 w 184088"/>
                                <a:gd name="connsiteY5" fmla="*/ 63581 h 188452"/>
                                <a:gd name="connsiteX6" fmla="*/ 4906 w 184088"/>
                                <a:gd name="connsiteY6" fmla="*/ 69361 h 188452"/>
                                <a:gd name="connsiteX7" fmla="*/ 4906 w 184088"/>
                                <a:gd name="connsiteY7" fmla="*/ 69361 h 188452"/>
                                <a:gd name="connsiteX8" fmla="*/ 6833 w 184088"/>
                                <a:gd name="connsiteY8" fmla="*/ 115601 h 188452"/>
                                <a:gd name="connsiteX9" fmla="*/ 10686 w 184088"/>
                                <a:gd name="connsiteY9" fmla="*/ 121381 h 188452"/>
                                <a:gd name="connsiteX10" fmla="*/ 12613 w 184088"/>
                                <a:gd name="connsiteY10" fmla="*/ 123308 h 188452"/>
                                <a:gd name="connsiteX11" fmla="*/ 60780 w 184088"/>
                                <a:gd name="connsiteY11" fmla="*/ 175329 h 188452"/>
                                <a:gd name="connsiteX12" fmla="*/ 74267 w 184088"/>
                                <a:gd name="connsiteY12" fmla="*/ 184962 h 188452"/>
                                <a:gd name="connsiteX13" fmla="*/ 112801 w 184088"/>
                                <a:gd name="connsiteY13" fmla="*/ 183035 h 188452"/>
                                <a:gd name="connsiteX14" fmla="*/ 184088 w 184088"/>
                                <a:gd name="connsiteY14" fmla="*/ 44314 h 18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088" h="188452">
                                  <a:moveTo>
                                    <a:pt x="184088" y="44314"/>
                                  </a:moveTo>
                                  <a:lnTo>
                                    <a:pt x="162895" y="0"/>
                                  </a:lnTo>
                                  <a:cubicBezTo>
                                    <a:pt x="135921" y="7707"/>
                                    <a:pt x="105094" y="38534"/>
                                    <a:pt x="91607" y="53947"/>
                                  </a:cubicBezTo>
                                  <a:cubicBezTo>
                                    <a:pt x="83900" y="61654"/>
                                    <a:pt x="76194" y="69361"/>
                                    <a:pt x="68487" y="75141"/>
                                  </a:cubicBezTo>
                                  <a:cubicBezTo>
                                    <a:pt x="18393" y="113675"/>
                                    <a:pt x="10686" y="82848"/>
                                    <a:pt x="8759" y="69361"/>
                                  </a:cubicBezTo>
                                  <a:cubicBezTo>
                                    <a:pt x="8759" y="65507"/>
                                    <a:pt x="8759" y="63581"/>
                                    <a:pt x="8759" y="63581"/>
                                  </a:cubicBezTo>
                                  <a:cubicBezTo>
                                    <a:pt x="6833" y="65507"/>
                                    <a:pt x="6833" y="67434"/>
                                    <a:pt x="4906" y="69361"/>
                                  </a:cubicBezTo>
                                  <a:cubicBezTo>
                                    <a:pt x="4906" y="69361"/>
                                    <a:pt x="4906" y="69361"/>
                                    <a:pt x="4906" y="69361"/>
                                  </a:cubicBezTo>
                                  <a:cubicBezTo>
                                    <a:pt x="-2801" y="84774"/>
                                    <a:pt x="-874" y="102114"/>
                                    <a:pt x="6833" y="115601"/>
                                  </a:cubicBezTo>
                                  <a:cubicBezTo>
                                    <a:pt x="8759" y="117528"/>
                                    <a:pt x="8759" y="119455"/>
                                    <a:pt x="10686" y="121381"/>
                                  </a:cubicBezTo>
                                  <a:cubicBezTo>
                                    <a:pt x="10686" y="121381"/>
                                    <a:pt x="10686" y="123308"/>
                                    <a:pt x="12613" y="123308"/>
                                  </a:cubicBezTo>
                                  <a:lnTo>
                                    <a:pt x="60780" y="175329"/>
                                  </a:lnTo>
                                  <a:cubicBezTo>
                                    <a:pt x="64633" y="179182"/>
                                    <a:pt x="68487" y="183035"/>
                                    <a:pt x="74267" y="184962"/>
                                  </a:cubicBezTo>
                                  <a:cubicBezTo>
                                    <a:pt x="85827" y="190742"/>
                                    <a:pt x="101241" y="188815"/>
                                    <a:pt x="112801" y="183035"/>
                                  </a:cubicBezTo>
                                  <a:cubicBezTo>
                                    <a:pt x="164821" y="148355"/>
                                    <a:pt x="184088" y="44314"/>
                                    <a:pt x="184088" y="44314"/>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9" name="任意多边形: 形状 668">
                              <a:extLst>
                                <a:ext uri="{FF2B5EF4-FFF2-40B4-BE49-F238E27FC236}">
                                  <a16:creationId xmlns:a16="http://schemas.microsoft.com/office/drawing/2014/main" id="{01BB36CA-CBAB-44D1-AC04-7F95132437E2}"/>
                                </a:ext>
                              </a:extLst>
                            </p:cNvPr>
                            <p:cNvSpPr/>
                            <p:nvPr/>
                          </p:nvSpPr>
                          <p:spPr>
                            <a:xfrm>
                              <a:off x="4946869" y="1747707"/>
                              <a:ext cx="184088" cy="188452"/>
                            </a:xfrm>
                            <a:custGeom>
                              <a:avLst/>
                              <a:gdLst>
                                <a:gd name="connsiteX0" fmla="*/ 184088 w 184088"/>
                                <a:gd name="connsiteY0" fmla="*/ 44314 h 188452"/>
                                <a:gd name="connsiteX1" fmla="*/ 162895 w 184088"/>
                                <a:gd name="connsiteY1" fmla="*/ 0 h 188452"/>
                                <a:gd name="connsiteX2" fmla="*/ 91607 w 184088"/>
                                <a:gd name="connsiteY2" fmla="*/ 53947 h 188452"/>
                                <a:gd name="connsiteX3" fmla="*/ 68487 w 184088"/>
                                <a:gd name="connsiteY3" fmla="*/ 75141 h 188452"/>
                                <a:gd name="connsiteX4" fmla="*/ 8759 w 184088"/>
                                <a:gd name="connsiteY4" fmla="*/ 69361 h 188452"/>
                                <a:gd name="connsiteX5" fmla="*/ 8759 w 184088"/>
                                <a:gd name="connsiteY5" fmla="*/ 63581 h 188452"/>
                                <a:gd name="connsiteX6" fmla="*/ 4906 w 184088"/>
                                <a:gd name="connsiteY6" fmla="*/ 69361 h 188452"/>
                                <a:gd name="connsiteX7" fmla="*/ 4906 w 184088"/>
                                <a:gd name="connsiteY7" fmla="*/ 69361 h 188452"/>
                                <a:gd name="connsiteX8" fmla="*/ 6833 w 184088"/>
                                <a:gd name="connsiteY8" fmla="*/ 115601 h 188452"/>
                                <a:gd name="connsiteX9" fmla="*/ 10686 w 184088"/>
                                <a:gd name="connsiteY9" fmla="*/ 121381 h 188452"/>
                                <a:gd name="connsiteX10" fmla="*/ 12613 w 184088"/>
                                <a:gd name="connsiteY10" fmla="*/ 123308 h 188452"/>
                                <a:gd name="connsiteX11" fmla="*/ 60780 w 184088"/>
                                <a:gd name="connsiteY11" fmla="*/ 175329 h 188452"/>
                                <a:gd name="connsiteX12" fmla="*/ 74267 w 184088"/>
                                <a:gd name="connsiteY12" fmla="*/ 184962 h 188452"/>
                                <a:gd name="connsiteX13" fmla="*/ 112801 w 184088"/>
                                <a:gd name="connsiteY13" fmla="*/ 183035 h 188452"/>
                                <a:gd name="connsiteX14" fmla="*/ 184088 w 184088"/>
                                <a:gd name="connsiteY14" fmla="*/ 44314 h 18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088" h="188452">
                                  <a:moveTo>
                                    <a:pt x="184088" y="44314"/>
                                  </a:moveTo>
                                  <a:lnTo>
                                    <a:pt x="162895" y="0"/>
                                  </a:lnTo>
                                  <a:cubicBezTo>
                                    <a:pt x="135921" y="7707"/>
                                    <a:pt x="105094" y="38534"/>
                                    <a:pt x="91607" y="53947"/>
                                  </a:cubicBezTo>
                                  <a:cubicBezTo>
                                    <a:pt x="83900" y="61654"/>
                                    <a:pt x="76194" y="69361"/>
                                    <a:pt x="68487" y="75141"/>
                                  </a:cubicBezTo>
                                  <a:cubicBezTo>
                                    <a:pt x="18393" y="113675"/>
                                    <a:pt x="10686" y="82848"/>
                                    <a:pt x="8759" y="69361"/>
                                  </a:cubicBezTo>
                                  <a:cubicBezTo>
                                    <a:pt x="8759" y="65507"/>
                                    <a:pt x="8759" y="63581"/>
                                    <a:pt x="8759" y="63581"/>
                                  </a:cubicBezTo>
                                  <a:cubicBezTo>
                                    <a:pt x="6833" y="65507"/>
                                    <a:pt x="6833" y="67434"/>
                                    <a:pt x="4906" y="69361"/>
                                  </a:cubicBezTo>
                                  <a:cubicBezTo>
                                    <a:pt x="4906" y="69361"/>
                                    <a:pt x="4906" y="69361"/>
                                    <a:pt x="4906" y="69361"/>
                                  </a:cubicBezTo>
                                  <a:cubicBezTo>
                                    <a:pt x="-2801" y="84774"/>
                                    <a:pt x="-874" y="102114"/>
                                    <a:pt x="6833" y="115601"/>
                                  </a:cubicBezTo>
                                  <a:cubicBezTo>
                                    <a:pt x="8759" y="117528"/>
                                    <a:pt x="8759" y="119455"/>
                                    <a:pt x="10686" y="121381"/>
                                  </a:cubicBezTo>
                                  <a:cubicBezTo>
                                    <a:pt x="10686" y="121381"/>
                                    <a:pt x="10686" y="123308"/>
                                    <a:pt x="12613" y="123308"/>
                                  </a:cubicBezTo>
                                  <a:lnTo>
                                    <a:pt x="60780" y="175329"/>
                                  </a:lnTo>
                                  <a:cubicBezTo>
                                    <a:pt x="64633" y="179182"/>
                                    <a:pt x="68487" y="183035"/>
                                    <a:pt x="74267" y="184962"/>
                                  </a:cubicBezTo>
                                  <a:cubicBezTo>
                                    <a:pt x="85827" y="190742"/>
                                    <a:pt x="101241" y="188815"/>
                                    <a:pt x="112801" y="183035"/>
                                  </a:cubicBezTo>
                                  <a:cubicBezTo>
                                    <a:pt x="164821" y="148355"/>
                                    <a:pt x="184088" y="44314"/>
                                    <a:pt x="184088" y="44314"/>
                                  </a:cubicBezTo>
                                  <a:close/>
                                </a:path>
                              </a:pathLst>
                            </a:custGeom>
                            <a:solidFill>
                              <a:srgbClr val="005C1F">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70" name="任意多边形: 形状 669">
                              <a:extLst>
                                <a:ext uri="{FF2B5EF4-FFF2-40B4-BE49-F238E27FC236}">
                                  <a16:creationId xmlns:a16="http://schemas.microsoft.com/office/drawing/2014/main" id="{104BA831-59D7-4630-99A1-B85A134A0336}"/>
                                </a:ext>
                              </a:extLst>
                            </p:cNvPr>
                            <p:cNvSpPr/>
                            <p:nvPr/>
                          </p:nvSpPr>
                          <p:spPr>
                            <a:xfrm>
                              <a:off x="5065152" y="1749633"/>
                              <a:ext cx="65805" cy="86700"/>
                            </a:xfrm>
                            <a:custGeom>
                              <a:avLst/>
                              <a:gdLst>
                                <a:gd name="connsiteX0" fmla="*/ 54245 w 65805"/>
                                <a:gd name="connsiteY0" fmla="*/ 84774 h 86700"/>
                                <a:gd name="connsiteX1" fmla="*/ 42685 w 65805"/>
                                <a:gd name="connsiteY1" fmla="*/ 86701 h 86700"/>
                                <a:gd name="connsiteX2" fmla="*/ 29198 w 65805"/>
                                <a:gd name="connsiteY2" fmla="*/ 77068 h 86700"/>
                                <a:gd name="connsiteX3" fmla="*/ 29198 w 65805"/>
                                <a:gd name="connsiteY3" fmla="*/ 57801 h 86700"/>
                                <a:gd name="connsiteX4" fmla="*/ 17638 w 65805"/>
                                <a:gd name="connsiteY4" fmla="*/ 46241 h 86700"/>
                                <a:gd name="connsiteX5" fmla="*/ 2225 w 65805"/>
                                <a:gd name="connsiteY5" fmla="*/ 42387 h 86700"/>
                                <a:gd name="connsiteX6" fmla="*/ 2225 w 65805"/>
                                <a:gd name="connsiteY6" fmla="*/ 26974 h 86700"/>
                                <a:gd name="connsiteX7" fmla="*/ 4151 w 65805"/>
                                <a:gd name="connsiteY7" fmla="*/ 25047 h 86700"/>
                                <a:gd name="connsiteX8" fmla="*/ 38832 w 65805"/>
                                <a:gd name="connsiteY8" fmla="*/ 1927 h 86700"/>
                                <a:gd name="connsiteX9" fmla="*/ 42685 w 65805"/>
                                <a:gd name="connsiteY9" fmla="*/ 0 h 86700"/>
                                <a:gd name="connsiteX10" fmla="*/ 44612 w 65805"/>
                                <a:gd name="connsiteY10" fmla="*/ 0 h 86700"/>
                                <a:gd name="connsiteX11" fmla="*/ 65805 w 65805"/>
                                <a:gd name="connsiteY11" fmla="*/ 44314 h 86700"/>
                                <a:gd name="connsiteX12" fmla="*/ 54245 w 65805"/>
                                <a:gd name="connsiteY12" fmla="*/ 84774 h 8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805" h="86700">
                                  <a:moveTo>
                                    <a:pt x="54245" y="84774"/>
                                  </a:moveTo>
                                  <a:cubicBezTo>
                                    <a:pt x="50392" y="86701"/>
                                    <a:pt x="46539" y="86701"/>
                                    <a:pt x="42685" y="86701"/>
                                  </a:cubicBezTo>
                                  <a:cubicBezTo>
                                    <a:pt x="36905" y="84774"/>
                                    <a:pt x="31125" y="82848"/>
                                    <a:pt x="29198" y="77068"/>
                                  </a:cubicBezTo>
                                  <a:cubicBezTo>
                                    <a:pt x="27272" y="71287"/>
                                    <a:pt x="29198" y="63581"/>
                                    <a:pt x="29198" y="57801"/>
                                  </a:cubicBezTo>
                                  <a:cubicBezTo>
                                    <a:pt x="27272" y="52021"/>
                                    <a:pt x="23418" y="48167"/>
                                    <a:pt x="17638" y="46241"/>
                                  </a:cubicBezTo>
                                  <a:cubicBezTo>
                                    <a:pt x="11858" y="46241"/>
                                    <a:pt x="6078" y="46241"/>
                                    <a:pt x="2225" y="42387"/>
                                  </a:cubicBezTo>
                                  <a:cubicBezTo>
                                    <a:pt x="-1629" y="38534"/>
                                    <a:pt x="298" y="30827"/>
                                    <a:pt x="2225" y="26974"/>
                                  </a:cubicBezTo>
                                  <a:cubicBezTo>
                                    <a:pt x="2225" y="26974"/>
                                    <a:pt x="2225" y="25047"/>
                                    <a:pt x="4151" y="25047"/>
                                  </a:cubicBezTo>
                                  <a:cubicBezTo>
                                    <a:pt x="15712" y="15413"/>
                                    <a:pt x="27272" y="7707"/>
                                    <a:pt x="38832" y="1927"/>
                                  </a:cubicBezTo>
                                  <a:cubicBezTo>
                                    <a:pt x="40759" y="1927"/>
                                    <a:pt x="40759" y="1927"/>
                                    <a:pt x="42685" y="0"/>
                                  </a:cubicBezTo>
                                  <a:cubicBezTo>
                                    <a:pt x="42685" y="0"/>
                                    <a:pt x="44612" y="0"/>
                                    <a:pt x="44612" y="0"/>
                                  </a:cubicBezTo>
                                  <a:lnTo>
                                    <a:pt x="65805" y="44314"/>
                                  </a:lnTo>
                                  <a:cubicBezTo>
                                    <a:pt x="65805" y="42387"/>
                                    <a:pt x="61952" y="61654"/>
                                    <a:pt x="54245" y="84774"/>
                                  </a:cubicBezTo>
                                  <a:close/>
                                </a:path>
                              </a:pathLst>
                            </a:custGeom>
                            <a:solidFill>
                              <a:srgbClr val="005C1F">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71" name="任意多边形: 形状 670">
                              <a:extLst>
                                <a:ext uri="{FF2B5EF4-FFF2-40B4-BE49-F238E27FC236}">
                                  <a16:creationId xmlns:a16="http://schemas.microsoft.com/office/drawing/2014/main" id="{CE73AF1E-6E0E-4F29-AA16-C6E68E206F0D}"/>
                                </a:ext>
                              </a:extLst>
                            </p:cNvPr>
                            <p:cNvSpPr/>
                            <p:nvPr/>
                          </p:nvSpPr>
                          <p:spPr>
                            <a:xfrm>
                              <a:off x="4953702" y="1747707"/>
                              <a:ext cx="156061" cy="93835"/>
                            </a:xfrm>
                            <a:custGeom>
                              <a:avLst/>
                              <a:gdLst>
                                <a:gd name="connsiteX0" fmla="*/ 156062 w 156061"/>
                                <a:gd name="connsiteY0" fmla="*/ 0 h 93835"/>
                                <a:gd name="connsiteX1" fmla="*/ 5780 w 156061"/>
                                <a:gd name="connsiteY1" fmla="*/ 59727 h 93835"/>
                                <a:gd name="connsiteX2" fmla="*/ 0 w 156061"/>
                                <a:gd name="connsiteY2" fmla="*/ 69361 h 93835"/>
                                <a:gd name="connsiteX3" fmla="*/ 3853 w 156061"/>
                                <a:gd name="connsiteY3" fmla="*/ 63581 h 93835"/>
                                <a:gd name="connsiteX4" fmla="*/ 3853 w 156061"/>
                                <a:gd name="connsiteY4" fmla="*/ 69361 h 93835"/>
                                <a:gd name="connsiteX5" fmla="*/ 63581 w 156061"/>
                                <a:gd name="connsiteY5" fmla="*/ 75141 h 93835"/>
                                <a:gd name="connsiteX6" fmla="*/ 86701 w 156061"/>
                                <a:gd name="connsiteY6" fmla="*/ 53947 h 93835"/>
                                <a:gd name="connsiteX7" fmla="*/ 156062 w 156061"/>
                                <a:gd name="connsiteY7" fmla="*/ 0 h 9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061" h="93835">
                                  <a:moveTo>
                                    <a:pt x="156062" y="0"/>
                                  </a:moveTo>
                                  <a:cubicBezTo>
                                    <a:pt x="55874" y="26974"/>
                                    <a:pt x="19267" y="48167"/>
                                    <a:pt x="5780" y="59727"/>
                                  </a:cubicBezTo>
                                  <a:cubicBezTo>
                                    <a:pt x="1927" y="61654"/>
                                    <a:pt x="0" y="65507"/>
                                    <a:pt x="0" y="69361"/>
                                  </a:cubicBezTo>
                                  <a:cubicBezTo>
                                    <a:pt x="0" y="67434"/>
                                    <a:pt x="1927" y="65507"/>
                                    <a:pt x="3853" y="63581"/>
                                  </a:cubicBezTo>
                                  <a:cubicBezTo>
                                    <a:pt x="3853" y="63581"/>
                                    <a:pt x="3853" y="65507"/>
                                    <a:pt x="3853" y="69361"/>
                                  </a:cubicBezTo>
                                  <a:cubicBezTo>
                                    <a:pt x="5780" y="82848"/>
                                    <a:pt x="13487" y="113675"/>
                                    <a:pt x="63581" y="75141"/>
                                  </a:cubicBezTo>
                                  <a:cubicBezTo>
                                    <a:pt x="71287" y="69361"/>
                                    <a:pt x="78994" y="61654"/>
                                    <a:pt x="86701" y="53947"/>
                                  </a:cubicBezTo>
                                  <a:cubicBezTo>
                                    <a:pt x="98261" y="38534"/>
                                    <a:pt x="127161" y="9633"/>
                                    <a:pt x="156062" y="0"/>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72" name="任意多边形: 形状 671">
                              <a:extLst>
                                <a:ext uri="{FF2B5EF4-FFF2-40B4-BE49-F238E27FC236}">
                                  <a16:creationId xmlns:a16="http://schemas.microsoft.com/office/drawing/2014/main" id="{7140E15E-6247-4FF4-968F-96D76316AEFE}"/>
                                </a:ext>
                              </a:extLst>
                            </p:cNvPr>
                            <p:cNvSpPr/>
                            <p:nvPr/>
                          </p:nvSpPr>
                          <p:spPr>
                            <a:xfrm>
                              <a:off x="4953702" y="1747707"/>
                              <a:ext cx="156061" cy="93835"/>
                            </a:xfrm>
                            <a:custGeom>
                              <a:avLst/>
                              <a:gdLst>
                                <a:gd name="connsiteX0" fmla="*/ 156062 w 156061"/>
                                <a:gd name="connsiteY0" fmla="*/ 0 h 93835"/>
                                <a:gd name="connsiteX1" fmla="*/ 5780 w 156061"/>
                                <a:gd name="connsiteY1" fmla="*/ 59727 h 93835"/>
                                <a:gd name="connsiteX2" fmla="*/ 0 w 156061"/>
                                <a:gd name="connsiteY2" fmla="*/ 69361 h 93835"/>
                                <a:gd name="connsiteX3" fmla="*/ 3853 w 156061"/>
                                <a:gd name="connsiteY3" fmla="*/ 63581 h 93835"/>
                                <a:gd name="connsiteX4" fmla="*/ 3853 w 156061"/>
                                <a:gd name="connsiteY4" fmla="*/ 69361 h 93835"/>
                                <a:gd name="connsiteX5" fmla="*/ 63581 w 156061"/>
                                <a:gd name="connsiteY5" fmla="*/ 75141 h 93835"/>
                                <a:gd name="connsiteX6" fmla="*/ 86701 w 156061"/>
                                <a:gd name="connsiteY6" fmla="*/ 53947 h 93835"/>
                                <a:gd name="connsiteX7" fmla="*/ 156062 w 156061"/>
                                <a:gd name="connsiteY7" fmla="*/ 0 h 9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061" h="93835">
                                  <a:moveTo>
                                    <a:pt x="156062" y="0"/>
                                  </a:moveTo>
                                  <a:cubicBezTo>
                                    <a:pt x="55874" y="26974"/>
                                    <a:pt x="19267" y="48167"/>
                                    <a:pt x="5780" y="59727"/>
                                  </a:cubicBezTo>
                                  <a:cubicBezTo>
                                    <a:pt x="1927" y="61654"/>
                                    <a:pt x="0" y="65507"/>
                                    <a:pt x="0" y="69361"/>
                                  </a:cubicBezTo>
                                  <a:cubicBezTo>
                                    <a:pt x="0" y="67434"/>
                                    <a:pt x="1927" y="65507"/>
                                    <a:pt x="3853" y="63581"/>
                                  </a:cubicBezTo>
                                  <a:cubicBezTo>
                                    <a:pt x="3853" y="63581"/>
                                    <a:pt x="3853" y="65507"/>
                                    <a:pt x="3853" y="69361"/>
                                  </a:cubicBezTo>
                                  <a:cubicBezTo>
                                    <a:pt x="5780" y="82848"/>
                                    <a:pt x="13487" y="113675"/>
                                    <a:pt x="63581" y="75141"/>
                                  </a:cubicBezTo>
                                  <a:cubicBezTo>
                                    <a:pt x="71287" y="69361"/>
                                    <a:pt x="78994" y="61654"/>
                                    <a:pt x="86701" y="53947"/>
                                  </a:cubicBezTo>
                                  <a:cubicBezTo>
                                    <a:pt x="98261" y="38534"/>
                                    <a:pt x="127161" y="9633"/>
                                    <a:pt x="156062" y="0"/>
                                  </a:cubicBezTo>
                                  <a:close/>
                                </a:path>
                              </a:pathLst>
                            </a:custGeom>
                            <a:solidFill>
                              <a:srgbClr val="005C1F">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67" name="任意多边形: 形状 666">
                            <a:extLst>
                              <a:ext uri="{FF2B5EF4-FFF2-40B4-BE49-F238E27FC236}">
                                <a16:creationId xmlns:a16="http://schemas.microsoft.com/office/drawing/2014/main" id="{737BD408-8B27-4F23-A3A0-8E88E63315C6}"/>
                              </a:ext>
                            </a:extLst>
                          </p:cNvPr>
                          <p:cNvSpPr/>
                          <p:nvPr/>
                        </p:nvSpPr>
                        <p:spPr>
                          <a:xfrm>
                            <a:off x="4961409" y="1817432"/>
                            <a:ext cx="129088" cy="115236"/>
                          </a:xfrm>
                          <a:custGeom>
                            <a:avLst/>
                            <a:gdLst>
                              <a:gd name="connsiteX0" fmla="*/ 125235 w 129088"/>
                              <a:gd name="connsiteY0" fmla="*/ 34316 h 115236"/>
                              <a:gd name="connsiteX1" fmla="*/ 111748 w 129088"/>
                              <a:gd name="connsiteY1" fmla="*/ 28536 h 115236"/>
                              <a:gd name="connsiteX2" fmla="*/ 102114 w 129088"/>
                              <a:gd name="connsiteY2" fmla="*/ 16976 h 115236"/>
                              <a:gd name="connsiteX3" fmla="*/ 94408 w 129088"/>
                              <a:gd name="connsiteY3" fmla="*/ 1562 h 115236"/>
                              <a:gd name="connsiteX4" fmla="*/ 71287 w 129088"/>
                              <a:gd name="connsiteY4" fmla="*/ 15049 h 115236"/>
                              <a:gd name="connsiteX5" fmla="*/ 59727 w 129088"/>
                              <a:gd name="connsiteY5" fmla="*/ 34316 h 115236"/>
                              <a:gd name="connsiteX6" fmla="*/ 32754 w 129088"/>
                              <a:gd name="connsiteY6" fmla="*/ 53583 h 115236"/>
                              <a:gd name="connsiteX7" fmla="*/ 0 w 129088"/>
                              <a:gd name="connsiteY7" fmla="*/ 51656 h 115236"/>
                              <a:gd name="connsiteX8" fmla="*/ 1927 w 129088"/>
                              <a:gd name="connsiteY8" fmla="*/ 53583 h 115236"/>
                              <a:gd name="connsiteX9" fmla="*/ 50094 w 129088"/>
                              <a:gd name="connsiteY9" fmla="*/ 105603 h 115236"/>
                              <a:gd name="connsiteX10" fmla="*/ 63581 w 129088"/>
                              <a:gd name="connsiteY10" fmla="*/ 115237 h 115236"/>
                              <a:gd name="connsiteX11" fmla="*/ 75141 w 129088"/>
                              <a:gd name="connsiteY11" fmla="*/ 113310 h 115236"/>
                              <a:gd name="connsiteX12" fmla="*/ 104041 w 129088"/>
                              <a:gd name="connsiteY12" fmla="*/ 95970 h 115236"/>
                              <a:gd name="connsiteX13" fmla="*/ 117528 w 129088"/>
                              <a:gd name="connsiteY13" fmla="*/ 78630 h 115236"/>
                              <a:gd name="connsiteX14" fmla="*/ 129088 w 129088"/>
                              <a:gd name="connsiteY14" fmla="*/ 55509 h 115236"/>
                              <a:gd name="connsiteX15" fmla="*/ 125235 w 129088"/>
                              <a:gd name="connsiteY15" fmla="*/ 34316 h 11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088" h="115236">
                                <a:moveTo>
                                  <a:pt x="125235" y="34316"/>
                                </a:moveTo>
                                <a:cubicBezTo>
                                  <a:pt x="121381" y="30462"/>
                                  <a:pt x="115601" y="30462"/>
                                  <a:pt x="111748" y="28536"/>
                                </a:cubicBezTo>
                                <a:cubicBezTo>
                                  <a:pt x="107895" y="26609"/>
                                  <a:pt x="104041" y="22756"/>
                                  <a:pt x="102114" y="16976"/>
                                </a:cubicBezTo>
                                <a:cubicBezTo>
                                  <a:pt x="100188" y="11196"/>
                                  <a:pt x="98261" y="5416"/>
                                  <a:pt x="94408" y="1562"/>
                                </a:cubicBezTo>
                                <a:cubicBezTo>
                                  <a:pt x="86701" y="-4218"/>
                                  <a:pt x="75141" y="7342"/>
                                  <a:pt x="71287" y="15049"/>
                                </a:cubicBezTo>
                                <a:cubicBezTo>
                                  <a:pt x="67434" y="20829"/>
                                  <a:pt x="63581" y="28536"/>
                                  <a:pt x="59727" y="34316"/>
                                </a:cubicBezTo>
                                <a:cubicBezTo>
                                  <a:pt x="53947" y="43949"/>
                                  <a:pt x="44314" y="49729"/>
                                  <a:pt x="32754" y="53583"/>
                                </a:cubicBezTo>
                                <a:cubicBezTo>
                                  <a:pt x="21194" y="57436"/>
                                  <a:pt x="9633" y="55509"/>
                                  <a:pt x="0" y="51656"/>
                                </a:cubicBezTo>
                                <a:cubicBezTo>
                                  <a:pt x="0" y="51656"/>
                                  <a:pt x="0" y="53583"/>
                                  <a:pt x="1927" y="53583"/>
                                </a:cubicBezTo>
                                <a:lnTo>
                                  <a:pt x="50094" y="105603"/>
                                </a:lnTo>
                                <a:cubicBezTo>
                                  <a:pt x="53947" y="109457"/>
                                  <a:pt x="57801" y="113310"/>
                                  <a:pt x="63581" y="115237"/>
                                </a:cubicBezTo>
                                <a:cubicBezTo>
                                  <a:pt x="67434" y="115237"/>
                                  <a:pt x="71287" y="113310"/>
                                  <a:pt x="75141" y="113310"/>
                                </a:cubicBezTo>
                                <a:cubicBezTo>
                                  <a:pt x="86701" y="109457"/>
                                  <a:pt x="96335" y="103677"/>
                                  <a:pt x="104041" y="95970"/>
                                </a:cubicBezTo>
                                <a:cubicBezTo>
                                  <a:pt x="109821" y="90190"/>
                                  <a:pt x="113675" y="84410"/>
                                  <a:pt x="117528" y="78630"/>
                                </a:cubicBezTo>
                                <a:cubicBezTo>
                                  <a:pt x="121381" y="70923"/>
                                  <a:pt x="125235" y="63216"/>
                                  <a:pt x="129088" y="55509"/>
                                </a:cubicBezTo>
                                <a:cubicBezTo>
                                  <a:pt x="129088" y="45876"/>
                                  <a:pt x="129088" y="38169"/>
                                  <a:pt x="125235" y="34316"/>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58" name="图形 1">
                          <a:extLst>
                            <a:ext uri="{FF2B5EF4-FFF2-40B4-BE49-F238E27FC236}">
                              <a16:creationId xmlns:a16="http://schemas.microsoft.com/office/drawing/2014/main" id="{B8DE5BBE-7820-4EDA-BEC4-ED523CFCCFC5}"/>
                            </a:ext>
                          </a:extLst>
                        </p:cNvPr>
                        <p:cNvGrpSpPr/>
                        <p:nvPr/>
                      </p:nvGrpSpPr>
                      <p:grpSpPr>
                        <a:xfrm>
                          <a:off x="5136737" y="1743853"/>
                          <a:ext cx="190140" cy="174836"/>
                          <a:chOff x="5136737" y="1743853"/>
                          <a:chExt cx="190140" cy="174836"/>
                        </a:xfrm>
                      </p:grpSpPr>
                      <p:grpSp>
                        <p:nvGrpSpPr>
                          <p:cNvPr id="659" name="图形 1">
                            <a:extLst>
                              <a:ext uri="{FF2B5EF4-FFF2-40B4-BE49-F238E27FC236}">
                                <a16:creationId xmlns:a16="http://schemas.microsoft.com/office/drawing/2014/main" id="{4F699F02-8EC2-42C2-83EA-452709EADB41}"/>
                              </a:ext>
                            </a:extLst>
                          </p:cNvPr>
                          <p:cNvGrpSpPr/>
                          <p:nvPr/>
                        </p:nvGrpSpPr>
                        <p:grpSpPr>
                          <a:xfrm>
                            <a:off x="5136737" y="1743853"/>
                            <a:ext cx="190140" cy="174836"/>
                            <a:chOff x="5136737" y="1743853"/>
                            <a:chExt cx="190140" cy="174836"/>
                          </a:xfrm>
                        </p:grpSpPr>
                        <p:sp>
                          <p:nvSpPr>
                            <p:cNvPr id="661" name="任意多边形: 形状 660">
                              <a:extLst>
                                <a:ext uri="{FF2B5EF4-FFF2-40B4-BE49-F238E27FC236}">
                                  <a16:creationId xmlns:a16="http://schemas.microsoft.com/office/drawing/2014/main" id="{D4D117FA-A1A6-45BE-9A73-350BA717819E}"/>
                                </a:ext>
                              </a:extLst>
                            </p:cNvPr>
                            <p:cNvSpPr/>
                            <p:nvPr/>
                          </p:nvSpPr>
                          <p:spPr>
                            <a:xfrm>
                              <a:off x="5136737" y="1745780"/>
                              <a:ext cx="190140" cy="172909"/>
                            </a:xfrm>
                            <a:custGeom>
                              <a:avLst/>
                              <a:gdLst>
                                <a:gd name="connsiteX0" fmla="*/ 0 w 190140"/>
                                <a:gd name="connsiteY0" fmla="*/ 46241 h 172909"/>
                                <a:gd name="connsiteX1" fmla="*/ 13487 w 190140"/>
                                <a:gd name="connsiteY1" fmla="*/ 0 h 172909"/>
                                <a:gd name="connsiteX2" fmla="*/ 92481 w 190140"/>
                                <a:gd name="connsiteY2" fmla="*/ 40460 h 172909"/>
                                <a:gd name="connsiteX3" fmla="*/ 119455 w 190140"/>
                                <a:gd name="connsiteY3" fmla="*/ 57801 h 172909"/>
                                <a:gd name="connsiteX4" fmla="*/ 177255 w 190140"/>
                                <a:gd name="connsiteY4" fmla="*/ 42387 h 172909"/>
                                <a:gd name="connsiteX5" fmla="*/ 177255 w 190140"/>
                                <a:gd name="connsiteY5" fmla="*/ 36607 h 172909"/>
                                <a:gd name="connsiteX6" fmla="*/ 181109 w 190140"/>
                                <a:gd name="connsiteY6" fmla="*/ 40460 h 172909"/>
                                <a:gd name="connsiteX7" fmla="*/ 181109 w 190140"/>
                                <a:gd name="connsiteY7" fmla="*/ 40460 h 172909"/>
                                <a:gd name="connsiteX8" fmla="*/ 186889 w 190140"/>
                                <a:gd name="connsiteY8" fmla="*/ 86701 h 172909"/>
                                <a:gd name="connsiteX9" fmla="*/ 183035 w 190140"/>
                                <a:gd name="connsiteY9" fmla="*/ 92481 h 172909"/>
                                <a:gd name="connsiteX10" fmla="*/ 181109 w 190140"/>
                                <a:gd name="connsiteY10" fmla="*/ 94408 h 172909"/>
                                <a:gd name="connsiteX11" fmla="*/ 142575 w 190140"/>
                                <a:gd name="connsiteY11" fmla="*/ 154135 h 172909"/>
                                <a:gd name="connsiteX12" fmla="*/ 131015 w 190140"/>
                                <a:gd name="connsiteY12" fmla="*/ 165695 h 172909"/>
                                <a:gd name="connsiteX13" fmla="*/ 92481 w 190140"/>
                                <a:gd name="connsiteY13" fmla="*/ 169549 h 172909"/>
                                <a:gd name="connsiteX14" fmla="*/ 0 w 190140"/>
                                <a:gd name="connsiteY14" fmla="*/ 46241 h 17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140" h="172909">
                                  <a:moveTo>
                                    <a:pt x="0" y="46241"/>
                                  </a:moveTo>
                                  <a:lnTo>
                                    <a:pt x="13487" y="0"/>
                                  </a:lnTo>
                                  <a:cubicBezTo>
                                    <a:pt x="42387" y="3853"/>
                                    <a:pt x="77068" y="28900"/>
                                    <a:pt x="92481" y="40460"/>
                                  </a:cubicBezTo>
                                  <a:cubicBezTo>
                                    <a:pt x="100188" y="46241"/>
                                    <a:pt x="109821" y="52021"/>
                                    <a:pt x="119455" y="57801"/>
                                  </a:cubicBezTo>
                                  <a:cubicBezTo>
                                    <a:pt x="175329" y="86701"/>
                                    <a:pt x="177255" y="55874"/>
                                    <a:pt x="177255" y="42387"/>
                                  </a:cubicBezTo>
                                  <a:cubicBezTo>
                                    <a:pt x="177255" y="38534"/>
                                    <a:pt x="177255" y="36607"/>
                                    <a:pt x="177255" y="36607"/>
                                  </a:cubicBezTo>
                                  <a:cubicBezTo>
                                    <a:pt x="179182" y="38534"/>
                                    <a:pt x="179182" y="40460"/>
                                    <a:pt x="181109" y="40460"/>
                                  </a:cubicBezTo>
                                  <a:cubicBezTo>
                                    <a:pt x="181109" y="40460"/>
                                    <a:pt x="181109" y="40460"/>
                                    <a:pt x="181109" y="40460"/>
                                  </a:cubicBezTo>
                                  <a:cubicBezTo>
                                    <a:pt x="190742" y="53947"/>
                                    <a:pt x="192669" y="71287"/>
                                    <a:pt x="186889" y="86701"/>
                                  </a:cubicBezTo>
                                  <a:cubicBezTo>
                                    <a:pt x="186889" y="88628"/>
                                    <a:pt x="184962" y="90554"/>
                                    <a:pt x="183035" y="92481"/>
                                  </a:cubicBezTo>
                                  <a:cubicBezTo>
                                    <a:pt x="183035" y="92481"/>
                                    <a:pt x="183035" y="94408"/>
                                    <a:pt x="181109" y="94408"/>
                                  </a:cubicBezTo>
                                  <a:lnTo>
                                    <a:pt x="142575" y="154135"/>
                                  </a:lnTo>
                                  <a:cubicBezTo>
                                    <a:pt x="138722" y="157988"/>
                                    <a:pt x="134868" y="161842"/>
                                    <a:pt x="131015" y="165695"/>
                                  </a:cubicBezTo>
                                  <a:cubicBezTo>
                                    <a:pt x="119455" y="173402"/>
                                    <a:pt x="105968" y="175329"/>
                                    <a:pt x="92481" y="169549"/>
                                  </a:cubicBezTo>
                                  <a:cubicBezTo>
                                    <a:pt x="38534" y="144502"/>
                                    <a:pt x="0" y="46241"/>
                                    <a:pt x="0" y="46241"/>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2" name="任意多边形: 形状 661">
                              <a:extLst>
                                <a:ext uri="{FF2B5EF4-FFF2-40B4-BE49-F238E27FC236}">
                                  <a16:creationId xmlns:a16="http://schemas.microsoft.com/office/drawing/2014/main" id="{66B72917-CE47-4D2E-8E33-1C0A435F2CF2}"/>
                                </a:ext>
                              </a:extLst>
                            </p:cNvPr>
                            <p:cNvSpPr/>
                            <p:nvPr/>
                          </p:nvSpPr>
                          <p:spPr>
                            <a:xfrm>
                              <a:off x="5136737" y="1745780"/>
                              <a:ext cx="190140" cy="172909"/>
                            </a:xfrm>
                            <a:custGeom>
                              <a:avLst/>
                              <a:gdLst>
                                <a:gd name="connsiteX0" fmla="*/ 0 w 190140"/>
                                <a:gd name="connsiteY0" fmla="*/ 46241 h 172909"/>
                                <a:gd name="connsiteX1" fmla="*/ 13487 w 190140"/>
                                <a:gd name="connsiteY1" fmla="*/ 0 h 172909"/>
                                <a:gd name="connsiteX2" fmla="*/ 92481 w 190140"/>
                                <a:gd name="connsiteY2" fmla="*/ 40460 h 172909"/>
                                <a:gd name="connsiteX3" fmla="*/ 119455 w 190140"/>
                                <a:gd name="connsiteY3" fmla="*/ 57801 h 172909"/>
                                <a:gd name="connsiteX4" fmla="*/ 177255 w 190140"/>
                                <a:gd name="connsiteY4" fmla="*/ 42387 h 172909"/>
                                <a:gd name="connsiteX5" fmla="*/ 177255 w 190140"/>
                                <a:gd name="connsiteY5" fmla="*/ 36607 h 172909"/>
                                <a:gd name="connsiteX6" fmla="*/ 181109 w 190140"/>
                                <a:gd name="connsiteY6" fmla="*/ 40460 h 172909"/>
                                <a:gd name="connsiteX7" fmla="*/ 181109 w 190140"/>
                                <a:gd name="connsiteY7" fmla="*/ 40460 h 172909"/>
                                <a:gd name="connsiteX8" fmla="*/ 186889 w 190140"/>
                                <a:gd name="connsiteY8" fmla="*/ 86701 h 172909"/>
                                <a:gd name="connsiteX9" fmla="*/ 183035 w 190140"/>
                                <a:gd name="connsiteY9" fmla="*/ 92481 h 172909"/>
                                <a:gd name="connsiteX10" fmla="*/ 181109 w 190140"/>
                                <a:gd name="connsiteY10" fmla="*/ 94408 h 172909"/>
                                <a:gd name="connsiteX11" fmla="*/ 142575 w 190140"/>
                                <a:gd name="connsiteY11" fmla="*/ 154135 h 172909"/>
                                <a:gd name="connsiteX12" fmla="*/ 131015 w 190140"/>
                                <a:gd name="connsiteY12" fmla="*/ 165695 h 172909"/>
                                <a:gd name="connsiteX13" fmla="*/ 92481 w 190140"/>
                                <a:gd name="connsiteY13" fmla="*/ 169549 h 172909"/>
                                <a:gd name="connsiteX14" fmla="*/ 0 w 190140"/>
                                <a:gd name="connsiteY14" fmla="*/ 46241 h 17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140" h="172909">
                                  <a:moveTo>
                                    <a:pt x="0" y="46241"/>
                                  </a:moveTo>
                                  <a:lnTo>
                                    <a:pt x="13487" y="0"/>
                                  </a:lnTo>
                                  <a:cubicBezTo>
                                    <a:pt x="42387" y="3853"/>
                                    <a:pt x="77068" y="28900"/>
                                    <a:pt x="92481" y="40460"/>
                                  </a:cubicBezTo>
                                  <a:cubicBezTo>
                                    <a:pt x="100188" y="46241"/>
                                    <a:pt x="109821" y="52021"/>
                                    <a:pt x="119455" y="57801"/>
                                  </a:cubicBezTo>
                                  <a:cubicBezTo>
                                    <a:pt x="175329" y="86701"/>
                                    <a:pt x="177255" y="55874"/>
                                    <a:pt x="177255" y="42387"/>
                                  </a:cubicBezTo>
                                  <a:cubicBezTo>
                                    <a:pt x="177255" y="38534"/>
                                    <a:pt x="177255" y="36607"/>
                                    <a:pt x="177255" y="36607"/>
                                  </a:cubicBezTo>
                                  <a:cubicBezTo>
                                    <a:pt x="179182" y="38534"/>
                                    <a:pt x="179182" y="40460"/>
                                    <a:pt x="181109" y="40460"/>
                                  </a:cubicBezTo>
                                  <a:cubicBezTo>
                                    <a:pt x="181109" y="40460"/>
                                    <a:pt x="181109" y="40460"/>
                                    <a:pt x="181109" y="40460"/>
                                  </a:cubicBezTo>
                                  <a:cubicBezTo>
                                    <a:pt x="190742" y="53947"/>
                                    <a:pt x="192669" y="71287"/>
                                    <a:pt x="186889" y="86701"/>
                                  </a:cubicBezTo>
                                  <a:cubicBezTo>
                                    <a:pt x="186889" y="88628"/>
                                    <a:pt x="184962" y="90554"/>
                                    <a:pt x="183035" y="92481"/>
                                  </a:cubicBezTo>
                                  <a:cubicBezTo>
                                    <a:pt x="183035" y="92481"/>
                                    <a:pt x="183035" y="94408"/>
                                    <a:pt x="181109" y="94408"/>
                                  </a:cubicBezTo>
                                  <a:lnTo>
                                    <a:pt x="142575" y="154135"/>
                                  </a:lnTo>
                                  <a:cubicBezTo>
                                    <a:pt x="138722" y="157988"/>
                                    <a:pt x="134868" y="161842"/>
                                    <a:pt x="131015" y="165695"/>
                                  </a:cubicBezTo>
                                  <a:cubicBezTo>
                                    <a:pt x="119455" y="173402"/>
                                    <a:pt x="105968" y="175329"/>
                                    <a:pt x="92481" y="169549"/>
                                  </a:cubicBezTo>
                                  <a:cubicBezTo>
                                    <a:pt x="38534" y="144502"/>
                                    <a:pt x="0" y="46241"/>
                                    <a:pt x="0" y="46241"/>
                                  </a:cubicBezTo>
                                  <a:close/>
                                </a:path>
                              </a:pathLst>
                            </a:custGeom>
                            <a:solidFill>
                              <a:srgbClr val="005C1F">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3" name="任意多边形: 形状 662">
                              <a:extLst>
                                <a:ext uri="{FF2B5EF4-FFF2-40B4-BE49-F238E27FC236}">
                                  <a16:creationId xmlns:a16="http://schemas.microsoft.com/office/drawing/2014/main" id="{31BB88A9-E8BC-4D60-863B-5207D8ED3222}"/>
                                </a:ext>
                              </a:extLst>
                            </p:cNvPr>
                            <p:cNvSpPr/>
                            <p:nvPr/>
                          </p:nvSpPr>
                          <p:spPr>
                            <a:xfrm>
                              <a:off x="5142517" y="1751560"/>
                              <a:ext cx="73715" cy="80920"/>
                            </a:xfrm>
                            <a:custGeom>
                              <a:avLst/>
                              <a:gdLst>
                                <a:gd name="connsiteX0" fmla="*/ 55874 w 73715"/>
                                <a:gd name="connsiteY0" fmla="*/ 17340 h 80920"/>
                                <a:gd name="connsiteX1" fmla="*/ 73214 w 73715"/>
                                <a:gd name="connsiteY1" fmla="*/ 36607 h 80920"/>
                                <a:gd name="connsiteX2" fmla="*/ 65507 w 73715"/>
                                <a:gd name="connsiteY2" fmla="*/ 52021 h 80920"/>
                                <a:gd name="connsiteX3" fmla="*/ 53947 w 73715"/>
                                <a:gd name="connsiteY3" fmla="*/ 53947 h 80920"/>
                                <a:gd name="connsiteX4" fmla="*/ 46241 w 73715"/>
                                <a:gd name="connsiteY4" fmla="*/ 55874 h 80920"/>
                                <a:gd name="connsiteX5" fmla="*/ 40461 w 73715"/>
                                <a:gd name="connsiteY5" fmla="*/ 69361 h 80920"/>
                                <a:gd name="connsiteX6" fmla="*/ 36607 w 73715"/>
                                <a:gd name="connsiteY6" fmla="*/ 78994 h 80920"/>
                                <a:gd name="connsiteX7" fmla="*/ 28900 w 73715"/>
                                <a:gd name="connsiteY7" fmla="*/ 80921 h 80920"/>
                                <a:gd name="connsiteX8" fmla="*/ 13487 w 73715"/>
                                <a:gd name="connsiteY8" fmla="*/ 67434 h 80920"/>
                                <a:gd name="connsiteX9" fmla="*/ 3853 w 73715"/>
                                <a:gd name="connsiteY9" fmla="*/ 44314 h 80920"/>
                                <a:gd name="connsiteX10" fmla="*/ 0 w 73715"/>
                                <a:gd name="connsiteY10" fmla="*/ 28900 h 80920"/>
                                <a:gd name="connsiteX11" fmla="*/ 9633 w 73715"/>
                                <a:gd name="connsiteY11" fmla="*/ 0 h 80920"/>
                                <a:gd name="connsiteX12" fmla="*/ 34680 w 73715"/>
                                <a:gd name="connsiteY12" fmla="*/ 7707 h 80920"/>
                                <a:gd name="connsiteX13" fmla="*/ 55874 w 73715"/>
                                <a:gd name="connsiteY13" fmla="*/ 17340 h 8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715" h="80920">
                                  <a:moveTo>
                                    <a:pt x="55874" y="17340"/>
                                  </a:moveTo>
                                  <a:cubicBezTo>
                                    <a:pt x="63581" y="21194"/>
                                    <a:pt x="71288" y="26974"/>
                                    <a:pt x="73214" y="36607"/>
                                  </a:cubicBezTo>
                                  <a:cubicBezTo>
                                    <a:pt x="75141" y="42387"/>
                                    <a:pt x="71288" y="50094"/>
                                    <a:pt x="65507" y="52021"/>
                                  </a:cubicBezTo>
                                  <a:cubicBezTo>
                                    <a:pt x="61654" y="53947"/>
                                    <a:pt x="57801" y="53947"/>
                                    <a:pt x="53947" y="53947"/>
                                  </a:cubicBezTo>
                                  <a:cubicBezTo>
                                    <a:pt x="52021" y="53947"/>
                                    <a:pt x="48167" y="53947"/>
                                    <a:pt x="46241" y="55874"/>
                                  </a:cubicBezTo>
                                  <a:cubicBezTo>
                                    <a:pt x="40461" y="57801"/>
                                    <a:pt x="40461" y="65507"/>
                                    <a:pt x="40461" y="69361"/>
                                  </a:cubicBezTo>
                                  <a:cubicBezTo>
                                    <a:pt x="40461" y="73214"/>
                                    <a:pt x="38534" y="77068"/>
                                    <a:pt x="36607" y="78994"/>
                                  </a:cubicBezTo>
                                  <a:cubicBezTo>
                                    <a:pt x="34680" y="80921"/>
                                    <a:pt x="32754" y="80921"/>
                                    <a:pt x="28900" y="80921"/>
                                  </a:cubicBezTo>
                                  <a:cubicBezTo>
                                    <a:pt x="21194" y="78994"/>
                                    <a:pt x="15414" y="73214"/>
                                    <a:pt x="13487" y="67434"/>
                                  </a:cubicBezTo>
                                  <a:cubicBezTo>
                                    <a:pt x="9633" y="59727"/>
                                    <a:pt x="5780" y="52021"/>
                                    <a:pt x="3853" y="44314"/>
                                  </a:cubicBezTo>
                                  <a:cubicBezTo>
                                    <a:pt x="1927" y="38534"/>
                                    <a:pt x="1927" y="34680"/>
                                    <a:pt x="0" y="28900"/>
                                  </a:cubicBezTo>
                                  <a:lnTo>
                                    <a:pt x="9633" y="0"/>
                                  </a:lnTo>
                                  <a:cubicBezTo>
                                    <a:pt x="17340" y="1927"/>
                                    <a:pt x="26974" y="3853"/>
                                    <a:pt x="34680" y="7707"/>
                                  </a:cubicBezTo>
                                  <a:cubicBezTo>
                                    <a:pt x="40461" y="9633"/>
                                    <a:pt x="48167" y="11560"/>
                                    <a:pt x="55874" y="17340"/>
                                  </a:cubicBezTo>
                                  <a:close/>
                                </a:path>
                              </a:pathLst>
                            </a:custGeom>
                            <a:solidFill>
                              <a:srgbClr val="005C1F">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4" name="任意多边形: 形状 663">
                              <a:extLst>
                                <a:ext uri="{FF2B5EF4-FFF2-40B4-BE49-F238E27FC236}">
                                  <a16:creationId xmlns:a16="http://schemas.microsoft.com/office/drawing/2014/main" id="{34147F11-A89E-4C72-B0F5-840F9867A437}"/>
                                </a:ext>
                              </a:extLst>
                            </p:cNvPr>
                            <p:cNvSpPr/>
                            <p:nvPr/>
                          </p:nvSpPr>
                          <p:spPr>
                            <a:xfrm>
                              <a:off x="5152151" y="1743853"/>
                              <a:ext cx="165695" cy="69765"/>
                            </a:xfrm>
                            <a:custGeom>
                              <a:avLst/>
                              <a:gdLst>
                                <a:gd name="connsiteX0" fmla="*/ 0 w 165695"/>
                                <a:gd name="connsiteY0" fmla="*/ 0 h 69765"/>
                                <a:gd name="connsiteX1" fmla="*/ 157989 w 165695"/>
                                <a:gd name="connsiteY1" fmla="*/ 32754 h 69765"/>
                                <a:gd name="connsiteX2" fmla="*/ 165695 w 165695"/>
                                <a:gd name="connsiteY2" fmla="*/ 40460 h 69765"/>
                                <a:gd name="connsiteX3" fmla="*/ 161842 w 165695"/>
                                <a:gd name="connsiteY3" fmla="*/ 36607 h 69765"/>
                                <a:gd name="connsiteX4" fmla="*/ 161842 w 165695"/>
                                <a:gd name="connsiteY4" fmla="*/ 42387 h 69765"/>
                                <a:gd name="connsiteX5" fmla="*/ 104041 w 165695"/>
                                <a:gd name="connsiteY5" fmla="*/ 57801 h 69765"/>
                                <a:gd name="connsiteX6" fmla="*/ 77068 w 165695"/>
                                <a:gd name="connsiteY6" fmla="*/ 40460 h 69765"/>
                                <a:gd name="connsiteX7" fmla="*/ 0 w 165695"/>
                                <a:gd name="connsiteY7" fmla="*/ 0 h 6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695" h="69765">
                                  <a:moveTo>
                                    <a:pt x="0" y="0"/>
                                  </a:moveTo>
                                  <a:cubicBezTo>
                                    <a:pt x="102115" y="9633"/>
                                    <a:pt x="142575" y="23120"/>
                                    <a:pt x="157989" y="32754"/>
                                  </a:cubicBezTo>
                                  <a:cubicBezTo>
                                    <a:pt x="161842" y="34680"/>
                                    <a:pt x="163769" y="38534"/>
                                    <a:pt x="165695" y="40460"/>
                                  </a:cubicBezTo>
                                  <a:cubicBezTo>
                                    <a:pt x="163769" y="38534"/>
                                    <a:pt x="163769" y="36607"/>
                                    <a:pt x="161842" y="36607"/>
                                  </a:cubicBezTo>
                                  <a:cubicBezTo>
                                    <a:pt x="161842" y="36607"/>
                                    <a:pt x="161842" y="38534"/>
                                    <a:pt x="161842" y="42387"/>
                                  </a:cubicBezTo>
                                  <a:cubicBezTo>
                                    <a:pt x="163769" y="55874"/>
                                    <a:pt x="159915" y="86701"/>
                                    <a:pt x="104041" y="57801"/>
                                  </a:cubicBezTo>
                                  <a:cubicBezTo>
                                    <a:pt x="94408" y="52021"/>
                                    <a:pt x="84774" y="46241"/>
                                    <a:pt x="77068" y="40460"/>
                                  </a:cubicBezTo>
                                  <a:cubicBezTo>
                                    <a:pt x="61654" y="28900"/>
                                    <a:pt x="26974" y="3853"/>
                                    <a:pt x="0" y="0"/>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5" name="任意多边形: 形状 664">
                              <a:extLst>
                                <a:ext uri="{FF2B5EF4-FFF2-40B4-BE49-F238E27FC236}">
                                  <a16:creationId xmlns:a16="http://schemas.microsoft.com/office/drawing/2014/main" id="{8F9DF48F-8347-4E72-AFE2-E9198E2D9EBB}"/>
                                </a:ext>
                              </a:extLst>
                            </p:cNvPr>
                            <p:cNvSpPr/>
                            <p:nvPr/>
                          </p:nvSpPr>
                          <p:spPr>
                            <a:xfrm>
                              <a:off x="5152151" y="1743853"/>
                              <a:ext cx="165695" cy="69765"/>
                            </a:xfrm>
                            <a:custGeom>
                              <a:avLst/>
                              <a:gdLst>
                                <a:gd name="connsiteX0" fmla="*/ 0 w 165695"/>
                                <a:gd name="connsiteY0" fmla="*/ 0 h 69765"/>
                                <a:gd name="connsiteX1" fmla="*/ 157989 w 165695"/>
                                <a:gd name="connsiteY1" fmla="*/ 32754 h 69765"/>
                                <a:gd name="connsiteX2" fmla="*/ 165695 w 165695"/>
                                <a:gd name="connsiteY2" fmla="*/ 40460 h 69765"/>
                                <a:gd name="connsiteX3" fmla="*/ 161842 w 165695"/>
                                <a:gd name="connsiteY3" fmla="*/ 36607 h 69765"/>
                                <a:gd name="connsiteX4" fmla="*/ 161842 w 165695"/>
                                <a:gd name="connsiteY4" fmla="*/ 42387 h 69765"/>
                                <a:gd name="connsiteX5" fmla="*/ 104041 w 165695"/>
                                <a:gd name="connsiteY5" fmla="*/ 57801 h 69765"/>
                                <a:gd name="connsiteX6" fmla="*/ 77068 w 165695"/>
                                <a:gd name="connsiteY6" fmla="*/ 40460 h 69765"/>
                                <a:gd name="connsiteX7" fmla="*/ 0 w 165695"/>
                                <a:gd name="connsiteY7" fmla="*/ 0 h 6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695" h="69765">
                                  <a:moveTo>
                                    <a:pt x="0" y="0"/>
                                  </a:moveTo>
                                  <a:cubicBezTo>
                                    <a:pt x="102115" y="9633"/>
                                    <a:pt x="142575" y="23120"/>
                                    <a:pt x="157989" y="32754"/>
                                  </a:cubicBezTo>
                                  <a:cubicBezTo>
                                    <a:pt x="161842" y="34680"/>
                                    <a:pt x="163769" y="38534"/>
                                    <a:pt x="165695" y="40460"/>
                                  </a:cubicBezTo>
                                  <a:cubicBezTo>
                                    <a:pt x="163769" y="38534"/>
                                    <a:pt x="163769" y="36607"/>
                                    <a:pt x="161842" y="36607"/>
                                  </a:cubicBezTo>
                                  <a:cubicBezTo>
                                    <a:pt x="161842" y="36607"/>
                                    <a:pt x="161842" y="38534"/>
                                    <a:pt x="161842" y="42387"/>
                                  </a:cubicBezTo>
                                  <a:cubicBezTo>
                                    <a:pt x="163769" y="55874"/>
                                    <a:pt x="159915" y="86701"/>
                                    <a:pt x="104041" y="57801"/>
                                  </a:cubicBezTo>
                                  <a:cubicBezTo>
                                    <a:pt x="94408" y="52021"/>
                                    <a:pt x="84774" y="46241"/>
                                    <a:pt x="77068" y="40460"/>
                                  </a:cubicBezTo>
                                  <a:cubicBezTo>
                                    <a:pt x="61654" y="28900"/>
                                    <a:pt x="26974" y="3853"/>
                                    <a:pt x="0" y="0"/>
                                  </a:cubicBezTo>
                                  <a:close/>
                                </a:path>
                              </a:pathLst>
                            </a:custGeom>
                            <a:solidFill>
                              <a:srgbClr val="005C1F">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60" name="任意多边形: 形状 659">
                            <a:extLst>
                              <a:ext uri="{FF2B5EF4-FFF2-40B4-BE49-F238E27FC236}">
                                <a16:creationId xmlns:a16="http://schemas.microsoft.com/office/drawing/2014/main" id="{CCEE862F-C908-4793-AFE4-46603FB67FD7}"/>
                              </a:ext>
                            </a:extLst>
                          </p:cNvPr>
                          <p:cNvSpPr/>
                          <p:nvPr/>
                        </p:nvSpPr>
                        <p:spPr>
                          <a:xfrm>
                            <a:off x="5188758" y="1804842"/>
                            <a:ext cx="129088" cy="106633"/>
                          </a:xfrm>
                          <a:custGeom>
                            <a:avLst/>
                            <a:gdLst>
                              <a:gd name="connsiteX0" fmla="*/ 3853 w 129088"/>
                              <a:gd name="connsiteY0" fmla="*/ 37273 h 106633"/>
                              <a:gd name="connsiteX1" fmla="*/ 15414 w 129088"/>
                              <a:gd name="connsiteY1" fmla="*/ 29566 h 106633"/>
                              <a:gd name="connsiteX2" fmla="*/ 23120 w 129088"/>
                              <a:gd name="connsiteY2" fmla="*/ 18006 h 106633"/>
                              <a:gd name="connsiteX3" fmla="*/ 28900 w 129088"/>
                              <a:gd name="connsiteY3" fmla="*/ 2592 h 106633"/>
                              <a:gd name="connsiteX4" fmla="*/ 53947 w 129088"/>
                              <a:gd name="connsiteY4" fmla="*/ 10299 h 106633"/>
                              <a:gd name="connsiteX5" fmla="*/ 69361 w 129088"/>
                              <a:gd name="connsiteY5" fmla="*/ 27639 h 106633"/>
                              <a:gd name="connsiteX6" fmla="*/ 98261 w 129088"/>
                              <a:gd name="connsiteY6" fmla="*/ 41126 h 106633"/>
                              <a:gd name="connsiteX7" fmla="*/ 129088 w 129088"/>
                              <a:gd name="connsiteY7" fmla="*/ 33419 h 106633"/>
                              <a:gd name="connsiteX8" fmla="*/ 127161 w 129088"/>
                              <a:gd name="connsiteY8" fmla="*/ 35346 h 106633"/>
                              <a:gd name="connsiteX9" fmla="*/ 88628 w 129088"/>
                              <a:gd name="connsiteY9" fmla="*/ 95073 h 106633"/>
                              <a:gd name="connsiteX10" fmla="*/ 77068 w 129088"/>
                              <a:gd name="connsiteY10" fmla="*/ 106634 h 106633"/>
                              <a:gd name="connsiteX11" fmla="*/ 65507 w 129088"/>
                              <a:gd name="connsiteY11" fmla="*/ 106634 h 106633"/>
                              <a:gd name="connsiteX12" fmla="*/ 32754 w 129088"/>
                              <a:gd name="connsiteY12" fmla="*/ 95073 h 106633"/>
                              <a:gd name="connsiteX13" fmla="*/ 15414 w 129088"/>
                              <a:gd name="connsiteY13" fmla="*/ 79660 h 106633"/>
                              <a:gd name="connsiteX14" fmla="*/ 0 w 129088"/>
                              <a:gd name="connsiteY14" fmla="*/ 58466 h 106633"/>
                              <a:gd name="connsiteX15" fmla="*/ 3853 w 129088"/>
                              <a:gd name="connsiteY15" fmla="*/ 37273 h 10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088" h="106633">
                                <a:moveTo>
                                  <a:pt x="3853" y="37273"/>
                                </a:moveTo>
                                <a:cubicBezTo>
                                  <a:pt x="7707" y="33419"/>
                                  <a:pt x="11560" y="33419"/>
                                  <a:pt x="15414" y="29566"/>
                                </a:cubicBezTo>
                                <a:cubicBezTo>
                                  <a:pt x="19267" y="25713"/>
                                  <a:pt x="23120" y="21859"/>
                                  <a:pt x="23120" y="18006"/>
                                </a:cubicBezTo>
                                <a:cubicBezTo>
                                  <a:pt x="25047" y="12226"/>
                                  <a:pt x="23120" y="6446"/>
                                  <a:pt x="28900" y="2592"/>
                                </a:cubicBezTo>
                                <a:cubicBezTo>
                                  <a:pt x="36607" y="-5114"/>
                                  <a:pt x="48167" y="6446"/>
                                  <a:pt x="53947" y="10299"/>
                                </a:cubicBezTo>
                                <a:cubicBezTo>
                                  <a:pt x="59727" y="16079"/>
                                  <a:pt x="63581" y="21859"/>
                                  <a:pt x="69361" y="27639"/>
                                </a:cubicBezTo>
                                <a:cubicBezTo>
                                  <a:pt x="77068" y="35346"/>
                                  <a:pt x="88628" y="41126"/>
                                  <a:pt x="98261" y="41126"/>
                                </a:cubicBezTo>
                                <a:cubicBezTo>
                                  <a:pt x="109821" y="43053"/>
                                  <a:pt x="121381" y="39200"/>
                                  <a:pt x="129088" y="33419"/>
                                </a:cubicBezTo>
                                <a:cubicBezTo>
                                  <a:pt x="129088" y="33419"/>
                                  <a:pt x="129088" y="35346"/>
                                  <a:pt x="127161" y="35346"/>
                                </a:cubicBezTo>
                                <a:lnTo>
                                  <a:pt x="88628" y="95073"/>
                                </a:lnTo>
                                <a:cubicBezTo>
                                  <a:pt x="84774" y="98927"/>
                                  <a:pt x="80921" y="102780"/>
                                  <a:pt x="77068" y="106634"/>
                                </a:cubicBezTo>
                                <a:cubicBezTo>
                                  <a:pt x="73214" y="106634"/>
                                  <a:pt x="69361" y="106634"/>
                                  <a:pt x="65507" y="106634"/>
                                </a:cubicBezTo>
                                <a:cubicBezTo>
                                  <a:pt x="53947" y="104707"/>
                                  <a:pt x="42387" y="100854"/>
                                  <a:pt x="32754" y="95073"/>
                                </a:cubicBezTo>
                                <a:cubicBezTo>
                                  <a:pt x="26974" y="91220"/>
                                  <a:pt x="21194" y="85440"/>
                                  <a:pt x="15414" y="79660"/>
                                </a:cubicBezTo>
                                <a:cubicBezTo>
                                  <a:pt x="9633" y="73880"/>
                                  <a:pt x="3853" y="66173"/>
                                  <a:pt x="0" y="58466"/>
                                </a:cubicBezTo>
                                <a:cubicBezTo>
                                  <a:pt x="0" y="50760"/>
                                  <a:pt x="0" y="43053"/>
                                  <a:pt x="3853" y="37273"/>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35" name="图形 1">
                        <a:extLst>
                          <a:ext uri="{FF2B5EF4-FFF2-40B4-BE49-F238E27FC236}">
                            <a16:creationId xmlns:a16="http://schemas.microsoft.com/office/drawing/2014/main" id="{72DEEEE1-5F1B-417A-B423-F991BAE6C734}"/>
                          </a:ext>
                        </a:extLst>
                      </p:cNvPr>
                      <p:cNvGrpSpPr/>
                      <p:nvPr/>
                    </p:nvGrpSpPr>
                    <p:grpSpPr>
                      <a:xfrm>
                        <a:off x="4897828" y="1685685"/>
                        <a:ext cx="454698" cy="220010"/>
                        <a:chOff x="4897828" y="1685685"/>
                        <a:chExt cx="454698" cy="220010"/>
                      </a:xfrm>
                    </p:grpSpPr>
                    <p:grpSp>
                      <p:nvGrpSpPr>
                        <p:cNvPr id="641" name="图形 1">
                          <a:extLst>
                            <a:ext uri="{FF2B5EF4-FFF2-40B4-BE49-F238E27FC236}">
                              <a16:creationId xmlns:a16="http://schemas.microsoft.com/office/drawing/2014/main" id="{B3F96E95-96DF-440C-A57C-9462662B99F3}"/>
                            </a:ext>
                          </a:extLst>
                        </p:cNvPr>
                        <p:cNvGrpSpPr/>
                        <p:nvPr/>
                      </p:nvGrpSpPr>
                      <p:grpSpPr>
                        <a:xfrm>
                          <a:off x="5115544" y="1685685"/>
                          <a:ext cx="236982" cy="191109"/>
                          <a:chOff x="5115544" y="1685685"/>
                          <a:chExt cx="236982" cy="191109"/>
                        </a:xfrm>
                      </p:grpSpPr>
                      <p:grpSp>
                        <p:nvGrpSpPr>
                          <p:cNvPr id="650" name="图形 1">
                            <a:extLst>
                              <a:ext uri="{FF2B5EF4-FFF2-40B4-BE49-F238E27FC236}">
                                <a16:creationId xmlns:a16="http://schemas.microsoft.com/office/drawing/2014/main" id="{648369B0-E2E0-4CF5-B835-F0D09D17B902}"/>
                              </a:ext>
                            </a:extLst>
                          </p:cNvPr>
                          <p:cNvGrpSpPr/>
                          <p:nvPr/>
                        </p:nvGrpSpPr>
                        <p:grpSpPr>
                          <a:xfrm>
                            <a:off x="5115544" y="1685685"/>
                            <a:ext cx="236982" cy="191109"/>
                            <a:chOff x="5115544" y="1685685"/>
                            <a:chExt cx="236982" cy="191109"/>
                          </a:xfrm>
                        </p:grpSpPr>
                        <p:sp>
                          <p:nvSpPr>
                            <p:cNvPr id="652" name="任意多边形: 形状 651">
                              <a:extLst>
                                <a:ext uri="{FF2B5EF4-FFF2-40B4-BE49-F238E27FC236}">
                                  <a16:creationId xmlns:a16="http://schemas.microsoft.com/office/drawing/2014/main" id="{C3195C64-BCC6-48C4-BCBE-36A70736CE28}"/>
                                </a:ext>
                              </a:extLst>
                            </p:cNvPr>
                            <p:cNvSpPr/>
                            <p:nvPr/>
                          </p:nvSpPr>
                          <p:spPr>
                            <a:xfrm>
                              <a:off x="5115544" y="1685685"/>
                              <a:ext cx="236982" cy="189183"/>
                            </a:xfrm>
                            <a:custGeom>
                              <a:avLst/>
                              <a:gdLst>
                                <a:gd name="connsiteX0" fmla="*/ 21194 w 236982"/>
                                <a:gd name="connsiteY0" fmla="*/ 48535 h 189183"/>
                                <a:gd name="connsiteX1" fmla="*/ 0 w 236982"/>
                                <a:gd name="connsiteY1" fmla="*/ 102482 h 189183"/>
                                <a:gd name="connsiteX2" fmla="*/ 104041 w 236982"/>
                                <a:gd name="connsiteY2" fmla="*/ 123676 h 189183"/>
                                <a:gd name="connsiteX3" fmla="*/ 142575 w 236982"/>
                                <a:gd name="connsiteY3" fmla="*/ 127529 h 189183"/>
                                <a:gd name="connsiteX4" fmla="*/ 184962 w 236982"/>
                                <a:gd name="connsiteY4" fmla="*/ 185330 h 189183"/>
                                <a:gd name="connsiteX5" fmla="*/ 181109 w 236982"/>
                                <a:gd name="connsiteY5" fmla="*/ 189183 h 189183"/>
                                <a:gd name="connsiteX6" fmla="*/ 188815 w 236982"/>
                                <a:gd name="connsiteY6" fmla="*/ 187256 h 189183"/>
                                <a:gd name="connsiteX7" fmla="*/ 188815 w 236982"/>
                                <a:gd name="connsiteY7" fmla="*/ 187256 h 189183"/>
                                <a:gd name="connsiteX8" fmla="*/ 227349 w 236982"/>
                                <a:gd name="connsiteY8" fmla="*/ 148723 h 189183"/>
                                <a:gd name="connsiteX9" fmla="*/ 229276 w 236982"/>
                                <a:gd name="connsiteY9" fmla="*/ 141016 h 189183"/>
                                <a:gd name="connsiteX10" fmla="*/ 229276 w 236982"/>
                                <a:gd name="connsiteY10" fmla="*/ 139089 h 189183"/>
                                <a:gd name="connsiteX11" fmla="*/ 236983 w 236982"/>
                                <a:gd name="connsiteY11" fmla="*/ 54315 h 189183"/>
                                <a:gd name="connsiteX12" fmla="*/ 235056 w 236982"/>
                                <a:gd name="connsiteY12" fmla="*/ 35048 h 189183"/>
                                <a:gd name="connsiteX13" fmla="*/ 202302 w 236982"/>
                                <a:gd name="connsiteY13" fmla="*/ 4221 h 189183"/>
                                <a:gd name="connsiteX14" fmla="*/ 21194 w 236982"/>
                                <a:gd name="connsiteY14" fmla="*/ 48535 h 18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6982" h="189183">
                                  <a:moveTo>
                                    <a:pt x="21194" y="48535"/>
                                  </a:moveTo>
                                  <a:lnTo>
                                    <a:pt x="0" y="102482"/>
                                  </a:lnTo>
                                  <a:cubicBezTo>
                                    <a:pt x="28900" y="119822"/>
                                    <a:pt x="80921" y="123676"/>
                                    <a:pt x="104041" y="123676"/>
                                  </a:cubicBezTo>
                                  <a:cubicBezTo>
                                    <a:pt x="117528" y="123676"/>
                                    <a:pt x="129088" y="125602"/>
                                    <a:pt x="142575" y="127529"/>
                                  </a:cubicBezTo>
                                  <a:cubicBezTo>
                                    <a:pt x="217716" y="141016"/>
                                    <a:pt x="196522" y="173770"/>
                                    <a:pt x="184962" y="185330"/>
                                  </a:cubicBezTo>
                                  <a:cubicBezTo>
                                    <a:pt x="183035" y="187256"/>
                                    <a:pt x="181109" y="189183"/>
                                    <a:pt x="181109" y="189183"/>
                                  </a:cubicBezTo>
                                  <a:cubicBezTo>
                                    <a:pt x="183035" y="189183"/>
                                    <a:pt x="186889" y="189183"/>
                                    <a:pt x="188815" y="187256"/>
                                  </a:cubicBezTo>
                                  <a:cubicBezTo>
                                    <a:pt x="188815" y="187256"/>
                                    <a:pt x="188815" y="187256"/>
                                    <a:pt x="188815" y="187256"/>
                                  </a:cubicBezTo>
                                  <a:cubicBezTo>
                                    <a:pt x="208082" y="181476"/>
                                    <a:pt x="223496" y="167990"/>
                                    <a:pt x="227349" y="148723"/>
                                  </a:cubicBezTo>
                                  <a:cubicBezTo>
                                    <a:pt x="227349" y="146796"/>
                                    <a:pt x="229276" y="142943"/>
                                    <a:pt x="229276" y="141016"/>
                                  </a:cubicBezTo>
                                  <a:cubicBezTo>
                                    <a:pt x="229276" y="141016"/>
                                    <a:pt x="229276" y="139089"/>
                                    <a:pt x="229276" y="139089"/>
                                  </a:cubicBezTo>
                                  <a:lnTo>
                                    <a:pt x="236983" y="54315"/>
                                  </a:lnTo>
                                  <a:cubicBezTo>
                                    <a:pt x="236983" y="48535"/>
                                    <a:pt x="236983" y="40828"/>
                                    <a:pt x="235056" y="35048"/>
                                  </a:cubicBezTo>
                                  <a:cubicBezTo>
                                    <a:pt x="231203" y="19635"/>
                                    <a:pt x="217716" y="8074"/>
                                    <a:pt x="202302" y="4221"/>
                                  </a:cubicBezTo>
                                  <a:cubicBezTo>
                                    <a:pt x="131015" y="-16973"/>
                                    <a:pt x="21194" y="48535"/>
                                    <a:pt x="21194" y="48535"/>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53" name="任意多边形: 形状 652">
                              <a:extLst>
                                <a:ext uri="{FF2B5EF4-FFF2-40B4-BE49-F238E27FC236}">
                                  <a16:creationId xmlns:a16="http://schemas.microsoft.com/office/drawing/2014/main" id="{744E15C7-6C0A-402A-8DE3-4E38F5C266CE}"/>
                                </a:ext>
                              </a:extLst>
                            </p:cNvPr>
                            <p:cNvSpPr/>
                            <p:nvPr/>
                          </p:nvSpPr>
                          <p:spPr>
                            <a:xfrm>
                              <a:off x="5115544" y="1685685"/>
                              <a:ext cx="236982" cy="189183"/>
                            </a:xfrm>
                            <a:custGeom>
                              <a:avLst/>
                              <a:gdLst>
                                <a:gd name="connsiteX0" fmla="*/ 21194 w 236982"/>
                                <a:gd name="connsiteY0" fmla="*/ 48535 h 189183"/>
                                <a:gd name="connsiteX1" fmla="*/ 0 w 236982"/>
                                <a:gd name="connsiteY1" fmla="*/ 102482 h 189183"/>
                                <a:gd name="connsiteX2" fmla="*/ 104041 w 236982"/>
                                <a:gd name="connsiteY2" fmla="*/ 123676 h 189183"/>
                                <a:gd name="connsiteX3" fmla="*/ 142575 w 236982"/>
                                <a:gd name="connsiteY3" fmla="*/ 127529 h 189183"/>
                                <a:gd name="connsiteX4" fmla="*/ 184962 w 236982"/>
                                <a:gd name="connsiteY4" fmla="*/ 185330 h 189183"/>
                                <a:gd name="connsiteX5" fmla="*/ 181109 w 236982"/>
                                <a:gd name="connsiteY5" fmla="*/ 189183 h 189183"/>
                                <a:gd name="connsiteX6" fmla="*/ 188815 w 236982"/>
                                <a:gd name="connsiteY6" fmla="*/ 187256 h 189183"/>
                                <a:gd name="connsiteX7" fmla="*/ 188815 w 236982"/>
                                <a:gd name="connsiteY7" fmla="*/ 187256 h 189183"/>
                                <a:gd name="connsiteX8" fmla="*/ 227349 w 236982"/>
                                <a:gd name="connsiteY8" fmla="*/ 148723 h 189183"/>
                                <a:gd name="connsiteX9" fmla="*/ 229276 w 236982"/>
                                <a:gd name="connsiteY9" fmla="*/ 141016 h 189183"/>
                                <a:gd name="connsiteX10" fmla="*/ 229276 w 236982"/>
                                <a:gd name="connsiteY10" fmla="*/ 139089 h 189183"/>
                                <a:gd name="connsiteX11" fmla="*/ 236983 w 236982"/>
                                <a:gd name="connsiteY11" fmla="*/ 54315 h 189183"/>
                                <a:gd name="connsiteX12" fmla="*/ 235056 w 236982"/>
                                <a:gd name="connsiteY12" fmla="*/ 35048 h 189183"/>
                                <a:gd name="connsiteX13" fmla="*/ 202302 w 236982"/>
                                <a:gd name="connsiteY13" fmla="*/ 4221 h 189183"/>
                                <a:gd name="connsiteX14" fmla="*/ 21194 w 236982"/>
                                <a:gd name="connsiteY14" fmla="*/ 48535 h 18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6982" h="189183">
                                  <a:moveTo>
                                    <a:pt x="21194" y="48535"/>
                                  </a:moveTo>
                                  <a:lnTo>
                                    <a:pt x="0" y="102482"/>
                                  </a:lnTo>
                                  <a:cubicBezTo>
                                    <a:pt x="28900" y="119822"/>
                                    <a:pt x="80921" y="123676"/>
                                    <a:pt x="104041" y="123676"/>
                                  </a:cubicBezTo>
                                  <a:cubicBezTo>
                                    <a:pt x="117528" y="123676"/>
                                    <a:pt x="129088" y="125602"/>
                                    <a:pt x="142575" y="127529"/>
                                  </a:cubicBezTo>
                                  <a:cubicBezTo>
                                    <a:pt x="217716" y="141016"/>
                                    <a:pt x="196522" y="173770"/>
                                    <a:pt x="184962" y="185330"/>
                                  </a:cubicBezTo>
                                  <a:cubicBezTo>
                                    <a:pt x="183035" y="187256"/>
                                    <a:pt x="181109" y="189183"/>
                                    <a:pt x="181109" y="189183"/>
                                  </a:cubicBezTo>
                                  <a:cubicBezTo>
                                    <a:pt x="183035" y="189183"/>
                                    <a:pt x="186889" y="189183"/>
                                    <a:pt x="188815" y="187256"/>
                                  </a:cubicBezTo>
                                  <a:cubicBezTo>
                                    <a:pt x="188815" y="187256"/>
                                    <a:pt x="188815" y="187256"/>
                                    <a:pt x="188815" y="187256"/>
                                  </a:cubicBezTo>
                                  <a:cubicBezTo>
                                    <a:pt x="208082" y="181476"/>
                                    <a:pt x="223496" y="167990"/>
                                    <a:pt x="227349" y="148723"/>
                                  </a:cubicBezTo>
                                  <a:cubicBezTo>
                                    <a:pt x="227349" y="146796"/>
                                    <a:pt x="229276" y="142943"/>
                                    <a:pt x="229276" y="141016"/>
                                  </a:cubicBezTo>
                                  <a:cubicBezTo>
                                    <a:pt x="229276" y="141016"/>
                                    <a:pt x="229276" y="139089"/>
                                    <a:pt x="229276" y="139089"/>
                                  </a:cubicBezTo>
                                  <a:lnTo>
                                    <a:pt x="236983" y="54315"/>
                                  </a:lnTo>
                                  <a:cubicBezTo>
                                    <a:pt x="236983" y="48535"/>
                                    <a:pt x="236983" y="40828"/>
                                    <a:pt x="235056" y="35048"/>
                                  </a:cubicBezTo>
                                  <a:cubicBezTo>
                                    <a:pt x="231203" y="19635"/>
                                    <a:pt x="217716" y="8074"/>
                                    <a:pt x="202302" y="4221"/>
                                  </a:cubicBezTo>
                                  <a:cubicBezTo>
                                    <a:pt x="131015" y="-16973"/>
                                    <a:pt x="21194" y="48535"/>
                                    <a:pt x="21194" y="48535"/>
                                  </a:cubicBezTo>
                                  <a:close/>
                                </a:path>
                              </a:pathLst>
                            </a:custGeom>
                            <a:solidFill>
                              <a:srgbClr val="005C1F">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54" name="任意多边形: 形状 653">
                              <a:extLst>
                                <a:ext uri="{FF2B5EF4-FFF2-40B4-BE49-F238E27FC236}">
                                  <a16:creationId xmlns:a16="http://schemas.microsoft.com/office/drawing/2014/main" id="{CEB16E1E-3E04-467B-A47D-65983BE72604}"/>
                                </a:ext>
                              </a:extLst>
                            </p:cNvPr>
                            <p:cNvSpPr/>
                            <p:nvPr/>
                          </p:nvSpPr>
                          <p:spPr>
                            <a:xfrm>
                              <a:off x="5115544" y="1711100"/>
                              <a:ext cx="84947" cy="92481"/>
                            </a:xfrm>
                            <a:custGeom>
                              <a:avLst/>
                              <a:gdLst>
                                <a:gd name="connsiteX0" fmla="*/ 69361 w 84947"/>
                                <a:gd name="connsiteY0" fmla="*/ 0 h 92481"/>
                                <a:gd name="connsiteX1" fmla="*/ 80921 w 84947"/>
                                <a:gd name="connsiteY1" fmla="*/ 9633 h 92481"/>
                                <a:gd name="connsiteX2" fmla="*/ 82848 w 84947"/>
                                <a:gd name="connsiteY2" fmla="*/ 28900 h 92481"/>
                                <a:gd name="connsiteX3" fmla="*/ 65507 w 84947"/>
                                <a:gd name="connsiteY3" fmla="*/ 44314 h 92481"/>
                                <a:gd name="connsiteX4" fmla="*/ 63581 w 84947"/>
                                <a:gd name="connsiteY4" fmla="*/ 63581 h 92481"/>
                                <a:gd name="connsiteX5" fmla="*/ 71287 w 84947"/>
                                <a:gd name="connsiteY5" fmla="*/ 80921 h 92481"/>
                                <a:gd name="connsiteX6" fmla="*/ 57801 w 84947"/>
                                <a:gd name="connsiteY6" fmla="*/ 92481 h 92481"/>
                                <a:gd name="connsiteX7" fmla="*/ 53947 w 84947"/>
                                <a:gd name="connsiteY7" fmla="*/ 92481 h 92481"/>
                                <a:gd name="connsiteX8" fmla="*/ 5780 w 84947"/>
                                <a:gd name="connsiteY8" fmla="*/ 78994 h 92481"/>
                                <a:gd name="connsiteX9" fmla="*/ 1927 w 84947"/>
                                <a:gd name="connsiteY9" fmla="*/ 77068 h 92481"/>
                                <a:gd name="connsiteX10" fmla="*/ 0 w 84947"/>
                                <a:gd name="connsiteY10" fmla="*/ 75141 h 92481"/>
                                <a:gd name="connsiteX11" fmla="*/ 21194 w 84947"/>
                                <a:gd name="connsiteY11" fmla="*/ 21194 h 92481"/>
                                <a:gd name="connsiteX12" fmla="*/ 69361 w 84947"/>
                                <a:gd name="connsiteY12" fmla="*/ 0 h 9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47" h="92481">
                                  <a:moveTo>
                                    <a:pt x="69361" y="0"/>
                                  </a:moveTo>
                                  <a:cubicBezTo>
                                    <a:pt x="73214" y="1927"/>
                                    <a:pt x="78994" y="5780"/>
                                    <a:pt x="80921" y="9633"/>
                                  </a:cubicBezTo>
                                  <a:cubicBezTo>
                                    <a:pt x="84774" y="15414"/>
                                    <a:pt x="86701" y="23120"/>
                                    <a:pt x="82848" y="28900"/>
                                  </a:cubicBezTo>
                                  <a:cubicBezTo>
                                    <a:pt x="78994" y="36607"/>
                                    <a:pt x="69361" y="38534"/>
                                    <a:pt x="65507" y="44314"/>
                                  </a:cubicBezTo>
                                  <a:cubicBezTo>
                                    <a:pt x="61654" y="50094"/>
                                    <a:pt x="59727" y="57801"/>
                                    <a:pt x="63581" y="63581"/>
                                  </a:cubicBezTo>
                                  <a:cubicBezTo>
                                    <a:pt x="67434" y="69361"/>
                                    <a:pt x="73214" y="73214"/>
                                    <a:pt x="71287" y="80921"/>
                                  </a:cubicBezTo>
                                  <a:cubicBezTo>
                                    <a:pt x="69361" y="86701"/>
                                    <a:pt x="63581" y="90554"/>
                                    <a:pt x="57801" y="92481"/>
                                  </a:cubicBezTo>
                                  <a:cubicBezTo>
                                    <a:pt x="55874" y="92481"/>
                                    <a:pt x="55874" y="92481"/>
                                    <a:pt x="53947" y="92481"/>
                                  </a:cubicBezTo>
                                  <a:cubicBezTo>
                                    <a:pt x="36607" y="90554"/>
                                    <a:pt x="19267" y="84774"/>
                                    <a:pt x="5780" y="78994"/>
                                  </a:cubicBezTo>
                                  <a:cubicBezTo>
                                    <a:pt x="3853" y="78994"/>
                                    <a:pt x="3853" y="77068"/>
                                    <a:pt x="1927" y="77068"/>
                                  </a:cubicBezTo>
                                  <a:cubicBezTo>
                                    <a:pt x="1927" y="77068"/>
                                    <a:pt x="0" y="77068"/>
                                    <a:pt x="0" y="75141"/>
                                  </a:cubicBezTo>
                                  <a:lnTo>
                                    <a:pt x="21194" y="21194"/>
                                  </a:lnTo>
                                  <a:cubicBezTo>
                                    <a:pt x="21194" y="23120"/>
                                    <a:pt x="40460" y="11560"/>
                                    <a:pt x="69361" y="0"/>
                                  </a:cubicBezTo>
                                  <a:close/>
                                </a:path>
                              </a:pathLst>
                            </a:custGeom>
                            <a:solidFill>
                              <a:srgbClr val="005C1F">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55" name="任意多边形: 形状 654">
                              <a:extLst>
                                <a:ext uri="{FF2B5EF4-FFF2-40B4-BE49-F238E27FC236}">
                                  <a16:creationId xmlns:a16="http://schemas.microsoft.com/office/drawing/2014/main" id="{C66A3753-EFBB-4BE5-9895-ED5C5EE54C2E}"/>
                                </a:ext>
                              </a:extLst>
                            </p:cNvPr>
                            <p:cNvSpPr/>
                            <p:nvPr/>
                          </p:nvSpPr>
                          <p:spPr>
                            <a:xfrm>
                              <a:off x="5115544" y="1790094"/>
                              <a:ext cx="194867" cy="86700"/>
                            </a:xfrm>
                            <a:custGeom>
                              <a:avLst/>
                              <a:gdLst>
                                <a:gd name="connsiteX0" fmla="*/ 0 w 194867"/>
                                <a:gd name="connsiteY0" fmla="*/ 0 h 86700"/>
                                <a:gd name="connsiteX1" fmla="*/ 173402 w 194867"/>
                                <a:gd name="connsiteY1" fmla="*/ 86701 h 86700"/>
                                <a:gd name="connsiteX2" fmla="*/ 186889 w 194867"/>
                                <a:gd name="connsiteY2" fmla="*/ 84774 h 86700"/>
                                <a:gd name="connsiteX3" fmla="*/ 179182 w 194867"/>
                                <a:gd name="connsiteY3" fmla="*/ 86701 h 86700"/>
                                <a:gd name="connsiteX4" fmla="*/ 183035 w 194867"/>
                                <a:gd name="connsiteY4" fmla="*/ 82848 h 86700"/>
                                <a:gd name="connsiteX5" fmla="*/ 140648 w 194867"/>
                                <a:gd name="connsiteY5" fmla="*/ 25047 h 86700"/>
                                <a:gd name="connsiteX6" fmla="*/ 102114 w 194867"/>
                                <a:gd name="connsiteY6" fmla="*/ 21194 h 86700"/>
                                <a:gd name="connsiteX7" fmla="*/ 0 w 194867"/>
                                <a:gd name="connsiteY7" fmla="*/ 0 h 8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867" h="86700">
                                  <a:moveTo>
                                    <a:pt x="0" y="0"/>
                                  </a:moveTo>
                                  <a:cubicBezTo>
                                    <a:pt x="104041" y="69361"/>
                                    <a:pt x="152208" y="84774"/>
                                    <a:pt x="173402" y="86701"/>
                                  </a:cubicBezTo>
                                  <a:cubicBezTo>
                                    <a:pt x="177255" y="86701"/>
                                    <a:pt x="183035" y="86701"/>
                                    <a:pt x="186889" y="84774"/>
                                  </a:cubicBezTo>
                                  <a:cubicBezTo>
                                    <a:pt x="184962" y="84774"/>
                                    <a:pt x="183035" y="86701"/>
                                    <a:pt x="179182" y="86701"/>
                                  </a:cubicBezTo>
                                  <a:cubicBezTo>
                                    <a:pt x="179182" y="86701"/>
                                    <a:pt x="181109" y="84774"/>
                                    <a:pt x="183035" y="82848"/>
                                  </a:cubicBezTo>
                                  <a:cubicBezTo>
                                    <a:pt x="194596" y="71287"/>
                                    <a:pt x="215789" y="40460"/>
                                    <a:pt x="140648" y="25047"/>
                                  </a:cubicBezTo>
                                  <a:cubicBezTo>
                                    <a:pt x="127161" y="23120"/>
                                    <a:pt x="115601" y="21194"/>
                                    <a:pt x="102114" y="21194"/>
                                  </a:cubicBezTo>
                                  <a:cubicBezTo>
                                    <a:pt x="78994" y="19267"/>
                                    <a:pt x="28900" y="17340"/>
                                    <a:pt x="0" y="0"/>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56" name="任意多边形: 形状 655">
                              <a:extLst>
                                <a:ext uri="{FF2B5EF4-FFF2-40B4-BE49-F238E27FC236}">
                                  <a16:creationId xmlns:a16="http://schemas.microsoft.com/office/drawing/2014/main" id="{49406BAE-C290-4674-8E11-ADEBB11204D3}"/>
                                </a:ext>
                              </a:extLst>
                            </p:cNvPr>
                            <p:cNvSpPr/>
                            <p:nvPr/>
                          </p:nvSpPr>
                          <p:spPr>
                            <a:xfrm>
                              <a:off x="5115544" y="1790094"/>
                              <a:ext cx="194867" cy="86700"/>
                            </a:xfrm>
                            <a:custGeom>
                              <a:avLst/>
                              <a:gdLst>
                                <a:gd name="connsiteX0" fmla="*/ 0 w 194867"/>
                                <a:gd name="connsiteY0" fmla="*/ 0 h 86700"/>
                                <a:gd name="connsiteX1" fmla="*/ 173402 w 194867"/>
                                <a:gd name="connsiteY1" fmla="*/ 86701 h 86700"/>
                                <a:gd name="connsiteX2" fmla="*/ 186889 w 194867"/>
                                <a:gd name="connsiteY2" fmla="*/ 84774 h 86700"/>
                                <a:gd name="connsiteX3" fmla="*/ 179182 w 194867"/>
                                <a:gd name="connsiteY3" fmla="*/ 86701 h 86700"/>
                                <a:gd name="connsiteX4" fmla="*/ 183035 w 194867"/>
                                <a:gd name="connsiteY4" fmla="*/ 82848 h 86700"/>
                                <a:gd name="connsiteX5" fmla="*/ 140648 w 194867"/>
                                <a:gd name="connsiteY5" fmla="*/ 25047 h 86700"/>
                                <a:gd name="connsiteX6" fmla="*/ 102114 w 194867"/>
                                <a:gd name="connsiteY6" fmla="*/ 21194 h 86700"/>
                                <a:gd name="connsiteX7" fmla="*/ 0 w 194867"/>
                                <a:gd name="connsiteY7" fmla="*/ 0 h 8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867" h="86700">
                                  <a:moveTo>
                                    <a:pt x="0" y="0"/>
                                  </a:moveTo>
                                  <a:cubicBezTo>
                                    <a:pt x="104041" y="69361"/>
                                    <a:pt x="152208" y="84774"/>
                                    <a:pt x="173402" y="86701"/>
                                  </a:cubicBezTo>
                                  <a:cubicBezTo>
                                    <a:pt x="177255" y="86701"/>
                                    <a:pt x="183035" y="86701"/>
                                    <a:pt x="186889" y="84774"/>
                                  </a:cubicBezTo>
                                  <a:cubicBezTo>
                                    <a:pt x="184962" y="84774"/>
                                    <a:pt x="183035" y="86701"/>
                                    <a:pt x="179182" y="86701"/>
                                  </a:cubicBezTo>
                                  <a:cubicBezTo>
                                    <a:pt x="179182" y="86701"/>
                                    <a:pt x="181109" y="84774"/>
                                    <a:pt x="183035" y="82848"/>
                                  </a:cubicBezTo>
                                  <a:cubicBezTo>
                                    <a:pt x="194596" y="71287"/>
                                    <a:pt x="215789" y="40460"/>
                                    <a:pt x="140648" y="25047"/>
                                  </a:cubicBezTo>
                                  <a:cubicBezTo>
                                    <a:pt x="127161" y="23120"/>
                                    <a:pt x="115601" y="21194"/>
                                    <a:pt x="102114" y="21194"/>
                                  </a:cubicBezTo>
                                  <a:cubicBezTo>
                                    <a:pt x="78994" y="19267"/>
                                    <a:pt x="28900" y="17340"/>
                                    <a:pt x="0" y="0"/>
                                  </a:cubicBezTo>
                                  <a:close/>
                                </a:path>
                              </a:pathLst>
                            </a:custGeom>
                            <a:solidFill>
                              <a:srgbClr val="005C1F">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51" name="任意多边形: 形状 650">
                            <a:extLst>
                              <a:ext uri="{FF2B5EF4-FFF2-40B4-BE49-F238E27FC236}">
                                <a16:creationId xmlns:a16="http://schemas.microsoft.com/office/drawing/2014/main" id="{43DFF6E6-4960-45D7-8780-1C00D378913A}"/>
                              </a:ext>
                            </a:extLst>
                          </p:cNvPr>
                          <p:cNvSpPr/>
                          <p:nvPr/>
                        </p:nvSpPr>
                        <p:spPr>
                          <a:xfrm>
                            <a:off x="5224977" y="1701466"/>
                            <a:ext cx="125622" cy="125234"/>
                          </a:xfrm>
                          <a:custGeom>
                            <a:avLst/>
                            <a:gdLst>
                              <a:gd name="connsiteX0" fmla="*/ 2314 w 125622"/>
                              <a:gd name="connsiteY0" fmla="*/ 25047 h 125234"/>
                              <a:gd name="connsiteX1" fmla="*/ 8095 w 125622"/>
                              <a:gd name="connsiteY1" fmla="*/ 40460 h 125234"/>
                              <a:gd name="connsiteX2" fmla="*/ 6168 w 125622"/>
                              <a:gd name="connsiteY2" fmla="*/ 57801 h 125234"/>
                              <a:gd name="connsiteX3" fmla="*/ 388 w 125622"/>
                              <a:gd name="connsiteY3" fmla="*/ 77068 h 125234"/>
                              <a:gd name="connsiteX4" fmla="*/ 29288 w 125622"/>
                              <a:gd name="connsiteY4" fmla="*/ 88628 h 125234"/>
                              <a:gd name="connsiteX5" fmla="*/ 56262 w 125622"/>
                              <a:gd name="connsiteY5" fmla="*/ 84774 h 125234"/>
                              <a:gd name="connsiteX6" fmla="*/ 94796 w 125622"/>
                              <a:gd name="connsiteY6" fmla="*/ 94408 h 125234"/>
                              <a:gd name="connsiteX7" fmla="*/ 117916 w 125622"/>
                              <a:gd name="connsiteY7" fmla="*/ 125235 h 125234"/>
                              <a:gd name="connsiteX8" fmla="*/ 117916 w 125622"/>
                              <a:gd name="connsiteY8" fmla="*/ 123308 h 125234"/>
                              <a:gd name="connsiteX9" fmla="*/ 125623 w 125622"/>
                              <a:gd name="connsiteY9" fmla="*/ 38534 h 125234"/>
                              <a:gd name="connsiteX10" fmla="*/ 123696 w 125622"/>
                              <a:gd name="connsiteY10" fmla="*/ 19267 h 125234"/>
                              <a:gd name="connsiteX11" fmla="*/ 112136 w 125622"/>
                              <a:gd name="connsiteY11" fmla="*/ 11560 h 125234"/>
                              <a:gd name="connsiteX12" fmla="*/ 73602 w 125622"/>
                              <a:gd name="connsiteY12" fmla="*/ 0 h 125234"/>
                              <a:gd name="connsiteX13" fmla="*/ 46628 w 125622"/>
                              <a:gd name="connsiteY13" fmla="*/ 1927 h 125234"/>
                              <a:gd name="connsiteX14" fmla="*/ 17728 w 125622"/>
                              <a:gd name="connsiteY14" fmla="*/ 9633 h 125234"/>
                              <a:gd name="connsiteX15" fmla="*/ 2314 w 125622"/>
                              <a:gd name="connsiteY15" fmla="*/ 25047 h 12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5622" h="125234">
                                <a:moveTo>
                                  <a:pt x="2314" y="25047"/>
                                </a:moveTo>
                                <a:cubicBezTo>
                                  <a:pt x="2314" y="30827"/>
                                  <a:pt x="6168" y="36607"/>
                                  <a:pt x="8095" y="40460"/>
                                </a:cubicBezTo>
                                <a:cubicBezTo>
                                  <a:pt x="10021" y="46241"/>
                                  <a:pt x="8095" y="52021"/>
                                  <a:pt x="6168" y="57801"/>
                                </a:cubicBezTo>
                                <a:cubicBezTo>
                                  <a:pt x="4241" y="63581"/>
                                  <a:pt x="-1539" y="69361"/>
                                  <a:pt x="388" y="77068"/>
                                </a:cubicBezTo>
                                <a:cubicBezTo>
                                  <a:pt x="2314" y="88628"/>
                                  <a:pt x="21581" y="88628"/>
                                  <a:pt x="29288" y="88628"/>
                                </a:cubicBezTo>
                                <a:cubicBezTo>
                                  <a:pt x="38922" y="86701"/>
                                  <a:pt x="46628" y="84774"/>
                                  <a:pt x="56262" y="84774"/>
                                </a:cubicBezTo>
                                <a:cubicBezTo>
                                  <a:pt x="69749" y="82848"/>
                                  <a:pt x="83235" y="86701"/>
                                  <a:pt x="94796" y="94408"/>
                                </a:cubicBezTo>
                                <a:cubicBezTo>
                                  <a:pt x="106356" y="102114"/>
                                  <a:pt x="114062" y="111748"/>
                                  <a:pt x="117916" y="125235"/>
                                </a:cubicBezTo>
                                <a:cubicBezTo>
                                  <a:pt x="117916" y="125235"/>
                                  <a:pt x="117916" y="123308"/>
                                  <a:pt x="117916" y="123308"/>
                                </a:cubicBezTo>
                                <a:lnTo>
                                  <a:pt x="125623" y="38534"/>
                                </a:lnTo>
                                <a:cubicBezTo>
                                  <a:pt x="125623" y="32754"/>
                                  <a:pt x="125623" y="25047"/>
                                  <a:pt x="123696" y="19267"/>
                                </a:cubicBezTo>
                                <a:cubicBezTo>
                                  <a:pt x="119842" y="15414"/>
                                  <a:pt x="115989" y="13487"/>
                                  <a:pt x="112136" y="11560"/>
                                </a:cubicBezTo>
                                <a:cubicBezTo>
                                  <a:pt x="100576" y="3853"/>
                                  <a:pt x="87089" y="0"/>
                                  <a:pt x="73602" y="0"/>
                                </a:cubicBezTo>
                                <a:cubicBezTo>
                                  <a:pt x="63969" y="0"/>
                                  <a:pt x="54335" y="0"/>
                                  <a:pt x="46628" y="1927"/>
                                </a:cubicBezTo>
                                <a:cubicBezTo>
                                  <a:pt x="36995" y="3853"/>
                                  <a:pt x="25435" y="5780"/>
                                  <a:pt x="17728" y="9633"/>
                                </a:cubicBezTo>
                                <a:cubicBezTo>
                                  <a:pt x="8095" y="11560"/>
                                  <a:pt x="388" y="19267"/>
                                  <a:pt x="2314" y="25047"/>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2" name="图形 1">
                          <a:extLst>
                            <a:ext uri="{FF2B5EF4-FFF2-40B4-BE49-F238E27FC236}">
                              <a16:creationId xmlns:a16="http://schemas.microsoft.com/office/drawing/2014/main" id="{AF0BC372-C4AB-48F4-91B8-63E03C65E41D}"/>
                            </a:ext>
                          </a:extLst>
                        </p:cNvPr>
                        <p:cNvGrpSpPr/>
                        <p:nvPr/>
                      </p:nvGrpSpPr>
                      <p:grpSpPr>
                        <a:xfrm>
                          <a:off x="4897828" y="1713112"/>
                          <a:ext cx="242762" cy="192582"/>
                          <a:chOff x="4897828" y="1713112"/>
                          <a:chExt cx="242762" cy="192582"/>
                        </a:xfrm>
                      </p:grpSpPr>
                      <p:grpSp>
                        <p:nvGrpSpPr>
                          <p:cNvPr id="643" name="图形 1">
                            <a:extLst>
                              <a:ext uri="{FF2B5EF4-FFF2-40B4-BE49-F238E27FC236}">
                                <a16:creationId xmlns:a16="http://schemas.microsoft.com/office/drawing/2014/main" id="{65826A11-0AB8-467A-B8F4-44B4623E857D}"/>
                              </a:ext>
                            </a:extLst>
                          </p:cNvPr>
                          <p:cNvGrpSpPr/>
                          <p:nvPr/>
                        </p:nvGrpSpPr>
                        <p:grpSpPr>
                          <a:xfrm>
                            <a:off x="4897828" y="1713112"/>
                            <a:ext cx="242762" cy="192582"/>
                            <a:chOff x="4897828" y="1713112"/>
                            <a:chExt cx="242762" cy="192582"/>
                          </a:xfrm>
                        </p:grpSpPr>
                        <p:sp>
                          <p:nvSpPr>
                            <p:cNvPr id="645" name="任意多边形: 形状 644">
                              <a:extLst>
                                <a:ext uri="{FF2B5EF4-FFF2-40B4-BE49-F238E27FC236}">
                                  <a16:creationId xmlns:a16="http://schemas.microsoft.com/office/drawing/2014/main" id="{BE577194-D755-4E49-B036-0951337A76A3}"/>
                                </a:ext>
                              </a:extLst>
                            </p:cNvPr>
                            <p:cNvSpPr/>
                            <p:nvPr/>
                          </p:nvSpPr>
                          <p:spPr>
                            <a:xfrm>
                              <a:off x="4897828" y="1713112"/>
                              <a:ext cx="242762" cy="192582"/>
                            </a:xfrm>
                            <a:custGeom>
                              <a:avLst/>
                              <a:gdLst>
                                <a:gd name="connsiteX0" fmla="*/ 208082 w 242762"/>
                                <a:gd name="connsiteY0" fmla="*/ 19181 h 192582"/>
                                <a:gd name="connsiteX1" fmla="*/ 242763 w 242762"/>
                                <a:gd name="connsiteY1" fmla="*/ 67348 h 192582"/>
                                <a:gd name="connsiteX2" fmla="*/ 146428 w 242762"/>
                                <a:gd name="connsiteY2" fmla="*/ 111662 h 192582"/>
                                <a:gd name="connsiteX3" fmla="*/ 109821 w 242762"/>
                                <a:gd name="connsiteY3" fmla="*/ 123222 h 192582"/>
                                <a:gd name="connsiteX4" fmla="*/ 80921 w 242762"/>
                                <a:gd name="connsiteY4" fmla="*/ 188730 h 192582"/>
                                <a:gd name="connsiteX5" fmla="*/ 86701 w 242762"/>
                                <a:gd name="connsiteY5" fmla="*/ 192583 h 192582"/>
                                <a:gd name="connsiteX6" fmla="*/ 78994 w 242762"/>
                                <a:gd name="connsiteY6" fmla="*/ 192583 h 192582"/>
                                <a:gd name="connsiteX7" fmla="*/ 78994 w 242762"/>
                                <a:gd name="connsiteY7" fmla="*/ 192583 h 192582"/>
                                <a:gd name="connsiteX8" fmla="*/ 32754 w 242762"/>
                                <a:gd name="connsiteY8" fmla="*/ 163683 h 192582"/>
                                <a:gd name="connsiteX9" fmla="*/ 28900 w 242762"/>
                                <a:gd name="connsiteY9" fmla="*/ 155976 h 192582"/>
                                <a:gd name="connsiteX10" fmla="*/ 28900 w 242762"/>
                                <a:gd name="connsiteY10" fmla="*/ 154049 h 192582"/>
                                <a:gd name="connsiteX11" fmla="*/ 1927 w 242762"/>
                                <a:gd name="connsiteY11" fmla="*/ 73128 h 192582"/>
                                <a:gd name="connsiteX12" fmla="*/ 0 w 242762"/>
                                <a:gd name="connsiteY12" fmla="*/ 53861 h 192582"/>
                                <a:gd name="connsiteX13" fmla="*/ 25047 w 242762"/>
                                <a:gd name="connsiteY13" fmla="*/ 15328 h 192582"/>
                                <a:gd name="connsiteX14" fmla="*/ 208082 w 242762"/>
                                <a:gd name="connsiteY14" fmla="*/ 19181 h 19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2762" h="192582">
                                  <a:moveTo>
                                    <a:pt x="208082" y="19181"/>
                                  </a:moveTo>
                                  <a:lnTo>
                                    <a:pt x="242763" y="67348"/>
                                  </a:lnTo>
                                  <a:cubicBezTo>
                                    <a:pt x="217716" y="92395"/>
                                    <a:pt x="169549" y="105882"/>
                                    <a:pt x="146428" y="111662"/>
                                  </a:cubicBezTo>
                                  <a:cubicBezTo>
                                    <a:pt x="134868" y="115515"/>
                                    <a:pt x="121381" y="119369"/>
                                    <a:pt x="109821" y="123222"/>
                                  </a:cubicBezTo>
                                  <a:cubicBezTo>
                                    <a:pt x="40460" y="154049"/>
                                    <a:pt x="69361" y="179096"/>
                                    <a:pt x="80921" y="188730"/>
                                  </a:cubicBezTo>
                                  <a:cubicBezTo>
                                    <a:pt x="84774" y="190656"/>
                                    <a:pt x="86701" y="192583"/>
                                    <a:pt x="86701" y="192583"/>
                                  </a:cubicBezTo>
                                  <a:cubicBezTo>
                                    <a:pt x="84774" y="192583"/>
                                    <a:pt x="80921" y="192583"/>
                                    <a:pt x="78994" y="192583"/>
                                  </a:cubicBezTo>
                                  <a:cubicBezTo>
                                    <a:pt x="78994" y="192583"/>
                                    <a:pt x="78994" y="192583"/>
                                    <a:pt x="78994" y="192583"/>
                                  </a:cubicBezTo>
                                  <a:cubicBezTo>
                                    <a:pt x="59727" y="190656"/>
                                    <a:pt x="42387" y="181023"/>
                                    <a:pt x="32754" y="163683"/>
                                  </a:cubicBezTo>
                                  <a:cubicBezTo>
                                    <a:pt x="30827" y="161756"/>
                                    <a:pt x="30827" y="157903"/>
                                    <a:pt x="28900" y="155976"/>
                                  </a:cubicBezTo>
                                  <a:cubicBezTo>
                                    <a:pt x="28900" y="155976"/>
                                    <a:pt x="28900" y="154049"/>
                                    <a:pt x="28900" y="154049"/>
                                  </a:cubicBezTo>
                                  <a:lnTo>
                                    <a:pt x="1927" y="73128"/>
                                  </a:lnTo>
                                  <a:cubicBezTo>
                                    <a:pt x="0" y="67348"/>
                                    <a:pt x="0" y="59641"/>
                                    <a:pt x="0" y="53861"/>
                                  </a:cubicBezTo>
                                  <a:cubicBezTo>
                                    <a:pt x="1927" y="38448"/>
                                    <a:pt x="9633" y="23034"/>
                                    <a:pt x="25047" y="15328"/>
                                  </a:cubicBezTo>
                                  <a:cubicBezTo>
                                    <a:pt x="86701" y="-21280"/>
                                    <a:pt x="208082" y="19181"/>
                                    <a:pt x="208082" y="19181"/>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46" name="任意多边形: 形状 645">
                              <a:extLst>
                                <a:ext uri="{FF2B5EF4-FFF2-40B4-BE49-F238E27FC236}">
                                  <a16:creationId xmlns:a16="http://schemas.microsoft.com/office/drawing/2014/main" id="{05168810-A008-4FE5-BF78-53858559EC4F}"/>
                                </a:ext>
                              </a:extLst>
                            </p:cNvPr>
                            <p:cNvSpPr/>
                            <p:nvPr/>
                          </p:nvSpPr>
                          <p:spPr>
                            <a:xfrm>
                              <a:off x="4897828" y="1713112"/>
                              <a:ext cx="242762" cy="192582"/>
                            </a:xfrm>
                            <a:custGeom>
                              <a:avLst/>
                              <a:gdLst>
                                <a:gd name="connsiteX0" fmla="*/ 208082 w 242762"/>
                                <a:gd name="connsiteY0" fmla="*/ 19181 h 192582"/>
                                <a:gd name="connsiteX1" fmla="*/ 242763 w 242762"/>
                                <a:gd name="connsiteY1" fmla="*/ 67348 h 192582"/>
                                <a:gd name="connsiteX2" fmla="*/ 146428 w 242762"/>
                                <a:gd name="connsiteY2" fmla="*/ 111662 h 192582"/>
                                <a:gd name="connsiteX3" fmla="*/ 109821 w 242762"/>
                                <a:gd name="connsiteY3" fmla="*/ 123222 h 192582"/>
                                <a:gd name="connsiteX4" fmla="*/ 80921 w 242762"/>
                                <a:gd name="connsiteY4" fmla="*/ 188730 h 192582"/>
                                <a:gd name="connsiteX5" fmla="*/ 86701 w 242762"/>
                                <a:gd name="connsiteY5" fmla="*/ 192583 h 192582"/>
                                <a:gd name="connsiteX6" fmla="*/ 78994 w 242762"/>
                                <a:gd name="connsiteY6" fmla="*/ 192583 h 192582"/>
                                <a:gd name="connsiteX7" fmla="*/ 78994 w 242762"/>
                                <a:gd name="connsiteY7" fmla="*/ 192583 h 192582"/>
                                <a:gd name="connsiteX8" fmla="*/ 32754 w 242762"/>
                                <a:gd name="connsiteY8" fmla="*/ 163683 h 192582"/>
                                <a:gd name="connsiteX9" fmla="*/ 28900 w 242762"/>
                                <a:gd name="connsiteY9" fmla="*/ 155976 h 192582"/>
                                <a:gd name="connsiteX10" fmla="*/ 28900 w 242762"/>
                                <a:gd name="connsiteY10" fmla="*/ 154049 h 192582"/>
                                <a:gd name="connsiteX11" fmla="*/ 1927 w 242762"/>
                                <a:gd name="connsiteY11" fmla="*/ 73128 h 192582"/>
                                <a:gd name="connsiteX12" fmla="*/ 0 w 242762"/>
                                <a:gd name="connsiteY12" fmla="*/ 53861 h 192582"/>
                                <a:gd name="connsiteX13" fmla="*/ 25047 w 242762"/>
                                <a:gd name="connsiteY13" fmla="*/ 15328 h 192582"/>
                                <a:gd name="connsiteX14" fmla="*/ 208082 w 242762"/>
                                <a:gd name="connsiteY14" fmla="*/ 19181 h 19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2762" h="192582">
                                  <a:moveTo>
                                    <a:pt x="208082" y="19181"/>
                                  </a:moveTo>
                                  <a:lnTo>
                                    <a:pt x="242763" y="67348"/>
                                  </a:lnTo>
                                  <a:cubicBezTo>
                                    <a:pt x="217716" y="92395"/>
                                    <a:pt x="169549" y="105882"/>
                                    <a:pt x="146428" y="111662"/>
                                  </a:cubicBezTo>
                                  <a:cubicBezTo>
                                    <a:pt x="134868" y="115515"/>
                                    <a:pt x="121381" y="119369"/>
                                    <a:pt x="109821" y="123222"/>
                                  </a:cubicBezTo>
                                  <a:cubicBezTo>
                                    <a:pt x="40460" y="154049"/>
                                    <a:pt x="69361" y="179096"/>
                                    <a:pt x="80921" y="188730"/>
                                  </a:cubicBezTo>
                                  <a:cubicBezTo>
                                    <a:pt x="84774" y="190656"/>
                                    <a:pt x="86701" y="192583"/>
                                    <a:pt x="86701" y="192583"/>
                                  </a:cubicBezTo>
                                  <a:cubicBezTo>
                                    <a:pt x="84774" y="192583"/>
                                    <a:pt x="80921" y="192583"/>
                                    <a:pt x="78994" y="192583"/>
                                  </a:cubicBezTo>
                                  <a:cubicBezTo>
                                    <a:pt x="78994" y="192583"/>
                                    <a:pt x="78994" y="192583"/>
                                    <a:pt x="78994" y="192583"/>
                                  </a:cubicBezTo>
                                  <a:cubicBezTo>
                                    <a:pt x="59727" y="190656"/>
                                    <a:pt x="42387" y="181023"/>
                                    <a:pt x="32754" y="163683"/>
                                  </a:cubicBezTo>
                                  <a:cubicBezTo>
                                    <a:pt x="30827" y="161756"/>
                                    <a:pt x="30827" y="157903"/>
                                    <a:pt x="28900" y="155976"/>
                                  </a:cubicBezTo>
                                  <a:cubicBezTo>
                                    <a:pt x="28900" y="155976"/>
                                    <a:pt x="28900" y="154049"/>
                                    <a:pt x="28900" y="154049"/>
                                  </a:cubicBezTo>
                                  <a:lnTo>
                                    <a:pt x="1927" y="73128"/>
                                  </a:lnTo>
                                  <a:cubicBezTo>
                                    <a:pt x="0" y="67348"/>
                                    <a:pt x="0" y="59641"/>
                                    <a:pt x="0" y="53861"/>
                                  </a:cubicBezTo>
                                  <a:cubicBezTo>
                                    <a:pt x="1927" y="38448"/>
                                    <a:pt x="9633" y="23034"/>
                                    <a:pt x="25047" y="15328"/>
                                  </a:cubicBezTo>
                                  <a:cubicBezTo>
                                    <a:pt x="86701" y="-21280"/>
                                    <a:pt x="208082" y="19181"/>
                                    <a:pt x="208082" y="19181"/>
                                  </a:cubicBezTo>
                                  <a:close/>
                                </a:path>
                              </a:pathLst>
                            </a:custGeom>
                            <a:solidFill>
                              <a:srgbClr val="005C1F">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47" name="任意多边形: 形状 646">
                              <a:extLst>
                                <a:ext uri="{FF2B5EF4-FFF2-40B4-BE49-F238E27FC236}">
                                  <a16:creationId xmlns:a16="http://schemas.microsoft.com/office/drawing/2014/main" id="{403C437F-88A6-45DF-9E72-7D8532445511}"/>
                                </a:ext>
                              </a:extLst>
                            </p:cNvPr>
                            <p:cNvSpPr/>
                            <p:nvPr/>
                          </p:nvSpPr>
                          <p:spPr>
                            <a:xfrm>
                              <a:off x="5040403" y="1728440"/>
                              <a:ext cx="96334" cy="81094"/>
                            </a:xfrm>
                            <a:custGeom>
                              <a:avLst/>
                              <a:gdLst>
                                <a:gd name="connsiteX0" fmla="*/ 42387 w 96334"/>
                                <a:gd name="connsiteY0" fmla="*/ 77068 h 81094"/>
                                <a:gd name="connsiteX1" fmla="*/ 11560 w 96334"/>
                                <a:gd name="connsiteY1" fmla="*/ 78994 h 81094"/>
                                <a:gd name="connsiteX2" fmla="*/ 3853 w 96334"/>
                                <a:gd name="connsiteY2" fmla="*/ 59727 h 81094"/>
                                <a:gd name="connsiteX3" fmla="*/ 9633 w 96334"/>
                                <a:gd name="connsiteY3" fmla="*/ 48167 h 81094"/>
                                <a:gd name="connsiteX4" fmla="*/ 13487 w 96334"/>
                                <a:gd name="connsiteY4" fmla="*/ 38534 h 81094"/>
                                <a:gd name="connsiteX5" fmla="*/ 5780 w 96334"/>
                                <a:gd name="connsiteY5" fmla="*/ 23120 h 81094"/>
                                <a:gd name="connsiteX6" fmla="*/ 0 w 96334"/>
                                <a:gd name="connsiteY6" fmla="*/ 13487 h 81094"/>
                                <a:gd name="connsiteX7" fmla="*/ 3853 w 96334"/>
                                <a:gd name="connsiteY7" fmla="*/ 5780 h 81094"/>
                                <a:gd name="connsiteX8" fmla="*/ 28900 w 96334"/>
                                <a:gd name="connsiteY8" fmla="*/ 0 h 81094"/>
                                <a:gd name="connsiteX9" fmla="*/ 59727 w 96334"/>
                                <a:gd name="connsiteY9" fmla="*/ 7707 h 81094"/>
                                <a:gd name="connsiteX10" fmla="*/ 75141 w 96334"/>
                                <a:gd name="connsiteY10" fmla="*/ 15413 h 81094"/>
                                <a:gd name="connsiteX11" fmla="*/ 96334 w 96334"/>
                                <a:gd name="connsiteY11" fmla="*/ 46241 h 81094"/>
                                <a:gd name="connsiteX12" fmla="*/ 71287 w 96334"/>
                                <a:gd name="connsiteY12" fmla="*/ 63581 h 81094"/>
                                <a:gd name="connsiteX13" fmla="*/ 42387 w 96334"/>
                                <a:gd name="connsiteY13" fmla="*/ 77068 h 8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334" h="81094">
                                  <a:moveTo>
                                    <a:pt x="42387" y="77068"/>
                                  </a:moveTo>
                                  <a:cubicBezTo>
                                    <a:pt x="32754" y="80921"/>
                                    <a:pt x="21194" y="82848"/>
                                    <a:pt x="11560" y="78994"/>
                                  </a:cubicBezTo>
                                  <a:cubicBezTo>
                                    <a:pt x="3853" y="75141"/>
                                    <a:pt x="1927" y="67434"/>
                                    <a:pt x="3853" y="59727"/>
                                  </a:cubicBezTo>
                                  <a:cubicBezTo>
                                    <a:pt x="5780" y="55874"/>
                                    <a:pt x="7707" y="52021"/>
                                    <a:pt x="9633" y="48167"/>
                                  </a:cubicBezTo>
                                  <a:cubicBezTo>
                                    <a:pt x="11560" y="46241"/>
                                    <a:pt x="13487" y="42387"/>
                                    <a:pt x="13487" y="38534"/>
                                  </a:cubicBezTo>
                                  <a:cubicBezTo>
                                    <a:pt x="15413" y="32754"/>
                                    <a:pt x="9633" y="26974"/>
                                    <a:pt x="5780" y="23120"/>
                                  </a:cubicBezTo>
                                  <a:cubicBezTo>
                                    <a:pt x="1927" y="21194"/>
                                    <a:pt x="0" y="17340"/>
                                    <a:pt x="0" y="13487"/>
                                  </a:cubicBezTo>
                                  <a:cubicBezTo>
                                    <a:pt x="0" y="9633"/>
                                    <a:pt x="1927" y="7707"/>
                                    <a:pt x="3853" y="5780"/>
                                  </a:cubicBezTo>
                                  <a:cubicBezTo>
                                    <a:pt x="9633" y="0"/>
                                    <a:pt x="19267" y="0"/>
                                    <a:pt x="28900" y="0"/>
                                  </a:cubicBezTo>
                                  <a:cubicBezTo>
                                    <a:pt x="38534" y="0"/>
                                    <a:pt x="50094" y="3853"/>
                                    <a:pt x="59727" y="7707"/>
                                  </a:cubicBezTo>
                                  <a:cubicBezTo>
                                    <a:pt x="65507" y="9633"/>
                                    <a:pt x="71287" y="13487"/>
                                    <a:pt x="75141" y="15413"/>
                                  </a:cubicBezTo>
                                  <a:lnTo>
                                    <a:pt x="96334" y="46241"/>
                                  </a:lnTo>
                                  <a:cubicBezTo>
                                    <a:pt x="88628" y="53947"/>
                                    <a:pt x="80921" y="59727"/>
                                    <a:pt x="71287" y="63581"/>
                                  </a:cubicBezTo>
                                  <a:cubicBezTo>
                                    <a:pt x="61654" y="69361"/>
                                    <a:pt x="52021" y="73214"/>
                                    <a:pt x="42387" y="77068"/>
                                  </a:cubicBezTo>
                                  <a:close/>
                                </a:path>
                              </a:pathLst>
                            </a:custGeom>
                            <a:solidFill>
                              <a:srgbClr val="005C1F">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48" name="任意多边形: 形状 647">
                              <a:extLst>
                                <a:ext uri="{FF2B5EF4-FFF2-40B4-BE49-F238E27FC236}">
                                  <a16:creationId xmlns:a16="http://schemas.microsoft.com/office/drawing/2014/main" id="{86C13F03-8F04-4F95-BE11-6DF9AD4F1C25}"/>
                                </a:ext>
                              </a:extLst>
                            </p:cNvPr>
                            <p:cNvSpPr/>
                            <p:nvPr/>
                          </p:nvSpPr>
                          <p:spPr>
                            <a:xfrm>
                              <a:off x="4963335" y="1780460"/>
                              <a:ext cx="177255" cy="125234"/>
                            </a:xfrm>
                            <a:custGeom>
                              <a:avLst/>
                              <a:gdLst>
                                <a:gd name="connsiteX0" fmla="*/ 177255 w 177255"/>
                                <a:gd name="connsiteY0" fmla="*/ 0 h 125234"/>
                                <a:gd name="connsiteX1" fmla="*/ 28900 w 177255"/>
                                <a:gd name="connsiteY1" fmla="*/ 123308 h 125234"/>
                                <a:gd name="connsiteX2" fmla="*/ 15414 w 177255"/>
                                <a:gd name="connsiteY2" fmla="*/ 125235 h 125234"/>
                                <a:gd name="connsiteX3" fmla="*/ 23120 w 177255"/>
                                <a:gd name="connsiteY3" fmla="*/ 125235 h 125234"/>
                                <a:gd name="connsiteX4" fmla="*/ 17340 w 177255"/>
                                <a:gd name="connsiteY4" fmla="*/ 121381 h 125234"/>
                                <a:gd name="connsiteX5" fmla="*/ 46241 w 177255"/>
                                <a:gd name="connsiteY5" fmla="*/ 55874 h 125234"/>
                                <a:gd name="connsiteX6" fmla="*/ 82848 w 177255"/>
                                <a:gd name="connsiteY6" fmla="*/ 44314 h 125234"/>
                                <a:gd name="connsiteX7" fmla="*/ 177255 w 177255"/>
                                <a:gd name="connsiteY7" fmla="*/ 0 h 12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55" h="125234">
                                  <a:moveTo>
                                    <a:pt x="177255" y="0"/>
                                  </a:moveTo>
                                  <a:cubicBezTo>
                                    <a:pt x="92481" y="90554"/>
                                    <a:pt x="48167" y="117528"/>
                                    <a:pt x="28900" y="123308"/>
                                  </a:cubicBezTo>
                                  <a:cubicBezTo>
                                    <a:pt x="25047" y="125235"/>
                                    <a:pt x="19267" y="125235"/>
                                    <a:pt x="15414" y="125235"/>
                                  </a:cubicBezTo>
                                  <a:cubicBezTo>
                                    <a:pt x="17340" y="125235"/>
                                    <a:pt x="21194" y="125235"/>
                                    <a:pt x="23120" y="125235"/>
                                  </a:cubicBezTo>
                                  <a:cubicBezTo>
                                    <a:pt x="23120" y="125235"/>
                                    <a:pt x="21194" y="123308"/>
                                    <a:pt x="17340" y="121381"/>
                                  </a:cubicBezTo>
                                  <a:cubicBezTo>
                                    <a:pt x="3853" y="111748"/>
                                    <a:pt x="-25047" y="86701"/>
                                    <a:pt x="46241" y="55874"/>
                                  </a:cubicBezTo>
                                  <a:cubicBezTo>
                                    <a:pt x="57801" y="50094"/>
                                    <a:pt x="69361" y="46241"/>
                                    <a:pt x="82848" y="44314"/>
                                  </a:cubicBezTo>
                                  <a:cubicBezTo>
                                    <a:pt x="104041" y="38534"/>
                                    <a:pt x="152208" y="23120"/>
                                    <a:pt x="177255" y="0"/>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49" name="任意多边形: 形状 648">
                              <a:extLst>
                                <a:ext uri="{FF2B5EF4-FFF2-40B4-BE49-F238E27FC236}">
                                  <a16:creationId xmlns:a16="http://schemas.microsoft.com/office/drawing/2014/main" id="{5B11BF7F-EB82-4DC2-9FDB-AFA293E5D753}"/>
                                </a:ext>
                              </a:extLst>
                            </p:cNvPr>
                            <p:cNvSpPr/>
                            <p:nvPr/>
                          </p:nvSpPr>
                          <p:spPr>
                            <a:xfrm>
                              <a:off x="4963335" y="1780460"/>
                              <a:ext cx="177255" cy="125234"/>
                            </a:xfrm>
                            <a:custGeom>
                              <a:avLst/>
                              <a:gdLst>
                                <a:gd name="connsiteX0" fmla="*/ 177255 w 177255"/>
                                <a:gd name="connsiteY0" fmla="*/ 0 h 125234"/>
                                <a:gd name="connsiteX1" fmla="*/ 28900 w 177255"/>
                                <a:gd name="connsiteY1" fmla="*/ 123308 h 125234"/>
                                <a:gd name="connsiteX2" fmla="*/ 15414 w 177255"/>
                                <a:gd name="connsiteY2" fmla="*/ 125235 h 125234"/>
                                <a:gd name="connsiteX3" fmla="*/ 23120 w 177255"/>
                                <a:gd name="connsiteY3" fmla="*/ 125235 h 125234"/>
                                <a:gd name="connsiteX4" fmla="*/ 17340 w 177255"/>
                                <a:gd name="connsiteY4" fmla="*/ 121381 h 125234"/>
                                <a:gd name="connsiteX5" fmla="*/ 46241 w 177255"/>
                                <a:gd name="connsiteY5" fmla="*/ 55874 h 125234"/>
                                <a:gd name="connsiteX6" fmla="*/ 82848 w 177255"/>
                                <a:gd name="connsiteY6" fmla="*/ 44314 h 125234"/>
                                <a:gd name="connsiteX7" fmla="*/ 177255 w 177255"/>
                                <a:gd name="connsiteY7" fmla="*/ 0 h 12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55" h="125234">
                                  <a:moveTo>
                                    <a:pt x="177255" y="0"/>
                                  </a:moveTo>
                                  <a:cubicBezTo>
                                    <a:pt x="92481" y="90554"/>
                                    <a:pt x="48167" y="117528"/>
                                    <a:pt x="28900" y="123308"/>
                                  </a:cubicBezTo>
                                  <a:cubicBezTo>
                                    <a:pt x="25047" y="125235"/>
                                    <a:pt x="19267" y="125235"/>
                                    <a:pt x="15414" y="125235"/>
                                  </a:cubicBezTo>
                                  <a:cubicBezTo>
                                    <a:pt x="17340" y="125235"/>
                                    <a:pt x="21194" y="125235"/>
                                    <a:pt x="23120" y="125235"/>
                                  </a:cubicBezTo>
                                  <a:cubicBezTo>
                                    <a:pt x="23120" y="125235"/>
                                    <a:pt x="21194" y="123308"/>
                                    <a:pt x="17340" y="121381"/>
                                  </a:cubicBezTo>
                                  <a:cubicBezTo>
                                    <a:pt x="3853" y="111748"/>
                                    <a:pt x="-25047" y="86701"/>
                                    <a:pt x="46241" y="55874"/>
                                  </a:cubicBezTo>
                                  <a:cubicBezTo>
                                    <a:pt x="57801" y="50094"/>
                                    <a:pt x="69361" y="46241"/>
                                    <a:pt x="82848" y="44314"/>
                                  </a:cubicBezTo>
                                  <a:cubicBezTo>
                                    <a:pt x="104041" y="38534"/>
                                    <a:pt x="152208" y="23120"/>
                                    <a:pt x="177255" y="0"/>
                                  </a:cubicBezTo>
                                  <a:close/>
                                </a:path>
                              </a:pathLst>
                            </a:custGeom>
                            <a:solidFill>
                              <a:srgbClr val="005C1F">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44" name="任意多边形: 形状 643">
                            <a:extLst>
                              <a:ext uri="{FF2B5EF4-FFF2-40B4-BE49-F238E27FC236}">
                                <a16:creationId xmlns:a16="http://schemas.microsoft.com/office/drawing/2014/main" id="{E004B011-9FB6-4C78-8234-0A11C0BE4437}"/>
                              </a:ext>
                            </a:extLst>
                          </p:cNvPr>
                          <p:cNvSpPr/>
                          <p:nvPr/>
                        </p:nvSpPr>
                        <p:spPr>
                          <a:xfrm>
                            <a:off x="4899755" y="1730366"/>
                            <a:ext cx="132941" cy="136794"/>
                          </a:xfrm>
                          <a:custGeom>
                            <a:avLst/>
                            <a:gdLst>
                              <a:gd name="connsiteX0" fmla="*/ 117528 w 132941"/>
                              <a:gd name="connsiteY0" fmla="*/ 13487 h 136794"/>
                              <a:gd name="connsiteX1" fmla="*/ 115601 w 132941"/>
                              <a:gd name="connsiteY1" fmla="*/ 30827 h 136794"/>
                              <a:gd name="connsiteX2" fmla="*/ 121381 w 132941"/>
                              <a:gd name="connsiteY2" fmla="*/ 48167 h 136794"/>
                              <a:gd name="connsiteX3" fmla="*/ 132942 w 132941"/>
                              <a:gd name="connsiteY3" fmla="*/ 65507 h 136794"/>
                              <a:gd name="connsiteX4" fmla="*/ 105968 w 132941"/>
                              <a:gd name="connsiteY4" fmla="*/ 82848 h 136794"/>
                              <a:gd name="connsiteX5" fmla="*/ 78994 w 132941"/>
                              <a:gd name="connsiteY5" fmla="*/ 84774 h 136794"/>
                              <a:gd name="connsiteX6" fmla="*/ 44314 w 132941"/>
                              <a:gd name="connsiteY6" fmla="*/ 102114 h 136794"/>
                              <a:gd name="connsiteX7" fmla="*/ 28900 w 132941"/>
                              <a:gd name="connsiteY7" fmla="*/ 136795 h 136794"/>
                              <a:gd name="connsiteX8" fmla="*/ 28900 w 132941"/>
                              <a:gd name="connsiteY8" fmla="*/ 134868 h 136794"/>
                              <a:gd name="connsiteX9" fmla="*/ 1927 w 132941"/>
                              <a:gd name="connsiteY9" fmla="*/ 53947 h 136794"/>
                              <a:gd name="connsiteX10" fmla="*/ 0 w 132941"/>
                              <a:gd name="connsiteY10" fmla="*/ 34680 h 136794"/>
                              <a:gd name="connsiteX11" fmla="*/ 9633 w 132941"/>
                              <a:gd name="connsiteY11" fmla="*/ 25047 h 136794"/>
                              <a:gd name="connsiteX12" fmla="*/ 44314 w 132941"/>
                              <a:gd name="connsiteY12" fmla="*/ 3853 h 136794"/>
                              <a:gd name="connsiteX13" fmla="*/ 71287 w 132941"/>
                              <a:gd name="connsiteY13" fmla="*/ 0 h 136794"/>
                              <a:gd name="connsiteX14" fmla="*/ 102115 w 132941"/>
                              <a:gd name="connsiteY14" fmla="*/ 1927 h 136794"/>
                              <a:gd name="connsiteX15" fmla="*/ 117528 w 132941"/>
                              <a:gd name="connsiteY15" fmla="*/ 13487 h 136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2941" h="136794">
                                <a:moveTo>
                                  <a:pt x="117528" y="13487"/>
                                </a:moveTo>
                                <a:cubicBezTo>
                                  <a:pt x="119455" y="19267"/>
                                  <a:pt x="115601" y="25047"/>
                                  <a:pt x="115601" y="30827"/>
                                </a:cubicBezTo>
                                <a:cubicBezTo>
                                  <a:pt x="115601" y="36607"/>
                                  <a:pt x="117528" y="42387"/>
                                  <a:pt x="121381" y="48167"/>
                                </a:cubicBezTo>
                                <a:cubicBezTo>
                                  <a:pt x="125235" y="53947"/>
                                  <a:pt x="131015" y="57801"/>
                                  <a:pt x="132942" y="65507"/>
                                </a:cubicBezTo>
                                <a:cubicBezTo>
                                  <a:pt x="132942" y="77068"/>
                                  <a:pt x="115601" y="80921"/>
                                  <a:pt x="105968" y="82848"/>
                                </a:cubicBezTo>
                                <a:cubicBezTo>
                                  <a:pt x="96334" y="84774"/>
                                  <a:pt x="88628" y="82848"/>
                                  <a:pt x="78994" y="84774"/>
                                </a:cubicBezTo>
                                <a:cubicBezTo>
                                  <a:pt x="65507" y="86701"/>
                                  <a:pt x="52021" y="92481"/>
                                  <a:pt x="44314" y="102114"/>
                                </a:cubicBezTo>
                                <a:cubicBezTo>
                                  <a:pt x="34680" y="111748"/>
                                  <a:pt x="28900" y="125235"/>
                                  <a:pt x="28900" y="136795"/>
                                </a:cubicBezTo>
                                <a:cubicBezTo>
                                  <a:pt x="28900" y="136795"/>
                                  <a:pt x="28900" y="134868"/>
                                  <a:pt x="28900" y="134868"/>
                                </a:cubicBezTo>
                                <a:lnTo>
                                  <a:pt x="1927" y="53947"/>
                                </a:lnTo>
                                <a:cubicBezTo>
                                  <a:pt x="0" y="48167"/>
                                  <a:pt x="0" y="40460"/>
                                  <a:pt x="0" y="34680"/>
                                </a:cubicBezTo>
                                <a:cubicBezTo>
                                  <a:pt x="1927" y="30827"/>
                                  <a:pt x="5780" y="26974"/>
                                  <a:pt x="9633" y="25047"/>
                                </a:cubicBezTo>
                                <a:cubicBezTo>
                                  <a:pt x="19267" y="15413"/>
                                  <a:pt x="32754" y="7707"/>
                                  <a:pt x="44314" y="3853"/>
                                </a:cubicBezTo>
                                <a:cubicBezTo>
                                  <a:pt x="52021" y="1927"/>
                                  <a:pt x="61654" y="0"/>
                                  <a:pt x="71287" y="0"/>
                                </a:cubicBezTo>
                                <a:cubicBezTo>
                                  <a:pt x="80921" y="0"/>
                                  <a:pt x="92481" y="0"/>
                                  <a:pt x="102115" y="1927"/>
                                </a:cubicBezTo>
                                <a:cubicBezTo>
                                  <a:pt x="107895" y="1927"/>
                                  <a:pt x="115601" y="7707"/>
                                  <a:pt x="117528" y="13487"/>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636" name="图形 1">
                        <a:extLst>
                          <a:ext uri="{FF2B5EF4-FFF2-40B4-BE49-F238E27FC236}">
                            <a16:creationId xmlns:a16="http://schemas.microsoft.com/office/drawing/2014/main" id="{008D08F9-9180-48BC-A093-449ED6F96B58}"/>
                          </a:ext>
                        </a:extLst>
                      </p:cNvPr>
                      <p:cNvGrpSpPr/>
                      <p:nvPr/>
                    </p:nvGrpSpPr>
                    <p:grpSpPr>
                      <a:xfrm>
                        <a:off x="5088570" y="1677080"/>
                        <a:ext cx="82847" cy="130619"/>
                        <a:chOff x="5088570" y="1677080"/>
                        <a:chExt cx="82847" cy="130619"/>
                      </a:xfrm>
                      <a:solidFill>
                        <a:srgbClr val="005C1F"/>
                      </a:solidFill>
                    </p:grpSpPr>
                    <p:sp>
                      <p:nvSpPr>
                        <p:cNvPr id="637" name="任意多边形: 形状 636">
                          <a:extLst>
                            <a:ext uri="{FF2B5EF4-FFF2-40B4-BE49-F238E27FC236}">
                              <a16:creationId xmlns:a16="http://schemas.microsoft.com/office/drawing/2014/main" id="{496CF07A-0E04-479A-A6A0-7640D647B11F}"/>
                            </a:ext>
                          </a:extLst>
                        </p:cNvPr>
                        <p:cNvSpPr/>
                        <p:nvPr/>
                      </p:nvSpPr>
                      <p:spPr>
                        <a:xfrm>
                          <a:off x="5088570" y="1677080"/>
                          <a:ext cx="82847" cy="130619"/>
                        </a:xfrm>
                        <a:custGeom>
                          <a:avLst/>
                          <a:gdLst>
                            <a:gd name="connsiteX0" fmla="*/ 0 w 82847"/>
                            <a:gd name="connsiteY0" fmla="*/ 72553 h 130619"/>
                            <a:gd name="connsiteX1" fmla="*/ 0 w 82847"/>
                            <a:gd name="connsiteY1" fmla="*/ 51359 h 130619"/>
                            <a:gd name="connsiteX2" fmla="*/ 1927 w 82847"/>
                            <a:gd name="connsiteY2" fmla="*/ 26313 h 130619"/>
                            <a:gd name="connsiteX3" fmla="*/ 9633 w 82847"/>
                            <a:gd name="connsiteY3" fmla="*/ 7046 h 130619"/>
                            <a:gd name="connsiteX4" fmla="*/ 26974 w 82847"/>
                            <a:gd name="connsiteY4" fmla="*/ 1266 h 130619"/>
                            <a:gd name="connsiteX5" fmla="*/ 53947 w 82847"/>
                            <a:gd name="connsiteY5" fmla="*/ 3192 h 130619"/>
                            <a:gd name="connsiteX6" fmla="*/ 69361 w 82847"/>
                            <a:gd name="connsiteY6" fmla="*/ 16679 h 130619"/>
                            <a:gd name="connsiteX7" fmla="*/ 78994 w 82847"/>
                            <a:gd name="connsiteY7" fmla="*/ 53286 h 130619"/>
                            <a:gd name="connsiteX8" fmla="*/ 82848 w 82847"/>
                            <a:gd name="connsiteY8" fmla="*/ 95673 h 130619"/>
                            <a:gd name="connsiteX9" fmla="*/ 78994 w 82847"/>
                            <a:gd name="connsiteY9" fmla="*/ 114940 h 130619"/>
                            <a:gd name="connsiteX10" fmla="*/ 59727 w 82847"/>
                            <a:gd name="connsiteY10" fmla="*/ 126500 h 130619"/>
                            <a:gd name="connsiteX11" fmla="*/ 15413 w 82847"/>
                            <a:gd name="connsiteY11" fmla="*/ 124574 h 130619"/>
                            <a:gd name="connsiteX12" fmla="*/ 3853 w 82847"/>
                            <a:gd name="connsiteY12" fmla="*/ 103380 h 130619"/>
                            <a:gd name="connsiteX13" fmla="*/ 0 w 82847"/>
                            <a:gd name="connsiteY13" fmla="*/ 72553 h 13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847" h="130619">
                              <a:moveTo>
                                <a:pt x="0" y="72553"/>
                              </a:moveTo>
                              <a:cubicBezTo>
                                <a:pt x="0" y="64846"/>
                                <a:pt x="0" y="59066"/>
                                <a:pt x="0" y="51359"/>
                              </a:cubicBezTo>
                              <a:cubicBezTo>
                                <a:pt x="0" y="43653"/>
                                <a:pt x="1927" y="34019"/>
                                <a:pt x="1927" y="26313"/>
                              </a:cubicBezTo>
                              <a:cubicBezTo>
                                <a:pt x="3853" y="20532"/>
                                <a:pt x="5780" y="12826"/>
                                <a:pt x="9633" y="7046"/>
                              </a:cubicBezTo>
                              <a:cubicBezTo>
                                <a:pt x="13487" y="3192"/>
                                <a:pt x="19267" y="1266"/>
                                <a:pt x="26974" y="1266"/>
                              </a:cubicBezTo>
                              <a:cubicBezTo>
                                <a:pt x="36607" y="-661"/>
                                <a:pt x="46241" y="-661"/>
                                <a:pt x="53947" y="3192"/>
                              </a:cubicBezTo>
                              <a:cubicBezTo>
                                <a:pt x="59727" y="5119"/>
                                <a:pt x="65507" y="10899"/>
                                <a:pt x="69361" y="16679"/>
                              </a:cubicBezTo>
                              <a:cubicBezTo>
                                <a:pt x="75141" y="26313"/>
                                <a:pt x="77068" y="39799"/>
                                <a:pt x="78994" y="53286"/>
                              </a:cubicBezTo>
                              <a:cubicBezTo>
                                <a:pt x="80921" y="66773"/>
                                <a:pt x="82848" y="80260"/>
                                <a:pt x="82848" y="95673"/>
                              </a:cubicBezTo>
                              <a:cubicBezTo>
                                <a:pt x="82848" y="101453"/>
                                <a:pt x="82848" y="109160"/>
                                <a:pt x="78994" y="114940"/>
                              </a:cubicBezTo>
                              <a:cubicBezTo>
                                <a:pt x="75141" y="122647"/>
                                <a:pt x="67434" y="124574"/>
                                <a:pt x="59727" y="126500"/>
                              </a:cubicBezTo>
                              <a:cubicBezTo>
                                <a:pt x="46241" y="130354"/>
                                <a:pt x="26974" y="134207"/>
                                <a:pt x="15413" y="124574"/>
                              </a:cubicBezTo>
                              <a:cubicBezTo>
                                <a:pt x="9633" y="118794"/>
                                <a:pt x="5780" y="111087"/>
                                <a:pt x="3853" y="103380"/>
                              </a:cubicBezTo>
                              <a:cubicBezTo>
                                <a:pt x="1927" y="93747"/>
                                <a:pt x="0" y="84113"/>
                                <a:pt x="0" y="72553"/>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38" name="任意多边形: 形状 637">
                          <a:extLst>
                            <a:ext uri="{FF2B5EF4-FFF2-40B4-BE49-F238E27FC236}">
                              <a16:creationId xmlns:a16="http://schemas.microsoft.com/office/drawing/2014/main" id="{BAB01AEF-3435-41FE-8DF7-DD8F574BA439}"/>
                            </a:ext>
                          </a:extLst>
                        </p:cNvPr>
                        <p:cNvSpPr/>
                        <p:nvPr/>
                      </p:nvSpPr>
                      <p:spPr>
                        <a:xfrm>
                          <a:off x="5096277" y="1679791"/>
                          <a:ext cx="65507" cy="97942"/>
                        </a:xfrm>
                        <a:custGeom>
                          <a:avLst/>
                          <a:gdLst>
                            <a:gd name="connsiteX0" fmla="*/ 0 w 65507"/>
                            <a:gd name="connsiteY0" fmla="*/ 54429 h 97942"/>
                            <a:gd name="connsiteX1" fmla="*/ 0 w 65507"/>
                            <a:gd name="connsiteY1" fmla="*/ 37089 h 97942"/>
                            <a:gd name="connsiteX2" fmla="*/ 1927 w 65507"/>
                            <a:gd name="connsiteY2" fmla="*/ 17822 h 97942"/>
                            <a:gd name="connsiteX3" fmla="*/ 7707 w 65507"/>
                            <a:gd name="connsiteY3" fmla="*/ 4335 h 97942"/>
                            <a:gd name="connsiteX4" fmla="*/ 21194 w 65507"/>
                            <a:gd name="connsiteY4" fmla="*/ 482 h 97942"/>
                            <a:gd name="connsiteX5" fmla="*/ 42387 w 65507"/>
                            <a:gd name="connsiteY5" fmla="*/ 2408 h 97942"/>
                            <a:gd name="connsiteX6" fmla="*/ 53947 w 65507"/>
                            <a:gd name="connsiteY6" fmla="*/ 12042 h 97942"/>
                            <a:gd name="connsiteX7" fmla="*/ 61654 w 65507"/>
                            <a:gd name="connsiteY7" fmla="*/ 39015 h 97942"/>
                            <a:gd name="connsiteX8" fmla="*/ 65507 w 65507"/>
                            <a:gd name="connsiteY8" fmla="*/ 71769 h 97942"/>
                            <a:gd name="connsiteX9" fmla="*/ 63581 w 65507"/>
                            <a:gd name="connsiteY9" fmla="*/ 87183 h 97942"/>
                            <a:gd name="connsiteX10" fmla="*/ 46240 w 65507"/>
                            <a:gd name="connsiteY10" fmla="*/ 94889 h 97942"/>
                            <a:gd name="connsiteX11" fmla="*/ 11560 w 65507"/>
                            <a:gd name="connsiteY11" fmla="*/ 94889 h 97942"/>
                            <a:gd name="connsiteX12" fmla="*/ 1927 w 65507"/>
                            <a:gd name="connsiteY12" fmla="*/ 77549 h 97942"/>
                            <a:gd name="connsiteX13" fmla="*/ 0 w 65507"/>
                            <a:gd name="connsiteY13" fmla="*/ 54429 h 9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07" h="97942">
                              <a:moveTo>
                                <a:pt x="0" y="54429"/>
                              </a:moveTo>
                              <a:cubicBezTo>
                                <a:pt x="0" y="48649"/>
                                <a:pt x="0" y="42869"/>
                                <a:pt x="0" y="37089"/>
                              </a:cubicBezTo>
                              <a:cubicBezTo>
                                <a:pt x="0" y="31309"/>
                                <a:pt x="0" y="23602"/>
                                <a:pt x="1927" y="17822"/>
                              </a:cubicBezTo>
                              <a:cubicBezTo>
                                <a:pt x="1927" y="12042"/>
                                <a:pt x="3853" y="6262"/>
                                <a:pt x="7707" y="4335"/>
                              </a:cubicBezTo>
                              <a:cubicBezTo>
                                <a:pt x="11560" y="482"/>
                                <a:pt x="15413" y="482"/>
                                <a:pt x="21194" y="482"/>
                              </a:cubicBezTo>
                              <a:cubicBezTo>
                                <a:pt x="28900" y="482"/>
                                <a:pt x="34680" y="-1445"/>
                                <a:pt x="42387" y="2408"/>
                              </a:cubicBezTo>
                              <a:cubicBezTo>
                                <a:pt x="48167" y="4335"/>
                                <a:pt x="52021" y="8188"/>
                                <a:pt x="53947" y="12042"/>
                              </a:cubicBezTo>
                              <a:cubicBezTo>
                                <a:pt x="59727" y="19749"/>
                                <a:pt x="59727" y="31309"/>
                                <a:pt x="61654" y="39015"/>
                              </a:cubicBezTo>
                              <a:cubicBezTo>
                                <a:pt x="63581" y="50576"/>
                                <a:pt x="65507" y="60209"/>
                                <a:pt x="65507" y="71769"/>
                              </a:cubicBezTo>
                              <a:cubicBezTo>
                                <a:pt x="65507" y="77549"/>
                                <a:pt x="65507" y="81403"/>
                                <a:pt x="63581" y="87183"/>
                              </a:cubicBezTo>
                              <a:cubicBezTo>
                                <a:pt x="57801" y="92963"/>
                                <a:pt x="52021" y="94889"/>
                                <a:pt x="46240" y="94889"/>
                              </a:cubicBezTo>
                              <a:cubicBezTo>
                                <a:pt x="36607" y="96816"/>
                                <a:pt x="21194" y="100669"/>
                                <a:pt x="11560" y="94889"/>
                              </a:cubicBezTo>
                              <a:cubicBezTo>
                                <a:pt x="5780" y="91036"/>
                                <a:pt x="3853" y="83329"/>
                                <a:pt x="1927" y="77549"/>
                              </a:cubicBezTo>
                              <a:cubicBezTo>
                                <a:pt x="1927" y="69842"/>
                                <a:pt x="0" y="62136"/>
                                <a:pt x="0" y="54429"/>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39" name="任意多边形: 形状 638">
                          <a:extLst>
                            <a:ext uri="{FF2B5EF4-FFF2-40B4-BE49-F238E27FC236}">
                              <a16:creationId xmlns:a16="http://schemas.microsoft.com/office/drawing/2014/main" id="{70BCFC29-242E-4494-AF25-6179E4978695}"/>
                            </a:ext>
                          </a:extLst>
                        </p:cNvPr>
                        <p:cNvSpPr/>
                        <p:nvPr/>
                      </p:nvSpPr>
                      <p:spPr>
                        <a:xfrm>
                          <a:off x="5103983" y="1681718"/>
                          <a:ext cx="46240" cy="72067"/>
                        </a:xfrm>
                        <a:custGeom>
                          <a:avLst/>
                          <a:gdLst>
                            <a:gd name="connsiteX0" fmla="*/ 0 w 46240"/>
                            <a:gd name="connsiteY0" fmla="*/ 39015 h 72067"/>
                            <a:gd name="connsiteX1" fmla="*/ 0 w 46240"/>
                            <a:gd name="connsiteY1" fmla="*/ 27455 h 72067"/>
                            <a:gd name="connsiteX2" fmla="*/ 1927 w 46240"/>
                            <a:gd name="connsiteY2" fmla="*/ 13968 h 72067"/>
                            <a:gd name="connsiteX3" fmla="*/ 5780 w 46240"/>
                            <a:gd name="connsiteY3" fmla="*/ 4335 h 72067"/>
                            <a:gd name="connsiteX4" fmla="*/ 15414 w 46240"/>
                            <a:gd name="connsiteY4" fmla="*/ 482 h 72067"/>
                            <a:gd name="connsiteX5" fmla="*/ 30827 w 46240"/>
                            <a:gd name="connsiteY5" fmla="*/ 2408 h 72067"/>
                            <a:gd name="connsiteX6" fmla="*/ 38534 w 46240"/>
                            <a:gd name="connsiteY6" fmla="*/ 10115 h 72067"/>
                            <a:gd name="connsiteX7" fmla="*/ 44314 w 46240"/>
                            <a:gd name="connsiteY7" fmla="*/ 29382 h 72067"/>
                            <a:gd name="connsiteX8" fmla="*/ 46241 w 46240"/>
                            <a:gd name="connsiteY8" fmla="*/ 52502 h 72067"/>
                            <a:gd name="connsiteX9" fmla="*/ 44314 w 46240"/>
                            <a:gd name="connsiteY9" fmla="*/ 64062 h 72067"/>
                            <a:gd name="connsiteX10" fmla="*/ 34680 w 46240"/>
                            <a:gd name="connsiteY10" fmla="*/ 69842 h 72067"/>
                            <a:gd name="connsiteX11" fmla="*/ 9633 w 46240"/>
                            <a:gd name="connsiteY11" fmla="*/ 69842 h 72067"/>
                            <a:gd name="connsiteX12" fmla="*/ 3853 w 46240"/>
                            <a:gd name="connsiteY12" fmla="*/ 58282 h 72067"/>
                            <a:gd name="connsiteX13" fmla="*/ 0 w 46240"/>
                            <a:gd name="connsiteY13" fmla="*/ 39015 h 7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240" h="72067">
                              <a:moveTo>
                                <a:pt x="0" y="39015"/>
                              </a:moveTo>
                              <a:cubicBezTo>
                                <a:pt x="0" y="35162"/>
                                <a:pt x="0" y="31309"/>
                                <a:pt x="0" y="27455"/>
                              </a:cubicBezTo>
                              <a:cubicBezTo>
                                <a:pt x="0" y="23602"/>
                                <a:pt x="0" y="17822"/>
                                <a:pt x="1927" y="13968"/>
                              </a:cubicBezTo>
                              <a:cubicBezTo>
                                <a:pt x="1927" y="10115"/>
                                <a:pt x="3853" y="6262"/>
                                <a:pt x="5780" y="4335"/>
                              </a:cubicBezTo>
                              <a:cubicBezTo>
                                <a:pt x="7707" y="2408"/>
                                <a:pt x="11560" y="2408"/>
                                <a:pt x="15414" y="482"/>
                              </a:cubicBezTo>
                              <a:cubicBezTo>
                                <a:pt x="21194" y="482"/>
                                <a:pt x="25047" y="-1445"/>
                                <a:pt x="30827" y="2408"/>
                              </a:cubicBezTo>
                              <a:cubicBezTo>
                                <a:pt x="34680" y="4335"/>
                                <a:pt x="36607" y="6262"/>
                                <a:pt x="38534" y="10115"/>
                              </a:cubicBezTo>
                              <a:cubicBezTo>
                                <a:pt x="42387" y="15895"/>
                                <a:pt x="42387" y="23602"/>
                                <a:pt x="44314" y="29382"/>
                              </a:cubicBezTo>
                              <a:cubicBezTo>
                                <a:pt x="46241" y="37089"/>
                                <a:pt x="46241" y="44796"/>
                                <a:pt x="46241" y="52502"/>
                              </a:cubicBezTo>
                              <a:cubicBezTo>
                                <a:pt x="46241" y="56356"/>
                                <a:pt x="46241" y="60209"/>
                                <a:pt x="44314" y="64062"/>
                              </a:cubicBezTo>
                              <a:cubicBezTo>
                                <a:pt x="42387" y="67916"/>
                                <a:pt x="38534" y="69842"/>
                                <a:pt x="34680" y="69842"/>
                              </a:cubicBezTo>
                              <a:cubicBezTo>
                                <a:pt x="26974" y="71769"/>
                                <a:pt x="17340" y="73696"/>
                                <a:pt x="9633" y="69842"/>
                              </a:cubicBezTo>
                              <a:cubicBezTo>
                                <a:pt x="5780" y="67916"/>
                                <a:pt x="3853" y="62136"/>
                                <a:pt x="3853" y="58282"/>
                              </a:cubicBezTo>
                              <a:cubicBezTo>
                                <a:pt x="0" y="50576"/>
                                <a:pt x="0" y="44796"/>
                                <a:pt x="0" y="39015"/>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40" name="任意多边形: 形状 639">
                          <a:extLst>
                            <a:ext uri="{FF2B5EF4-FFF2-40B4-BE49-F238E27FC236}">
                              <a16:creationId xmlns:a16="http://schemas.microsoft.com/office/drawing/2014/main" id="{CF3D51ED-331B-4097-94AE-2035FDF8ECFA}"/>
                            </a:ext>
                          </a:extLst>
                        </p:cNvPr>
                        <p:cNvSpPr/>
                        <p:nvPr/>
                      </p:nvSpPr>
                      <p:spPr>
                        <a:xfrm>
                          <a:off x="5107837" y="1684126"/>
                          <a:ext cx="25046" cy="39390"/>
                        </a:xfrm>
                        <a:custGeom>
                          <a:avLst/>
                          <a:gdLst>
                            <a:gd name="connsiteX0" fmla="*/ 0 w 25046"/>
                            <a:gd name="connsiteY0" fmla="*/ 23120 h 39390"/>
                            <a:gd name="connsiteX1" fmla="*/ 0 w 25046"/>
                            <a:gd name="connsiteY1" fmla="*/ 15414 h 39390"/>
                            <a:gd name="connsiteX2" fmla="*/ 0 w 25046"/>
                            <a:gd name="connsiteY2" fmla="*/ 7707 h 39390"/>
                            <a:gd name="connsiteX3" fmla="*/ 1927 w 25046"/>
                            <a:gd name="connsiteY3" fmla="*/ 1927 h 39390"/>
                            <a:gd name="connsiteX4" fmla="*/ 7707 w 25046"/>
                            <a:gd name="connsiteY4" fmla="*/ 0 h 39390"/>
                            <a:gd name="connsiteX5" fmla="*/ 15413 w 25046"/>
                            <a:gd name="connsiteY5" fmla="*/ 0 h 39390"/>
                            <a:gd name="connsiteX6" fmla="*/ 21194 w 25046"/>
                            <a:gd name="connsiteY6" fmla="*/ 3853 h 39390"/>
                            <a:gd name="connsiteX7" fmla="*/ 23120 w 25046"/>
                            <a:gd name="connsiteY7" fmla="*/ 15414 h 39390"/>
                            <a:gd name="connsiteX8" fmla="*/ 25047 w 25046"/>
                            <a:gd name="connsiteY8" fmla="*/ 28900 h 39390"/>
                            <a:gd name="connsiteX9" fmla="*/ 23120 w 25046"/>
                            <a:gd name="connsiteY9" fmla="*/ 34680 h 39390"/>
                            <a:gd name="connsiteX10" fmla="*/ 17340 w 25046"/>
                            <a:gd name="connsiteY10" fmla="*/ 38534 h 39390"/>
                            <a:gd name="connsiteX11" fmla="*/ 3853 w 25046"/>
                            <a:gd name="connsiteY11" fmla="*/ 38534 h 39390"/>
                            <a:gd name="connsiteX12" fmla="*/ 1927 w 25046"/>
                            <a:gd name="connsiteY12" fmla="*/ 32754 h 39390"/>
                            <a:gd name="connsiteX13" fmla="*/ 0 w 25046"/>
                            <a:gd name="connsiteY13" fmla="*/ 23120 h 3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6" h="39390">
                              <a:moveTo>
                                <a:pt x="0" y="23120"/>
                              </a:moveTo>
                              <a:cubicBezTo>
                                <a:pt x="0" y="21194"/>
                                <a:pt x="0" y="19267"/>
                                <a:pt x="0" y="15414"/>
                              </a:cubicBezTo>
                              <a:cubicBezTo>
                                <a:pt x="0" y="13487"/>
                                <a:pt x="0" y="9633"/>
                                <a:pt x="0" y="7707"/>
                              </a:cubicBezTo>
                              <a:cubicBezTo>
                                <a:pt x="0" y="5780"/>
                                <a:pt x="0" y="3853"/>
                                <a:pt x="1927" y="1927"/>
                              </a:cubicBezTo>
                              <a:cubicBezTo>
                                <a:pt x="3853" y="0"/>
                                <a:pt x="5780" y="0"/>
                                <a:pt x="7707" y="0"/>
                              </a:cubicBezTo>
                              <a:cubicBezTo>
                                <a:pt x="9633" y="0"/>
                                <a:pt x="13487" y="0"/>
                                <a:pt x="15413" y="0"/>
                              </a:cubicBezTo>
                              <a:cubicBezTo>
                                <a:pt x="17340" y="0"/>
                                <a:pt x="19267" y="1927"/>
                                <a:pt x="21194" y="3853"/>
                              </a:cubicBezTo>
                              <a:cubicBezTo>
                                <a:pt x="23120" y="7707"/>
                                <a:pt x="23120" y="11560"/>
                                <a:pt x="23120" y="15414"/>
                              </a:cubicBezTo>
                              <a:cubicBezTo>
                                <a:pt x="23120" y="19267"/>
                                <a:pt x="25047" y="25047"/>
                                <a:pt x="25047" y="28900"/>
                              </a:cubicBezTo>
                              <a:cubicBezTo>
                                <a:pt x="25047" y="30827"/>
                                <a:pt x="25047" y="32754"/>
                                <a:pt x="23120" y="34680"/>
                              </a:cubicBezTo>
                              <a:cubicBezTo>
                                <a:pt x="21194" y="36607"/>
                                <a:pt x="19267" y="38534"/>
                                <a:pt x="17340" y="38534"/>
                              </a:cubicBezTo>
                              <a:cubicBezTo>
                                <a:pt x="13487" y="38534"/>
                                <a:pt x="7707" y="40460"/>
                                <a:pt x="3853" y="38534"/>
                              </a:cubicBezTo>
                              <a:cubicBezTo>
                                <a:pt x="3853" y="38534"/>
                                <a:pt x="1927" y="36607"/>
                                <a:pt x="1927" y="32754"/>
                              </a:cubicBezTo>
                              <a:cubicBezTo>
                                <a:pt x="1927" y="30827"/>
                                <a:pt x="0" y="26974"/>
                                <a:pt x="0" y="23120"/>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380" name="图形 1">
                    <a:extLst>
                      <a:ext uri="{FF2B5EF4-FFF2-40B4-BE49-F238E27FC236}">
                        <a16:creationId xmlns:a16="http://schemas.microsoft.com/office/drawing/2014/main" id="{B6E5BC42-BDA8-4B11-937B-C251A9DE8809}"/>
                      </a:ext>
                    </a:extLst>
                  </p:cNvPr>
                  <p:cNvGrpSpPr/>
                  <p:nvPr/>
                </p:nvGrpSpPr>
                <p:grpSpPr>
                  <a:xfrm>
                    <a:off x="5288648" y="1702634"/>
                    <a:ext cx="822993" cy="1110531"/>
                    <a:chOff x="5288648" y="1702634"/>
                    <a:chExt cx="822993" cy="1110531"/>
                  </a:xfrm>
                </p:grpSpPr>
                <p:grpSp>
                  <p:nvGrpSpPr>
                    <p:cNvPr id="548" name="图形 1">
                      <a:extLst>
                        <a:ext uri="{FF2B5EF4-FFF2-40B4-BE49-F238E27FC236}">
                          <a16:creationId xmlns:a16="http://schemas.microsoft.com/office/drawing/2014/main" id="{00B539D4-43D9-4D23-A45D-19F21B1B76DA}"/>
                        </a:ext>
                      </a:extLst>
                    </p:cNvPr>
                    <p:cNvGrpSpPr/>
                    <p:nvPr/>
                  </p:nvGrpSpPr>
                  <p:grpSpPr>
                    <a:xfrm>
                      <a:off x="5288648" y="1818994"/>
                      <a:ext cx="797946" cy="994171"/>
                      <a:chOff x="5288648" y="1818994"/>
                      <a:chExt cx="797946" cy="994171"/>
                    </a:xfrm>
                  </p:grpSpPr>
                  <p:grpSp>
                    <p:nvGrpSpPr>
                      <p:cNvPr id="610" name="图形 1">
                        <a:extLst>
                          <a:ext uri="{FF2B5EF4-FFF2-40B4-BE49-F238E27FC236}">
                            <a16:creationId xmlns:a16="http://schemas.microsoft.com/office/drawing/2014/main" id="{648D8DF6-2A99-42BC-8447-AE56DCE10073}"/>
                          </a:ext>
                        </a:extLst>
                      </p:cNvPr>
                      <p:cNvGrpSpPr/>
                      <p:nvPr/>
                    </p:nvGrpSpPr>
                    <p:grpSpPr>
                      <a:xfrm>
                        <a:off x="5288648" y="1874868"/>
                        <a:ext cx="797946" cy="938297"/>
                        <a:chOff x="5288648" y="1874868"/>
                        <a:chExt cx="797946" cy="938297"/>
                      </a:xfrm>
                    </p:grpSpPr>
                    <p:sp>
                      <p:nvSpPr>
                        <p:cNvPr id="624" name="任意多边形: 形状 623">
                          <a:extLst>
                            <a:ext uri="{FF2B5EF4-FFF2-40B4-BE49-F238E27FC236}">
                              <a16:creationId xmlns:a16="http://schemas.microsoft.com/office/drawing/2014/main" id="{95986E2C-DE50-4078-B24E-0C46BE98206B}"/>
                            </a:ext>
                          </a:extLst>
                        </p:cNvPr>
                        <p:cNvSpPr/>
                        <p:nvPr/>
                      </p:nvSpPr>
                      <p:spPr>
                        <a:xfrm>
                          <a:off x="5288648" y="1874868"/>
                          <a:ext cx="428022" cy="938297"/>
                        </a:xfrm>
                        <a:custGeom>
                          <a:avLst/>
                          <a:gdLst>
                            <a:gd name="connsiteX0" fmla="*/ 428022 w 428022"/>
                            <a:gd name="connsiteY0" fmla="*/ 125235 h 938297"/>
                            <a:gd name="connsiteX1" fmla="*/ 343248 w 428022"/>
                            <a:gd name="connsiteY1" fmla="*/ 938297 h 938297"/>
                            <a:gd name="connsiteX2" fmla="*/ 183333 w 428022"/>
                            <a:gd name="connsiteY2" fmla="*/ 868937 h 938297"/>
                            <a:gd name="connsiteX3" fmla="*/ 169846 w 428022"/>
                            <a:gd name="connsiteY3" fmla="*/ 863156 h 938297"/>
                            <a:gd name="connsiteX4" fmla="*/ 139019 w 428022"/>
                            <a:gd name="connsiteY4" fmla="*/ 849670 h 938297"/>
                            <a:gd name="connsiteX5" fmla="*/ 123605 w 428022"/>
                            <a:gd name="connsiteY5" fmla="*/ 843890 h 938297"/>
                            <a:gd name="connsiteX6" fmla="*/ 15711 w 428022"/>
                            <a:gd name="connsiteY6" fmla="*/ 795722 h 938297"/>
                            <a:gd name="connsiteX7" fmla="*/ 297 w 428022"/>
                            <a:gd name="connsiteY7" fmla="*/ 768749 h 938297"/>
                            <a:gd name="connsiteX8" fmla="*/ 77365 w 428022"/>
                            <a:gd name="connsiteY8" fmla="*/ 0 h 938297"/>
                            <a:gd name="connsiteX9" fmla="*/ 216086 w 428022"/>
                            <a:gd name="connsiteY9" fmla="*/ 50094 h 938297"/>
                            <a:gd name="connsiteX10" fmla="*/ 231500 w 428022"/>
                            <a:gd name="connsiteY10" fmla="*/ 55874 h 938297"/>
                            <a:gd name="connsiteX11" fmla="*/ 262327 w 428022"/>
                            <a:gd name="connsiteY11" fmla="*/ 67434 h 938297"/>
                            <a:gd name="connsiteX12" fmla="*/ 275814 w 428022"/>
                            <a:gd name="connsiteY12" fmla="*/ 73214 h 938297"/>
                            <a:gd name="connsiteX13" fmla="*/ 428022 w 428022"/>
                            <a:gd name="connsiteY13" fmla="*/ 125235 h 93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8022" h="938297">
                              <a:moveTo>
                                <a:pt x="428022" y="125235"/>
                              </a:moveTo>
                              <a:lnTo>
                                <a:pt x="343248" y="938297"/>
                              </a:lnTo>
                              <a:lnTo>
                                <a:pt x="183333" y="868937"/>
                              </a:lnTo>
                              <a:lnTo>
                                <a:pt x="169846" y="863156"/>
                              </a:lnTo>
                              <a:lnTo>
                                <a:pt x="139019" y="849670"/>
                              </a:lnTo>
                              <a:lnTo>
                                <a:pt x="123605" y="843890"/>
                              </a:lnTo>
                              <a:lnTo>
                                <a:pt x="15711" y="795722"/>
                              </a:lnTo>
                              <a:cubicBezTo>
                                <a:pt x="6077" y="791869"/>
                                <a:pt x="-1630" y="780309"/>
                                <a:pt x="297" y="768749"/>
                              </a:cubicBezTo>
                              <a:lnTo>
                                <a:pt x="77365" y="0"/>
                              </a:lnTo>
                              <a:lnTo>
                                <a:pt x="216086" y="50094"/>
                              </a:lnTo>
                              <a:lnTo>
                                <a:pt x="231500" y="55874"/>
                              </a:lnTo>
                              <a:lnTo>
                                <a:pt x="262327" y="67434"/>
                              </a:lnTo>
                              <a:lnTo>
                                <a:pt x="275814" y="73214"/>
                              </a:lnTo>
                              <a:lnTo>
                                <a:pt x="428022" y="125235"/>
                              </a:lnTo>
                              <a:close/>
                            </a:path>
                          </a:pathLst>
                        </a:custGeom>
                        <a:solidFill>
                          <a:srgbClr val="B7D0E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5" name="任意多边形: 形状 624">
                          <a:extLst>
                            <a:ext uri="{FF2B5EF4-FFF2-40B4-BE49-F238E27FC236}">
                              <a16:creationId xmlns:a16="http://schemas.microsoft.com/office/drawing/2014/main" id="{6A29D33A-DFF6-4FBA-AE69-AB8C71A9CF2A}"/>
                            </a:ext>
                          </a:extLst>
                        </p:cNvPr>
                        <p:cNvSpPr/>
                        <p:nvPr/>
                      </p:nvSpPr>
                      <p:spPr>
                        <a:xfrm>
                          <a:off x="5288648" y="1874868"/>
                          <a:ext cx="428022" cy="938297"/>
                        </a:xfrm>
                        <a:custGeom>
                          <a:avLst/>
                          <a:gdLst>
                            <a:gd name="connsiteX0" fmla="*/ 428022 w 428022"/>
                            <a:gd name="connsiteY0" fmla="*/ 125235 h 938297"/>
                            <a:gd name="connsiteX1" fmla="*/ 343248 w 428022"/>
                            <a:gd name="connsiteY1" fmla="*/ 938297 h 938297"/>
                            <a:gd name="connsiteX2" fmla="*/ 183333 w 428022"/>
                            <a:gd name="connsiteY2" fmla="*/ 868937 h 938297"/>
                            <a:gd name="connsiteX3" fmla="*/ 169846 w 428022"/>
                            <a:gd name="connsiteY3" fmla="*/ 863156 h 938297"/>
                            <a:gd name="connsiteX4" fmla="*/ 139019 w 428022"/>
                            <a:gd name="connsiteY4" fmla="*/ 849670 h 938297"/>
                            <a:gd name="connsiteX5" fmla="*/ 123605 w 428022"/>
                            <a:gd name="connsiteY5" fmla="*/ 843890 h 938297"/>
                            <a:gd name="connsiteX6" fmla="*/ 15711 w 428022"/>
                            <a:gd name="connsiteY6" fmla="*/ 795722 h 938297"/>
                            <a:gd name="connsiteX7" fmla="*/ 297 w 428022"/>
                            <a:gd name="connsiteY7" fmla="*/ 768749 h 938297"/>
                            <a:gd name="connsiteX8" fmla="*/ 77365 w 428022"/>
                            <a:gd name="connsiteY8" fmla="*/ 0 h 938297"/>
                            <a:gd name="connsiteX9" fmla="*/ 216086 w 428022"/>
                            <a:gd name="connsiteY9" fmla="*/ 50094 h 938297"/>
                            <a:gd name="connsiteX10" fmla="*/ 231500 w 428022"/>
                            <a:gd name="connsiteY10" fmla="*/ 55874 h 938297"/>
                            <a:gd name="connsiteX11" fmla="*/ 262327 w 428022"/>
                            <a:gd name="connsiteY11" fmla="*/ 67434 h 938297"/>
                            <a:gd name="connsiteX12" fmla="*/ 275814 w 428022"/>
                            <a:gd name="connsiteY12" fmla="*/ 73214 h 938297"/>
                            <a:gd name="connsiteX13" fmla="*/ 428022 w 428022"/>
                            <a:gd name="connsiteY13" fmla="*/ 125235 h 93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8022" h="938297">
                              <a:moveTo>
                                <a:pt x="428022" y="125235"/>
                              </a:moveTo>
                              <a:lnTo>
                                <a:pt x="343248" y="938297"/>
                              </a:lnTo>
                              <a:lnTo>
                                <a:pt x="183333" y="868937"/>
                              </a:lnTo>
                              <a:lnTo>
                                <a:pt x="169846" y="863156"/>
                              </a:lnTo>
                              <a:lnTo>
                                <a:pt x="139019" y="849670"/>
                              </a:lnTo>
                              <a:lnTo>
                                <a:pt x="123605" y="843890"/>
                              </a:lnTo>
                              <a:lnTo>
                                <a:pt x="15711" y="795722"/>
                              </a:lnTo>
                              <a:cubicBezTo>
                                <a:pt x="6077" y="791869"/>
                                <a:pt x="-1630" y="780309"/>
                                <a:pt x="297" y="768749"/>
                              </a:cubicBezTo>
                              <a:lnTo>
                                <a:pt x="77365" y="0"/>
                              </a:lnTo>
                              <a:lnTo>
                                <a:pt x="216086" y="50094"/>
                              </a:lnTo>
                              <a:lnTo>
                                <a:pt x="231500" y="55874"/>
                              </a:lnTo>
                              <a:lnTo>
                                <a:pt x="262327" y="67434"/>
                              </a:lnTo>
                              <a:lnTo>
                                <a:pt x="275814" y="73214"/>
                              </a:lnTo>
                              <a:lnTo>
                                <a:pt x="428022" y="125235"/>
                              </a:lnTo>
                              <a:close/>
                            </a:path>
                          </a:pathLst>
                        </a:custGeom>
                        <a:solidFill>
                          <a:srgbClr val="B7D0EF">
                            <a:alpha val="5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6" name="任意多边形: 形状 625">
                          <a:extLst>
                            <a:ext uri="{FF2B5EF4-FFF2-40B4-BE49-F238E27FC236}">
                              <a16:creationId xmlns:a16="http://schemas.microsoft.com/office/drawing/2014/main" id="{ABE0076F-319B-4395-B886-4ACB6840FEAE}"/>
                            </a:ext>
                          </a:extLst>
                        </p:cNvPr>
                        <p:cNvSpPr/>
                        <p:nvPr/>
                      </p:nvSpPr>
                      <p:spPr>
                        <a:xfrm>
                          <a:off x="5310914" y="1888355"/>
                          <a:ext cx="384563" cy="858927"/>
                        </a:xfrm>
                        <a:custGeom>
                          <a:avLst/>
                          <a:gdLst>
                            <a:gd name="connsiteX0" fmla="*/ 380710 w 384563"/>
                            <a:gd name="connsiteY0" fmla="*/ 115601 h 858927"/>
                            <a:gd name="connsiteX1" fmla="*/ 382637 w 384563"/>
                            <a:gd name="connsiteY1" fmla="*/ 117528 h 858927"/>
                            <a:gd name="connsiteX2" fmla="*/ 384563 w 384563"/>
                            <a:gd name="connsiteY2" fmla="*/ 136795 h 858927"/>
                            <a:gd name="connsiteX3" fmla="*/ 322909 w 384563"/>
                            <a:gd name="connsiteY3" fmla="*/ 685901 h 858927"/>
                            <a:gd name="connsiteX4" fmla="*/ 313276 w 384563"/>
                            <a:gd name="connsiteY4" fmla="*/ 786089 h 858927"/>
                            <a:gd name="connsiteX5" fmla="*/ 311349 w 384563"/>
                            <a:gd name="connsiteY5" fmla="*/ 830403 h 858927"/>
                            <a:gd name="connsiteX6" fmla="*/ 290156 w 384563"/>
                            <a:gd name="connsiteY6" fmla="*/ 857376 h 858927"/>
                            <a:gd name="connsiteX7" fmla="*/ 253548 w 384563"/>
                            <a:gd name="connsiteY7" fmla="*/ 851596 h 858927"/>
                            <a:gd name="connsiteX8" fmla="*/ 49320 w 384563"/>
                            <a:gd name="connsiteY8" fmla="*/ 762969 h 858927"/>
                            <a:gd name="connsiteX9" fmla="*/ 5006 w 384563"/>
                            <a:gd name="connsiteY9" fmla="*/ 730215 h 858927"/>
                            <a:gd name="connsiteX10" fmla="*/ 1152 w 384563"/>
                            <a:gd name="connsiteY10" fmla="*/ 689755 h 858927"/>
                            <a:gd name="connsiteX11" fmla="*/ 58953 w 384563"/>
                            <a:gd name="connsiteY11" fmla="*/ 173402 h 858927"/>
                            <a:gd name="connsiteX12" fmla="*/ 72440 w 384563"/>
                            <a:gd name="connsiteY12" fmla="*/ 0 h 858927"/>
                            <a:gd name="connsiteX13" fmla="*/ 137947 w 384563"/>
                            <a:gd name="connsiteY13" fmla="*/ 21194 h 858927"/>
                            <a:gd name="connsiteX14" fmla="*/ 211161 w 384563"/>
                            <a:gd name="connsiteY14" fmla="*/ 48167 h 858927"/>
                            <a:gd name="connsiteX15" fmla="*/ 357590 w 384563"/>
                            <a:gd name="connsiteY15" fmla="*/ 100188 h 858927"/>
                            <a:gd name="connsiteX16" fmla="*/ 380710 w 384563"/>
                            <a:gd name="connsiteY16" fmla="*/ 115601 h 85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4563" h="858927">
                              <a:moveTo>
                                <a:pt x="380710" y="115601"/>
                              </a:moveTo>
                              <a:cubicBezTo>
                                <a:pt x="380710" y="115601"/>
                                <a:pt x="380710" y="117528"/>
                                <a:pt x="382637" y="117528"/>
                              </a:cubicBezTo>
                              <a:cubicBezTo>
                                <a:pt x="384563" y="123308"/>
                                <a:pt x="384563" y="131015"/>
                                <a:pt x="384563" y="136795"/>
                              </a:cubicBezTo>
                              <a:cubicBezTo>
                                <a:pt x="378783" y="204229"/>
                                <a:pt x="328689" y="618467"/>
                                <a:pt x="322909" y="685901"/>
                              </a:cubicBezTo>
                              <a:cubicBezTo>
                                <a:pt x="319056" y="718655"/>
                                <a:pt x="317129" y="753335"/>
                                <a:pt x="313276" y="786089"/>
                              </a:cubicBezTo>
                              <a:cubicBezTo>
                                <a:pt x="311349" y="801502"/>
                                <a:pt x="315203" y="816916"/>
                                <a:pt x="311349" y="830403"/>
                              </a:cubicBezTo>
                              <a:cubicBezTo>
                                <a:pt x="309422" y="841963"/>
                                <a:pt x="301716" y="853523"/>
                                <a:pt x="290156" y="857376"/>
                              </a:cubicBezTo>
                              <a:cubicBezTo>
                                <a:pt x="278595" y="861230"/>
                                <a:pt x="265109" y="857376"/>
                                <a:pt x="253548" y="851596"/>
                              </a:cubicBezTo>
                              <a:cubicBezTo>
                                <a:pt x="188041" y="816916"/>
                                <a:pt x="116754" y="791869"/>
                                <a:pt x="49320" y="762969"/>
                              </a:cubicBezTo>
                              <a:cubicBezTo>
                                <a:pt x="31979" y="755262"/>
                                <a:pt x="14639" y="747555"/>
                                <a:pt x="5006" y="730215"/>
                              </a:cubicBezTo>
                              <a:cubicBezTo>
                                <a:pt x="-774" y="716728"/>
                                <a:pt x="-774" y="703241"/>
                                <a:pt x="1152" y="689755"/>
                              </a:cubicBezTo>
                              <a:cubicBezTo>
                                <a:pt x="5006" y="631954"/>
                                <a:pt x="55100" y="231203"/>
                                <a:pt x="58953" y="173402"/>
                              </a:cubicBezTo>
                              <a:cubicBezTo>
                                <a:pt x="62806" y="117528"/>
                                <a:pt x="62806" y="55874"/>
                                <a:pt x="72440" y="0"/>
                              </a:cubicBezTo>
                              <a:cubicBezTo>
                                <a:pt x="91707" y="0"/>
                                <a:pt x="118680" y="15414"/>
                                <a:pt x="137947" y="21194"/>
                              </a:cubicBezTo>
                              <a:cubicBezTo>
                                <a:pt x="162994" y="30827"/>
                                <a:pt x="186114" y="38534"/>
                                <a:pt x="211161" y="48167"/>
                              </a:cubicBezTo>
                              <a:cubicBezTo>
                                <a:pt x="259329" y="65507"/>
                                <a:pt x="309422" y="82848"/>
                                <a:pt x="357590" y="100188"/>
                              </a:cubicBezTo>
                              <a:cubicBezTo>
                                <a:pt x="365296" y="104041"/>
                                <a:pt x="374930" y="107895"/>
                                <a:pt x="380710" y="115601"/>
                              </a:cubicBezTo>
                              <a:close/>
                            </a:path>
                          </a:pathLst>
                        </a:custGeom>
                        <a:solidFill>
                          <a:srgbClr val="B7D0EF">
                            <a:alpha val="34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7" name="任意多边形: 形状 626">
                          <a:extLst>
                            <a:ext uri="{FF2B5EF4-FFF2-40B4-BE49-F238E27FC236}">
                              <a16:creationId xmlns:a16="http://schemas.microsoft.com/office/drawing/2014/main" id="{67960D74-46D5-4039-A240-EA9285770D79}"/>
                            </a:ext>
                          </a:extLst>
                        </p:cNvPr>
                        <p:cNvSpPr/>
                        <p:nvPr/>
                      </p:nvSpPr>
                      <p:spPr>
                        <a:xfrm>
                          <a:off x="5338731" y="1897988"/>
                          <a:ext cx="321404" cy="756858"/>
                        </a:xfrm>
                        <a:custGeom>
                          <a:avLst/>
                          <a:gdLst>
                            <a:gd name="connsiteX0" fmla="*/ 318212 w 321404"/>
                            <a:gd name="connsiteY0" fmla="*/ 90554 h 756858"/>
                            <a:gd name="connsiteX1" fmla="*/ 318212 w 321404"/>
                            <a:gd name="connsiteY1" fmla="*/ 90554 h 756858"/>
                            <a:gd name="connsiteX2" fmla="*/ 320139 w 321404"/>
                            <a:gd name="connsiteY2" fmla="*/ 107895 h 756858"/>
                            <a:gd name="connsiteX3" fmla="*/ 304725 w 321404"/>
                            <a:gd name="connsiteY3" fmla="*/ 271663 h 756858"/>
                            <a:gd name="connsiteX4" fmla="*/ 252704 w 321404"/>
                            <a:gd name="connsiteY4" fmla="*/ 697461 h 756858"/>
                            <a:gd name="connsiteX5" fmla="*/ 250778 w 321404"/>
                            <a:gd name="connsiteY5" fmla="*/ 734068 h 756858"/>
                            <a:gd name="connsiteX6" fmla="*/ 233438 w 321404"/>
                            <a:gd name="connsiteY6" fmla="*/ 755262 h 756858"/>
                            <a:gd name="connsiteX7" fmla="*/ 204537 w 321404"/>
                            <a:gd name="connsiteY7" fmla="*/ 751409 h 756858"/>
                            <a:gd name="connsiteX8" fmla="*/ 38842 w 321404"/>
                            <a:gd name="connsiteY8" fmla="*/ 680121 h 756858"/>
                            <a:gd name="connsiteX9" fmla="*/ 4162 w 321404"/>
                            <a:gd name="connsiteY9" fmla="*/ 655074 h 756858"/>
                            <a:gd name="connsiteX10" fmla="*/ 308 w 321404"/>
                            <a:gd name="connsiteY10" fmla="*/ 622320 h 756858"/>
                            <a:gd name="connsiteX11" fmla="*/ 56182 w 321404"/>
                            <a:gd name="connsiteY11" fmla="*/ 138722 h 756858"/>
                            <a:gd name="connsiteX12" fmla="*/ 67742 w 321404"/>
                            <a:gd name="connsiteY12" fmla="*/ 0 h 756858"/>
                            <a:gd name="connsiteX13" fmla="*/ 121690 w 321404"/>
                            <a:gd name="connsiteY13" fmla="*/ 17340 h 756858"/>
                            <a:gd name="connsiteX14" fmla="*/ 181417 w 321404"/>
                            <a:gd name="connsiteY14" fmla="*/ 38534 h 756858"/>
                            <a:gd name="connsiteX15" fmla="*/ 300872 w 321404"/>
                            <a:gd name="connsiteY15" fmla="*/ 80921 h 756858"/>
                            <a:gd name="connsiteX16" fmla="*/ 318212 w 321404"/>
                            <a:gd name="connsiteY16" fmla="*/ 90554 h 75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1404" h="756858">
                              <a:moveTo>
                                <a:pt x="318212" y="90554"/>
                              </a:moveTo>
                              <a:cubicBezTo>
                                <a:pt x="318212" y="90554"/>
                                <a:pt x="318212" y="92481"/>
                                <a:pt x="318212" y="90554"/>
                              </a:cubicBezTo>
                              <a:cubicBezTo>
                                <a:pt x="322065" y="96334"/>
                                <a:pt x="322065" y="102115"/>
                                <a:pt x="320139" y="107895"/>
                              </a:cubicBezTo>
                              <a:cubicBezTo>
                                <a:pt x="314358" y="161842"/>
                                <a:pt x="310505" y="217716"/>
                                <a:pt x="304725" y="271663"/>
                              </a:cubicBezTo>
                              <a:cubicBezTo>
                                <a:pt x="302798" y="298637"/>
                                <a:pt x="256558" y="670488"/>
                                <a:pt x="252704" y="697461"/>
                              </a:cubicBezTo>
                              <a:cubicBezTo>
                                <a:pt x="250778" y="709021"/>
                                <a:pt x="252704" y="722508"/>
                                <a:pt x="250778" y="734068"/>
                              </a:cubicBezTo>
                              <a:cubicBezTo>
                                <a:pt x="248851" y="743702"/>
                                <a:pt x="243071" y="751409"/>
                                <a:pt x="233438" y="755262"/>
                              </a:cubicBezTo>
                              <a:cubicBezTo>
                                <a:pt x="223804" y="759115"/>
                                <a:pt x="212244" y="755262"/>
                                <a:pt x="204537" y="751409"/>
                              </a:cubicBezTo>
                              <a:cubicBezTo>
                                <a:pt x="152517" y="724435"/>
                                <a:pt x="94716" y="703241"/>
                                <a:pt x="38842" y="680121"/>
                              </a:cubicBezTo>
                              <a:cubicBezTo>
                                <a:pt x="25355" y="674341"/>
                                <a:pt x="9942" y="666634"/>
                                <a:pt x="4162" y="655074"/>
                              </a:cubicBezTo>
                              <a:cubicBezTo>
                                <a:pt x="-1618" y="645441"/>
                                <a:pt x="308" y="633881"/>
                                <a:pt x="308" y="622320"/>
                              </a:cubicBezTo>
                              <a:cubicBezTo>
                                <a:pt x="4162" y="576080"/>
                                <a:pt x="52329" y="184962"/>
                                <a:pt x="56182" y="138722"/>
                              </a:cubicBezTo>
                              <a:cubicBezTo>
                                <a:pt x="60036" y="92481"/>
                                <a:pt x="60036" y="44314"/>
                                <a:pt x="67742" y="0"/>
                              </a:cubicBezTo>
                              <a:cubicBezTo>
                                <a:pt x="83156" y="0"/>
                                <a:pt x="106276" y="11560"/>
                                <a:pt x="121690" y="17340"/>
                              </a:cubicBezTo>
                              <a:cubicBezTo>
                                <a:pt x="140956" y="25047"/>
                                <a:pt x="162150" y="30827"/>
                                <a:pt x="181417" y="38534"/>
                              </a:cubicBezTo>
                              <a:cubicBezTo>
                                <a:pt x="221877" y="52021"/>
                                <a:pt x="260411" y="67434"/>
                                <a:pt x="300872" y="80921"/>
                              </a:cubicBezTo>
                              <a:cubicBezTo>
                                <a:pt x="306652" y="82848"/>
                                <a:pt x="314358" y="84774"/>
                                <a:pt x="318212" y="90554"/>
                              </a:cubicBezTo>
                              <a:close/>
                            </a:path>
                          </a:pathLst>
                        </a:custGeom>
                        <a:solidFill>
                          <a:srgbClr val="B7D0EF">
                            <a:alpha val="34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8" name="任意多边形: 形状 627">
                          <a:extLst>
                            <a:ext uri="{FF2B5EF4-FFF2-40B4-BE49-F238E27FC236}">
                              <a16:creationId xmlns:a16="http://schemas.microsoft.com/office/drawing/2014/main" id="{1AB85236-571C-4102-ADD5-8FFF3AA3B322}"/>
                            </a:ext>
                          </a:extLst>
                        </p:cNvPr>
                        <p:cNvSpPr/>
                        <p:nvPr/>
                      </p:nvSpPr>
                      <p:spPr>
                        <a:xfrm>
                          <a:off x="5633823" y="1936522"/>
                          <a:ext cx="452771" cy="874716"/>
                        </a:xfrm>
                        <a:custGeom>
                          <a:avLst/>
                          <a:gdLst>
                            <a:gd name="connsiteX0" fmla="*/ 452772 w 452771"/>
                            <a:gd name="connsiteY0" fmla="*/ 0 h 874716"/>
                            <a:gd name="connsiteX1" fmla="*/ 366071 w 452771"/>
                            <a:gd name="connsiteY1" fmla="*/ 768749 h 874716"/>
                            <a:gd name="connsiteX2" fmla="*/ 346804 w 452771"/>
                            <a:gd name="connsiteY2" fmla="*/ 791869 h 874716"/>
                            <a:gd name="connsiteX3" fmla="*/ 233129 w 452771"/>
                            <a:gd name="connsiteY3" fmla="*/ 818843 h 874716"/>
                            <a:gd name="connsiteX4" fmla="*/ 217716 w 452771"/>
                            <a:gd name="connsiteY4" fmla="*/ 822696 h 874716"/>
                            <a:gd name="connsiteX5" fmla="*/ 184962 w 452771"/>
                            <a:gd name="connsiteY5" fmla="*/ 830403 h 874716"/>
                            <a:gd name="connsiteX6" fmla="*/ 169549 w 452771"/>
                            <a:gd name="connsiteY6" fmla="*/ 834256 h 874716"/>
                            <a:gd name="connsiteX7" fmla="*/ 0 w 452771"/>
                            <a:gd name="connsiteY7" fmla="*/ 874717 h 874716"/>
                            <a:gd name="connsiteX8" fmla="*/ 84774 w 452771"/>
                            <a:gd name="connsiteY8" fmla="*/ 61654 h 874716"/>
                            <a:gd name="connsiteX9" fmla="*/ 262030 w 452771"/>
                            <a:gd name="connsiteY9" fmla="*/ 30827 h 874716"/>
                            <a:gd name="connsiteX10" fmla="*/ 277443 w 452771"/>
                            <a:gd name="connsiteY10" fmla="*/ 28900 h 874716"/>
                            <a:gd name="connsiteX11" fmla="*/ 310197 w 452771"/>
                            <a:gd name="connsiteY11" fmla="*/ 23120 h 874716"/>
                            <a:gd name="connsiteX12" fmla="*/ 325610 w 452771"/>
                            <a:gd name="connsiteY12" fmla="*/ 21194 h 874716"/>
                            <a:gd name="connsiteX13" fmla="*/ 452772 w 452771"/>
                            <a:gd name="connsiteY13" fmla="*/ 0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771" h="874716">
                              <a:moveTo>
                                <a:pt x="452772" y="0"/>
                              </a:moveTo>
                              <a:lnTo>
                                <a:pt x="366071" y="768749"/>
                              </a:lnTo>
                              <a:cubicBezTo>
                                <a:pt x="364144" y="780309"/>
                                <a:pt x="356437" y="789942"/>
                                <a:pt x="346804" y="791869"/>
                              </a:cubicBezTo>
                              <a:lnTo>
                                <a:pt x="233129" y="818843"/>
                              </a:lnTo>
                              <a:lnTo>
                                <a:pt x="217716" y="822696"/>
                              </a:lnTo>
                              <a:lnTo>
                                <a:pt x="184962" y="830403"/>
                              </a:lnTo>
                              <a:lnTo>
                                <a:pt x="169549" y="834256"/>
                              </a:lnTo>
                              <a:lnTo>
                                <a:pt x="0" y="874717"/>
                              </a:lnTo>
                              <a:lnTo>
                                <a:pt x="84774" y="61654"/>
                              </a:lnTo>
                              <a:lnTo>
                                <a:pt x="262030" y="30827"/>
                              </a:lnTo>
                              <a:lnTo>
                                <a:pt x="277443" y="28900"/>
                              </a:lnTo>
                              <a:lnTo>
                                <a:pt x="310197" y="23120"/>
                              </a:lnTo>
                              <a:lnTo>
                                <a:pt x="325610" y="21194"/>
                              </a:lnTo>
                              <a:lnTo>
                                <a:pt x="452772" y="0"/>
                              </a:lnTo>
                              <a:close/>
                            </a:path>
                          </a:pathLst>
                        </a:custGeom>
                        <a:solidFill>
                          <a:srgbClr val="B7D0E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9" name="任意多边形: 形状 628">
                          <a:extLst>
                            <a:ext uri="{FF2B5EF4-FFF2-40B4-BE49-F238E27FC236}">
                              <a16:creationId xmlns:a16="http://schemas.microsoft.com/office/drawing/2014/main" id="{79B68B46-B058-47BF-AB8F-8E0FA1DEAF5C}"/>
                            </a:ext>
                          </a:extLst>
                        </p:cNvPr>
                        <p:cNvSpPr/>
                        <p:nvPr/>
                      </p:nvSpPr>
                      <p:spPr>
                        <a:xfrm>
                          <a:off x="5651163" y="1944229"/>
                          <a:ext cx="421944" cy="832624"/>
                        </a:xfrm>
                        <a:custGeom>
                          <a:avLst/>
                          <a:gdLst>
                            <a:gd name="connsiteX0" fmla="*/ 421945 w 421944"/>
                            <a:gd name="connsiteY0" fmla="*/ 0 h 832624"/>
                            <a:gd name="connsiteX1" fmla="*/ 339097 w 421944"/>
                            <a:gd name="connsiteY1" fmla="*/ 737922 h 832624"/>
                            <a:gd name="connsiteX2" fmla="*/ 319830 w 421944"/>
                            <a:gd name="connsiteY2" fmla="*/ 759115 h 832624"/>
                            <a:gd name="connsiteX3" fmla="*/ 213862 w 421944"/>
                            <a:gd name="connsiteY3" fmla="*/ 784162 h 832624"/>
                            <a:gd name="connsiteX4" fmla="*/ 200376 w 421944"/>
                            <a:gd name="connsiteY4" fmla="*/ 788016 h 832624"/>
                            <a:gd name="connsiteX5" fmla="*/ 169549 w 421944"/>
                            <a:gd name="connsiteY5" fmla="*/ 795722 h 832624"/>
                            <a:gd name="connsiteX6" fmla="*/ 156062 w 421944"/>
                            <a:gd name="connsiteY6" fmla="*/ 799576 h 832624"/>
                            <a:gd name="connsiteX7" fmla="*/ 19267 w 421944"/>
                            <a:gd name="connsiteY7" fmla="*/ 832329 h 832624"/>
                            <a:gd name="connsiteX8" fmla="*/ 0 w 421944"/>
                            <a:gd name="connsiteY8" fmla="*/ 814989 h 832624"/>
                            <a:gd name="connsiteX9" fmla="*/ 80921 w 421944"/>
                            <a:gd name="connsiteY9" fmla="*/ 57801 h 832624"/>
                            <a:gd name="connsiteX10" fmla="*/ 111748 w 421944"/>
                            <a:gd name="connsiteY10" fmla="*/ 52021 h 832624"/>
                            <a:gd name="connsiteX11" fmla="*/ 244690 w 421944"/>
                            <a:gd name="connsiteY11" fmla="*/ 28900 h 832624"/>
                            <a:gd name="connsiteX12" fmla="*/ 258176 w 421944"/>
                            <a:gd name="connsiteY12" fmla="*/ 26974 h 832624"/>
                            <a:gd name="connsiteX13" fmla="*/ 289003 w 421944"/>
                            <a:gd name="connsiteY13" fmla="*/ 21194 h 832624"/>
                            <a:gd name="connsiteX14" fmla="*/ 302490 w 421944"/>
                            <a:gd name="connsiteY14" fmla="*/ 19267 h 832624"/>
                            <a:gd name="connsiteX15" fmla="*/ 396898 w 421944"/>
                            <a:gd name="connsiteY15" fmla="*/ 3853 h 832624"/>
                            <a:gd name="connsiteX16" fmla="*/ 421945 w 421944"/>
                            <a:gd name="connsiteY16" fmla="*/ 0 h 83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1944" h="832624">
                              <a:moveTo>
                                <a:pt x="421945" y="0"/>
                              </a:moveTo>
                              <a:lnTo>
                                <a:pt x="339097" y="737922"/>
                              </a:lnTo>
                              <a:cubicBezTo>
                                <a:pt x="337171" y="747555"/>
                                <a:pt x="331391" y="757189"/>
                                <a:pt x="319830" y="759115"/>
                              </a:cubicBezTo>
                              <a:lnTo>
                                <a:pt x="213862" y="784162"/>
                              </a:lnTo>
                              <a:lnTo>
                                <a:pt x="200376" y="788016"/>
                              </a:lnTo>
                              <a:lnTo>
                                <a:pt x="169549" y="795722"/>
                              </a:lnTo>
                              <a:lnTo>
                                <a:pt x="156062" y="799576"/>
                              </a:lnTo>
                              <a:lnTo>
                                <a:pt x="19267" y="832329"/>
                              </a:lnTo>
                              <a:cubicBezTo>
                                <a:pt x="9633" y="834256"/>
                                <a:pt x="0" y="826549"/>
                                <a:pt x="0" y="814989"/>
                              </a:cubicBezTo>
                              <a:lnTo>
                                <a:pt x="80921" y="57801"/>
                              </a:lnTo>
                              <a:lnTo>
                                <a:pt x="111748" y="52021"/>
                              </a:lnTo>
                              <a:lnTo>
                                <a:pt x="244690" y="28900"/>
                              </a:lnTo>
                              <a:lnTo>
                                <a:pt x="258176" y="26974"/>
                              </a:lnTo>
                              <a:lnTo>
                                <a:pt x="289003" y="21194"/>
                              </a:lnTo>
                              <a:lnTo>
                                <a:pt x="302490" y="19267"/>
                              </a:lnTo>
                              <a:lnTo>
                                <a:pt x="396898" y="3853"/>
                              </a:lnTo>
                              <a:lnTo>
                                <a:pt x="421945" y="0"/>
                              </a:lnTo>
                              <a:close/>
                            </a:path>
                          </a:pathLst>
                        </a:custGeom>
                        <a:solidFill>
                          <a:srgbClr val="B7D0EF">
                            <a:alpha val="2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30" name="任意多边形: 形状 629">
                          <a:extLst>
                            <a:ext uri="{FF2B5EF4-FFF2-40B4-BE49-F238E27FC236}">
                              <a16:creationId xmlns:a16="http://schemas.microsoft.com/office/drawing/2014/main" id="{2A9D6E38-8E04-42BE-A9E5-8B1EBAF31827}"/>
                            </a:ext>
                          </a:extLst>
                        </p:cNvPr>
                        <p:cNvSpPr/>
                        <p:nvPr/>
                      </p:nvSpPr>
                      <p:spPr>
                        <a:xfrm>
                          <a:off x="5691439" y="1948082"/>
                          <a:ext cx="358548" cy="736741"/>
                        </a:xfrm>
                        <a:custGeom>
                          <a:avLst/>
                          <a:gdLst>
                            <a:gd name="connsiteX0" fmla="*/ 358548 w 358548"/>
                            <a:gd name="connsiteY0" fmla="*/ 0 h 736741"/>
                            <a:gd name="connsiteX1" fmla="*/ 283407 w 358548"/>
                            <a:gd name="connsiteY1" fmla="*/ 660854 h 736741"/>
                            <a:gd name="connsiteX2" fmla="*/ 267994 w 358548"/>
                            <a:gd name="connsiteY2" fmla="*/ 678194 h 736741"/>
                            <a:gd name="connsiteX3" fmla="*/ 179366 w 358548"/>
                            <a:gd name="connsiteY3" fmla="*/ 699388 h 736741"/>
                            <a:gd name="connsiteX4" fmla="*/ 167806 w 358548"/>
                            <a:gd name="connsiteY4" fmla="*/ 703241 h 736741"/>
                            <a:gd name="connsiteX5" fmla="*/ 140832 w 358548"/>
                            <a:gd name="connsiteY5" fmla="*/ 709021 h 736741"/>
                            <a:gd name="connsiteX6" fmla="*/ 129272 w 358548"/>
                            <a:gd name="connsiteY6" fmla="*/ 710948 h 736741"/>
                            <a:gd name="connsiteX7" fmla="*/ 27158 w 358548"/>
                            <a:gd name="connsiteY7" fmla="*/ 735995 h 736741"/>
                            <a:gd name="connsiteX8" fmla="*/ 184 w 358548"/>
                            <a:gd name="connsiteY8" fmla="*/ 712875 h 736741"/>
                            <a:gd name="connsiteX9" fmla="*/ 73398 w 358548"/>
                            <a:gd name="connsiteY9" fmla="*/ 48167 h 736741"/>
                            <a:gd name="connsiteX10" fmla="*/ 206340 w 358548"/>
                            <a:gd name="connsiteY10" fmla="*/ 25047 h 736741"/>
                            <a:gd name="connsiteX11" fmla="*/ 219827 w 358548"/>
                            <a:gd name="connsiteY11" fmla="*/ 23120 h 736741"/>
                            <a:gd name="connsiteX12" fmla="*/ 250654 w 358548"/>
                            <a:gd name="connsiteY12" fmla="*/ 17340 h 736741"/>
                            <a:gd name="connsiteX13" fmla="*/ 264140 w 358548"/>
                            <a:gd name="connsiteY13" fmla="*/ 15413 h 736741"/>
                            <a:gd name="connsiteX14" fmla="*/ 358548 w 358548"/>
                            <a:gd name="connsiteY14" fmla="*/ 0 h 73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548" h="736741">
                              <a:moveTo>
                                <a:pt x="358548" y="0"/>
                              </a:moveTo>
                              <a:lnTo>
                                <a:pt x="283407" y="660854"/>
                              </a:lnTo>
                              <a:cubicBezTo>
                                <a:pt x="283407" y="670488"/>
                                <a:pt x="275701" y="676268"/>
                                <a:pt x="267994" y="678194"/>
                              </a:cubicBezTo>
                              <a:lnTo>
                                <a:pt x="179366" y="699388"/>
                              </a:lnTo>
                              <a:lnTo>
                                <a:pt x="167806" y="703241"/>
                              </a:lnTo>
                              <a:lnTo>
                                <a:pt x="140832" y="709021"/>
                              </a:lnTo>
                              <a:lnTo>
                                <a:pt x="129272" y="710948"/>
                              </a:lnTo>
                              <a:lnTo>
                                <a:pt x="27158" y="735995"/>
                              </a:lnTo>
                              <a:cubicBezTo>
                                <a:pt x="11744" y="739848"/>
                                <a:pt x="-1743" y="728288"/>
                                <a:pt x="184" y="712875"/>
                              </a:cubicBezTo>
                              <a:lnTo>
                                <a:pt x="73398" y="48167"/>
                              </a:lnTo>
                              <a:lnTo>
                                <a:pt x="206340" y="25047"/>
                              </a:lnTo>
                              <a:lnTo>
                                <a:pt x="219827" y="23120"/>
                              </a:lnTo>
                              <a:lnTo>
                                <a:pt x="250654" y="17340"/>
                              </a:lnTo>
                              <a:lnTo>
                                <a:pt x="264140" y="15413"/>
                              </a:lnTo>
                              <a:lnTo>
                                <a:pt x="358548" y="0"/>
                              </a:lnTo>
                              <a:close/>
                            </a:path>
                          </a:pathLst>
                        </a:custGeom>
                        <a:solidFill>
                          <a:srgbClr val="B7D0EF">
                            <a:alpha val="2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11" name="图形 1">
                        <a:extLst>
                          <a:ext uri="{FF2B5EF4-FFF2-40B4-BE49-F238E27FC236}">
                            <a16:creationId xmlns:a16="http://schemas.microsoft.com/office/drawing/2014/main" id="{14E85D8C-D0AC-415D-BED1-59B43B0491B4}"/>
                          </a:ext>
                        </a:extLst>
                      </p:cNvPr>
                      <p:cNvGrpSpPr/>
                      <p:nvPr/>
                    </p:nvGrpSpPr>
                    <p:grpSpPr>
                      <a:xfrm>
                        <a:off x="5364086" y="1818994"/>
                        <a:ext cx="722508" cy="181108"/>
                        <a:chOff x="5364086" y="1818994"/>
                        <a:chExt cx="722508" cy="181108"/>
                      </a:xfrm>
                    </p:grpSpPr>
                    <p:sp>
                      <p:nvSpPr>
                        <p:cNvPr id="621" name="任意多边形: 形状 620">
                          <a:extLst>
                            <a:ext uri="{FF2B5EF4-FFF2-40B4-BE49-F238E27FC236}">
                              <a16:creationId xmlns:a16="http://schemas.microsoft.com/office/drawing/2014/main" id="{BFC3B488-4956-465E-9C65-2287F175E071}"/>
                            </a:ext>
                          </a:extLst>
                        </p:cNvPr>
                        <p:cNvSpPr/>
                        <p:nvPr/>
                      </p:nvSpPr>
                      <p:spPr>
                        <a:xfrm>
                          <a:off x="5364086" y="1818994"/>
                          <a:ext cx="722508" cy="181108"/>
                        </a:xfrm>
                        <a:custGeom>
                          <a:avLst/>
                          <a:gdLst>
                            <a:gd name="connsiteX0" fmla="*/ 722508 w 722508"/>
                            <a:gd name="connsiteY0" fmla="*/ 117528 h 181108"/>
                            <a:gd name="connsiteX1" fmla="*/ 593420 w 722508"/>
                            <a:gd name="connsiteY1" fmla="*/ 140648 h 181108"/>
                            <a:gd name="connsiteX2" fmla="*/ 352584 w 722508"/>
                            <a:gd name="connsiteY2" fmla="*/ 181109 h 181108"/>
                            <a:gd name="connsiteX3" fmla="*/ 125235 w 722508"/>
                            <a:gd name="connsiteY3" fmla="*/ 98261 h 181108"/>
                            <a:gd name="connsiteX4" fmla="*/ 0 w 722508"/>
                            <a:gd name="connsiteY4" fmla="*/ 53947 h 181108"/>
                            <a:gd name="connsiteX5" fmla="*/ 369924 w 722508"/>
                            <a:gd name="connsiteY5" fmla="*/ 0 h 18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2508" h="181108">
                              <a:moveTo>
                                <a:pt x="722508" y="117528"/>
                              </a:moveTo>
                              <a:lnTo>
                                <a:pt x="593420" y="140648"/>
                              </a:lnTo>
                              <a:lnTo>
                                <a:pt x="352584" y="181109"/>
                              </a:lnTo>
                              <a:lnTo>
                                <a:pt x="125235" y="98261"/>
                              </a:lnTo>
                              <a:lnTo>
                                <a:pt x="0" y="53947"/>
                              </a:lnTo>
                              <a:lnTo>
                                <a:pt x="369924" y="0"/>
                              </a:ln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2" name="任意多边形: 形状 621">
                          <a:extLst>
                            <a:ext uri="{FF2B5EF4-FFF2-40B4-BE49-F238E27FC236}">
                              <a16:creationId xmlns:a16="http://schemas.microsoft.com/office/drawing/2014/main" id="{58910563-35E1-44CC-B471-7E1B10B0C5E2}"/>
                            </a:ext>
                          </a:extLst>
                        </p:cNvPr>
                        <p:cNvSpPr/>
                        <p:nvPr/>
                      </p:nvSpPr>
                      <p:spPr>
                        <a:xfrm>
                          <a:off x="5364086" y="1818994"/>
                          <a:ext cx="369924" cy="181108"/>
                        </a:xfrm>
                        <a:custGeom>
                          <a:avLst/>
                          <a:gdLst>
                            <a:gd name="connsiteX0" fmla="*/ 352584 w 369924"/>
                            <a:gd name="connsiteY0" fmla="*/ 181109 h 181108"/>
                            <a:gd name="connsiteX1" fmla="*/ 125235 w 369924"/>
                            <a:gd name="connsiteY1" fmla="*/ 98261 h 181108"/>
                            <a:gd name="connsiteX2" fmla="*/ 0 w 369924"/>
                            <a:gd name="connsiteY2" fmla="*/ 53947 h 181108"/>
                            <a:gd name="connsiteX3" fmla="*/ 369924 w 369924"/>
                            <a:gd name="connsiteY3" fmla="*/ 0 h 181108"/>
                          </a:gdLst>
                          <a:ahLst/>
                          <a:cxnLst>
                            <a:cxn ang="0">
                              <a:pos x="connsiteX0" y="connsiteY0"/>
                            </a:cxn>
                            <a:cxn ang="0">
                              <a:pos x="connsiteX1" y="connsiteY1"/>
                            </a:cxn>
                            <a:cxn ang="0">
                              <a:pos x="connsiteX2" y="connsiteY2"/>
                            </a:cxn>
                            <a:cxn ang="0">
                              <a:pos x="connsiteX3" y="connsiteY3"/>
                            </a:cxn>
                          </a:cxnLst>
                          <a:rect l="l" t="t" r="r" b="b"/>
                          <a:pathLst>
                            <a:path w="369924" h="181108">
                              <a:moveTo>
                                <a:pt x="352584" y="181109"/>
                              </a:moveTo>
                              <a:lnTo>
                                <a:pt x="125235" y="98261"/>
                              </a:lnTo>
                              <a:lnTo>
                                <a:pt x="0" y="53947"/>
                              </a:lnTo>
                              <a:lnTo>
                                <a:pt x="369924" y="0"/>
                              </a:ln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3" name="任意多边形: 形状 622">
                          <a:extLst>
                            <a:ext uri="{FF2B5EF4-FFF2-40B4-BE49-F238E27FC236}">
                              <a16:creationId xmlns:a16="http://schemas.microsoft.com/office/drawing/2014/main" id="{B5D3482B-9BAD-421E-AAF9-D44FBDE054CF}"/>
                            </a:ext>
                          </a:extLst>
                        </p:cNvPr>
                        <p:cNvSpPr/>
                        <p:nvPr/>
                      </p:nvSpPr>
                      <p:spPr>
                        <a:xfrm>
                          <a:off x="5489321" y="1882575"/>
                          <a:ext cx="468185" cy="117528"/>
                        </a:xfrm>
                        <a:custGeom>
                          <a:avLst/>
                          <a:gdLst>
                            <a:gd name="connsiteX0" fmla="*/ 468185 w 468185"/>
                            <a:gd name="connsiteY0" fmla="*/ 77068 h 117528"/>
                            <a:gd name="connsiteX1" fmla="*/ 227349 w 468185"/>
                            <a:gd name="connsiteY1" fmla="*/ 117528 h 117528"/>
                            <a:gd name="connsiteX2" fmla="*/ 0 w 468185"/>
                            <a:gd name="connsiteY2" fmla="*/ 34680 h 117528"/>
                            <a:gd name="connsiteX3" fmla="*/ 238909 w 468185"/>
                            <a:gd name="connsiteY3" fmla="*/ 0 h 117528"/>
                          </a:gdLst>
                          <a:ahLst/>
                          <a:cxnLst>
                            <a:cxn ang="0">
                              <a:pos x="connsiteX0" y="connsiteY0"/>
                            </a:cxn>
                            <a:cxn ang="0">
                              <a:pos x="connsiteX1" y="connsiteY1"/>
                            </a:cxn>
                            <a:cxn ang="0">
                              <a:pos x="connsiteX2" y="connsiteY2"/>
                            </a:cxn>
                            <a:cxn ang="0">
                              <a:pos x="connsiteX3" y="connsiteY3"/>
                            </a:cxn>
                          </a:cxnLst>
                          <a:rect l="l" t="t" r="r" b="b"/>
                          <a:pathLst>
                            <a:path w="468185" h="117528">
                              <a:moveTo>
                                <a:pt x="468185" y="77068"/>
                              </a:moveTo>
                              <a:lnTo>
                                <a:pt x="227349" y="117528"/>
                              </a:lnTo>
                              <a:lnTo>
                                <a:pt x="0" y="34680"/>
                              </a:lnTo>
                              <a:lnTo>
                                <a:pt x="238909" y="0"/>
                              </a:lnTo>
                              <a:close/>
                            </a:path>
                          </a:pathLst>
                        </a:custGeom>
                        <a:solidFill>
                          <a:srgbClr val="002771">
                            <a:alpha val="3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12" name="图形 1">
                        <a:extLst>
                          <a:ext uri="{FF2B5EF4-FFF2-40B4-BE49-F238E27FC236}">
                            <a16:creationId xmlns:a16="http://schemas.microsoft.com/office/drawing/2014/main" id="{CC92CA57-3C78-49EC-B98D-F8A4BCAD91A3}"/>
                          </a:ext>
                        </a:extLst>
                      </p:cNvPr>
                      <p:cNvGrpSpPr/>
                      <p:nvPr/>
                    </p:nvGrpSpPr>
                    <p:grpSpPr>
                      <a:xfrm>
                        <a:off x="5414180" y="1923035"/>
                        <a:ext cx="545252" cy="849669"/>
                        <a:chOff x="5414180" y="1923035"/>
                        <a:chExt cx="545252" cy="849669"/>
                      </a:xfrm>
                    </p:grpSpPr>
                    <p:grpSp>
                      <p:nvGrpSpPr>
                        <p:cNvPr id="613" name="图形 1">
                          <a:extLst>
                            <a:ext uri="{FF2B5EF4-FFF2-40B4-BE49-F238E27FC236}">
                              <a16:creationId xmlns:a16="http://schemas.microsoft.com/office/drawing/2014/main" id="{1743C098-8266-41B8-8E4D-41E0294F58D4}"/>
                            </a:ext>
                          </a:extLst>
                        </p:cNvPr>
                        <p:cNvGrpSpPr/>
                        <p:nvPr/>
                      </p:nvGrpSpPr>
                      <p:grpSpPr>
                        <a:xfrm>
                          <a:off x="5803371" y="1959642"/>
                          <a:ext cx="156061" cy="813062"/>
                          <a:chOff x="5803371" y="1959642"/>
                          <a:chExt cx="156061" cy="813062"/>
                        </a:xfrm>
                      </p:grpSpPr>
                      <p:sp>
                        <p:nvSpPr>
                          <p:cNvPr id="618" name="任意多边形: 形状 617">
                            <a:extLst>
                              <a:ext uri="{FF2B5EF4-FFF2-40B4-BE49-F238E27FC236}">
                                <a16:creationId xmlns:a16="http://schemas.microsoft.com/office/drawing/2014/main" id="{4496EFDE-43B1-4986-9106-1FC81AAEA0C3}"/>
                              </a:ext>
                            </a:extLst>
                          </p:cNvPr>
                          <p:cNvSpPr/>
                          <p:nvPr/>
                        </p:nvSpPr>
                        <p:spPr>
                          <a:xfrm>
                            <a:off x="5803371" y="1959642"/>
                            <a:ext cx="156061" cy="813062"/>
                          </a:xfrm>
                          <a:custGeom>
                            <a:avLst/>
                            <a:gdLst>
                              <a:gd name="connsiteX0" fmla="*/ 156062 w 156061"/>
                              <a:gd name="connsiteY0" fmla="*/ 0 h 813062"/>
                              <a:gd name="connsiteX1" fmla="*/ 63581 w 156061"/>
                              <a:gd name="connsiteY1" fmla="*/ 797649 h 813062"/>
                              <a:gd name="connsiteX2" fmla="*/ 48167 w 156061"/>
                              <a:gd name="connsiteY2" fmla="*/ 799576 h 813062"/>
                              <a:gd name="connsiteX3" fmla="*/ 15414 w 156061"/>
                              <a:gd name="connsiteY3" fmla="*/ 809209 h 813062"/>
                              <a:gd name="connsiteX4" fmla="*/ 0 w 156061"/>
                              <a:gd name="connsiteY4" fmla="*/ 813063 h 813062"/>
                              <a:gd name="connsiteX5" fmla="*/ 92481 w 156061"/>
                              <a:gd name="connsiteY5" fmla="*/ 9633 h 813062"/>
                              <a:gd name="connsiteX6" fmla="*/ 107895 w 156061"/>
                              <a:gd name="connsiteY6" fmla="*/ 7707 h 813062"/>
                              <a:gd name="connsiteX7" fmla="*/ 140648 w 156061"/>
                              <a:gd name="connsiteY7" fmla="*/ 1927 h 81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061" h="813062">
                                <a:moveTo>
                                  <a:pt x="156062" y="0"/>
                                </a:moveTo>
                                <a:lnTo>
                                  <a:pt x="63581" y="797649"/>
                                </a:lnTo>
                                <a:lnTo>
                                  <a:pt x="48167" y="799576"/>
                                </a:lnTo>
                                <a:lnTo>
                                  <a:pt x="15414" y="809209"/>
                                </a:lnTo>
                                <a:lnTo>
                                  <a:pt x="0" y="813063"/>
                                </a:lnTo>
                                <a:lnTo>
                                  <a:pt x="92481" y="9633"/>
                                </a:lnTo>
                                <a:lnTo>
                                  <a:pt x="107895" y="7707"/>
                                </a:lnTo>
                                <a:lnTo>
                                  <a:pt x="140648" y="1927"/>
                                </a:ln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19" name="任意多边形: 形状 618">
                            <a:extLst>
                              <a:ext uri="{FF2B5EF4-FFF2-40B4-BE49-F238E27FC236}">
                                <a16:creationId xmlns:a16="http://schemas.microsoft.com/office/drawing/2014/main" id="{3591EE2A-9A3E-47FF-A378-1917B68C6674}"/>
                              </a:ext>
                            </a:extLst>
                          </p:cNvPr>
                          <p:cNvSpPr/>
                          <p:nvPr/>
                        </p:nvSpPr>
                        <p:spPr>
                          <a:xfrm>
                            <a:off x="5803371" y="1967349"/>
                            <a:ext cx="107894" cy="805355"/>
                          </a:xfrm>
                          <a:custGeom>
                            <a:avLst/>
                            <a:gdLst>
                              <a:gd name="connsiteX0" fmla="*/ 107895 w 107894"/>
                              <a:gd name="connsiteY0" fmla="*/ 0 h 805355"/>
                              <a:gd name="connsiteX1" fmla="*/ 15414 w 107894"/>
                              <a:gd name="connsiteY1" fmla="*/ 801502 h 805355"/>
                              <a:gd name="connsiteX2" fmla="*/ 0 w 107894"/>
                              <a:gd name="connsiteY2" fmla="*/ 805356 h 805355"/>
                              <a:gd name="connsiteX3" fmla="*/ 92481 w 107894"/>
                              <a:gd name="connsiteY3" fmla="*/ 1927 h 805355"/>
                            </a:gdLst>
                            <a:ahLst/>
                            <a:cxnLst>
                              <a:cxn ang="0">
                                <a:pos x="connsiteX0" y="connsiteY0"/>
                              </a:cxn>
                              <a:cxn ang="0">
                                <a:pos x="connsiteX1" y="connsiteY1"/>
                              </a:cxn>
                              <a:cxn ang="0">
                                <a:pos x="connsiteX2" y="connsiteY2"/>
                              </a:cxn>
                              <a:cxn ang="0">
                                <a:pos x="connsiteX3" y="connsiteY3"/>
                              </a:cxn>
                            </a:cxnLst>
                            <a:rect l="l" t="t" r="r" b="b"/>
                            <a:pathLst>
                              <a:path w="107894" h="805355">
                                <a:moveTo>
                                  <a:pt x="107895" y="0"/>
                                </a:moveTo>
                                <a:lnTo>
                                  <a:pt x="15414" y="801502"/>
                                </a:lnTo>
                                <a:lnTo>
                                  <a:pt x="0" y="805356"/>
                                </a:lnTo>
                                <a:lnTo>
                                  <a:pt x="92481" y="1927"/>
                                </a:ln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0" name="任意多边形: 形状 619">
                            <a:extLst>
                              <a:ext uri="{FF2B5EF4-FFF2-40B4-BE49-F238E27FC236}">
                                <a16:creationId xmlns:a16="http://schemas.microsoft.com/office/drawing/2014/main" id="{F2D75AFF-7C1E-4C94-B110-E91ECB1773F3}"/>
                              </a:ext>
                            </a:extLst>
                          </p:cNvPr>
                          <p:cNvSpPr/>
                          <p:nvPr/>
                        </p:nvSpPr>
                        <p:spPr>
                          <a:xfrm>
                            <a:off x="5851539" y="1959642"/>
                            <a:ext cx="107894" cy="799575"/>
                          </a:xfrm>
                          <a:custGeom>
                            <a:avLst/>
                            <a:gdLst>
                              <a:gd name="connsiteX0" fmla="*/ 107895 w 107894"/>
                              <a:gd name="connsiteY0" fmla="*/ 0 h 799575"/>
                              <a:gd name="connsiteX1" fmla="*/ 15414 w 107894"/>
                              <a:gd name="connsiteY1" fmla="*/ 797649 h 799575"/>
                              <a:gd name="connsiteX2" fmla="*/ 0 w 107894"/>
                              <a:gd name="connsiteY2" fmla="*/ 799576 h 799575"/>
                              <a:gd name="connsiteX3" fmla="*/ 92481 w 107894"/>
                              <a:gd name="connsiteY3" fmla="*/ 1927 h 799575"/>
                            </a:gdLst>
                            <a:ahLst/>
                            <a:cxnLst>
                              <a:cxn ang="0">
                                <a:pos x="connsiteX0" y="connsiteY0"/>
                              </a:cxn>
                              <a:cxn ang="0">
                                <a:pos x="connsiteX1" y="connsiteY1"/>
                              </a:cxn>
                              <a:cxn ang="0">
                                <a:pos x="connsiteX2" y="connsiteY2"/>
                              </a:cxn>
                              <a:cxn ang="0">
                                <a:pos x="connsiteX3" y="connsiteY3"/>
                              </a:cxn>
                            </a:cxnLst>
                            <a:rect l="l" t="t" r="r" b="b"/>
                            <a:pathLst>
                              <a:path w="107894" h="799575">
                                <a:moveTo>
                                  <a:pt x="107895" y="0"/>
                                </a:moveTo>
                                <a:lnTo>
                                  <a:pt x="15414" y="797649"/>
                                </a:lnTo>
                                <a:lnTo>
                                  <a:pt x="0" y="799576"/>
                                </a:lnTo>
                                <a:lnTo>
                                  <a:pt x="92481" y="1927"/>
                                </a:lnTo>
                                <a:close/>
                              </a:path>
                            </a:pathLst>
                          </a:custGeom>
                          <a:solidFill>
                            <a:srgbClr val="002771">
                              <a:alpha val="5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14" name="图形 1">
                          <a:extLst>
                            <a:ext uri="{FF2B5EF4-FFF2-40B4-BE49-F238E27FC236}">
                              <a16:creationId xmlns:a16="http://schemas.microsoft.com/office/drawing/2014/main" id="{FEA1CA65-3BF9-4AF0-B2F0-C6C61F405487}"/>
                            </a:ext>
                          </a:extLst>
                        </p:cNvPr>
                        <p:cNvGrpSpPr/>
                        <p:nvPr/>
                      </p:nvGrpSpPr>
                      <p:grpSpPr>
                        <a:xfrm>
                          <a:off x="5414180" y="1923035"/>
                          <a:ext cx="152208" cy="820769"/>
                          <a:chOff x="5414180" y="1923035"/>
                          <a:chExt cx="152208" cy="820769"/>
                        </a:xfrm>
                      </p:grpSpPr>
                      <p:sp>
                        <p:nvSpPr>
                          <p:cNvPr id="615" name="任意多边形: 形状 614">
                            <a:extLst>
                              <a:ext uri="{FF2B5EF4-FFF2-40B4-BE49-F238E27FC236}">
                                <a16:creationId xmlns:a16="http://schemas.microsoft.com/office/drawing/2014/main" id="{DEB518C6-3614-488C-9239-90BBAA110267}"/>
                              </a:ext>
                            </a:extLst>
                          </p:cNvPr>
                          <p:cNvSpPr/>
                          <p:nvPr/>
                        </p:nvSpPr>
                        <p:spPr>
                          <a:xfrm>
                            <a:off x="5414180" y="1923035"/>
                            <a:ext cx="152208" cy="820769"/>
                          </a:xfrm>
                          <a:custGeom>
                            <a:avLst/>
                            <a:gdLst>
                              <a:gd name="connsiteX0" fmla="*/ 152208 w 152208"/>
                              <a:gd name="connsiteY0" fmla="*/ 23120 h 820769"/>
                              <a:gd name="connsiteX1" fmla="*/ 59727 w 152208"/>
                              <a:gd name="connsiteY1" fmla="*/ 820769 h 820769"/>
                              <a:gd name="connsiteX2" fmla="*/ 46240 w 152208"/>
                              <a:gd name="connsiteY2" fmla="*/ 813063 h 820769"/>
                              <a:gd name="connsiteX3" fmla="*/ 15413 w 152208"/>
                              <a:gd name="connsiteY3" fmla="*/ 799576 h 820769"/>
                              <a:gd name="connsiteX4" fmla="*/ 0 w 152208"/>
                              <a:gd name="connsiteY4" fmla="*/ 793796 h 820769"/>
                              <a:gd name="connsiteX5" fmla="*/ 92481 w 152208"/>
                              <a:gd name="connsiteY5" fmla="*/ 0 h 820769"/>
                              <a:gd name="connsiteX6" fmla="*/ 105968 w 152208"/>
                              <a:gd name="connsiteY6" fmla="*/ 5780 h 820769"/>
                              <a:gd name="connsiteX7" fmla="*/ 138722 w 152208"/>
                              <a:gd name="connsiteY7" fmla="*/ 17340 h 82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208" h="820769">
                                <a:moveTo>
                                  <a:pt x="152208" y="23120"/>
                                </a:moveTo>
                                <a:lnTo>
                                  <a:pt x="59727" y="820769"/>
                                </a:lnTo>
                                <a:lnTo>
                                  <a:pt x="46240" y="813063"/>
                                </a:lnTo>
                                <a:lnTo>
                                  <a:pt x="15413" y="799576"/>
                                </a:lnTo>
                                <a:lnTo>
                                  <a:pt x="0" y="793796"/>
                                </a:lnTo>
                                <a:lnTo>
                                  <a:pt x="92481" y="0"/>
                                </a:lnTo>
                                <a:lnTo>
                                  <a:pt x="105968" y="5780"/>
                                </a:lnTo>
                                <a:lnTo>
                                  <a:pt x="138722" y="17340"/>
                                </a:ln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16" name="任意多边形: 形状 615">
                            <a:extLst>
                              <a:ext uri="{FF2B5EF4-FFF2-40B4-BE49-F238E27FC236}">
                                <a16:creationId xmlns:a16="http://schemas.microsoft.com/office/drawing/2014/main" id="{C2458805-E78B-4269-A93D-344824624D94}"/>
                              </a:ext>
                            </a:extLst>
                          </p:cNvPr>
                          <p:cNvSpPr/>
                          <p:nvPr/>
                        </p:nvSpPr>
                        <p:spPr>
                          <a:xfrm>
                            <a:off x="5460421" y="1940376"/>
                            <a:ext cx="105967" cy="803429"/>
                          </a:xfrm>
                          <a:custGeom>
                            <a:avLst/>
                            <a:gdLst>
                              <a:gd name="connsiteX0" fmla="*/ 105968 w 105967"/>
                              <a:gd name="connsiteY0" fmla="*/ 5780 h 803429"/>
                              <a:gd name="connsiteX1" fmla="*/ 13487 w 105967"/>
                              <a:gd name="connsiteY1" fmla="*/ 803429 h 803429"/>
                              <a:gd name="connsiteX2" fmla="*/ 0 w 105967"/>
                              <a:gd name="connsiteY2" fmla="*/ 795722 h 803429"/>
                              <a:gd name="connsiteX3" fmla="*/ 92481 w 105967"/>
                              <a:gd name="connsiteY3" fmla="*/ 0 h 803429"/>
                            </a:gdLst>
                            <a:ahLst/>
                            <a:cxnLst>
                              <a:cxn ang="0">
                                <a:pos x="connsiteX0" y="connsiteY0"/>
                              </a:cxn>
                              <a:cxn ang="0">
                                <a:pos x="connsiteX1" y="connsiteY1"/>
                              </a:cxn>
                              <a:cxn ang="0">
                                <a:pos x="connsiteX2" y="connsiteY2"/>
                              </a:cxn>
                              <a:cxn ang="0">
                                <a:pos x="connsiteX3" y="connsiteY3"/>
                              </a:cxn>
                            </a:cxnLst>
                            <a:rect l="l" t="t" r="r" b="b"/>
                            <a:pathLst>
                              <a:path w="105967" h="803429">
                                <a:moveTo>
                                  <a:pt x="105968" y="5780"/>
                                </a:moveTo>
                                <a:lnTo>
                                  <a:pt x="13487" y="803429"/>
                                </a:lnTo>
                                <a:lnTo>
                                  <a:pt x="0" y="795722"/>
                                </a:lnTo>
                                <a:lnTo>
                                  <a:pt x="92481" y="0"/>
                                </a:ln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17" name="任意多边形: 形状 616">
                            <a:extLst>
                              <a:ext uri="{FF2B5EF4-FFF2-40B4-BE49-F238E27FC236}">
                                <a16:creationId xmlns:a16="http://schemas.microsoft.com/office/drawing/2014/main" id="{904F87B3-7C33-4EC9-976F-49E1378EDCDE}"/>
                              </a:ext>
                            </a:extLst>
                          </p:cNvPr>
                          <p:cNvSpPr/>
                          <p:nvPr/>
                        </p:nvSpPr>
                        <p:spPr>
                          <a:xfrm>
                            <a:off x="5414180" y="1923035"/>
                            <a:ext cx="105967" cy="799575"/>
                          </a:xfrm>
                          <a:custGeom>
                            <a:avLst/>
                            <a:gdLst>
                              <a:gd name="connsiteX0" fmla="*/ 105968 w 105967"/>
                              <a:gd name="connsiteY0" fmla="*/ 5780 h 799575"/>
                              <a:gd name="connsiteX1" fmla="*/ 15413 w 105967"/>
                              <a:gd name="connsiteY1" fmla="*/ 799576 h 799575"/>
                              <a:gd name="connsiteX2" fmla="*/ 0 w 105967"/>
                              <a:gd name="connsiteY2" fmla="*/ 793796 h 799575"/>
                              <a:gd name="connsiteX3" fmla="*/ 92481 w 105967"/>
                              <a:gd name="connsiteY3" fmla="*/ 0 h 799575"/>
                            </a:gdLst>
                            <a:ahLst/>
                            <a:cxnLst>
                              <a:cxn ang="0">
                                <a:pos x="connsiteX0" y="connsiteY0"/>
                              </a:cxn>
                              <a:cxn ang="0">
                                <a:pos x="connsiteX1" y="connsiteY1"/>
                              </a:cxn>
                              <a:cxn ang="0">
                                <a:pos x="connsiteX2" y="connsiteY2"/>
                              </a:cxn>
                              <a:cxn ang="0">
                                <a:pos x="connsiteX3" y="connsiteY3"/>
                              </a:cxn>
                            </a:cxnLst>
                            <a:rect l="l" t="t" r="r" b="b"/>
                            <a:pathLst>
                              <a:path w="105967" h="799575">
                                <a:moveTo>
                                  <a:pt x="105968" y="5780"/>
                                </a:moveTo>
                                <a:lnTo>
                                  <a:pt x="15413" y="799576"/>
                                </a:lnTo>
                                <a:lnTo>
                                  <a:pt x="0" y="793796"/>
                                </a:lnTo>
                                <a:lnTo>
                                  <a:pt x="92481" y="0"/>
                                </a:lnTo>
                                <a:close/>
                              </a:path>
                            </a:pathLst>
                          </a:custGeom>
                          <a:solidFill>
                            <a:srgbClr val="002771">
                              <a:alpha val="5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549" name="图形 1">
                      <a:extLst>
                        <a:ext uri="{FF2B5EF4-FFF2-40B4-BE49-F238E27FC236}">
                          <a16:creationId xmlns:a16="http://schemas.microsoft.com/office/drawing/2014/main" id="{509BF1F0-AE94-496D-98B1-2AF8C0087B87}"/>
                        </a:ext>
                      </a:extLst>
                    </p:cNvPr>
                    <p:cNvGrpSpPr/>
                    <p:nvPr/>
                  </p:nvGrpSpPr>
                  <p:grpSpPr>
                    <a:xfrm>
                      <a:off x="5337113" y="1790094"/>
                      <a:ext cx="774528" cy="267949"/>
                      <a:chOff x="5337113" y="1790094"/>
                      <a:chExt cx="774528" cy="267949"/>
                    </a:xfrm>
                  </p:grpSpPr>
                  <p:grpSp>
                    <p:nvGrpSpPr>
                      <p:cNvPr id="590" name="图形 1">
                        <a:extLst>
                          <a:ext uri="{FF2B5EF4-FFF2-40B4-BE49-F238E27FC236}">
                            <a16:creationId xmlns:a16="http://schemas.microsoft.com/office/drawing/2014/main" id="{EA8BF2A2-6CC2-4B3B-BA5A-94F4E2734F15}"/>
                          </a:ext>
                        </a:extLst>
                      </p:cNvPr>
                      <p:cNvGrpSpPr/>
                      <p:nvPr/>
                    </p:nvGrpSpPr>
                    <p:grpSpPr>
                      <a:xfrm>
                        <a:off x="5337113" y="1851748"/>
                        <a:ext cx="774528" cy="206295"/>
                        <a:chOff x="5337113" y="1851748"/>
                        <a:chExt cx="774528" cy="206295"/>
                      </a:xfrm>
                    </p:grpSpPr>
                    <p:sp>
                      <p:nvSpPr>
                        <p:cNvPr id="606" name="任意多边形: 形状 605">
                          <a:extLst>
                            <a:ext uri="{FF2B5EF4-FFF2-40B4-BE49-F238E27FC236}">
                              <a16:creationId xmlns:a16="http://schemas.microsoft.com/office/drawing/2014/main" id="{2E992E15-5A44-4C73-8505-21980E50315E}"/>
                            </a:ext>
                          </a:extLst>
                        </p:cNvPr>
                        <p:cNvSpPr/>
                        <p:nvPr/>
                      </p:nvSpPr>
                      <p:spPr>
                        <a:xfrm>
                          <a:off x="5337113" y="1851748"/>
                          <a:ext cx="381484" cy="206231"/>
                        </a:xfrm>
                        <a:custGeom>
                          <a:avLst/>
                          <a:gdLst>
                            <a:gd name="connsiteX0" fmla="*/ 5780 w 381484"/>
                            <a:gd name="connsiteY0" fmla="*/ 0 h 206231"/>
                            <a:gd name="connsiteX1" fmla="*/ 0 w 381484"/>
                            <a:gd name="connsiteY1" fmla="*/ 65507 h 206231"/>
                            <a:gd name="connsiteX2" fmla="*/ 375704 w 381484"/>
                            <a:gd name="connsiteY2" fmla="*/ 206156 h 206231"/>
                            <a:gd name="connsiteX3" fmla="*/ 381484 w 381484"/>
                            <a:gd name="connsiteY3" fmla="*/ 134868 h 206231"/>
                            <a:gd name="connsiteX4" fmla="*/ 5780 w 381484"/>
                            <a:gd name="connsiteY4" fmla="*/ 0 h 206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484" h="206231">
                              <a:moveTo>
                                <a:pt x="5780" y="0"/>
                              </a:moveTo>
                              <a:lnTo>
                                <a:pt x="0" y="65507"/>
                              </a:lnTo>
                              <a:cubicBezTo>
                                <a:pt x="0" y="65507"/>
                                <a:pt x="375704" y="210009"/>
                                <a:pt x="375704" y="206156"/>
                              </a:cubicBezTo>
                              <a:cubicBezTo>
                                <a:pt x="375704" y="202302"/>
                                <a:pt x="381484" y="134868"/>
                                <a:pt x="381484" y="134868"/>
                              </a:cubicBezTo>
                              <a:lnTo>
                                <a:pt x="5780" y="0"/>
                              </a:lnTo>
                              <a:close/>
                            </a:path>
                          </a:pathLst>
                        </a:custGeom>
                        <a:solidFill>
                          <a:srgbClr val="B7D0E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07" name="任意多边形: 形状 606">
                          <a:extLst>
                            <a:ext uri="{FF2B5EF4-FFF2-40B4-BE49-F238E27FC236}">
                              <a16:creationId xmlns:a16="http://schemas.microsoft.com/office/drawing/2014/main" id="{69252A7E-5DC4-47C7-B28B-4246B47DE013}"/>
                            </a:ext>
                          </a:extLst>
                        </p:cNvPr>
                        <p:cNvSpPr/>
                        <p:nvPr/>
                      </p:nvSpPr>
                      <p:spPr>
                        <a:xfrm>
                          <a:off x="5337113" y="1851748"/>
                          <a:ext cx="381484" cy="206241"/>
                        </a:xfrm>
                        <a:custGeom>
                          <a:avLst/>
                          <a:gdLst>
                            <a:gd name="connsiteX0" fmla="*/ 381484 w 381484"/>
                            <a:gd name="connsiteY0" fmla="*/ 134868 h 206241"/>
                            <a:gd name="connsiteX1" fmla="*/ 375704 w 381484"/>
                            <a:gd name="connsiteY1" fmla="*/ 206156 h 206241"/>
                            <a:gd name="connsiteX2" fmla="*/ 202302 w 381484"/>
                            <a:gd name="connsiteY2" fmla="*/ 142575 h 206241"/>
                            <a:gd name="connsiteX3" fmla="*/ 188815 w 381484"/>
                            <a:gd name="connsiteY3" fmla="*/ 136795 h 206241"/>
                            <a:gd name="connsiteX4" fmla="*/ 157988 w 381484"/>
                            <a:gd name="connsiteY4" fmla="*/ 125235 h 206241"/>
                            <a:gd name="connsiteX5" fmla="*/ 142575 w 381484"/>
                            <a:gd name="connsiteY5" fmla="*/ 119455 h 206241"/>
                            <a:gd name="connsiteX6" fmla="*/ 0 w 381484"/>
                            <a:gd name="connsiteY6" fmla="*/ 65507 h 206241"/>
                            <a:gd name="connsiteX7" fmla="*/ 5780 w 381484"/>
                            <a:gd name="connsiteY7" fmla="*/ 0 h 206241"/>
                            <a:gd name="connsiteX8" fmla="*/ 148355 w 381484"/>
                            <a:gd name="connsiteY8" fmla="*/ 50094 h 206241"/>
                            <a:gd name="connsiteX9" fmla="*/ 163769 w 381484"/>
                            <a:gd name="connsiteY9" fmla="*/ 55874 h 206241"/>
                            <a:gd name="connsiteX10" fmla="*/ 194596 w 381484"/>
                            <a:gd name="connsiteY10" fmla="*/ 67434 h 206241"/>
                            <a:gd name="connsiteX11" fmla="*/ 208082 w 381484"/>
                            <a:gd name="connsiteY11" fmla="*/ 73214 h 206241"/>
                            <a:gd name="connsiteX12" fmla="*/ 381484 w 381484"/>
                            <a:gd name="connsiteY12" fmla="*/ 134868 h 20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484" h="206241">
                              <a:moveTo>
                                <a:pt x="381484" y="134868"/>
                              </a:moveTo>
                              <a:cubicBezTo>
                                <a:pt x="381484" y="134868"/>
                                <a:pt x="375704" y="202302"/>
                                <a:pt x="375704" y="206156"/>
                              </a:cubicBezTo>
                              <a:cubicBezTo>
                                <a:pt x="375704" y="208082"/>
                                <a:pt x="290930" y="177255"/>
                                <a:pt x="202302" y="142575"/>
                              </a:cubicBezTo>
                              <a:cubicBezTo>
                                <a:pt x="198449" y="140648"/>
                                <a:pt x="192669" y="138722"/>
                                <a:pt x="188815" y="136795"/>
                              </a:cubicBezTo>
                              <a:cubicBezTo>
                                <a:pt x="177255" y="132942"/>
                                <a:pt x="167622" y="129088"/>
                                <a:pt x="157988" y="125235"/>
                              </a:cubicBezTo>
                              <a:cubicBezTo>
                                <a:pt x="152208" y="123308"/>
                                <a:pt x="148355" y="121381"/>
                                <a:pt x="142575" y="119455"/>
                              </a:cubicBezTo>
                              <a:cubicBezTo>
                                <a:pt x="65507" y="90554"/>
                                <a:pt x="0" y="65507"/>
                                <a:pt x="0" y="65507"/>
                              </a:cubicBezTo>
                              <a:lnTo>
                                <a:pt x="5780" y="0"/>
                              </a:lnTo>
                              <a:lnTo>
                                <a:pt x="148355" y="50094"/>
                              </a:lnTo>
                              <a:lnTo>
                                <a:pt x="163769" y="55874"/>
                              </a:lnTo>
                              <a:lnTo>
                                <a:pt x="194596" y="67434"/>
                              </a:lnTo>
                              <a:lnTo>
                                <a:pt x="208082" y="73214"/>
                              </a:lnTo>
                              <a:lnTo>
                                <a:pt x="381484" y="134868"/>
                              </a:lnTo>
                              <a:close/>
                            </a:path>
                          </a:pathLst>
                        </a:custGeom>
                        <a:solidFill>
                          <a:srgbClr val="B7D0EF">
                            <a:alpha val="34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08" name="任意多边形: 形状 607">
                          <a:extLst>
                            <a:ext uri="{FF2B5EF4-FFF2-40B4-BE49-F238E27FC236}">
                              <a16:creationId xmlns:a16="http://schemas.microsoft.com/office/drawing/2014/main" id="{01A4D3A0-5287-41FB-83CC-D549C82F7FA7}"/>
                            </a:ext>
                          </a:extLst>
                        </p:cNvPr>
                        <p:cNvSpPr/>
                        <p:nvPr/>
                      </p:nvSpPr>
                      <p:spPr>
                        <a:xfrm>
                          <a:off x="5710890" y="1919182"/>
                          <a:ext cx="400751" cy="138861"/>
                        </a:xfrm>
                        <a:custGeom>
                          <a:avLst/>
                          <a:gdLst>
                            <a:gd name="connsiteX0" fmla="*/ 400751 w 400751"/>
                            <a:gd name="connsiteY0" fmla="*/ 0 h 138861"/>
                            <a:gd name="connsiteX1" fmla="*/ 394971 w 400751"/>
                            <a:gd name="connsiteY1" fmla="*/ 65507 h 138861"/>
                            <a:gd name="connsiteX2" fmla="*/ 0 w 400751"/>
                            <a:gd name="connsiteY2" fmla="*/ 138722 h 138861"/>
                            <a:gd name="connsiteX3" fmla="*/ 5780 w 400751"/>
                            <a:gd name="connsiteY3" fmla="*/ 67434 h 138861"/>
                            <a:gd name="connsiteX4" fmla="*/ 400751 w 400751"/>
                            <a:gd name="connsiteY4" fmla="*/ 0 h 138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751" h="138861">
                              <a:moveTo>
                                <a:pt x="400751" y="0"/>
                              </a:moveTo>
                              <a:lnTo>
                                <a:pt x="394971" y="65507"/>
                              </a:lnTo>
                              <a:cubicBezTo>
                                <a:pt x="394971" y="65507"/>
                                <a:pt x="0" y="142575"/>
                                <a:pt x="0" y="138722"/>
                              </a:cubicBezTo>
                              <a:cubicBezTo>
                                <a:pt x="0" y="134868"/>
                                <a:pt x="5780" y="67434"/>
                                <a:pt x="5780" y="67434"/>
                              </a:cubicBezTo>
                              <a:lnTo>
                                <a:pt x="400751" y="0"/>
                              </a:lnTo>
                              <a:close/>
                            </a:path>
                          </a:pathLst>
                        </a:custGeom>
                        <a:solidFill>
                          <a:srgbClr val="B7D0E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09" name="任意多边形: 形状 608">
                          <a:extLst>
                            <a:ext uri="{FF2B5EF4-FFF2-40B4-BE49-F238E27FC236}">
                              <a16:creationId xmlns:a16="http://schemas.microsoft.com/office/drawing/2014/main" id="{BD001963-8505-48B8-B326-AC1A988FB5B2}"/>
                            </a:ext>
                          </a:extLst>
                        </p:cNvPr>
                        <p:cNvSpPr/>
                        <p:nvPr/>
                      </p:nvSpPr>
                      <p:spPr>
                        <a:xfrm>
                          <a:off x="5712786" y="1919182"/>
                          <a:ext cx="398855" cy="136958"/>
                        </a:xfrm>
                        <a:custGeom>
                          <a:avLst/>
                          <a:gdLst>
                            <a:gd name="connsiteX0" fmla="*/ 398856 w 398855"/>
                            <a:gd name="connsiteY0" fmla="*/ 0 h 136958"/>
                            <a:gd name="connsiteX1" fmla="*/ 393076 w 398855"/>
                            <a:gd name="connsiteY1" fmla="*/ 65507 h 136958"/>
                            <a:gd name="connsiteX2" fmla="*/ 240868 w 398855"/>
                            <a:gd name="connsiteY2" fmla="*/ 94408 h 136958"/>
                            <a:gd name="connsiteX3" fmla="*/ 225454 w 398855"/>
                            <a:gd name="connsiteY3" fmla="*/ 98261 h 136958"/>
                            <a:gd name="connsiteX4" fmla="*/ 192700 w 398855"/>
                            <a:gd name="connsiteY4" fmla="*/ 104041 h 136958"/>
                            <a:gd name="connsiteX5" fmla="*/ 177287 w 398855"/>
                            <a:gd name="connsiteY5" fmla="*/ 105968 h 136958"/>
                            <a:gd name="connsiteX6" fmla="*/ 32 w 398855"/>
                            <a:gd name="connsiteY6" fmla="*/ 136795 h 136958"/>
                            <a:gd name="connsiteX7" fmla="*/ 5812 w 398855"/>
                            <a:gd name="connsiteY7" fmla="*/ 65507 h 136958"/>
                            <a:gd name="connsiteX8" fmla="*/ 184994 w 398855"/>
                            <a:gd name="connsiteY8" fmla="*/ 34680 h 136958"/>
                            <a:gd name="connsiteX9" fmla="*/ 200407 w 398855"/>
                            <a:gd name="connsiteY9" fmla="*/ 32754 h 136958"/>
                            <a:gd name="connsiteX10" fmla="*/ 233161 w 398855"/>
                            <a:gd name="connsiteY10" fmla="*/ 26974 h 136958"/>
                            <a:gd name="connsiteX11" fmla="*/ 248574 w 398855"/>
                            <a:gd name="connsiteY11" fmla="*/ 25047 h 136958"/>
                            <a:gd name="connsiteX12" fmla="*/ 398856 w 398855"/>
                            <a:gd name="connsiteY12" fmla="*/ 0 h 13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8855" h="136958">
                              <a:moveTo>
                                <a:pt x="398856" y="0"/>
                              </a:moveTo>
                              <a:lnTo>
                                <a:pt x="393076" y="65507"/>
                              </a:lnTo>
                              <a:cubicBezTo>
                                <a:pt x="393076" y="65507"/>
                                <a:pt x="321788" y="78994"/>
                                <a:pt x="240868" y="94408"/>
                              </a:cubicBezTo>
                              <a:cubicBezTo>
                                <a:pt x="235087" y="96334"/>
                                <a:pt x="231234" y="96334"/>
                                <a:pt x="225454" y="98261"/>
                              </a:cubicBezTo>
                              <a:cubicBezTo>
                                <a:pt x="213894" y="100188"/>
                                <a:pt x="202334" y="102114"/>
                                <a:pt x="192700" y="104041"/>
                              </a:cubicBezTo>
                              <a:cubicBezTo>
                                <a:pt x="186920" y="105968"/>
                                <a:pt x="183067" y="105968"/>
                                <a:pt x="177287" y="105968"/>
                              </a:cubicBezTo>
                              <a:cubicBezTo>
                                <a:pt x="84806" y="123308"/>
                                <a:pt x="-1895" y="138722"/>
                                <a:pt x="32" y="136795"/>
                              </a:cubicBezTo>
                              <a:cubicBezTo>
                                <a:pt x="32" y="132942"/>
                                <a:pt x="5812" y="65507"/>
                                <a:pt x="5812" y="65507"/>
                              </a:cubicBezTo>
                              <a:lnTo>
                                <a:pt x="184994" y="34680"/>
                              </a:lnTo>
                              <a:lnTo>
                                <a:pt x="200407" y="32754"/>
                              </a:lnTo>
                              <a:lnTo>
                                <a:pt x="233161" y="26974"/>
                              </a:lnTo>
                              <a:lnTo>
                                <a:pt x="248574" y="25047"/>
                              </a:lnTo>
                              <a:lnTo>
                                <a:pt x="398856" y="0"/>
                              </a:lnTo>
                              <a:close/>
                            </a:path>
                          </a:pathLst>
                        </a:custGeom>
                        <a:solidFill>
                          <a:srgbClr val="B7D0EF">
                            <a:alpha val="2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1" name="图形 1">
                        <a:extLst>
                          <a:ext uri="{FF2B5EF4-FFF2-40B4-BE49-F238E27FC236}">
                            <a16:creationId xmlns:a16="http://schemas.microsoft.com/office/drawing/2014/main" id="{8CCE250C-8EDC-46D7-ACAF-88D7F1387AE0}"/>
                          </a:ext>
                        </a:extLst>
                      </p:cNvPr>
                      <p:cNvGrpSpPr/>
                      <p:nvPr/>
                    </p:nvGrpSpPr>
                    <p:grpSpPr>
                      <a:xfrm>
                        <a:off x="5888146" y="1946156"/>
                        <a:ext cx="71287" cy="80920"/>
                        <a:chOff x="5888146" y="1946156"/>
                        <a:chExt cx="71287" cy="80920"/>
                      </a:xfrm>
                    </p:grpSpPr>
                    <p:sp>
                      <p:nvSpPr>
                        <p:cNvPr id="603" name="任意多边形: 形状 602">
                          <a:extLst>
                            <a:ext uri="{FF2B5EF4-FFF2-40B4-BE49-F238E27FC236}">
                              <a16:creationId xmlns:a16="http://schemas.microsoft.com/office/drawing/2014/main" id="{5A023097-5AD2-4877-98DD-B6609AB087C0}"/>
                            </a:ext>
                          </a:extLst>
                        </p:cNvPr>
                        <p:cNvSpPr/>
                        <p:nvPr/>
                      </p:nvSpPr>
                      <p:spPr>
                        <a:xfrm>
                          <a:off x="5890072" y="1946156"/>
                          <a:ext cx="69360" cy="80920"/>
                        </a:xfrm>
                        <a:custGeom>
                          <a:avLst/>
                          <a:gdLst>
                            <a:gd name="connsiteX0" fmla="*/ 69361 w 69360"/>
                            <a:gd name="connsiteY0" fmla="*/ 0 h 80920"/>
                            <a:gd name="connsiteX1" fmla="*/ 63581 w 69360"/>
                            <a:gd name="connsiteY1" fmla="*/ 69361 h 80920"/>
                            <a:gd name="connsiteX2" fmla="*/ 48167 w 69360"/>
                            <a:gd name="connsiteY2" fmla="*/ 73214 h 80920"/>
                            <a:gd name="connsiteX3" fmla="*/ 15414 w 69360"/>
                            <a:gd name="connsiteY3" fmla="*/ 78994 h 80920"/>
                            <a:gd name="connsiteX4" fmla="*/ 0 w 69360"/>
                            <a:gd name="connsiteY4" fmla="*/ 80921 h 80920"/>
                            <a:gd name="connsiteX5" fmla="*/ 7707 w 69360"/>
                            <a:gd name="connsiteY5" fmla="*/ 9633 h 80920"/>
                            <a:gd name="connsiteX6" fmla="*/ 23120 w 69360"/>
                            <a:gd name="connsiteY6" fmla="*/ 7707 h 80920"/>
                            <a:gd name="connsiteX7" fmla="*/ 55874 w 69360"/>
                            <a:gd name="connsiteY7" fmla="*/ 1927 h 80920"/>
                            <a:gd name="connsiteX8" fmla="*/ 69361 w 69360"/>
                            <a:gd name="connsiteY8" fmla="*/ 0 h 8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60" h="80920">
                              <a:moveTo>
                                <a:pt x="69361" y="0"/>
                              </a:moveTo>
                              <a:lnTo>
                                <a:pt x="63581" y="69361"/>
                              </a:lnTo>
                              <a:cubicBezTo>
                                <a:pt x="57801" y="71287"/>
                                <a:pt x="53947" y="71287"/>
                                <a:pt x="48167" y="73214"/>
                              </a:cubicBezTo>
                              <a:cubicBezTo>
                                <a:pt x="36607" y="75141"/>
                                <a:pt x="25047" y="77068"/>
                                <a:pt x="15414" y="78994"/>
                              </a:cubicBezTo>
                              <a:cubicBezTo>
                                <a:pt x="9633" y="80921"/>
                                <a:pt x="5780" y="80921"/>
                                <a:pt x="0" y="80921"/>
                              </a:cubicBezTo>
                              <a:lnTo>
                                <a:pt x="7707" y="9633"/>
                              </a:lnTo>
                              <a:lnTo>
                                <a:pt x="23120" y="7707"/>
                              </a:lnTo>
                              <a:lnTo>
                                <a:pt x="55874" y="1927"/>
                              </a:lnTo>
                              <a:lnTo>
                                <a:pt x="69361" y="0"/>
                              </a:ln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04" name="任意多边形: 形状 603">
                          <a:extLst>
                            <a:ext uri="{FF2B5EF4-FFF2-40B4-BE49-F238E27FC236}">
                              <a16:creationId xmlns:a16="http://schemas.microsoft.com/office/drawing/2014/main" id="{60A7B2C1-1F3F-4C63-83E5-BC00C50A5CC7}"/>
                            </a:ext>
                          </a:extLst>
                        </p:cNvPr>
                        <p:cNvSpPr/>
                        <p:nvPr/>
                      </p:nvSpPr>
                      <p:spPr>
                        <a:xfrm>
                          <a:off x="5888146" y="1953862"/>
                          <a:ext cx="23120" cy="71287"/>
                        </a:xfrm>
                        <a:custGeom>
                          <a:avLst/>
                          <a:gdLst>
                            <a:gd name="connsiteX0" fmla="*/ 23120 w 23120"/>
                            <a:gd name="connsiteY0" fmla="*/ 0 h 71287"/>
                            <a:gd name="connsiteX1" fmla="*/ 15413 w 23120"/>
                            <a:gd name="connsiteY1" fmla="*/ 69361 h 71287"/>
                            <a:gd name="connsiteX2" fmla="*/ 0 w 23120"/>
                            <a:gd name="connsiteY2" fmla="*/ 71287 h 71287"/>
                            <a:gd name="connsiteX3" fmla="*/ 7707 w 23120"/>
                            <a:gd name="connsiteY3" fmla="*/ 0 h 71287"/>
                            <a:gd name="connsiteX4" fmla="*/ 23120 w 23120"/>
                            <a:gd name="connsiteY4" fmla="*/ 0 h 71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0" h="71287">
                              <a:moveTo>
                                <a:pt x="23120" y="0"/>
                              </a:moveTo>
                              <a:lnTo>
                                <a:pt x="15413" y="69361"/>
                              </a:lnTo>
                              <a:cubicBezTo>
                                <a:pt x="9633" y="71287"/>
                                <a:pt x="5780" y="71287"/>
                                <a:pt x="0" y="71287"/>
                              </a:cubicBezTo>
                              <a:lnTo>
                                <a:pt x="7707" y="0"/>
                              </a:lnTo>
                              <a:lnTo>
                                <a:pt x="23120" y="0"/>
                              </a:ln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05" name="任意多边形: 形状 604">
                          <a:extLst>
                            <a:ext uri="{FF2B5EF4-FFF2-40B4-BE49-F238E27FC236}">
                              <a16:creationId xmlns:a16="http://schemas.microsoft.com/office/drawing/2014/main" id="{F856A90A-F6D2-48FF-BB04-C8FC4F4F0140}"/>
                            </a:ext>
                          </a:extLst>
                        </p:cNvPr>
                        <p:cNvSpPr/>
                        <p:nvPr/>
                      </p:nvSpPr>
                      <p:spPr>
                        <a:xfrm>
                          <a:off x="5938240" y="1946156"/>
                          <a:ext cx="21193" cy="73214"/>
                        </a:xfrm>
                        <a:custGeom>
                          <a:avLst/>
                          <a:gdLst>
                            <a:gd name="connsiteX0" fmla="*/ 21194 w 21193"/>
                            <a:gd name="connsiteY0" fmla="*/ 0 h 73214"/>
                            <a:gd name="connsiteX1" fmla="*/ 15414 w 21193"/>
                            <a:gd name="connsiteY1" fmla="*/ 69361 h 73214"/>
                            <a:gd name="connsiteX2" fmla="*/ 0 w 21193"/>
                            <a:gd name="connsiteY2" fmla="*/ 73214 h 73214"/>
                            <a:gd name="connsiteX3" fmla="*/ 5780 w 21193"/>
                            <a:gd name="connsiteY3" fmla="*/ 3853 h 73214"/>
                            <a:gd name="connsiteX4" fmla="*/ 21194 w 21193"/>
                            <a:gd name="connsiteY4" fmla="*/ 0 h 73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93" h="73214">
                              <a:moveTo>
                                <a:pt x="21194" y="0"/>
                              </a:moveTo>
                              <a:lnTo>
                                <a:pt x="15414" y="69361"/>
                              </a:lnTo>
                              <a:cubicBezTo>
                                <a:pt x="9633" y="71287"/>
                                <a:pt x="5780" y="71287"/>
                                <a:pt x="0" y="73214"/>
                              </a:cubicBezTo>
                              <a:lnTo>
                                <a:pt x="5780" y="3853"/>
                              </a:lnTo>
                              <a:lnTo>
                                <a:pt x="21194" y="0"/>
                              </a:lnTo>
                              <a:close/>
                            </a:path>
                          </a:pathLst>
                        </a:custGeom>
                        <a:solidFill>
                          <a:srgbClr val="002771">
                            <a:alpha val="5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2" name="图形 1">
                        <a:extLst>
                          <a:ext uri="{FF2B5EF4-FFF2-40B4-BE49-F238E27FC236}">
                            <a16:creationId xmlns:a16="http://schemas.microsoft.com/office/drawing/2014/main" id="{A2C0780B-64BB-4EA5-B414-692B96C8A785}"/>
                          </a:ext>
                        </a:extLst>
                      </p:cNvPr>
                      <p:cNvGrpSpPr/>
                      <p:nvPr/>
                    </p:nvGrpSpPr>
                    <p:grpSpPr>
                      <a:xfrm>
                        <a:off x="5477761" y="1901842"/>
                        <a:ext cx="67434" cy="92481"/>
                        <a:chOff x="5477761" y="1901842"/>
                        <a:chExt cx="67434" cy="92481"/>
                      </a:xfrm>
                    </p:grpSpPr>
                    <p:sp>
                      <p:nvSpPr>
                        <p:cNvPr id="600" name="任意多边形: 形状 599">
                          <a:extLst>
                            <a:ext uri="{FF2B5EF4-FFF2-40B4-BE49-F238E27FC236}">
                              <a16:creationId xmlns:a16="http://schemas.microsoft.com/office/drawing/2014/main" id="{DF679097-198C-41D9-9116-C35F4D18170E}"/>
                            </a:ext>
                          </a:extLst>
                        </p:cNvPr>
                        <p:cNvSpPr/>
                        <p:nvPr/>
                      </p:nvSpPr>
                      <p:spPr>
                        <a:xfrm>
                          <a:off x="5479688" y="1901842"/>
                          <a:ext cx="65507" cy="92481"/>
                        </a:xfrm>
                        <a:custGeom>
                          <a:avLst/>
                          <a:gdLst>
                            <a:gd name="connsiteX0" fmla="*/ 59727 w 65507"/>
                            <a:gd name="connsiteY0" fmla="*/ 92481 h 92481"/>
                            <a:gd name="connsiteX1" fmla="*/ 46241 w 65507"/>
                            <a:gd name="connsiteY1" fmla="*/ 86701 h 92481"/>
                            <a:gd name="connsiteX2" fmla="*/ 15414 w 65507"/>
                            <a:gd name="connsiteY2" fmla="*/ 75141 h 92481"/>
                            <a:gd name="connsiteX3" fmla="*/ 0 w 65507"/>
                            <a:gd name="connsiteY3" fmla="*/ 69361 h 92481"/>
                            <a:gd name="connsiteX4" fmla="*/ 5780 w 65507"/>
                            <a:gd name="connsiteY4" fmla="*/ 0 h 92481"/>
                            <a:gd name="connsiteX5" fmla="*/ 21194 w 65507"/>
                            <a:gd name="connsiteY5" fmla="*/ 5780 h 92481"/>
                            <a:gd name="connsiteX6" fmla="*/ 52021 w 65507"/>
                            <a:gd name="connsiteY6" fmla="*/ 17340 h 92481"/>
                            <a:gd name="connsiteX7" fmla="*/ 65507 w 65507"/>
                            <a:gd name="connsiteY7" fmla="*/ 23120 h 92481"/>
                            <a:gd name="connsiteX8" fmla="*/ 59727 w 65507"/>
                            <a:gd name="connsiteY8" fmla="*/ 92481 h 9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07" h="92481">
                              <a:moveTo>
                                <a:pt x="59727" y="92481"/>
                              </a:moveTo>
                              <a:cubicBezTo>
                                <a:pt x="55874" y="90554"/>
                                <a:pt x="50094" y="88628"/>
                                <a:pt x="46241" y="86701"/>
                              </a:cubicBezTo>
                              <a:cubicBezTo>
                                <a:pt x="34680" y="82848"/>
                                <a:pt x="25047" y="78994"/>
                                <a:pt x="15414" y="75141"/>
                              </a:cubicBezTo>
                              <a:cubicBezTo>
                                <a:pt x="9633" y="73214"/>
                                <a:pt x="5780" y="71287"/>
                                <a:pt x="0" y="69361"/>
                              </a:cubicBezTo>
                              <a:lnTo>
                                <a:pt x="5780" y="0"/>
                              </a:lnTo>
                              <a:lnTo>
                                <a:pt x="21194" y="5780"/>
                              </a:lnTo>
                              <a:lnTo>
                                <a:pt x="52021" y="17340"/>
                              </a:lnTo>
                              <a:lnTo>
                                <a:pt x="65507" y="23120"/>
                              </a:lnTo>
                              <a:lnTo>
                                <a:pt x="59727" y="92481"/>
                              </a:ln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01" name="任意多边形: 形状 600">
                          <a:extLst>
                            <a:ext uri="{FF2B5EF4-FFF2-40B4-BE49-F238E27FC236}">
                              <a16:creationId xmlns:a16="http://schemas.microsoft.com/office/drawing/2014/main" id="{22F1B3FC-B5CD-416D-A09C-032F64830D2F}"/>
                            </a:ext>
                          </a:extLst>
                        </p:cNvPr>
                        <p:cNvSpPr/>
                        <p:nvPr/>
                      </p:nvSpPr>
                      <p:spPr>
                        <a:xfrm>
                          <a:off x="5525928" y="1919182"/>
                          <a:ext cx="19266" cy="75140"/>
                        </a:xfrm>
                        <a:custGeom>
                          <a:avLst/>
                          <a:gdLst>
                            <a:gd name="connsiteX0" fmla="*/ 13487 w 19266"/>
                            <a:gd name="connsiteY0" fmla="*/ 75141 h 75140"/>
                            <a:gd name="connsiteX1" fmla="*/ 0 w 19266"/>
                            <a:gd name="connsiteY1" fmla="*/ 69361 h 75140"/>
                            <a:gd name="connsiteX2" fmla="*/ 5780 w 19266"/>
                            <a:gd name="connsiteY2" fmla="*/ 0 h 75140"/>
                            <a:gd name="connsiteX3" fmla="*/ 19267 w 19266"/>
                            <a:gd name="connsiteY3" fmla="*/ 5780 h 75140"/>
                            <a:gd name="connsiteX4" fmla="*/ 13487 w 19266"/>
                            <a:gd name="connsiteY4" fmla="*/ 75141 h 75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6" h="75140">
                              <a:moveTo>
                                <a:pt x="13487" y="75141"/>
                              </a:moveTo>
                              <a:cubicBezTo>
                                <a:pt x="9633" y="73214"/>
                                <a:pt x="3853" y="71287"/>
                                <a:pt x="0" y="69361"/>
                              </a:cubicBezTo>
                              <a:lnTo>
                                <a:pt x="5780" y="0"/>
                              </a:lnTo>
                              <a:lnTo>
                                <a:pt x="19267" y="5780"/>
                              </a:lnTo>
                              <a:lnTo>
                                <a:pt x="13487" y="75141"/>
                              </a:ln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02" name="任意多边形: 形状 601">
                          <a:extLst>
                            <a:ext uri="{FF2B5EF4-FFF2-40B4-BE49-F238E27FC236}">
                              <a16:creationId xmlns:a16="http://schemas.microsoft.com/office/drawing/2014/main" id="{EC063C43-1566-4F06-85F2-BD7AFC802B8A}"/>
                            </a:ext>
                          </a:extLst>
                        </p:cNvPr>
                        <p:cNvSpPr/>
                        <p:nvPr/>
                      </p:nvSpPr>
                      <p:spPr>
                        <a:xfrm>
                          <a:off x="5477761" y="1901842"/>
                          <a:ext cx="21193" cy="75140"/>
                        </a:xfrm>
                        <a:custGeom>
                          <a:avLst/>
                          <a:gdLst>
                            <a:gd name="connsiteX0" fmla="*/ 15414 w 21193"/>
                            <a:gd name="connsiteY0" fmla="*/ 75141 h 75140"/>
                            <a:gd name="connsiteX1" fmla="*/ 0 w 21193"/>
                            <a:gd name="connsiteY1" fmla="*/ 69361 h 75140"/>
                            <a:gd name="connsiteX2" fmla="*/ 5780 w 21193"/>
                            <a:gd name="connsiteY2" fmla="*/ 0 h 75140"/>
                            <a:gd name="connsiteX3" fmla="*/ 21194 w 21193"/>
                            <a:gd name="connsiteY3" fmla="*/ 5780 h 75140"/>
                            <a:gd name="connsiteX4" fmla="*/ 15414 w 21193"/>
                            <a:gd name="connsiteY4" fmla="*/ 75141 h 75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93" h="75140">
                              <a:moveTo>
                                <a:pt x="15414" y="75141"/>
                              </a:moveTo>
                              <a:cubicBezTo>
                                <a:pt x="9633" y="73214"/>
                                <a:pt x="5780" y="71287"/>
                                <a:pt x="0" y="69361"/>
                              </a:cubicBezTo>
                              <a:lnTo>
                                <a:pt x="5780" y="0"/>
                              </a:lnTo>
                              <a:lnTo>
                                <a:pt x="21194" y="5780"/>
                              </a:lnTo>
                              <a:lnTo>
                                <a:pt x="15414" y="75141"/>
                              </a:lnTo>
                              <a:close/>
                            </a:path>
                          </a:pathLst>
                        </a:custGeom>
                        <a:solidFill>
                          <a:srgbClr val="002771">
                            <a:alpha val="5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93" name="任意多边形: 形状 592">
                        <a:extLst>
                          <a:ext uri="{FF2B5EF4-FFF2-40B4-BE49-F238E27FC236}">
                            <a16:creationId xmlns:a16="http://schemas.microsoft.com/office/drawing/2014/main" id="{DC8D522B-C898-44BA-9B1E-B08BBBC44D48}"/>
                          </a:ext>
                        </a:extLst>
                      </p:cNvPr>
                      <p:cNvSpPr/>
                      <p:nvPr/>
                    </p:nvSpPr>
                    <p:spPr>
                      <a:xfrm>
                        <a:off x="5342893" y="1790094"/>
                        <a:ext cx="768748" cy="196522"/>
                      </a:xfrm>
                      <a:custGeom>
                        <a:avLst/>
                        <a:gdLst>
                          <a:gd name="connsiteX0" fmla="*/ 391118 w 768748"/>
                          <a:gd name="connsiteY0" fmla="*/ 0 h 196522"/>
                          <a:gd name="connsiteX1" fmla="*/ 0 w 768748"/>
                          <a:gd name="connsiteY1" fmla="*/ 61654 h 196522"/>
                          <a:gd name="connsiteX2" fmla="*/ 375704 w 768748"/>
                          <a:gd name="connsiteY2" fmla="*/ 196522 h 196522"/>
                          <a:gd name="connsiteX3" fmla="*/ 768749 w 768748"/>
                          <a:gd name="connsiteY3" fmla="*/ 129088 h 196522"/>
                        </a:gdLst>
                        <a:ahLst/>
                        <a:cxnLst>
                          <a:cxn ang="0">
                            <a:pos x="connsiteX0" y="connsiteY0"/>
                          </a:cxn>
                          <a:cxn ang="0">
                            <a:pos x="connsiteX1" y="connsiteY1"/>
                          </a:cxn>
                          <a:cxn ang="0">
                            <a:pos x="connsiteX2" y="connsiteY2"/>
                          </a:cxn>
                          <a:cxn ang="0">
                            <a:pos x="connsiteX3" y="connsiteY3"/>
                          </a:cxn>
                        </a:cxnLst>
                        <a:rect l="l" t="t" r="r" b="b"/>
                        <a:pathLst>
                          <a:path w="768748" h="196522">
                            <a:moveTo>
                              <a:pt x="391118" y="0"/>
                            </a:moveTo>
                            <a:lnTo>
                              <a:pt x="0" y="61654"/>
                            </a:lnTo>
                            <a:lnTo>
                              <a:pt x="375704" y="196522"/>
                            </a:lnTo>
                            <a:lnTo>
                              <a:pt x="768749" y="129088"/>
                            </a:lnTo>
                            <a:close/>
                          </a:path>
                        </a:pathLst>
                      </a:custGeom>
                      <a:solidFill>
                        <a:srgbClr val="B7D0E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4" name="任意多边形: 形状 593">
                        <a:extLst>
                          <a:ext uri="{FF2B5EF4-FFF2-40B4-BE49-F238E27FC236}">
                            <a16:creationId xmlns:a16="http://schemas.microsoft.com/office/drawing/2014/main" id="{1BE856EE-2573-4BC3-9314-011199F0CF01}"/>
                          </a:ext>
                        </a:extLst>
                      </p:cNvPr>
                      <p:cNvSpPr/>
                      <p:nvPr/>
                    </p:nvSpPr>
                    <p:spPr>
                      <a:xfrm>
                        <a:off x="5483541" y="1836334"/>
                        <a:ext cx="452771" cy="88627"/>
                      </a:xfrm>
                      <a:custGeom>
                        <a:avLst/>
                        <a:gdLst>
                          <a:gd name="connsiteX0" fmla="*/ 452772 w 452771"/>
                          <a:gd name="connsiteY0" fmla="*/ 23120 h 88627"/>
                          <a:gd name="connsiteX1" fmla="*/ 61654 w 452771"/>
                          <a:gd name="connsiteY1" fmla="*/ 88628 h 88627"/>
                          <a:gd name="connsiteX2" fmla="*/ 48167 w 452771"/>
                          <a:gd name="connsiteY2" fmla="*/ 82848 h 88627"/>
                          <a:gd name="connsiteX3" fmla="*/ 0 w 452771"/>
                          <a:gd name="connsiteY3" fmla="*/ 67434 h 88627"/>
                          <a:gd name="connsiteX4" fmla="*/ 387264 w 452771"/>
                          <a:gd name="connsiteY4" fmla="*/ 0 h 88627"/>
                          <a:gd name="connsiteX5" fmla="*/ 429651 w 452771"/>
                          <a:gd name="connsiteY5" fmla="*/ 15413 h 8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771" h="88627">
                            <a:moveTo>
                              <a:pt x="452772" y="23120"/>
                            </a:moveTo>
                            <a:lnTo>
                              <a:pt x="61654" y="88628"/>
                            </a:lnTo>
                            <a:lnTo>
                              <a:pt x="48167" y="82848"/>
                            </a:lnTo>
                            <a:lnTo>
                              <a:pt x="0" y="67434"/>
                            </a:lnTo>
                            <a:lnTo>
                              <a:pt x="387264" y="0"/>
                            </a:lnTo>
                            <a:lnTo>
                              <a:pt x="429651" y="15413"/>
                            </a:ln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5" name="任意多边形: 形状 594">
                        <a:extLst>
                          <a:ext uri="{FF2B5EF4-FFF2-40B4-BE49-F238E27FC236}">
                            <a16:creationId xmlns:a16="http://schemas.microsoft.com/office/drawing/2014/main" id="{D86525E2-580B-4323-B8C9-56FF3E4AF1A3}"/>
                          </a:ext>
                        </a:extLst>
                      </p:cNvPr>
                      <p:cNvSpPr/>
                      <p:nvPr/>
                    </p:nvSpPr>
                    <p:spPr>
                      <a:xfrm>
                        <a:off x="5531708" y="1851748"/>
                        <a:ext cx="404604" cy="73214"/>
                      </a:xfrm>
                      <a:custGeom>
                        <a:avLst/>
                        <a:gdLst>
                          <a:gd name="connsiteX0" fmla="*/ 404605 w 404604"/>
                          <a:gd name="connsiteY0" fmla="*/ 7707 h 73214"/>
                          <a:gd name="connsiteX1" fmla="*/ 13487 w 404604"/>
                          <a:gd name="connsiteY1" fmla="*/ 73214 h 73214"/>
                          <a:gd name="connsiteX2" fmla="*/ 0 w 404604"/>
                          <a:gd name="connsiteY2" fmla="*/ 67434 h 73214"/>
                          <a:gd name="connsiteX3" fmla="*/ 381484 w 404604"/>
                          <a:gd name="connsiteY3" fmla="*/ 0 h 73214"/>
                        </a:gdLst>
                        <a:ahLst/>
                        <a:cxnLst>
                          <a:cxn ang="0">
                            <a:pos x="connsiteX0" y="connsiteY0"/>
                          </a:cxn>
                          <a:cxn ang="0">
                            <a:pos x="connsiteX1" y="connsiteY1"/>
                          </a:cxn>
                          <a:cxn ang="0">
                            <a:pos x="connsiteX2" y="connsiteY2"/>
                          </a:cxn>
                          <a:cxn ang="0">
                            <a:pos x="connsiteX3" y="connsiteY3"/>
                          </a:cxn>
                        </a:cxnLst>
                        <a:rect l="l" t="t" r="r" b="b"/>
                        <a:pathLst>
                          <a:path w="404604" h="73214">
                            <a:moveTo>
                              <a:pt x="404605" y="7707"/>
                            </a:moveTo>
                            <a:lnTo>
                              <a:pt x="13487" y="73214"/>
                            </a:lnTo>
                            <a:lnTo>
                              <a:pt x="0" y="67434"/>
                            </a:lnTo>
                            <a:lnTo>
                              <a:pt x="381484" y="0"/>
                            </a:ln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6" name="任意多边形: 形状 595">
                        <a:extLst>
                          <a:ext uri="{FF2B5EF4-FFF2-40B4-BE49-F238E27FC236}">
                            <a16:creationId xmlns:a16="http://schemas.microsoft.com/office/drawing/2014/main" id="{7517A229-457D-4B3F-9C17-5BEECC73E6AC}"/>
                          </a:ext>
                        </a:extLst>
                      </p:cNvPr>
                      <p:cNvSpPr/>
                      <p:nvPr/>
                    </p:nvSpPr>
                    <p:spPr>
                      <a:xfrm>
                        <a:off x="5483541" y="1836334"/>
                        <a:ext cx="406531" cy="71287"/>
                      </a:xfrm>
                      <a:custGeom>
                        <a:avLst/>
                        <a:gdLst>
                          <a:gd name="connsiteX0" fmla="*/ 406531 w 406531"/>
                          <a:gd name="connsiteY0" fmla="*/ 7707 h 71287"/>
                          <a:gd name="connsiteX1" fmla="*/ 15413 w 406531"/>
                          <a:gd name="connsiteY1" fmla="*/ 71287 h 71287"/>
                          <a:gd name="connsiteX2" fmla="*/ 0 w 406531"/>
                          <a:gd name="connsiteY2" fmla="*/ 67434 h 71287"/>
                          <a:gd name="connsiteX3" fmla="*/ 383411 w 406531"/>
                          <a:gd name="connsiteY3" fmla="*/ 0 h 71287"/>
                        </a:gdLst>
                        <a:ahLst/>
                        <a:cxnLst>
                          <a:cxn ang="0">
                            <a:pos x="connsiteX0" y="connsiteY0"/>
                          </a:cxn>
                          <a:cxn ang="0">
                            <a:pos x="connsiteX1" y="connsiteY1"/>
                          </a:cxn>
                          <a:cxn ang="0">
                            <a:pos x="connsiteX2" y="connsiteY2"/>
                          </a:cxn>
                          <a:cxn ang="0">
                            <a:pos x="connsiteX3" y="connsiteY3"/>
                          </a:cxn>
                        </a:cxnLst>
                        <a:rect l="l" t="t" r="r" b="b"/>
                        <a:pathLst>
                          <a:path w="406531" h="71287">
                            <a:moveTo>
                              <a:pt x="406531" y="7707"/>
                            </a:moveTo>
                            <a:lnTo>
                              <a:pt x="15413" y="71287"/>
                            </a:lnTo>
                            <a:lnTo>
                              <a:pt x="0" y="67434"/>
                            </a:lnTo>
                            <a:lnTo>
                              <a:pt x="383411" y="0"/>
                            </a:lnTo>
                            <a:close/>
                          </a:path>
                        </a:pathLst>
                      </a:custGeom>
                      <a:solidFill>
                        <a:srgbClr val="002771">
                          <a:alpha val="5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7" name="任意多边形: 形状 596">
                        <a:extLst>
                          <a:ext uri="{FF2B5EF4-FFF2-40B4-BE49-F238E27FC236}">
                            <a16:creationId xmlns:a16="http://schemas.microsoft.com/office/drawing/2014/main" id="{F0F0D331-2798-4CD8-A569-2BD782C92236}"/>
                          </a:ext>
                        </a:extLst>
                      </p:cNvPr>
                      <p:cNvSpPr/>
                      <p:nvPr/>
                    </p:nvSpPr>
                    <p:spPr>
                      <a:xfrm>
                        <a:off x="5512442" y="1813214"/>
                        <a:ext cx="446991" cy="142574"/>
                      </a:xfrm>
                      <a:custGeom>
                        <a:avLst/>
                        <a:gdLst>
                          <a:gd name="connsiteX0" fmla="*/ 446992 w 446991"/>
                          <a:gd name="connsiteY0" fmla="*/ 132942 h 142574"/>
                          <a:gd name="connsiteX1" fmla="*/ 398824 w 446991"/>
                          <a:gd name="connsiteY1" fmla="*/ 140648 h 142574"/>
                          <a:gd name="connsiteX2" fmla="*/ 383411 w 446991"/>
                          <a:gd name="connsiteY2" fmla="*/ 142575 h 142574"/>
                          <a:gd name="connsiteX3" fmla="*/ 0 w 446991"/>
                          <a:gd name="connsiteY3" fmla="*/ 13487 h 142574"/>
                          <a:gd name="connsiteX4" fmla="*/ 0 w 446991"/>
                          <a:gd name="connsiteY4" fmla="*/ 11560 h 142574"/>
                          <a:gd name="connsiteX5" fmla="*/ 73214 w 446991"/>
                          <a:gd name="connsiteY5" fmla="*/ 0 h 14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991" h="142574">
                            <a:moveTo>
                              <a:pt x="446992" y="132942"/>
                            </a:moveTo>
                            <a:lnTo>
                              <a:pt x="398824" y="140648"/>
                            </a:lnTo>
                            <a:lnTo>
                              <a:pt x="383411" y="142575"/>
                            </a:lnTo>
                            <a:lnTo>
                              <a:pt x="0" y="13487"/>
                            </a:lnTo>
                            <a:lnTo>
                              <a:pt x="0" y="11560"/>
                            </a:lnTo>
                            <a:lnTo>
                              <a:pt x="73214" y="0"/>
                            </a:ln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8" name="任意多边形: 形状 597">
                        <a:extLst>
                          <a:ext uri="{FF2B5EF4-FFF2-40B4-BE49-F238E27FC236}">
                            <a16:creationId xmlns:a16="http://schemas.microsoft.com/office/drawing/2014/main" id="{DE7E49A8-AFC7-41E0-89CF-9F947EEA2ED8}"/>
                          </a:ext>
                        </a:extLst>
                      </p:cNvPr>
                      <p:cNvSpPr/>
                      <p:nvPr/>
                    </p:nvSpPr>
                    <p:spPr>
                      <a:xfrm>
                        <a:off x="5512442" y="1822848"/>
                        <a:ext cx="398824" cy="132941"/>
                      </a:xfrm>
                      <a:custGeom>
                        <a:avLst/>
                        <a:gdLst>
                          <a:gd name="connsiteX0" fmla="*/ 398824 w 398824"/>
                          <a:gd name="connsiteY0" fmla="*/ 131015 h 132941"/>
                          <a:gd name="connsiteX1" fmla="*/ 383411 w 398824"/>
                          <a:gd name="connsiteY1" fmla="*/ 132942 h 132941"/>
                          <a:gd name="connsiteX2" fmla="*/ 0 w 398824"/>
                          <a:gd name="connsiteY2" fmla="*/ 3853 h 132941"/>
                          <a:gd name="connsiteX3" fmla="*/ 25047 w 398824"/>
                          <a:gd name="connsiteY3" fmla="*/ 0 h 132941"/>
                        </a:gdLst>
                        <a:ahLst/>
                        <a:cxnLst>
                          <a:cxn ang="0">
                            <a:pos x="connsiteX0" y="connsiteY0"/>
                          </a:cxn>
                          <a:cxn ang="0">
                            <a:pos x="connsiteX1" y="connsiteY1"/>
                          </a:cxn>
                          <a:cxn ang="0">
                            <a:pos x="connsiteX2" y="connsiteY2"/>
                          </a:cxn>
                          <a:cxn ang="0">
                            <a:pos x="connsiteX3" y="connsiteY3"/>
                          </a:cxn>
                        </a:cxnLst>
                        <a:rect l="l" t="t" r="r" b="b"/>
                        <a:pathLst>
                          <a:path w="398824" h="132941">
                            <a:moveTo>
                              <a:pt x="398824" y="131015"/>
                            </a:moveTo>
                            <a:lnTo>
                              <a:pt x="383411" y="132942"/>
                            </a:lnTo>
                            <a:lnTo>
                              <a:pt x="0" y="3853"/>
                            </a:lnTo>
                            <a:lnTo>
                              <a:pt x="25047" y="0"/>
                            </a:ln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9" name="任意多边形: 形状 598">
                        <a:extLst>
                          <a:ext uri="{FF2B5EF4-FFF2-40B4-BE49-F238E27FC236}">
                            <a16:creationId xmlns:a16="http://schemas.microsoft.com/office/drawing/2014/main" id="{DF78E7D4-207E-43C9-A817-9532F0BDB7E8}"/>
                          </a:ext>
                        </a:extLst>
                      </p:cNvPr>
                      <p:cNvSpPr/>
                      <p:nvPr/>
                    </p:nvSpPr>
                    <p:spPr>
                      <a:xfrm>
                        <a:off x="5560609" y="1813214"/>
                        <a:ext cx="398824" cy="134868"/>
                      </a:xfrm>
                      <a:custGeom>
                        <a:avLst/>
                        <a:gdLst>
                          <a:gd name="connsiteX0" fmla="*/ 398824 w 398824"/>
                          <a:gd name="connsiteY0" fmla="*/ 132942 h 134868"/>
                          <a:gd name="connsiteX1" fmla="*/ 383411 w 398824"/>
                          <a:gd name="connsiteY1" fmla="*/ 134868 h 134868"/>
                          <a:gd name="connsiteX2" fmla="*/ 0 w 398824"/>
                          <a:gd name="connsiteY2" fmla="*/ 3853 h 134868"/>
                          <a:gd name="connsiteX3" fmla="*/ 25047 w 398824"/>
                          <a:gd name="connsiteY3" fmla="*/ 0 h 134868"/>
                        </a:gdLst>
                        <a:ahLst/>
                        <a:cxnLst>
                          <a:cxn ang="0">
                            <a:pos x="connsiteX0" y="connsiteY0"/>
                          </a:cxn>
                          <a:cxn ang="0">
                            <a:pos x="connsiteX1" y="connsiteY1"/>
                          </a:cxn>
                          <a:cxn ang="0">
                            <a:pos x="connsiteX2" y="connsiteY2"/>
                          </a:cxn>
                          <a:cxn ang="0">
                            <a:pos x="connsiteX3" y="connsiteY3"/>
                          </a:cxn>
                        </a:cxnLst>
                        <a:rect l="l" t="t" r="r" b="b"/>
                        <a:pathLst>
                          <a:path w="398824" h="134868">
                            <a:moveTo>
                              <a:pt x="398824" y="132942"/>
                            </a:moveTo>
                            <a:lnTo>
                              <a:pt x="383411" y="134868"/>
                            </a:lnTo>
                            <a:lnTo>
                              <a:pt x="0" y="3853"/>
                            </a:lnTo>
                            <a:lnTo>
                              <a:pt x="25047" y="0"/>
                            </a:lnTo>
                            <a:close/>
                          </a:path>
                        </a:pathLst>
                      </a:custGeom>
                      <a:solidFill>
                        <a:srgbClr val="002771">
                          <a:alpha val="5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0" name="图形 1">
                      <a:extLst>
                        <a:ext uri="{FF2B5EF4-FFF2-40B4-BE49-F238E27FC236}">
                          <a16:creationId xmlns:a16="http://schemas.microsoft.com/office/drawing/2014/main" id="{EDE54596-DB02-460D-A18C-B04091922C84}"/>
                        </a:ext>
                      </a:extLst>
                    </p:cNvPr>
                    <p:cNvGrpSpPr/>
                    <p:nvPr/>
                  </p:nvGrpSpPr>
                  <p:grpSpPr>
                    <a:xfrm>
                      <a:off x="5527855" y="1702634"/>
                      <a:ext cx="391117" cy="289762"/>
                      <a:chOff x="5527855" y="1702634"/>
                      <a:chExt cx="391117" cy="289762"/>
                    </a:xfrm>
                  </p:grpSpPr>
                  <p:grpSp>
                    <p:nvGrpSpPr>
                      <p:cNvPr id="551" name="图形 1">
                        <a:extLst>
                          <a:ext uri="{FF2B5EF4-FFF2-40B4-BE49-F238E27FC236}">
                            <a16:creationId xmlns:a16="http://schemas.microsoft.com/office/drawing/2014/main" id="{CBE0098D-33FE-49E7-A44A-BC5F2CD73657}"/>
                          </a:ext>
                        </a:extLst>
                      </p:cNvPr>
                      <p:cNvGrpSpPr/>
                      <p:nvPr/>
                    </p:nvGrpSpPr>
                    <p:grpSpPr>
                      <a:xfrm>
                        <a:off x="5562269" y="1702634"/>
                        <a:ext cx="323950" cy="164527"/>
                        <a:chOff x="5562269" y="1702634"/>
                        <a:chExt cx="323950" cy="164527"/>
                      </a:xfrm>
                    </p:grpSpPr>
                    <p:grpSp>
                      <p:nvGrpSpPr>
                        <p:cNvPr id="574" name="图形 1">
                          <a:extLst>
                            <a:ext uri="{FF2B5EF4-FFF2-40B4-BE49-F238E27FC236}">
                              <a16:creationId xmlns:a16="http://schemas.microsoft.com/office/drawing/2014/main" id="{4F7D6DEC-C994-4626-9736-96A4304E497A}"/>
                            </a:ext>
                          </a:extLst>
                        </p:cNvPr>
                        <p:cNvGrpSpPr/>
                        <p:nvPr/>
                      </p:nvGrpSpPr>
                      <p:grpSpPr>
                        <a:xfrm>
                          <a:off x="5562269" y="1702634"/>
                          <a:ext cx="154401" cy="162600"/>
                          <a:chOff x="5562269" y="1702634"/>
                          <a:chExt cx="154401" cy="162600"/>
                        </a:xfrm>
                      </p:grpSpPr>
                      <p:grpSp>
                        <p:nvGrpSpPr>
                          <p:cNvPr id="583" name="图形 1">
                            <a:extLst>
                              <a:ext uri="{FF2B5EF4-FFF2-40B4-BE49-F238E27FC236}">
                                <a16:creationId xmlns:a16="http://schemas.microsoft.com/office/drawing/2014/main" id="{D5AEB608-79A8-4268-B9FC-46F3D1E1B0C3}"/>
                              </a:ext>
                            </a:extLst>
                          </p:cNvPr>
                          <p:cNvGrpSpPr/>
                          <p:nvPr/>
                        </p:nvGrpSpPr>
                        <p:grpSpPr>
                          <a:xfrm>
                            <a:off x="5562269" y="1702634"/>
                            <a:ext cx="154401" cy="162600"/>
                            <a:chOff x="5562269" y="1702634"/>
                            <a:chExt cx="154401" cy="162600"/>
                          </a:xfrm>
                        </p:grpSpPr>
                        <p:sp>
                          <p:nvSpPr>
                            <p:cNvPr id="585" name="任意多边形: 形状 584">
                              <a:extLst>
                                <a:ext uri="{FF2B5EF4-FFF2-40B4-BE49-F238E27FC236}">
                                  <a16:creationId xmlns:a16="http://schemas.microsoft.com/office/drawing/2014/main" id="{4AD71C56-FDB1-4EF9-931A-86BD8A50CE32}"/>
                                </a:ext>
                              </a:extLst>
                            </p:cNvPr>
                            <p:cNvSpPr/>
                            <p:nvPr/>
                          </p:nvSpPr>
                          <p:spPr>
                            <a:xfrm>
                              <a:off x="5562269" y="1702634"/>
                              <a:ext cx="154401" cy="162600"/>
                            </a:xfrm>
                            <a:custGeom>
                              <a:avLst/>
                              <a:gdLst>
                                <a:gd name="connsiteX0" fmla="*/ 154402 w 154401"/>
                                <a:gd name="connsiteY0" fmla="*/ 124067 h 162600"/>
                                <a:gd name="connsiteX1" fmla="*/ 135135 w 154401"/>
                                <a:gd name="connsiteY1" fmla="*/ 162601 h 162600"/>
                                <a:gd name="connsiteX2" fmla="*/ 75408 w 154401"/>
                                <a:gd name="connsiteY2" fmla="*/ 116360 h 162600"/>
                                <a:gd name="connsiteX3" fmla="*/ 56141 w 154401"/>
                                <a:gd name="connsiteY3" fmla="*/ 97093 h 162600"/>
                                <a:gd name="connsiteX4" fmla="*/ 6047 w 154401"/>
                                <a:gd name="connsiteY4" fmla="*/ 100947 h 162600"/>
                                <a:gd name="connsiteX5" fmla="*/ 6047 w 154401"/>
                                <a:gd name="connsiteY5" fmla="*/ 104800 h 162600"/>
                                <a:gd name="connsiteX6" fmla="*/ 4120 w 154401"/>
                                <a:gd name="connsiteY6" fmla="*/ 100947 h 162600"/>
                                <a:gd name="connsiteX7" fmla="*/ 4120 w 154401"/>
                                <a:gd name="connsiteY7" fmla="*/ 100947 h 162600"/>
                                <a:gd name="connsiteX8" fmla="*/ 6047 w 154401"/>
                                <a:gd name="connsiteY8" fmla="*/ 62413 h 162600"/>
                                <a:gd name="connsiteX9" fmla="*/ 9900 w 154401"/>
                                <a:gd name="connsiteY9" fmla="*/ 56633 h 162600"/>
                                <a:gd name="connsiteX10" fmla="*/ 11827 w 154401"/>
                                <a:gd name="connsiteY10" fmla="*/ 54706 h 162600"/>
                                <a:gd name="connsiteX11" fmla="*/ 54214 w 154401"/>
                                <a:gd name="connsiteY11" fmla="*/ 10392 h 162600"/>
                                <a:gd name="connsiteX12" fmla="*/ 65774 w 154401"/>
                                <a:gd name="connsiteY12" fmla="*/ 2686 h 162600"/>
                                <a:gd name="connsiteX13" fmla="*/ 98528 w 154401"/>
                                <a:gd name="connsiteY13" fmla="*/ 4612 h 162600"/>
                                <a:gd name="connsiteX14" fmla="*/ 154402 w 154401"/>
                                <a:gd name="connsiteY14" fmla="*/ 124067 h 16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401" h="162600">
                                  <a:moveTo>
                                    <a:pt x="154402" y="124067"/>
                                  </a:moveTo>
                                  <a:lnTo>
                                    <a:pt x="135135" y="162601"/>
                                  </a:lnTo>
                                  <a:cubicBezTo>
                                    <a:pt x="112015" y="154894"/>
                                    <a:pt x="85041" y="129847"/>
                                    <a:pt x="75408" y="116360"/>
                                  </a:cubicBezTo>
                                  <a:cubicBezTo>
                                    <a:pt x="69627" y="108653"/>
                                    <a:pt x="61921" y="102873"/>
                                    <a:pt x="56141" y="97093"/>
                                  </a:cubicBezTo>
                                  <a:cubicBezTo>
                                    <a:pt x="13753" y="64340"/>
                                    <a:pt x="6047" y="89387"/>
                                    <a:pt x="6047" y="100947"/>
                                  </a:cubicBezTo>
                                  <a:cubicBezTo>
                                    <a:pt x="6047" y="102873"/>
                                    <a:pt x="6047" y="104800"/>
                                    <a:pt x="6047" y="104800"/>
                                  </a:cubicBezTo>
                                  <a:cubicBezTo>
                                    <a:pt x="6047" y="102873"/>
                                    <a:pt x="4120" y="100947"/>
                                    <a:pt x="4120" y="100947"/>
                                  </a:cubicBezTo>
                                  <a:cubicBezTo>
                                    <a:pt x="4120" y="100947"/>
                                    <a:pt x="4120" y="100947"/>
                                    <a:pt x="4120" y="100947"/>
                                  </a:cubicBezTo>
                                  <a:cubicBezTo>
                                    <a:pt x="-1660" y="87460"/>
                                    <a:pt x="-1660" y="73973"/>
                                    <a:pt x="6047" y="62413"/>
                                  </a:cubicBezTo>
                                  <a:cubicBezTo>
                                    <a:pt x="7973" y="60486"/>
                                    <a:pt x="7973" y="58560"/>
                                    <a:pt x="9900" y="56633"/>
                                  </a:cubicBezTo>
                                  <a:cubicBezTo>
                                    <a:pt x="9900" y="56633"/>
                                    <a:pt x="9900" y="56633"/>
                                    <a:pt x="11827" y="54706"/>
                                  </a:cubicBezTo>
                                  <a:lnTo>
                                    <a:pt x="54214" y="10392"/>
                                  </a:lnTo>
                                  <a:cubicBezTo>
                                    <a:pt x="58067" y="6539"/>
                                    <a:pt x="61921" y="4612"/>
                                    <a:pt x="65774" y="2686"/>
                                  </a:cubicBezTo>
                                  <a:cubicBezTo>
                                    <a:pt x="75408" y="-1168"/>
                                    <a:pt x="88894" y="-1168"/>
                                    <a:pt x="98528" y="4612"/>
                                  </a:cubicBezTo>
                                  <a:cubicBezTo>
                                    <a:pt x="137062" y="33513"/>
                                    <a:pt x="154402" y="124067"/>
                                    <a:pt x="154402" y="124067"/>
                                  </a:cubicBez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86" name="任意多边形: 形状 585">
                              <a:extLst>
                                <a:ext uri="{FF2B5EF4-FFF2-40B4-BE49-F238E27FC236}">
                                  <a16:creationId xmlns:a16="http://schemas.microsoft.com/office/drawing/2014/main" id="{C6D749B6-8F71-4981-9588-E287F5D14FD6}"/>
                                </a:ext>
                              </a:extLst>
                            </p:cNvPr>
                            <p:cNvSpPr/>
                            <p:nvPr/>
                          </p:nvSpPr>
                          <p:spPr>
                            <a:xfrm>
                              <a:off x="5562269" y="1702634"/>
                              <a:ext cx="154401" cy="162600"/>
                            </a:xfrm>
                            <a:custGeom>
                              <a:avLst/>
                              <a:gdLst>
                                <a:gd name="connsiteX0" fmla="*/ 154402 w 154401"/>
                                <a:gd name="connsiteY0" fmla="*/ 124067 h 162600"/>
                                <a:gd name="connsiteX1" fmla="*/ 135135 w 154401"/>
                                <a:gd name="connsiteY1" fmla="*/ 162601 h 162600"/>
                                <a:gd name="connsiteX2" fmla="*/ 75408 w 154401"/>
                                <a:gd name="connsiteY2" fmla="*/ 116360 h 162600"/>
                                <a:gd name="connsiteX3" fmla="*/ 56141 w 154401"/>
                                <a:gd name="connsiteY3" fmla="*/ 97093 h 162600"/>
                                <a:gd name="connsiteX4" fmla="*/ 6047 w 154401"/>
                                <a:gd name="connsiteY4" fmla="*/ 100947 h 162600"/>
                                <a:gd name="connsiteX5" fmla="*/ 6047 w 154401"/>
                                <a:gd name="connsiteY5" fmla="*/ 104800 h 162600"/>
                                <a:gd name="connsiteX6" fmla="*/ 4120 w 154401"/>
                                <a:gd name="connsiteY6" fmla="*/ 100947 h 162600"/>
                                <a:gd name="connsiteX7" fmla="*/ 4120 w 154401"/>
                                <a:gd name="connsiteY7" fmla="*/ 100947 h 162600"/>
                                <a:gd name="connsiteX8" fmla="*/ 6047 w 154401"/>
                                <a:gd name="connsiteY8" fmla="*/ 62413 h 162600"/>
                                <a:gd name="connsiteX9" fmla="*/ 9900 w 154401"/>
                                <a:gd name="connsiteY9" fmla="*/ 56633 h 162600"/>
                                <a:gd name="connsiteX10" fmla="*/ 11827 w 154401"/>
                                <a:gd name="connsiteY10" fmla="*/ 54706 h 162600"/>
                                <a:gd name="connsiteX11" fmla="*/ 54214 w 154401"/>
                                <a:gd name="connsiteY11" fmla="*/ 10392 h 162600"/>
                                <a:gd name="connsiteX12" fmla="*/ 65774 w 154401"/>
                                <a:gd name="connsiteY12" fmla="*/ 2686 h 162600"/>
                                <a:gd name="connsiteX13" fmla="*/ 98528 w 154401"/>
                                <a:gd name="connsiteY13" fmla="*/ 4612 h 162600"/>
                                <a:gd name="connsiteX14" fmla="*/ 154402 w 154401"/>
                                <a:gd name="connsiteY14" fmla="*/ 124067 h 16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401" h="162600">
                                  <a:moveTo>
                                    <a:pt x="154402" y="124067"/>
                                  </a:moveTo>
                                  <a:lnTo>
                                    <a:pt x="135135" y="162601"/>
                                  </a:lnTo>
                                  <a:cubicBezTo>
                                    <a:pt x="112015" y="154894"/>
                                    <a:pt x="85041" y="129847"/>
                                    <a:pt x="75408" y="116360"/>
                                  </a:cubicBezTo>
                                  <a:cubicBezTo>
                                    <a:pt x="69627" y="108653"/>
                                    <a:pt x="61921" y="102873"/>
                                    <a:pt x="56141" y="97093"/>
                                  </a:cubicBezTo>
                                  <a:cubicBezTo>
                                    <a:pt x="13753" y="64340"/>
                                    <a:pt x="6047" y="89387"/>
                                    <a:pt x="6047" y="100947"/>
                                  </a:cubicBezTo>
                                  <a:cubicBezTo>
                                    <a:pt x="6047" y="102873"/>
                                    <a:pt x="6047" y="104800"/>
                                    <a:pt x="6047" y="104800"/>
                                  </a:cubicBezTo>
                                  <a:cubicBezTo>
                                    <a:pt x="6047" y="102873"/>
                                    <a:pt x="4120" y="100947"/>
                                    <a:pt x="4120" y="100947"/>
                                  </a:cubicBezTo>
                                  <a:cubicBezTo>
                                    <a:pt x="4120" y="100947"/>
                                    <a:pt x="4120" y="100947"/>
                                    <a:pt x="4120" y="100947"/>
                                  </a:cubicBezTo>
                                  <a:cubicBezTo>
                                    <a:pt x="-1660" y="87460"/>
                                    <a:pt x="-1660" y="73973"/>
                                    <a:pt x="6047" y="62413"/>
                                  </a:cubicBezTo>
                                  <a:cubicBezTo>
                                    <a:pt x="7973" y="60486"/>
                                    <a:pt x="7973" y="58560"/>
                                    <a:pt x="9900" y="56633"/>
                                  </a:cubicBezTo>
                                  <a:cubicBezTo>
                                    <a:pt x="9900" y="56633"/>
                                    <a:pt x="9900" y="56633"/>
                                    <a:pt x="11827" y="54706"/>
                                  </a:cubicBezTo>
                                  <a:lnTo>
                                    <a:pt x="54214" y="10392"/>
                                  </a:lnTo>
                                  <a:cubicBezTo>
                                    <a:pt x="58067" y="6539"/>
                                    <a:pt x="61921" y="4612"/>
                                    <a:pt x="65774" y="2686"/>
                                  </a:cubicBezTo>
                                  <a:cubicBezTo>
                                    <a:pt x="75408" y="-1168"/>
                                    <a:pt x="88894" y="-1168"/>
                                    <a:pt x="98528" y="4612"/>
                                  </a:cubicBezTo>
                                  <a:cubicBezTo>
                                    <a:pt x="137062" y="33513"/>
                                    <a:pt x="154402" y="124067"/>
                                    <a:pt x="154402" y="124067"/>
                                  </a:cubicBezTo>
                                  <a:close/>
                                </a:path>
                              </a:pathLst>
                            </a:custGeom>
                            <a:solidFill>
                              <a:srgbClr val="002771">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87" name="任意多边形: 形状 586">
                              <a:extLst>
                                <a:ext uri="{FF2B5EF4-FFF2-40B4-BE49-F238E27FC236}">
                                  <a16:creationId xmlns:a16="http://schemas.microsoft.com/office/drawing/2014/main" id="{A5081975-B3DE-4280-B894-E4DC02154176}"/>
                                </a:ext>
                              </a:extLst>
                            </p:cNvPr>
                            <p:cNvSpPr/>
                            <p:nvPr/>
                          </p:nvSpPr>
                          <p:spPr>
                            <a:xfrm>
                              <a:off x="5661278" y="1788167"/>
                              <a:ext cx="55392" cy="77067"/>
                            </a:xfrm>
                            <a:custGeom>
                              <a:avLst/>
                              <a:gdLst>
                                <a:gd name="connsiteX0" fmla="*/ 45759 w 55392"/>
                                <a:gd name="connsiteY0" fmla="*/ 1927 h 77067"/>
                                <a:gd name="connsiteX1" fmla="*/ 36125 w 55392"/>
                                <a:gd name="connsiteY1" fmla="*/ 0 h 77067"/>
                                <a:gd name="connsiteX2" fmla="*/ 24565 w 55392"/>
                                <a:gd name="connsiteY2" fmla="*/ 9633 h 77067"/>
                                <a:gd name="connsiteX3" fmla="*/ 24565 w 55392"/>
                                <a:gd name="connsiteY3" fmla="*/ 26974 h 77067"/>
                                <a:gd name="connsiteX4" fmla="*/ 14932 w 55392"/>
                                <a:gd name="connsiteY4" fmla="*/ 36607 h 77067"/>
                                <a:gd name="connsiteX5" fmla="*/ 1445 w 55392"/>
                                <a:gd name="connsiteY5" fmla="*/ 40460 h 77067"/>
                                <a:gd name="connsiteX6" fmla="*/ 1445 w 55392"/>
                                <a:gd name="connsiteY6" fmla="*/ 53947 h 77067"/>
                                <a:gd name="connsiteX7" fmla="*/ 1445 w 55392"/>
                                <a:gd name="connsiteY7" fmla="*/ 55874 h 77067"/>
                                <a:gd name="connsiteX8" fmla="*/ 30345 w 55392"/>
                                <a:gd name="connsiteY8" fmla="*/ 75141 h 77067"/>
                                <a:gd name="connsiteX9" fmla="*/ 34199 w 55392"/>
                                <a:gd name="connsiteY9" fmla="*/ 77068 h 77067"/>
                                <a:gd name="connsiteX10" fmla="*/ 36125 w 55392"/>
                                <a:gd name="connsiteY10" fmla="*/ 77068 h 77067"/>
                                <a:gd name="connsiteX11" fmla="*/ 55392 w 55392"/>
                                <a:gd name="connsiteY11" fmla="*/ 38534 h 77067"/>
                                <a:gd name="connsiteX12" fmla="*/ 45759 w 55392"/>
                                <a:gd name="connsiteY12" fmla="*/ 1927 h 7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392" h="77067">
                                  <a:moveTo>
                                    <a:pt x="45759" y="1927"/>
                                  </a:moveTo>
                                  <a:cubicBezTo>
                                    <a:pt x="41906" y="0"/>
                                    <a:pt x="38052" y="0"/>
                                    <a:pt x="36125" y="0"/>
                                  </a:cubicBezTo>
                                  <a:cubicBezTo>
                                    <a:pt x="30345" y="1927"/>
                                    <a:pt x="26492" y="3853"/>
                                    <a:pt x="24565" y="9633"/>
                                  </a:cubicBezTo>
                                  <a:cubicBezTo>
                                    <a:pt x="22639" y="15413"/>
                                    <a:pt x="24565" y="21194"/>
                                    <a:pt x="24565" y="26974"/>
                                  </a:cubicBezTo>
                                  <a:cubicBezTo>
                                    <a:pt x="24565" y="32754"/>
                                    <a:pt x="20712" y="36607"/>
                                    <a:pt x="14932" y="36607"/>
                                  </a:cubicBezTo>
                                  <a:cubicBezTo>
                                    <a:pt x="11078" y="36607"/>
                                    <a:pt x="5298" y="36607"/>
                                    <a:pt x="1445" y="40460"/>
                                  </a:cubicBezTo>
                                  <a:cubicBezTo>
                                    <a:pt x="-482" y="44314"/>
                                    <a:pt x="-482" y="50094"/>
                                    <a:pt x="1445" y="53947"/>
                                  </a:cubicBezTo>
                                  <a:cubicBezTo>
                                    <a:pt x="1445" y="53947"/>
                                    <a:pt x="1445" y="55874"/>
                                    <a:pt x="1445" y="55874"/>
                                  </a:cubicBezTo>
                                  <a:cubicBezTo>
                                    <a:pt x="11078" y="63581"/>
                                    <a:pt x="20712" y="71287"/>
                                    <a:pt x="30345" y="75141"/>
                                  </a:cubicBezTo>
                                  <a:cubicBezTo>
                                    <a:pt x="32272" y="75141"/>
                                    <a:pt x="32272" y="75141"/>
                                    <a:pt x="34199" y="77068"/>
                                  </a:cubicBezTo>
                                  <a:cubicBezTo>
                                    <a:pt x="34199" y="77068"/>
                                    <a:pt x="36125" y="77068"/>
                                    <a:pt x="36125" y="77068"/>
                                  </a:cubicBezTo>
                                  <a:lnTo>
                                    <a:pt x="55392" y="38534"/>
                                  </a:lnTo>
                                  <a:cubicBezTo>
                                    <a:pt x="55392" y="38534"/>
                                    <a:pt x="51539" y="21194"/>
                                    <a:pt x="45759" y="1927"/>
                                  </a:cubicBezTo>
                                  <a:close/>
                                </a:path>
                              </a:pathLst>
                            </a:custGeom>
                            <a:solidFill>
                              <a:srgbClr val="002771">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88" name="任意多边形: 形状 587">
                              <a:extLst>
                                <a:ext uri="{FF2B5EF4-FFF2-40B4-BE49-F238E27FC236}">
                                  <a16:creationId xmlns:a16="http://schemas.microsoft.com/office/drawing/2014/main" id="{D5714966-EB84-4D2D-9406-ECBCF8748DB4}"/>
                                </a:ext>
                              </a:extLst>
                            </p:cNvPr>
                            <p:cNvSpPr/>
                            <p:nvPr/>
                          </p:nvSpPr>
                          <p:spPr>
                            <a:xfrm>
                              <a:off x="5562535" y="1782646"/>
                              <a:ext cx="134868" cy="80661"/>
                            </a:xfrm>
                            <a:custGeom>
                              <a:avLst/>
                              <a:gdLst>
                                <a:gd name="connsiteX0" fmla="*/ 134868 w 134868"/>
                                <a:gd name="connsiteY0" fmla="*/ 80662 h 80661"/>
                                <a:gd name="connsiteX1" fmla="*/ 5780 w 134868"/>
                                <a:gd name="connsiteY1" fmla="*/ 28641 h 80661"/>
                                <a:gd name="connsiteX2" fmla="*/ 0 w 134868"/>
                                <a:gd name="connsiteY2" fmla="*/ 20934 h 80661"/>
                                <a:gd name="connsiteX3" fmla="*/ 1927 w 134868"/>
                                <a:gd name="connsiteY3" fmla="*/ 24788 h 80661"/>
                                <a:gd name="connsiteX4" fmla="*/ 1927 w 134868"/>
                                <a:gd name="connsiteY4" fmla="*/ 20934 h 80661"/>
                                <a:gd name="connsiteX5" fmla="*/ 52021 w 134868"/>
                                <a:gd name="connsiteY5" fmla="*/ 17081 h 80661"/>
                                <a:gd name="connsiteX6" fmla="*/ 71287 w 134868"/>
                                <a:gd name="connsiteY6" fmla="*/ 36348 h 80661"/>
                                <a:gd name="connsiteX7" fmla="*/ 134868 w 134868"/>
                                <a:gd name="connsiteY7" fmla="*/ 80662 h 8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868" h="80661">
                                  <a:moveTo>
                                    <a:pt x="134868" y="80662"/>
                                  </a:moveTo>
                                  <a:cubicBezTo>
                                    <a:pt x="48167" y="57542"/>
                                    <a:pt x="17340" y="38275"/>
                                    <a:pt x="5780" y="28641"/>
                                  </a:cubicBezTo>
                                  <a:cubicBezTo>
                                    <a:pt x="3853" y="26715"/>
                                    <a:pt x="1927" y="22861"/>
                                    <a:pt x="0" y="20934"/>
                                  </a:cubicBezTo>
                                  <a:cubicBezTo>
                                    <a:pt x="0" y="22861"/>
                                    <a:pt x="1927" y="24788"/>
                                    <a:pt x="1927" y="24788"/>
                                  </a:cubicBezTo>
                                  <a:cubicBezTo>
                                    <a:pt x="1927" y="24788"/>
                                    <a:pt x="1927" y="22861"/>
                                    <a:pt x="1927" y="20934"/>
                                  </a:cubicBezTo>
                                  <a:cubicBezTo>
                                    <a:pt x="3853" y="9374"/>
                                    <a:pt x="9633" y="-17599"/>
                                    <a:pt x="52021" y="17081"/>
                                  </a:cubicBezTo>
                                  <a:cubicBezTo>
                                    <a:pt x="59727" y="22861"/>
                                    <a:pt x="65507" y="28641"/>
                                    <a:pt x="71287" y="36348"/>
                                  </a:cubicBezTo>
                                  <a:cubicBezTo>
                                    <a:pt x="84774" y="47908"/>
                                    <a:pt x="111748" y="74882"/>
                                    <a:pt x="134868" y="80662"/>
                                  </a:cubicBez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89" name="任意多边形: 形状 588">
                              <a:extLst>
                                <a:ext uri="{FF2B5EF4-FFF2-40B4-BE49-F238E27FC236}">
                                  <a16:creationId xmlns:a16="http://schemas.microsoft.com/office/drawing/2014/main" id="{C6886B19-6DE2-4F42-990F-52D3C64BACD2}"/>
                                </a:ext>
                              </a:extLst>
                            </p:cNvPr>
                            <p:cNvSpPr/>
                            <p:nvPr/>
                          </p:nvSpPr>
                          <p:spPr>
                            <a:xfrm>
                              <a:off x="5562535" y="1782646"/>
                              <a:ext cx="134868" cy="80661"/>
                            </a:xfrm>
                            <a:custGeom>
                              <a:avLst/>
                              <a:gdLst>
                                <a:gd name="connsiteX0" fmla="*/ 134868 w 134868"/>
                                <a:gd name="connsiteY0" fmla="*/ 80662 h 80661"/>
                                <a:gd name="connsiteX1" fmla="*/ 5780 w 134868"/>
                                <a:gd name="connsiteY1" fmla="*/ 28641 h 80661"/>
                                <a:gd name="connsiteX2" fmla="*/ 0 w 134868"/>
                                <a:gd name="connsiteY2" fmla="*/ 20934 h 80661"/>
                                <a:gd name="connsiteX3" fmla="*/ 1927 w 134868"/>
                                <a:gd name="connsiteY3" fmla="*/ 24788 h 80661"/>
                                <a:gd name="connsiteX4" fmla="*/ 1927 w 134868"/>
                                <a:gd name="connsiteY4" fmla="*/ 20934 h 80661"/>
                                <a:gd name="connsiteX5" fmla="*/ 52021 w 134868"/>
                                <a:gd name="connsiteY5" fmla="*/ 17081 h 80661"/>
                                <a:gd name="connsiteX6" fmla="*/ 71287 w 134868"/>
                                <a:gd name="connsiteY6" fmla="*/ 36348 h 80661"/>
                                <a:gd name="connsiteX7" fmla="*/ 134868 w 134868"/>
                                <a:gd name="connsiteY7" fmla="*/ 80662 h 8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868" h="80661">
                                  <a:moveTo>
                                    <a:pt x="134868" y="80662"/>
                                  </a:moveTo>
                                  <a:cubicBezTo>
                                    <a:pt x="48167" y="57542"/>
                                    <a:pt x="17340" y="38275"/>
                                    <a:pt x="5780" y="28641"/>
                                  </a:cubicBezTo>
                                  <a:cubicBezTo>
                                    <a:pt x="3853" y="26715"/>
                                    <a:pt x="1927" y="22861"/>
                                    <a:pt x="0" y="20934"/>
                                  </a:cubicBezTo>
                                  <a:cubicBezTo>
                                    <a:pt x="0" y="22861"/>
                                    <a:pt x="1927" y="24788"/>
                                    <a:pt x="1927" y="24788"/>
                                  </a:cubicBezTo>
                                  <a:cubicBezTo>
                                    <a:pt x="1927" y="24788"/>
                                    <a:pt x="1927" y="22861"/>
                                    <a:pt x="1927" y="20934"/>
                                  </a:cubicBezTo>
                                  <a:cubicBezTo>
                                    <a:pt x="3853" y="9374"/>
                                    <a:pt x="9633" y="-17599"/>
                                    <a:pt x="52021" y="17081"/>
                                  </a:cubicBezTo>
                                  <a:cubicBezTo>
                                    <a:pt x="59727" y="22861"/>
                                    <a:pt x="65507" y="28641"/>
                                    <a:pt x="71287" y="36348"/>
                                  </a:cubicBezTo>
                                  <a:cubicBezTo>
                                    <a:pt x="84774" y="47908"/>
                                    <a:pt x="111748" y="74882"/>
                                    <a:pt x="134868" y="80662"/>
                                  </a:cubicBezTo>
                                  <a:close/>
                                </a:path>
                              </a:pathLst>
                            </a:custGeom>
                            <a:solidFill>
                              <a:srgbClr val="002771">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84" name="任意多边形: 形状 583">
                            <a:extLst>
                              <a:ext uri="{FF2B5EF4-FFF2-40B4-BE49-F238E27FC236}">
                                <a16:creationId xmlns:a16="http://schemas.microsoft.com/office/drawing/2014/main" id="{512B1688-2460-437A-A9EE-3CF3F9249252}"/>
                              </a:ext>
                            </a:extLst>
                          </p:cNvPr>
                          <p:cNvSpPr/>
                          <p:nvPr/>
                        </p:nvSpPr>
                        <p:spPr>
                          <a:xfrm>
                            <a:off x="5570242" y="1705320"/>
                            <a:ext cx="111747" cy="97219"/>
                          </a:xfrm>
                          <a:custGeom>
                            <a:avLst/>
                            <a:gdLst>
                              <a:gd name="connsiteX0" fmla="*/ 107895 w 111747"/>
                              <a:gd name="connsiteY0" fmla="*/ 69361 h 97219"/>
                              <a:gd name="connsiteX1" fmla="*/ 96334 w 111747"/>
                              <a:gd name="connsiteY1" fmla="*/ 73214 h 97219"/>
                              <a:gd name="connsiteX2" fmla="*/ 86701 w 111747"/>
                              <a:gd name="connsiteY2" fmla="*/ 82848 h 97219"/>
                              <a:gd name="connsiteX3" fmla="*/ 78994 w 111747"/>
                              <a:gd name="connsiteY3" fmla="*/ 96334 h 97219"/>
                              <a:gd name="connsiteX4" fmla="*/ 59727 w 111747"/>
                              <a:gd name="connsiteY4" fmla="*/ 84774 h 97219"/>
                              <a:gd name="connsiteX5" fmla="*/ 50094 w 111747"/>
                              <a:gd name="connsiteY5" fmla="*/ 69361 h 97219"/>
                              <a:gd name="connsiteX6" fmla="*/ 26974 w 111747"/>
                              <a:gd name="connsiteY6" fmla="*/ 52021 h 97219"/>
                              <a:gd name="connsiteX7" fmla="*/ 0 w 111747"/>
                              <a:gd name="connsiteY7" fmla="*/ 53947 h 97219"/>
                              <a:gd name="connsiteX8" fmla="*/ 1927 w 111747"/>
                              <a:gd name="connsiteY8" fmla="*/ 52021 h 97219"/>
                              <a:gd name="connsiteX9" fmla="*/ 44314 w 111747"/>
                              <a:gd name="connsiteY9" fmla="*/ 7707 h 97219"/>
                              <a:gd name="connsiteX10" fmla="*/ 55874 w 111747"/>
                              <a:gd name="connsiteY10" fmla="*/ 0 h 97219"/>
                              <a:gd name="connsiteX11" fmla="*/ 65507 w 111747"/>
                              <a:gd name="connsiteY11" fmla="*/ 1927 h 97219"/>
                              <a:gd name="connsiteX12" fmla="*/ 90554 w 111747"/>
                              <a:gd name="connsiteY12" fmla="*/ 17340 h 97219"/>
                              <a:gd name="connsiteX13" fmla="*/ 102114 w 111747"/>
                              <a:gd name="connsiteY13" fmla="*/ 32754 h 97219"/>
                              <a:gd name="connsiteX14" fmla="*/ 111748 w 111747"/>
                              <a:gd name="connsiteY14" fmla="*/ 52021 h 97219"/>
                              <a:gd name="connsiteX15" fmla="*/ 107895 w 111747"/>
                              <a:gd name="connsiteY15" fmla="*/ 69361 h 9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747" h="97219">
                                <a:moveTo>
                                  <a:pt x="107895" y="69361"/>
                                </a:moveTo>
                                <a:cubicBezTo>
                                  <a:pt x="104041" y="71287"/>
                                  <a:pt x="100188" y="71287"/>
                                  <a:pt x="96334" y="73214"/>
                                </a:cubicBezTo>
                                <a:cubicBezTo>
                                  <a:pt x="92481" y="75141"/>
                                  <a:pt x="88628" y="78994"/>
                                  <a:pt x="86701" y="82848"/>
                                </a:cubicBezTo>
                                <a:cubicBezTo>
                                  <a:pt x="84774" y="86701"/>
                                  <a:pt x="84774" y="92481"/>
                                  <a:pt x="78994" y="96334"/>
                                </a:cubicBezTo>
                                <a:cubicBezTo>
                                  <a:pt x="71287" y="100188"/>
                                  <a:pt x="63581" y="90554"/>
                                  <a:pt x="59727" y="84774"/>
                                </a:cubicBezTo>
                                <a:cubicBezTo>
                                  <a:pt x="55874" y="78994"/>
                                  <a:pt x="53947" y="73214"/>
                                  <a:pt x="50094" y="69361"/>
                                </a:cubicBezTo>
                                <a:cubicBezTo>
                                  <a:pt x="44314" y="61654"/>
                                  <a:pt x="36607" y="55874"/>
                                  <a:pt x="26974" y="52021"/>
                                </a:cubicBezTo>
                                <a:cubicBezTo>
                                  <a:pt x="17340" y="50094"/>
                                  <a:pt x="7707" y="50094"/>
                                  <a:pt x="0" y="53947"/>
                                </a:cubicBezTo>
                                <a:cubicBezTo>
                                  <a:pt x="0" y="53947"/>
                                  <a:pt x="0" y="53947"/>
                                  <a:pt x="1927" y="52021"/>
                                </a:cubicBezTo>
                                <a:lnTo>
                                  <a:pt x="44314" y="7707"/>
                                </a:lnTo>
                                <a:cubicBezTo>
                                  <a:pt x="48167" y="3853"/>
                                  <a:pt x="52021" y="1927"/>
                                  <a:pt x="55874" y="0"/>
                                </a:cubicBezTo>
                                <a:cubicBezTo>
                                  <a:pt x="59727" y="0"/>
                                  <a:pt x="61654" y="1927"/>
                                  <a:pt x="65507" y="1927"/>
                                </a:cubicBezTo>
                                <a:cubicBezTo>
                                  <a:pt x="75141" y="5780"/>
                                  <a:pt x="84774" y="9633"/>
                                  <a:pt x="90554" y="17340"/>
                                </a:cubicBezTo>
                                <a:cubicBezTo>
                                  <a:pt x="94408" y="21194"/>
                                  <a:pt x="98261" y="26974"/>
                                  <a:pt x="102114" y="32754"/>
                                </a:cubicBezTo>
                                <a:cubicBezTo>
                                  <a:pt x="105968" y="38534"/>
                                  <a:pt x="109821" y="46241"/>
                                  <a:pt x="111748" y="52021"/>
                                </a:cubicBezTo>
                                <a:cubicBezTo>
                                  <a:pt x="111748" y="59727"/>
                                  <a:pt x="111748" y="65507"/>
                                  <a:pt x="107895" y="69361"/>
                                </a:cubicBez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75" name="图形 1">
                          <a:extLst>
                            <a:ext uri="{FF2B5EF4-FFF2-40B4-BE49-F238E27FC236}">
                              <a16:creationId xmlns:a16="http://schemas.microsoft.com/office/drawing/2014/main" id="{604BF4B6-577D-4CA6-A2AE-0A5838D734FC}"/>
                            </a:ext>
                          </a:extLst>
                        </p:cNvPr>
                        <p:cNvGrpSpPr/>
                        <p:nvPr/>
                      </p:nvGrpSpPr>
                      <p:grpSpPr>
                        <a:xfrm>
                          <a:off x="5722451" y="1718728"/>
                          <a:ext cx="163768" cy="148433"/>
                          <a:chOff x="5722451" y="1718728"/>
                          <a:chExt cx="163768" cy="148433"/>
                        </a:xfrm>
                      </p:grpSpPr>
                      <p:grpSp>
                        <p:nvGrpSpPr>
                          <p:cNvPr id="576" name="图形 1">
                            <a:extLst>
                              <a:ext uri="{FF2B5EF4-FFF2-40B4-BE49-F238E27FC236}">
                                <a16:creationId xmlns:a16="http://schemas.microsoft.com/office/drawing/2014/main" id="{D71B10E8-2BC5-4309-BFEB-EF96A4416654}"/>
                              </a:ext>
                            </a:extLst>
                          </p:cNvPr>
                          <p:cNvGrpSpPr/>
                          <p:nvPr/>
                        </p:nvGrpSpPr>
                        <p:grpSpPr>
                          <a:xfrm>
                            <a:off x="5722451" y="1718728"/>
                            <a:ext cx="163768" cy="148433"/>
                            <a:chOff x="5722451" y="1718728"/>
                            <a:chExt cx="163768" cy="148433"/>
                          </a:xfrm>
                        </p:grpSpPr>
                        <p:sp>
                          <p:nvSpPr>
                            <p:cNvPr id="578" name="任意多边形: 形状 577">
                              <a:extLst>
                                <a:ext uri="{FF2B5EF4-FFF2-40B4-BE49-F238E27FC236}">
                                  <a16:creationId xmlns:a16="http://schemas.microsoft.com/office/drawing/2014/main" id="{7369970B-BAD6-461F-9280-89A085D6B186}"/>
                                </a:ext>
                              </a:extLst>
                            </p:cNvPr>
                            <p:cNvSpPr/>
                            <p:nvPr/>
                          </p:nvSpPr>
                          <p:spPr>
                            <a:xfrm>
                              <a:off x="5722451" y="1718728"/>
                              <a:ext cx="163768" cy="148433"/>
                            </a:xfrm>
                            <a:custGeom>
                              <a:avLst/>
                              <a:gdLst>
                                <a:gd name="connsiteX0" fmla="*/ 0 w 163768"/>
                                <a:gd name="connsiteY0" fmla="*/ 107973 h 148433"/>
                                <a:gd name="connsiteX1" fmla="*/ 11560 w 163768"/>
                                <a:gd name="connsiteY1" fmla="*/ 148433 h 148433"/>
                                <a:gd name="connsiteX2" fmla="*/ 78994 w 163768"/>
                                <a:gd name="connsiteY2" fmla="*/ 113753 h 148433"/>
                                <a:gd name="connsiteX3" fmla="*/ 102114 w 163768"/>
                                <a:gd name="connsiteY3" fmla="*/ 98339 h 148433"/>
                                <a:gd name="connsiteX4" fmla="*/ 152208 w 163768"/>
                                <a:gd name="connsiteY4" fmla="*/ 111826 h 148433"/>
                                <a:gd name="connsiteX5" fmla="*/ 152208 w 163768"/>
                                <a:gd name="connsiteY5" fmla="*/ 115679 h 148433"/>
                                <a:gd name="connsiteX6" fmla="*/ 156062 w 163768"/>
                                <a:gd name="connsiteY6" fmla="*/ 111826 h 148433"/>
                                <a:gd name="connsiteX7" fmla="*/ 156062 w 163768"/>
                                <a:gd name="connsiteY7" fmla="*/ 111826 h 148433"/>
                                <a:gd name="connsiteX8" fmla="*/ 161842 w 163768"/>
                                <a:gd name="connsiteY8" fmla="*/ 73292 h 148433"/>
                                <a:gd name="connsiteX9" fmla="*/ 159915 w 163768"/>
                                <a:gd name="connsiteY9" fmla="*/ 67512 h 148433"/>
                                <a:gd name="connsiteX10" fmla="*/ 159915 w 163768"/>
                                <a:gd name="connsiteY10" fmla="*/ 65585 h 148433"/>
                                <a:gd name="connsiteX11" fmla="*/ 127161 w 163768"/>
                                <a:gd name="connsiteY11" fmla="*/ 15492 h 148433"/>
                                <a:gd name="connsiteX12" fmla="*/ 117528 w 163768"/>
                                <a:gd name="connsiteY12" fmla="*/ 5858 h 148433"/>
                                <a:gd name="connsiteX13" fmla="*/ 84774 w 163768"/>
                                <a:gd name="connsiteY13" fmla="*/ 2005 h 148433"/>
                                <a:gd name="connsiteX14" fmla="*/ 0 w 163768"/>
                                <a:gd name="connsiteY14" fmla="*/ 107973 h 14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768" h="148433">
                                  <a:moveTo>
                                    <a:pt x="0" y="107973"/>
                                  </a:moveTo>
                                  <a:lnTo>
                                    <a:pt x="11560" y="148433"/>
                                  </a:lnTo>
                                  <a:cubicBezTo>
                                    <a:pt x="36607" y="144580"/>
                                    <a:pt x="65507" y="125313"/>
                                    <a:pt x="78994" y="113753"/>
                                  </a:cubicBezTo>
                                  <a:cubicBezTo>
                                    <a:pt x="86701" y="107973"/>
                                    <a:pt x="94408" y="102193"/>
                                    <a:pt x="102114" y="98339"/>
                                  </a:cubicBezTo>
                                  <a:cubicBezTo>
                                    <a:pt x="150282" y="73292"/>
                                    <a:pt x="152208" y="100266"/>
                                    <a:pt x="152208" y="111826"/>
                                  </a:cubicBezTo>
                                  <a:cubicBezTo>
                                    <a:pt x="152208" y="113753"/>
                                    <a:pt x="152208" y="115679"/>
                                    <a:pt x="152208" y="115679"/>
                                  </a:cubicBezTo>
                                  <a:cubicBezTo>
                                    <a:pt x="154135" y="113753"/>
                                    <a:pt x="154135" y="113753"/>
                                    <a:pt x="156062" y="111826"/>
                                  </a:cubicBezTo>
                                  <a:cubicBezTo>
                                    <a:pt x="156062" y="111826"/>
                                    <a:pt x="156062" y="111826"/>
                                    <a:pt x="156062" y="111826"/>
                                  </a:cubicBezTo>
                                  <a:cubicBezTo>
                                    <a:pt x="163769" y="100266"/>
                                    <a:pt x="165695" y="84852"/>
                                    <a:pt x="161842" y="73292"/>
                                  </a:cubicBezTo>
                                  <a:cubicBezTo>
                                    <a:pt x="161842" y="71366"/>
                                    <a:pt x="159915" y="69439"/>
                                    <a:pt x="159915" y="67512"/>
                                  </a:cubicBezTo>
                                  <a:cubicBezTo>
                                    <a:pt x="159915" y="67512"/>
                                    <a:pt x="159915" y="65585"/>
                                    <a:pt x="159915" y="65585"/>
                                  </a:cubicBezTo>
                                  <a:lnTo>
                                    <a:pt x="127161" y="15492"/>
                                  </a:lnTo>
                                  <a:cubicBezTo>
                                    <a:pt x="125235" y="11638"/>
                                    <a:pt x="121381" y="7785"/>
                                    <a:pt x="117528" y="5858"/>
                                  </a:cubicBezTo>
                                  <a:cubicBezTo>
                                    <a:pt x="107895" y="78"/>
                                    <a:pt x="96334" y="-1849"/>
                                    <a:pt x="84774" y="2005"/>
                                  </a:cubicBezTo>
                                  <a:cubicBezTo>
                                    <a:pt x="30827" y="23198"/>
                                    <a:pt x="0" y="107973"/>
                                    <a:pt x="0" y="107973"/>
                                  </a:cubicBez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79" name="任意多边形: 形状 578">
                              <a:extLst>
                                <a:ext uri="{FF2B5EF4-FFF2-40B4-BE49-F238E27FC236}">
                                  <a16:creationId xmlns:a16="http://schemas.microsoft.com/office/drawing/2014/main" id="{4CCE7A10-89BE-4C25-8B48-13FBFFBA92A4}"/>
                                </a:ext>
                              </a:extLst>
                            </p:cNvPr>
                            <p:cNvSpPr/>
                            <p:nvPr/>
                          </p:nvSpPr>
                          <p:spPr>
                            <a:xfrm>
                              <a:off x="5722451" y="1718728"/>
                              <a:ext cx="163768" cy="148433"/>
                            </a:xfrm>
                            <a:custGeom>
                              <a:avLst/>
                              <a:gdLst>
                                <a:gd name="connsiteX0" fmla="*/ 0 w 163768"/>
                                <a:gd name="connsiteY0" fmla="*/ 107973 h 148433"/>
                                <a:gd name="connsiteX1" fmla="*/ 11560 w 163768"/>
                                <a:gd name="connsiteY1" fmla="*/ 148433 h 148433"/>
                                <a:gd name="connsiteX2" fmla="*/ 78994 w 163768"/>
                                <a:gd name="connsiteY2" fmla="*/ 113753 h 148433"/>
                                <a:gd name="connsiteX3" fmla="*/ 102114 w 163768"/>
                                <a:gd name="connsiteY3" fmla="*/ 98339 h 148433"/>
                                <a:gd name="connsiteX4" fmla="*/ 152208 w 163768"/>
                                <a:gd name="connsiteY4" fmla="*/ 111826 h 148433"/>
                                <a:gd name="connsiteX5" fmla="*/ 152208 w 163768"/>
                                <a:gd name="connsiteY5" fmla="*/ 115679 h 148433"/>
                                <a:gd name="connsiteX6" fmla="*/ 156062 w 163768"/>
                                <a:gd name="connsiteY6" fmla="*/ 111826 h 148433"/>
                                <a:gd name="connsiteX7" fmla="*/ 156062 w 163768"/>
                                <a:gd name="connsiteY7" fmla="*/ 111826 h 148433"/>
                                <a:gd name="connsiteX8" fmla="*/ 161842 w 163768"/>
                                <a:gd name="connsiteY8" fmla="*/ 73292 h 148433"/>
                                <a:gd name="connsiteX9" fmla="*/ 159915 w 163768"/>
                                <a:gd name="connsiteY9" fmla="*/ 67512 h 148433"/>
                                <a:gd name="connsiteX10" fmla="*/ 159915 w 163768"/>
                                <a:gd name="connsiteY10" fmla="*/ 65585 h 148433"/>
                                <a:gd name="connsiteX11" fmla="*/ 127161 w 163768"/>
                                <a:gd name="connsiteY11" fmla="*/ 15492 h 148433"/>
                                <a:gd name="connsiteX12" fmla="*/ 117528 w 163768"/>
                                <a:gd name="connsiteY12" fmla="*/ 5858 h 148433"/>
                                <a:gd name="connsiteX13" fmla="*/ 84774 w 163768"/>
                                <a:gd name="connsiteY13" fmla="*/ 2005 h 148433"/>
                                <a:gd name="connsiteX14" fmla="*/ 0 w 163768"/>
                                <a:gd name="connsiteY14" fmla="*/ 107973 h 14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768" h="148433">
                                  <a:moveTo>
                                    <a:pt x="0" y="107973"/>
                                  </a:moveTo>
                                  <a:lnTo>
                                    <a:pt x="11560" y="148433"/>
                                  </a:lnTo>
                                  <a:cubicBezTo>
                                    <a:pt x="36607" y="144580"/>
                                    <a:pt x="65507" y="125313"/>
                                    <a:pt x="78994" y="113753"/>
                                  </a:cubicBezTo>
                                  <a:cubicBezTo>
                                    <a:pt x="86701" y="107973"/>
                                    <a:pt x="94408" y="102193"/>
                                    <a:pt x="102114" y="98339"/>
                                  </a:cubicBezTo>
                                  <a:cubicBezTo>
                                    <a:pt x="150282" y="73292"/>
                                    <a:pt x="152208" y="100266"/>
                                    <a:pt x="152208" y="111826"/>
                                  </a:cubicBezTo>
                                  <a:cubicBezTo>
                                    <a:pt x="152208" y="113753"/>
                                    <a:pt x="152208" y="115679"/>
                                    <a:pt x="152208" y="115679"/>
                                  </a:cubicBezTo>
                                  <a:cubicBezTo>
                                    <a:pt x="154135" y="113753"/>
                                    <a:pt x="154135" y="113753"/>
                                    <a:pt x="156062" y="111826"/>
                                  </a:cubicBezTo>
                                  <a:cubicBezTo>
                                    <a:pt x="156062" y="111826"/>
                                    <a:pt x="156062" y="111826"/>
                                    <a:pt x="156062" y="111826"/>
                                  </a:cubicBezTo>
                                  <a:cubicBezTo>
                                    <a:pt x="163769" y="100266"/>
                                    <a:pt x="165695" y="84852"/>
                                    <a:pt x="161842" y="73292"/>
                                  </a:cubicBezTo>
                                  <a:cubicBezTo>
                                    <a:pt x="161842" y="71366"/>
                                    <a:pt x="159915" y="69439"/>
                                    <a:pt x="159915" y="67512"/>
                                  </a:cubicBezTo>
                                  <a:cubicBezTo>
                                    <a:pt x="159915" y="67512"/>
                                    <a:pt x="159915" y="65585"/>
                                    <a:pt x="159915" y="65585"/>
                                  </a:cubicBezTo>
                                  <a:lnTo>
                                    <a:pt x="127161" y="15492"/>
                                  </a:lnTo>
                                  <a:cubicBezTo>
                                    <a:pt x="125235" y="11638"/>
                                    <a:pt x="121381" y="7785"/>
                                    <a:pt x="117528" y="5858"/>
                                  </a:cubicBezTo>
                                  <a:cubicBezTo>
                                    <a:pt x="107895" y="78"/>
                                    <a:pt x="96334" y="-1849"/>
                                    <a:pt x="84774" y="2005"/>
                                  </a:cubicBezTo>
                                  <a:cubicBezTo>
                                    <a:pt x="30827" y="23198"/>
                                    <a:pt x="0" y="107973"/>
                                    <a:pt x="0" y="107973"/>
                                  </a:cubicBezTo>
                                  <a:close/>
                                </a:path>
                              </a:pathLst>
                            </a:custGeom>
                            <a:solidFill>
                              <a:srgbClr val="002771">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80" name="任意多边形: 形状 579">
                              <a:extLst>
                                <a:ext uri="{FF2B5EF4-FFF2-40B4-BE49-F238E27FC236}">
                                  <a16:creationId xmlns:a16="http://schemas.microsoft.com/office/drawing/2014/main" id="{8B332D81-8FD4-4D33-9EF5-C8BF15844C72}"/>
                                </a:ext>
                              </a:extLst>
                            </p:cNvPr>
                            <p:cNvSpPr/>
                            <p:nvPr/>
                          </p:nvSpPr>
                          <p:spPr>
                            <a:xfrm>
                              <a:off x="5722451" y="1793947"/>
                              <a:ext cx="67935" cy="71287"/>
                            </a:xfrm>
                            <a:custGeom>
                              <a:avLst/>
                              <a:gdLst>
                                <a:gd name="connsiteX0" fmla="*/ 52021 w 67935"/>
                                <a:gd name="connsiteY0" fmla="*/ 53947 h 71287"/>
                                <a:gd name="connsiteX1" fmla="*/ 67434 w 67935"/>
                                <a:gd name="connsiteY1" fmla="*/ 38534 h 71287"/>
                                <a:gd name="connsiteX2" fmla="*/ 59727 w 67935"/>
                                <a:gd name="connsiteY2" fmla="*/ 25047 h 71287"/>
                                <a:gd name="connsiteX3" fmla="*/ 50094 w 67935"/>
                                <a:gd name="connsiteY3" fmla="*/ 23120 h 71287"/>
                                <a:gd name="connsiteX4" fmla="*/ 42387 w 67935"/>
                                <a:gd name="connsiteY4" fmla="*/ 21194 h 71287"/>
                                <a:gd name="connsiteX5" fmla="*/ 36607 w 67935"/>
                                <a:gd name="connsiteY5" fmla="*/ 9633 h 71287"/>
                                <a:gd name="connsiteX6" fmla="*/ 32754 w 67935"/>
                                <a:gd name="connsiteY6" fmla="*/ 1927 h 71287"/>
                                <a:gd name="connsiteX7" fmla="*/ 26974 w 67935"/>
                                <a:gd name="connsiteY7" fmla="*/ 0 h 71287"/>
                                <a:gd name="connsiteX8" fmla="*/ 13487 w 67935"/>
                                <a:gd name="connsiteY8" fmla="*/ 11560 h 71287"/>
                                <a:gd name="connsiteX9" fmla="*/ 3853 w 67935"/>
                                <a:gd name="connsiteY9" fmla="*/ 32754 h 71287"/>
                                <a:gd name="connsiteX10" fmla="*/ 0 w 67935"/>
                                <a:gd name="connsiteY10" fmla="*/ 46241 h 71287"/>
                                <a:gd name="connsiteX11" fmla="*/ 7707 w 67935"/>
                                <a:gd name="connsiteY11" fmla="*/ 71287 h 71287"/>
                                <a:gd name="connsiteX12" fmla="*/ 28900 w 67935"/>
                                <a:gd name="connsiteY12" fmla="*/ 65507 h 71287"/>
                                <a:gd name="connsiteX13" fmla="*/ 52021 w 67935"/>
                                <a:gd name="connsiteY13" fmla="*/ 53947 h 7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935" h="71287">
                                  <a:moveTo>
                                    <a:pt x="52021" y="53947"/>
                                  </a:moveTo>
                                  <a:cubicBezTo>
                                    <a:pt x="57801" y="50094"/>
                                    <a:pt x="65507" y="44314"/>
                                    <a:pt x="67434" y="38534"/>
                                  </a:cubicBezTo>
                                  <a:cubicBezTo>
                                    <a:pt x="69361" y="32754"/>
                                    <a:pt x="65507" y="26974"/>
                                    <a:pt x="59727" y="25047"/>
                                  </a:cubicBezTo>
                                  <a:cubicBezTo>
                                    <a:pt x="55874" y="23120"/>
                                    <a:pt x="53947" y="23120"/>
                                    <a:pt x="50094" y="23120"/>
                                  </a:cubicBezTo>
                                  <a:cubicBezTo>
                                    <a:pt x="48167" y="23120"/>
                                    <a:pt x="44314" y="23120"/>
                                    <a:pt x="42387" y="21194"/>
                                  </a:cubicBezTo>
                                  <a:cubicBezTo>
                                    <a:pt x="38534" y="19267"/>
                                    <a:pt x="38534" y="13487"/>
                                    <a:pt x="36607" y="9633"/>
                                  </a:cubicBezTo>
                                  <a:cubicBezTo>
                                    <a:pt x="36607" y="5780"/>
                                    <a:pt x="36607" y="3853"/>
                                    <a:pt x="32754" y="1927"/>
                                  </a:cubicBezTo>
                                  <a:cubicBezTo>
                                    <a:pt x="30827" y="0"/>
                                    <a:pt x="28900" y="0"/>
                                    <a:pt x="26974" y="0"/>
                                  </a:cubicBezTo>
                                  <a:cubicBezTo>
                                    <a:pt x="21194" y="1927"/>
                                    <a:pt x="15413" y="5780"/>
                                    <a:pt x="13487" y="11560"/>
                                  </a:cubicBezTo>
                                  <a:cubicBezTo>
                                    <a:pt x="9633" y="17340"/>
                                    <a:pt x="5780" y="25047"/>
                                    <a:pt x="3853" y="32754"/>
                                  </a:cubicBezTo>
                                  <a:cubicBezTo>
                                    <a:pt x="1927" y="36607"/>
                                    <a:pt x="1927" y="40460"/>
                                    <a:pt x="0" y="46241"/>
                                  </a:cubicBezTo>
                                  <a:lnTo>
                                    <a:pt x="7707" y="71287"/>
                                  </a:lnTo>
                                  <a:cubicBezTo>
                                    <a:pt x="15413" y="71287"/>
                                    <a:pt x="21194" y="67434"/>
                                    <a:pt x="28900" y="65507"/>
                                  </a:cubicBezTo>
                                  <a:cubicBezTo>
                                    <a:pt x="38534" y="59727"/>
                                    <a:pt x="44314" y="57801"/>
                                    <a:pt x="52021" y="53947"/>
                                  </a:cubicBezTo>
                                  <a:close/>
                                </a:path>
                              </a:pathLst>
                            </a:custGeom>
                            <a:solidFill>
                              <a:srgbClr val="002771">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81" name="任意多边形: 形状 580">
                              <a:extLst>
                                <a:ext uri="{FF2B5EF4-FFF2-40B4-BE49-F238E27FC236}">
                                  <a16:creationId xmlns:a16="http://schemas.microsoft.com/office/drawing/2014/main" id="{F13ACDF2-DC4A-4FCC-89C5-A976F587C8C5}"/>
                                </a:ext>
                              </a:extLst>
                            </p:cNvPr>
                            <p:cNvSpPr/>
                            <p:nvPr/>
                          </p:nvSpPr>
                          <p:spPr>
                            <a:xfrm>
                              <a:off x="5734011" y="1806750"/>
                              <a:ext cx="144501" cy="60411"/>
                            </a:xfrm>
                            <a:custGeom>
                              <a:avLst/>
                              <a:gdLst>
                                <a:gd name="connsiteX0" fmla="*/ 0 w 144501"/>
                                <a:gd name="connsiteY0" fmla="*/ 60412 h 60411"/>
                                <a:gd name="connsiteX1" fmla="*/ 136795 w 144501"/>
                                <a:gd name="connsiteY1" fmla="*/ 31511 h 60411"/>
                                <a:gd name="connsiteX2" fmla="*/ 144502 w 144501"/>
                                <a:gd name="connsiteY2" fmla="*/ 23804 h 60411"/>
                                <a:gd name="connsiteX3" fmla="*/ 140648 w 144501"/>
                                <a:gd name="connsiteY3" fmla="*/ 27658 h 60411"/>
                                <a:gd name="connsiteX4" fmla="*/ 140648 w 144501"/>
                                <a:gd name="connsiteY4" fmla="*/ 23804 h 60411"/>
                                <a:gd name="connsiteX5" fmla="*/ 90554 w 144501"/>
                                <a:gd name="connsiteY5" fmla="*/ 10318 h 60411"/>
                                <a:gd name="connsiteX6" fmla="*/ 67434 w 144501"/>
                                <a:gd name="connsiteY6" fmla="*/ 25731 h 60411"/>
                                <a:gd name="connsiteX7" fmla="*/ 0 w 144501"/>
                                <a:gd name="connsiteY7" fmla="*/ 60412 h 60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501" h="60411">
                                  <a:moveTo>
                                    <a:pt x="0" y="60412"/>
                                  </a:moveTo>
                                  <a:cubicBezTo>
                                    <a:pt x="88628" y="52705"/>
                                    <a:pt x="123308" y="41145"/>
                                    <a:pt x="136795" y="31511"/>
                                  </a:cubicBezTo>
                                  <a:cubicBezTo>
                                    <a:pt x="138722" y="29585"/>
                                    <a:pt x="142575" y="27658"/>
                                    <a:pt x="144502" y="23804"/>
                                  </a:cubicBezTo>
                                  <a:cubicBezTo>
                                    <a:pt x="142575" y="25731"/>
                                    <a:pt x="142575" y="25731"/>
                                    <a:pt x="140648" y="27658"/>
                                  </a:cubicBezTo>
                                  <a:cubicBezTo>
                                    <a:pt x="140648" y="27658"/>
                                    <a:pt x="140648" y="25731"/>
                                    <a:pt x="140648" y="23804"/>
                                  </a:cubicBezTo>
                                  <a:cubicBezTo>
                                    <a:pt x="142575" y="12244"/>
                                    <a:pt x="140648" y="-14729"/>
                                    <a:pt x="90554" y="10318"/>
                                  </a:cubicBezTo>
                                  <a:cubicBezTo>
                                    <a:pt x="82848" y="14171"/>
                                    <a:pt x="75141" y="19951"/>
                                    <a:pt x="67434" y="25731"/>
                                  </a:cubicBezTo>
                                  <a:cubicBezTo>
                                    <a:pt x="53947" y="37291"/>
                                    <a:pt x="23120" y="58485"/>
                                    <a:pt x="0" y="60412"/>
                                  </a:cubicBez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82" name="任意多边形: 形状 581">
                              <a:extLst>
                                <a:ext uri="{FF2B5EF4-FFF2-40B4-BE49-F238E27FC236}">
                                  <a16:creationId xmlns:a16="http://schemas.microsoft.com/office/drawing/2014/main" id="{A665DBCC-D47C-4C43-BC0D-F4A1D93A0346}"/>
                                </a:ext>
                              </a:extLst>
                            </p:cNvPr>
                            <p:cNvSpPr/>
                            <p:nvPr/>
                          </p:nvSpPr>
                          <p:spPr>
                            <a:xfrm>
                              <a:off x="5734011" y="1806750"/>
                              <a:ext cx="144501" cy="60411"/>
                            </a:xfrm>
                            <a:custGeom>
                              <a:avLst/>
                              <a:gdLst>
                                <a:gd name="connsiteX0" fmla="*/ 0 w 144501"/>
                                <a:gd name="connsiteY0" fmla="*/ 60412 h 60411"/>
                                <a:gd name="connsiteX1" fmla="*/ 136795 w 144501"/>
                                <a:gd name="connsiteY1" fmla="*/ 31511 h 60411"/>
                                <a:gd name="connsiteX2" fmla="*/ 144502 w 144501"/>
                                <a:gd name="connsiteY2" fmla="*/ 23804 h 60411"/>
                                <a:gd name="connsiteX3" fmla="*/ 140648 w 144501"/>
                                <a:gd name="connsiteY3" fmla="*/ 27658 h 60411"/>
                                <a:gd name="connsiteX4" fmla="*/ 140648 w 144501"/>
                                <a:gd name="connsiteY4" fmla="*/ 23804 h 60411"/>
                                <a:gd name="connsiteX5" fmla="*/ 90554 w 144501"/>
                                <a:gd name="connsiteY5" fmla="*/ 10318 h 60411"/>
                                <a:gd name="connsiteX6" fmla="*/ 67434 w 144501"/>
                                <a:gd name="connsiteY6" fmla="*/ 25731 h 60411"/>
                                <a:gd name="connsiteX7" fmla="*/ 0 w 144501"/>
                                <a:gd name="connsiteY7" fmla="*/ 60412 h 60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501" h="60411">
                                  <a:moveTo>
                                    <a:pt x="0" y="60412"/>
                                  </a:moveTo>
                                  <a:cubicBezTo>
                                    <a:pt x="88628" y="52705"/>
                                    <a:pt x="123308" y="41145"/>
                                    <a:pt x="136795" y="31511"/>
                                  </a:cubicBezTo>
                                  <a:cubicBezTo>
                                    <a:pt x="138722" y="29585"/>
                                    <a:pt x="142575" y="27658"/>
                                    <a:pt x="144502" y="23804"/>
                                  </a:cubicBezTo>
                                  <a:cubicBezTo>
                                    <a:pt x="142575" y="25731"/>
                                    <a:pt x="142575" y="25731"/>
                                    <a:pt x="140648" y="27658"/>
                                  </a:cubicBezTo>
                                  <a:cubicBezTo>
                                    <a:pt x="140648" y="27658"/>
                                    <a:pt x="140648" y="25731"/>
                                    <a:pt x="140648" y="23804"/>
                                  </a:cubicBezTo>
                                  <a:cubicBezTo>
                                    <a:pt x="142575" y="12244"/>
                                    <a:pt x="140648" y="-14729"/>
                                    <a:pt x="90554" y="10318"/>
                                  </a:cubicBezTo>
                                  <a:cubicBezTo>
                                    <a:pt x="82848" y="14171"/>
                                    <a:pt x="75141" y="19951"/>
                                    <a:pt x="67434" y="25731"/>
                                  </a:cubicBezTo>
                                  <a:cubicBezTo>
                                    <a:pt x="53947" y="37291"/>
                                    <a:pt x="23120" y="58485"/>
                                    <a:pt x="0" y="60412"/>
                                  </a:cubicBezTo>
                                  <a:close/>
                                </a:path>
                              </a:pathLst>
                            </a:custGeom>
                            <a:solidFill>
                              <a:srgbClr val="002771">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77" name="任意多边形: 形状 576">
                            <a:extLst>
                              <a:ext uri="{FF2B5EF4-FFF2-40B4-BE49-F238E27FC236}">
                                <a16:creationId xmlns:a16="http://schemas.microsoft.com/office/drawing/2014/main" id="{D8C49B26-8F1B-4205-BD91-362C40F70E3D}"/>
                              </a:ext>
                            </a:extLst>
                          </p:cNvPr>
                          <p:cNvSpPr/>
                          <p:nvPr/>
                        </p:nvSpPr>
                        <p:spPr>
                          <a:xfrm>
                            <a:off x="5766686" y="1726513"/>
                            <a:ext cx="113752" cy="88748"/>
                          </a:xfrm>
                          <a:custGeom>
                            <a:avLst/>
                            <a:gdLst>
                              <a:gd name="connsiteX0" fmla="*/ 2005 w 113752"/>
                              <a:gd name="connsiteY0" fmla="*/ 55874 h 88748"/>
                              <a:gd name="connsiteX1" fmla="*/ 13565 w 113752"/>
                              <a:gd name="connsiteY1" fmla="*/ 61654 h 88748"/>
                              <a:gd name="connsiteX2" fmla="*/ 21272 w 113752"/>
                              <a:gd name="connsiteY2" fmla="*/ 73214 h 88748"/>
                              <a:gd name="connsiteX3" fmla="*/ 27052 w 113752"/>
                              <a:gd name="connsiteY3" fmla="*/ 86701 h 88748"/>
                              <a:gd name="connsiteX4" fmla="*/ 48245 w 113752"/>
                              <a:gd name="connsiteY4" fmla="*/ 78994 h 88748"/>
                              <a:gd name="connsiteX5" fmla="*/ 61732 w 113752"/>
                              <a:gd name="connsiteY5" fmla="*/ 65507 h 88748"/>
                              <a:gd name="connsiteX6" fmla="*/ 86779 w 113752"/>
                              <a:gd name="connsiteY6" fmla="*/ 53947 h 88748"/>
                              <a:gd name="connsiteX7" fmla="*/ 113753 w 113752"/>
                              <a:gd name="connsiteY7" fmla="*/ 61654 h 88748"/>
                              <a:gd name="connsiteX8" fmla="*/ 113753 w 113752"/>
                              <a:gd name="connsiteY8" fmla="*/ 59727 h 88748"/>
                              <a:gd name="connsiteX9" fmla="*/ 80999 w 113752"/>
                              <a:gd name="connsiteY9" fmla="*/ 9633 h 88748"/>
                              <a:gd name="connsiteX10" fmla="*/ 71366 w 113752"/>
                              <a:gd name="connsiteY10" fmla="*/ 0 h 88748"/>
                              <a:gd name="connsiteX11" fmla="*/ 61732 w 113752"/>
                              <a:gd name="connsiteY11" fmla="*/ 0 h 88748"/>
                              <a:gd name="connsiteX12" fmla="*/ 34759 w 113752"/>
                              <a:gd name="connsiteY12" fmla="*/ 9633 h 88748"/>
                              <a:gd name="connsiteX13" fmla="*/ 19345 w 113752"/>
                              <a:gd name="connsiteY13" fmla="*/ 23120 h 88748"/>
                              <a:gd name="connsiteX14" fmla="*/ 5858 w 113752"/>
                              <a:gd name="connsiteY14" fmla="*/ 40460 h 88748"/>
                              <a:gd name="connsiteX15" fmla="*/ 2005 w 113752"/>
                              <a:gd name="connsiteY15" fmla="*/ 55874 h 88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752" h="88748">
                                <a:moveTo>
                                  <a:pt x="2005" y="55874"/>
                                </a:moveTo>
                                <a:cubicBezTo>
                                  <a:pt x="3932" y="59727"/>
                                  <a:pt x="9712" y="59727"/>
                                  <a:pt x="13565" y="61654"/>
                                </a:cubicBezTo>
                                <a:cubicBezTo>
                                  <a:pt x="17418" y="63581"/>
                                  <a:pt x="19345" y="67434"/>
                                  <a:pt x="21272" y="73214"/>
                                </a:cubicBezTo>
                                <a:cubicBezTo>
                                  <a:pt x="23198" y="78994"/>
                                  <a:pt x="21272" y="82848"/>
                                  <a:pt x="27052" y="86701"/>
                                </a:cubicBezTo>
                                <a:cubicBezTo>
                                  <a:pt x="32832" y="92481"/>
                                  <a:pt x="44392" y="84774"/>
                                  <a:pt x="48245" y="78994"/>
                                </a:cubicBezTo>
                                <a:cubicBezTo>
                                  <a:pt x="52099" y="75141"/>
                                  <a:pt x="55952" y="69361"/>
                                  <a:pt x="61732" y="65507"/>
                                </a:cubicBezTo>
                                <a:cubicBezTo>
                                  <a:pt x="69439" y="59727"/>
                                  <a:pt x="77146" y="53947"/>
                                  <a:pt x="86779" y="53947"/>
                                </a:cubicBezTo>
                                <a:cubicBezTo>
                                  <a:pt x="96412" y="52021"/>
                                  <a:pt x="106046" y="55874"/>
                                  <a:pt x="113753" y="61654"/>
                                </a:cubicBezTo>
                                <a:cubicBezTo>
                                  <a:pt x="113753" y="61654"/>
                                  <a:pt x="113753" y="59727"/>
                                  <a:pt x="113753" y="59727"/>
                                </a:cubicBezTo>
                                <a:lnTo>
                                  <a:pt x="80999" y="9633"/>
                                </a:lnTo>
                                <a:cubicBezTo>
                                  <a:pt x="79072" y="5780"/>
                                  <a:pt x="75219" y="1927"/>
                                  <a:pt x="71366" y="0"/>
                                </a:cubicBezTo>
                                <a:cubicBezTo>
                                  <a:pt x="67512" y="0"/>
                                  <a:pt x="63659" y="0"/>
                                  <a:pt x="61732" y="0"/>
                                </a:cubicBezTo>
                                <a:cubicBezTo>
                                  <a:pt x="52099" y="1927"/>
                                  <a:pt x="42465" y="3853"/>
                                  <a:pt x="34759" y="9633"/>
                                </a:cubicBezTo>
                                <a:cubicBezTo>
                                  <a:pt x="28978" y="13487"/>
                                  <a:pt x="25125" y="17340"/>
                                  <a:pt x="19345" y="23120"/>
                                </a:cubicBezTo>
                                <a:cubicBezTo>
                                  <a:pt x="15492" y="28900"/>
                                  <a:pt x="9712" y="34680"/>
                                  <a:pt x="5858" y="40460"/>
                                </a:cubicBezTo>
                                <a:cubicBezTo>
                                  <a:pt x="78" y="46241"/>
                                  <a:pt x="-1849" y="52021"/>
                                  <a:pt x="2005" y="55874"/>
                                </a:cubicBez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52" name="图形 1">
                        <a:extLst>
                          <a:ext uri="{FF2B5EF4-FFF2-40B4-BE49-F238E27FC236}">
                            <a16:creationId xmlns:a16="http://schemas.microsoft.com/office/drawing/2014/main" id="{CE506934-058A-41C5-8CD7-200CEE8BEE20}"/>
                          </a:ext>
                        </a:extLst>
                      </p:cNvPr>
                      <p:cNvGrpSpPr/>
                      <p:nvPr/>
                    </p:nvGrpSpPr>
                    <p:grpSpPr>
                      <a:xfrm>
                        <a:off x="5527855" y="1801575"/>
                        <a:ext cx="391117" cy="190820"/>
                        <a:chOff x="5527855" y="1801575"/>
                        <a:chExt cx="391117" cy="190820"/>
                      </a:xfrm>
                    </p:grpSpPr>
                    <p:grpSp>
                      <p:nvGrpSpPr>
                        <p:cNvPr id="558" name="图形 1">
                          <a:extLst>
                            <a:ext uri="{FF2B5EF4-FFF2-40B4-BE49-F238E27FC236}">
                              <a16:creationId xmlns:a16="http://schemas.microsoft.com/office/drawing/2014/main" id="{91FDDC05-846F-4609-BF16-475B29CA3287}"/>
                            </a:ext>
                          </a:extLst>
                        </p:cNvPr>
                        <p:cNvGrpSpPr/>
                        <p:nvPr/>
                      </p:nvGrpSpPr>
                      <p:grpSpPr>
                        <a:xfrm>
                          <a:off x="5527855" y="1801575"/>
                          <a:ext cx="202302" cy="163847"/>
                          <a:chOff x="5527855" y="1801575"/>
                          <a:chExt cx="202302" cy="163847"/>
                        </a:xfrm>
                      </p:grpSpPr>
                      <p:grpSp>
                        <p:nvGrpSpPr>
                          <p:cNvPr id="567" name="图形 1">
                            <a:extLst>
                              <a:ext uri="{FF2B5EF4-FFF2-40B4-BE49-F238E27FC236}">
                                <a16:creationId xmlns:a16="http://schemas.microsoft.com/office/drawing/2014/main" id="{6E8E8B39-E859-42E8-BDDE-A6836A9D154D}"/>
                              </a:ext>
                            </a:extLst>
                          </p:cNvPr>
                          <p:cNvGrpSpPr/>
                          <p:nvPr/>
                        </p:nvGrpSpPr>
                        <p:grpSpPr>
                          <a:xfrm>
                            <a:off x="5529782" y="1801575"/>
                            <a:ext cx="200375" cy="163847"/>
                            <a:chOff x="5529782" y="1801575"/>
                            <a:chExt cx="200375" cy="163847"/>
                          </a:xfrm>
                        </p:grpSpPr>
                        <p:sp>
                          <p:nvSpPr>
                            <p:cNvPr id="569" name="任意多边形: 形状 568">
                              <a:extLst>
                                <a:ext uri="{FF2B5EF4-FFF2-40B4-BE49-F238E27FC236}">
                                  <a16:creationId xmlns:a16="http://schemas.microsoft.com/office/drawing/2014/main" id="{DC2A536A-5BE7-40F9-AF93-8284449DCAA6}"/>
                                </a:ext>
                              </a:extLst>
                            </p:cNvPr>
                            <p:cNvSpPr/>
                            <p:nvPr/>
                          </p:nvSpPr>
                          <p:spPr>
                            <a:xfrm>
                              <a:off x="5529782" y="1801575"/>
                              <a:ext cx="200375" cy="163847"/>
                            </a:xfrm>
                            <a:custGeom>
                              <a:avLst/>
                              <a:gdLst>
                                <a:gd name="connsiteX0" fmla="*/ 181109 w 200375"/>
                                <a:gd name="connsiteY0" fmla="*/ 42466 h 163847"/>
                                <a:gd name="connsiteX1" fmla="*/ 200375 w 200375"/>
                                <a:gd name="connsiteY1" fmla="*/ 90633 h 163847"/>
                                <a:gd name="connsiteX2" fmla="*/ 111748 w 200375"/>
                                <a:gd name="connsiteY2" fmla="*/ 107973 h 163847"/>
                                <a:gd name="connsiteX3" fmla="*/ 78994 w 200375"/>
                                <a:gd name="connsiteY3" fmla="*/ 111827 h 163847"/>
                                <a:gd name="connsiteX4" fmla="*/ 42387 w 200375"/>
                                <a:gd name="connsiteY4" fmla="*/ 159994 h 163847"/>
                                <a:gd name="connsiteX5" fmla="*/ 46240 w 200375"/>
                                <a:gd name="connsiteY5" fmla="*/ 163847 h 163847"/>
                                <a:gd name="connsiteX6" fmla="*/ 40460 w 200375"/>
                                <a:gd name="connsiteY6" fmla="*/ 161920 h 163847"/>
                                <a:gd name="connsiteX7" fmla="*/ 40460 w 200375"/>
                                <a:gd name="connsiteY7" fmla="*/ 161920 h 163847"/>
                                <a:gd name="connsiteX8" fmla="*/ 7707 w 200375"/>
                                <a:gd name="connsiteY8" fmla="*/ 129167 h 163847"/>
                                <a:gd name="connsiteX9" fmla="*/ 5780 w 200375"/>
                                <a:gd name="connsiteY9" fmla="*/ 121460 h 163847"/>
                                <a:gd name="connsiteX10" fmla="*/ 5780 w 200375"/>
                                <a:gd name="connsiteY10" fmla="*/ 119533 h 163847"/>
                                <a:gd name="connsiteX11" fmla="*/ 0 w 200375"/>
                                <a:gd name="connsiteY11" fmla="*/ 46319 h 163847"/>
                                <a:gd name="connsiteX12" fmla="*/ 1927 w 200375"/>
                                <a:gd name="connsiteY12" fmla="*/ 30906 h 163847"/>
                                <a:gd name="connsiteX13" fmla="*/ 30827 w 200375"/>
                                <a:gd name="connsiteY13" fmla="*/ 3932 h 163847"/>
                                <a:gd name="connsiteX14" fmla="*/ 181109 w 200375"/>
                                <a:gd name="connsiteY14" fmla="*/ 42466 h 163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375" h="163847">
                                  <a:moveTo>
                                    <a:pt x="181109" y="42466"/>
                                  </a:moveTo>
                                  <a:lnTo>
                                    <a:pt x="200375" y="90633"/>
                                  </a:lnTo>
                                  <a:cubicBezTo>
                                    <a:pt x="175329" y="106046"/>
                                    <a:pt x="131015" y="107973"/>
                                    <a:pt x="111748" y="107973"/>
                                  </a:cubicBezTo>
                                  <a:cubicBezTo>
                                    <a:pt x="100188" y="107973"/>
                                    <a:pt x="88628" y="109900"/>
                                    <a:pt x="78994" y="111827"/>
                                  </a:cubicBezTo>
                                  <a:cubicBezTo>
                                    <a:pt x="15413" y="123387"/>
                                    <a:pt x="32754" y="150360"/>
                                    <a:pt x="42387" y="159994"/>
                                  </a:cubicBezTo>
                                  <a:cubicBezTo>
                                    <a:pt x="44314" y="161920"/>
                                    <a:pt x="46240" y="163847"/>
                                    <a:pt x="46240" y="163847"/>
                                  </a:cubicBezTo>
                                  <a:cubicBezTo>
                                    <a:pt x="44314" y="163847"/>
                                    <a:pt x="42387" y="163847"/>
                                    <a:pt x="40460" y="161920"/>
                                  </a:cubicBezTo>
                                  <a:cubicBezTo>
                                    <a:pt x="40460" y="161920"/>
                                    <a:pt x="40460" y="161920"/>
                                    <a:pt x="40460" y="161920"/>
                                  </a:cubicBezTo>
                                  <a:cubicBezTo>
                                    <a:pt x="25047" y="158067"/>
                                    <a:pt x="11560" y="144580"/>
                                    <a:pt x="7707" y="129167"/>
                                  </a:cubicBezTo>
                                  <a:cubicBezTo>
                                    <a:pt x="7707" y="127240"/>
                                    <a:pt x="5780" y="125313"/>
                                    <a:pt x="5780" y="121460"/>
                                  </a:cubicBezTo>
                                  <a:cubicBezTo>
                                    <a:pt x="5780" y="121460"/>
                                    <a:pt x="5780" y="119533"/>
                                    <a:pt x="5780" y="119533"/>
                                  </a:cubicBezTo>
                                  <a:lnTo>
                                    <a:pt x="0" y="46319"/>
                                  </a:lnTo>
                                  <a:cubicBezTo>
                                    <a:pt x="0" y="40539"/>
                                    <a:pt x="0" y="34759"/>
                                    <a:pt x="1927" y="30906"/>
                                  </a:cubicBezTo>
                                  <a:cubicBezTo>
                                    <a:pt x="5780" y="17419"/>
                                    <a:pt x="17340" y="7785"/>
                                    <a:pt x="30827" y="3932"/>
                                  </a:cubicBezTo>
                                  <a:cubicBezTo>
                                    <a:pt x="88628" y="-15335"/>
                                    <a:pt x="181109" y="42466"/>
                                    <a:pt x="181109" y="42466"/>
                                  </a:cubicBez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70" name="任意多边形: 形状 569">
                              <a:extLst>
                                <a:ext uri="{FF2B5EF4-FFF2-40B4-BE49-F238E27FC236}">
                                  <a16:creationId xmlns:a16="http://schemas.microsoft.com/office/drawing/2014/main" id="{38C7552D-6C41-44E1-B659-6B96C4C5D651}"/>
                                </a:ext>
                              </a:extLst>
                            </p:cNvPr>
                            <p:cNvSpPr/>
                            <p:nvPr/>
                          </p:nvSpPr>
                          <p:spPr>
                            <a:xfrm>
                              <a:off x="5529782" y="1801575"/>
                              <a:ext cx="200375" cy="163847"/>
                            </a:xfrm>
                            <a:custGeom>
                              <a:avLst/>
                              <a:gdLst>
                                <a:gd name="connsiteX0" fmla="*/ 181109 w 200375"/>
                                <a:gd name="connsiteY0" fmla="*/ 42466 h 163847"/>
                                <a:gd name="connsiteX1" fmla="*/ 200375 w 200375"/>
                                <a:gd name="connsiteY1" fmla="*/ 90633 h 163847"/>
                                <a:gd name="connsiteX2" fmla="*/ 111748 w 200375"/>
                                <a:gd name="connsiteY2" fmla="*/ 107973 h 163847"/>
                                <a:gd name="connsiteX3" fmla="*/ 78994 w 200375"/>
                                <a:gd name="connsiteY3" fmla="*/ 111827 h 163847"/>
                                <a:gd name="connsiteX4" fmla="*/ 42387 w 200375"/>
                                <a:gd name="connsiteY4" fmla="*/ 159994 h 163847"/>
                                <a:gd name="connsiteX5" fmla="*/ 46240 w 200375"/>
                                <a:gd name="connsiteY5" fmla="*/ 163847 h 163847"/>
                                <a:gd name="connsiteX6" fmla="*/ 40460 w 200375"/>
                                <a:gd name="connsiteY6" fmla="*/ 161920 h 163847"/>
                                <a:gd name="connsiteX7" fmla="*/ 40460 w 200375"/>
                                <a:gd name="connsiteY7" fmla="*/ 161920 h 163847"/>
                                <a:gd name="connsiteX8" fmla="*/ 7707 w 200375"/>
                                <a:gd name="connsiteY8" fmla="*/ 129167 h 163847"/>
                                <a:gd name="connsiteX9" fmla="*/ 5780 w 200375"/>
                                <a:gd name="connsiteY9" fmla="*/ 121460 h 163847"/>
                                <a:gd name="connsiteX10" fmla="*/ 5780 w 200375"/>
                                <a:gd name="connsiteY10" fmla="*/ 119533 h 163847"/>
                                <a:gd name="connsiteX11" fmla="*/ 0 w 200375"/>
                                <a:gd name="connsiteY11" fmla="*/ 46319 h 163847"/>
                                <a:gd name="connsiteX12" fmla="*/ 1927 w 200375"/>
                                <a:gd name="connsiteY12" fmla="*/ 30906 h 163847"/>
                                <a:gd name="connsiteX13" fmla="*/ 30827 w 200375"/>
                                <a:gd name="connsiteY13" fmla="*/ 3932 h 163847"/>
                                <a:gd name="connsiteX14" fmla="*/ 181109 w 200375"/>
                                <a:gd name="connsiteY14" fmla="*/ 42466 h 163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375" h="163847">
                                  <a:moveTo>
                                    <a:pt x="181109" y="42466"/>
                                  </a:moveTo>
                                  <a:lnTo>
                                    <a:pt x="200375" y="90633"/>
                                  </a:lnTo>
                                  <a:cubicBezTo>
                                    <a:pt x="175329" y="106046"/>
                                    <a:pt x="131015" y="107973"/>
                                    <a:pt x="111748" y="107973"/>
                                  </a:cubicBezTo>
                                  <a:cubicBezTo>
                                    <a:pt x="100188" y="107973"/>
                                    <a:pt x="88628" y="109900"/>
                                    <a:pt x="78994" y="111827"/>
                                  </a:cubicBezTo>
                                  <a:cubicBezTo>
                                    <a:pt x="15413" y="123387"/>
                                    <a:pt x="32754" y="150360"/>
                                    <a:pt x="42387" y="159994"/>
                                  </a:cubicBezTo>
                                  <a:cubicBezTo>
                                    <a:pt x="44314" y="161920"/>
                                    <a:pt x="46240" y="163847"/>
                                    <a:pt x="46240" y="163847"/>
                                  </a:cubicBezTo>
                                  <a:cubicBezTo>
                                    <a:pt x="44314" y="163847"/>
                                    <a:pt x="42387" y="163847"/>
                                    <a:pt x="40460" y="161920"/>
                                  </a:cubicBezTo>
                                  <a:cubicBezTo>
                                    <a:pt x="40460" y="161920"/>
                                    <a:pt x="40460" y="161920"/>
                                    <a:pt x="40460" y="161920"/>
                                  </a:cubicBezTo>
                                  <a:cubicBezTo>
                                    <a:pt x="25047" y="158067"/>
                                    <a:pt x="11560" y="144580"/>
                                    <a:pt x="7707" y="129167"/>
                                  </a:cubicBezTo>
                                  <a:cubicBezTo>
                                    <a:pt x="7707" y="127240"/>
                                    <a:pt x="5780" y="125313"/>
                                    <a:pt x="5780" y="121460"/>
                                  </a:cubicBezTo>
                                  <a:cubicBezTo>
                                    <a:pt x="5780" y="121460"/>
                                    <a:pt x="5780" y="119533"/>
                                    <a:pt x="5780" y="119533"/>
                                  </a:cubicBezTo>
                                  <a:lnTo>
                                    <a:pt x="0" y="46319"/>
                                  </a:lnTo>
                                  <a:cubicBezTo>
                                    <a:pt x="0" y="40539"/>
                                    <a:pt x="0" y="34759"/>
                                    <a:pt x="1927" y="30906"/>
                                  </a:cubicBezTo>
                                  <a:cubicBezTo>
                                    <a:pt x="5780" y="17419"/>
                                    <a:pt x="17340" y="7785"/>
                                    <a:pt x="30827" y="3932"/>
                                  </a:cubicBezTo>
                                  <a:cubicBezTo>
                                    <a:pt x="88628" y="-15335"/>
                                    <a:pt x="181109" y="42466"/>
                                    <a:pt x="181109" y="42466"/>
                                  </a:cubicBezTo>
                                  <a:close/>
                                </a:path>
                              </a:pathLst>
                            </a:custGeom>
                            <a:solidFill>
                              <a:srgbClr val="002771">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71" name="任意多边形: 形状 570">
                              <a:extLst>
                                <a:ext uri="{FF2B5EF4-FFF2-40B4-BE49-F238E27FC236}">
                                  <a16:creationId xmlns:a16="http://schemas.microsoft.com/office/drawing/2014/main" id="{E201AE3A-8A90-4BEE-9CC2-2F2A3B769453}"/>
                                </a:ext>
                              </a:extLst>
                            </p:cNvPr>
                            <p:cNvSpPr/>
                            <p:nvPr/>
                          </p:nvSpPr>
                          <p:spPr>
                            <a:xfrm>
                              <a:off x="5657604" y="1822848"/>
                              <a:ext cx="70626" cy="80920"/>
                            </a:xfrm>
                            <a:custGeom>
                              <a:avLst/>
                              <a:gdLst>
                                <a:gd name="connsiteX0" fmla="*/ 12826 w 70626"/>
                                <a:gd name="connsiteY0" fmla="*/ 0 h 80920"/>
                                <a:gd name="connsiteX1" fmla="*/ 3192 w 70626"/>
                                <a:gd name="connsiteY1" fmla="*/ 7707 h 80920"/>
                                <a:gd name="connsiteX2" fmla="*/ 1266 w 70626"/>
                                <a:gd name="connsiteY2" fmla="*/ 25047 h 80920"/>
                                <a:gd name="connsiteX3" fmla="*/ 16679 w 70626"/>
                                <a:gd name="connsiteY3" fmla="*/ 38534 h 80920"/>
                                <a:gd name="connsiteX4" fmla="*/ 18606 w 70626"/>
                                <a:gd name="connsiteY4" fmla="*/ 55874 h 80920"/>
                                <a:gd name="connsiteX5" fmla="*/ 10899 w 70626"/>
                                <a:gd name="connsiteY5" fmla="*/ 71287 h 80920"/>
                                <a:gd name="connsiteX6" fmla="*/ 22459 w 70626"/>
                                <a:gd name="connsiteY6" fmla="*/ 80921 h 80920"/>
                                <a:gd name="connsiteX7" fmla="*/ 24386 w 70626"/>
                                <a:gd name="connsiteY7" fmla="*/ 80921 h 80920"/>
                                <a:gd name="connsiteX8" fmla="*/ 64846 w 70626"/>
                                <a:gd name="connsiteY8" fmla="*/ 69361 h 80920"/>
                                <a:gd name="connsiteX9" fmla="*/ 68700 w 70626"/>
                                <a:gd name="connsiteY9" fmla="*/ 67434 h 80920"/>
                                <a:gd name="connsiteX10" fmla="*/ 70626 w 70626"/>
                                <a:gd name="connsiteY10" fmla="*/ 65507 h 80920"/>
                                <a:gd name="connsiteX11" fmla="*/ 51359 w 70626"/>
                                <a:gd name="connsiteY11" fmla="*/ 17340 h 80920"/>
                                <a:gd name="connsiteX12" fmla="*/ 12826 w 70626"/>
                                <a:gd name="connsiteY12" fmla="*/ 0 h 8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626" h="80920">
                                  <a:moveTo>
                                    <a:pt x="12826" y="0"/>
                                  </a:moveTo>
                                  <a:cubicBezTo>
                                    <a:pt x="8972" y="1927"/>
                                    <a:pt x="5119" y="3853"/>
                                    <a:pt x="3192" y="7707"/>
                                  </a:cubicBezTo>
                                  <a:cubicBezTo>
                                    <a:pt x="-661" y="13487"/>
                                    <a:pt x="-661" y="19267"/>
                                    <a:pt x="1266" y="25047"/>
                                  </a:cubicBezTo>
                                  <a:cubicBezTo>
                                    <a:pt x="5119" y="30827"/>
                                    <a:pt x="12826" y="32754"/>
                                    <a:pt x="16679" y="38534"/>
                                  </a:cubicBezTo>
                                  <a:cubicBezTo>
                                    <a:pt x="20532" y="42387"/>
                                    <a:pt x="20532" y="50094"/>
                                    <a:pt x="18606" y="55874"/>
                                  </a:cubicBezTo>
                                  <a:cubicBezTo>
                                    <a:pt x="14752" y="59727"/>
                                    <a:pt x="10899" y="65507"/>
                                    <a:pt x="10899" y="71287"/>
                                  </a:cubicBezTo>
                                  <a:cubicBezTo>
                                    <a:pt x="12826" y="77068"/>
                                    <a:pt x="18606" y="80921"/>
                                    <a:pt x="22459" y="80921"/>
                                  </a:cubicBezTo>
                                  <a:cubicBezTo>
                                    <a:pt x="22459" y="80921"/>
                                    <a:pt x="24386" y="80921"/>
                                    <a:pt x="24386" y="80921"/>
                                  </a:cubicBezTo>
                                  <a:cubicBezTo>
                                    <a:pt x="37873" y="78994"/>
                                    <a:pt x="53286" y="75141"/>
                                    <a:pt x="64846" y="69361"/>
                                  </a:cubicBezTo>
                                  <a:cubicBezTo>
                                    <a:pt x="66773" y="69361"/>
                                    <a:pt x="66773" y="67434"/>
                                    <a:pt x="68700" y="67434"/>
                                  </a:cubicBezTo>
                                  <a:cubicBezTo>
                                    <a:pt x="68700" y="67434"/>
                                    <a:pt x="70626" y="67434"/>
                                    <a:pt x="70626" y="65507"/>
                                  </a:cubicBezTo>
                                  <a:lnTo>
                                    <a:pt x="51359" y="17340"/>
                                  </a:lnTo>
                                  <a:cubicBezTo>
                                    <a:pt x="53286" y="21194"/>
                                    <a:pt x="37873" y="11560"/>
                                    <a:pt x="12826" y="0"/>
                                  </a:cubicBezTo>
                                  <a:close/>
                                </a:path>
                              </a:pathLst>
                            </a:custGeom>
                            <a:solidFill>
                              <a:srgbClr val="002771">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72" name="任意多边形: 形状 571">
                              <a:extLst>
                                <a:ext uri="{FF2B5EF4-FFF2-40B4-BE49-F238E27FC236}">
                                  <a16:creationId xmlns:a16="http://schemas.microsoft.com/office/drawing/2014/main" id="{5BF21CFB-5AE3-4148-86D4-F793480E910D}"/>
                                </a:ext>
                              </a:extLst>
                            </p:cNvPr>
                            <p:cNvSpPr/>
                            <p:nvPr/>
                          </p:nvSpPr>
                          <p:spPr>
                            <a:xfrm>
                              <a:off x="5560586" y="1890282"/>
                              <a:ext cx="169571" cy="73214"/>
                            </a:xfrm>
                            <a:custGeom>
                              <a:avLst/>
                              <a:gdLst>
                                <a:gd name="connsiteX0" fmla="*/ 169571 w 169571"/>
                                <a:gd name="connsiteY0" fmla="*/ 0 h 73214"/>
                                <a:gd name="connsiteX1" fmla="*/ 19289 w 169571"/>
                                <a:gd name="connsiteY1" fmla="*/ 73214 h 73214"/>
                                <a:gd name="connsiteX2" fmla="*/ 7729 w 169571"/>
                                <a:gd name="connsiteY2" fmla="*/ 71287 h 73214"/>
                                <a:gd name="connsiteX3" fmla="*/ 13509 w 169571"/>
                                <a:gd name="connsiteY3" fmla="*/ 73214 h 73214"/>
                                <a:gd name="connsiteX4" fmla="*/ 9656 w 169571"/>
                                <a:gd name="connsiteY4" fmla="*/ 69361 h 73214"/>
                                <a:gd name="connsiteX5" fmla="*/ 46263 w 169571"/>
                                <a:gd name="connsiteY5" fmla="*/ 21194 h 73214"/>
                                <a:gd name="connsiteX6" fmla="*/ 80943 w 169571"/>
                                <a:gd name="connsiteY6" fmla="*/ 19267 h 73214"/>
                                <a:gd name="connsiteX7" fmla="*/ 169571 w 169571"/>
                                <a:gd name="connsiteY7" fmla="*/ 0 h 7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71" h="73214">
                                  <a:moveTo>
                                    <a:pt x="169571" y="0"/>
                                  </a:moveTo>
                                  <a:cubicBezTo>
                                    <a:pt x="80943" y="57801"/>
                                    <a:pt x="38556" y="71287"/>
                                    <a:pt x="19289" y="73214"/>
                                  </a:cubicBezTo>
                                  <a:cubicBezTo>
                                    <a:pt x="15436" y="73214"/>
                                    <a:pt x="11583" y="73214"/>
                                    <a:pt x="7729" y="71287"/>
                                  </a:cubicBezTo>
                                  <a:cubicBezTo>
                                    <a:pt x="9656" y="71287"/>
                                    <a:pt x="11583" y="73214"/>
                                    <a:pt x="13509" y="73214"/>
                                  </a:cubicBezTo>
                                  <a:cubicBezTo>
                                    <a:pt x="13509" y="73214"/>
                                    <a:pt x="11583" y="71287"/>
                                    <a:pt x="9656" y="69361"/>
                                  </a:cubicBezTo>
                                  <a:cubicBezTo>
                                    <a:pt x="23" y="59727"/>
                                    <a:pt x="-17318" y="32754"/>
                                    <a:pt x="46263" y="21194"/>
                                  </a:cubicBezTo>
                                  <a:cubicBezTo>
                                    <a:pt x="57823" y="19267"/>
                                    <a:pt x="69383" y="19267"/>
                                    <a:pt x="80943" y="19267"/>
                                  </a:cubicBezTo>
                                  <a:cubicBezTo>
                                    <a:pt x="100210" y="19267"/>
                                    <a:pt x="144524" y="15413"/>
                                    <a:pt x="169571" y="0"/>
                                  </a:cubicBez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73" name="任意多边形: 形状 572">
                              <a:extLst>
                                <a:ext uri="{FF2B5EF4-FFF2-40B4-BE49-F238E27FC236}">
                                  <a16:creationId xmlns:a16="http://schemas.microsoft.com/office/drawing/2014/main" id="{99D5AE55-3855-4212-B7DB-7701E681B39C}"/>
                                </a:ext>
                              </a:extLst>
                            </p:cNvPr>
                            <p:cNvSpPr/>
                            <p:nvPr/>
                          </p:nvSpPr>
                          <p:spPr>
                            <a:xfrm>
                              <a:off x="5560586" y="1890282"/>
                              <a:ext cx="169571" cy="73214"/>
                            </a:xfrm>
                            <a:custGeom>
                              <a:avLst/>
                              <a:gdLst>
                                <a:gd name="connsiteX0" fmla="*/ 169571 w 169571"/>
                                <a:gd name="connsiteY0" fmla="*/ 0 h 73214"/>
                                <a:gd name="connsiteX1" fmla="*/ 19289 w 169571"/>
                                <a:gd name="connsiteY1" fmla="*/ 73214 h 73214"/>
                                <a:gd name="connsiteX2" fmla="*/ 7729 w 169571"/>
                                <a:gd name="connsiteY2" fmla="*/ 71287 h 73214"/>
                                <a:gd name="connsiteX3" fmla="*/ 13509 w 169571"/>
                                <a:gd name="connsiteY3" fmla="*/ 73214 h 73214"/>
                                <a:gd name="connsiteX4" fmla="*/ 9656 w 169571"/>
                                <a:gd name="connsiteY4" fmla="*/ 69361 h 73214"/>
                                <a:gd name="connsiteX5" fmla="*/ 46263 w 169571"/>
                                <a:gd name="connsiteY5" fmla="*/ 21194 h 73214"/>
                                <a:gd name="connsiteX6" fmla="*/ 80943 w 169571"/>
                                <a:gd name="connsiteY6" fmla="*/ 19267 h 73214"/>
                                <a:gd name="connsiteX7" fmla="*/ 169571 w 169571"/>
                                <a:gd name="connsiteY7" fmla="*/ 0 h 7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71" h="73214">
                                  <a:moveTo>
                                    <a:pt x="169571" y="0"/>
                                  </a:moveTo>
                                  <a:cubicBezTo>
                                    <a:pt x="80943" y="57801"/>
                                    <a:pt x="38556" y="71287"/>
                                    <a:pt x="19289" y="73214"/>
                                  </a:cubicBezTo>
                                  <a:cubicBezTo>
                                    <a:pt x="15436" y="73214"/>
                                    <a:pt x="11583" y="73214"/>
                                    <a:pt x="7729" y="71287"/>
                                  </a:cubicBezTo>
                                  <a:cubicBezTo>
                                    <a:pt x="9656" y="71287"/>
                                    <a:pt x="11583" y="73214"/>
                                    <a:pt x="13509" y="73214"/>
                                  </a:cubicBezTo>
                                  <a:cubicBezTo>
                                    <a:pt x="13509" y="73214"/>
                                    <a:pt x="11583" y="71287"/>
                                    <a:pt x="9656" y="69361"/>
                                  </a:cubicBezTo>
                                  <a:cubicBezTo>
                                    <a:pt x="23" y="59727"/>
                                    <a:pt x="-17318" y="32754"/>
                                    <a:pt x="46263" y="21194"/>
                                  </a:cubicBezTo>
                                  <a:cubicBezTo>
                                    <a:pt x="57823" y="19267"/>
                                    <a:pt x="69383" y="19267"/>
                                    <a:pt x="80943" y="19267"/>
                                  </a:cubicBezTo>
                                  <a:cubicBezTo>
                                    <a:pt x="100210" y="19267"/>
                                    <a:pt x="144524" y="15413"/>
                                    <a:pt x="169571" y="0"/>
                                  </a:cubicBezTo>
                                  <a:close/>
                                </a:path>
                              </a:pathLst>
                            </a:custGeom>
                            <a:solidFill>
                              <a:srgbClr val="002771">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68" name="任意多边形: 形状 567">
                            <a:extLst>
                              <a:ext uri="{FF2B5EF4-FFF2-40B4-BE49-F238E27FC236}">
                                <a16:creationId xmlns:a16="http://schemas.microsoft.com/office/drawing/2014/main" id="{9DBEAB2C-5A6C-4BA2-8EC6-FBEA44DBA065}"/>
                              </a:ext>
                            </a:extLst>
                          </p:cNvPr>
                          <p:cNvSpPr/>
                          <p:nvPr/>
                        </p:nvSpPr>
                        <p:spPr>
                          <a:xfrm>
                            <a:off x="5527855" y="1815141"/>
                            <a:ext cx="108282" cy="107894"/>
                          </a:xfrm>
                          <a:custGeom>
                            <a:avLst/>
                            <a:gdLst>
                              <a:gd name="connsiteX0" fmla="*/ 105968 w 108282"/>
                              <a:gd name="connsiteY0" fmla="*/ 21194 h 107894"/>
                              <a:gd name="connsiteX1" fmla="*/ 100188 w 108282"/>
                              <a:gd name="connsiteY1" fmla="*/ 34680 h 107894"/>
                              <a:gd name="connsiteX2" fmla="*/ 102115 w 108282"/>
                              <a:gd name="connsiteY2" fmla="*/ 50094 h 107894"/>
                              <a:gd name="connsiteX3" fmla="*/ 107895 w 108282"/>
                              <a:gd name="connsiteY3" fmla="*/ 67434 h 107894"/>
                              <a:gd name="connsiteX4" fmla="*/ 82848 w 108282"/>
                              <a:gd name="connsiteY4" fmla="*/ 77068 h 107894"/>
                              <a:gd name="connsiteX5" fmla="*/ 59727 w 108282"/>
                              <a:gd name="connsiteY5" fmla="*/ 73214 h 107894"/>
                              <a:gd name="connsiteX6" fmla="*/ 26974 w 108282"/>
                              <a:gd name="connsiteY6" fmla="*/ 80921 h 107894"/>
                              <a:gd name="connsiteX7" fmla="*/ 5780 w 108282"/>
                              <a:gd name="connsiteY7" fmla="*/ 107895 h 107894"/>
                              <a:gd name="connsiteX8" fmla="*/ 5780 w 108282"/>
                              <a:gd name="connsiteY8" fmla="*/ 105968 h 107894"/>
                              <a:gd name="connsiteX9" fmla="*/ 0 w 108282"/>
                              <a:gd name="connsiteY9" fmla="*/ 32754 h 107894"/>
                              <a:gd name="connsiteX10" fmla="*/ 1927 w 108282"/>
                              <a:gd name="connsiteY10" fmla="*/ 17340 h 107894"/>
                              <a:gd name="connsiteX11" fmla="*/ 11560 w 108282"/>
                              <a:gd name="connsiteY11" fmla="*/ 9633 h 107894"/>
                              <a:gd name="connsiteX12" fmla="*/ 46241 w 108282"/>
                              <a:gd name="connsiteY12" fmla="*/ 0 h 107894"/>
                              <a:gd name="connsiteX13" fmla="*/ 69361 w 108282"/>
                              <a:gd name="connsiteY13" fmla="*/ 1927 h 107894"/>
                              <a:gd name="connsiteX14" fmla="*/ 94408 w 108282"/>
                              <a:gd name="connsiteY14" fmla="*/ 9633 h 107894"/>
                              <a:gd name="connsiteX15" fmla="*/ 105968 w 108282"/>
                              <a:gd name="connsiteY15" fmla="*/ 21194 h 10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282" h="107894">
                                <a:moveTo>
                                  <a:pt x="105968" y="21194"/>
                                </a:moveTo>
                                <a:cubicBezTo>
                                  <a:pt x="105968" y="26974"/>
                                  <a:pt x="102115" y="30827"/>
                                  <a:pt x="100188" y="34680"/>
                                </a:cubicBezTo>
                                <a:cubicBezTo>
                                  <a:pt x="98261" y="40460"/>
                                  <a:pt x="100188" y="44314"/>
                                  <a:pt x="102115" y="50094"/>
                                </a:cubicBezTo>
                                <a:cubicBezTo>
                                  <a:pt x="104041" y="55874"/>
                                  <a:pt x="109821" y="59727"/>
                                  <a:pt x="107895" y="67434"/>
                                </a:cubicBezTo>
                                <a:cubicBezTo>
                                  <a:pt x="105968" y="77068"/>
                                  <a:pt x="90554" y="77068"/>
                                  <a:pt x="82848" y="77068"/>
                                </a:cubicBezTo>
                                <a:cubicBezTo>
                                  <a:pt x="75141" y="77068"/>
                                  <a:pt x="67434" y="73214"/>
                                  <a:pt x="59727" y="73214"/>
                                </a:cubicBezTo>
                                <a:cubicBezTo>
                                  <a:pt x="48167" y="71287"/>
                                  <a:pt x="36607" y="75141"/>
                                  <a:pt x="26974" y="80921"/>
                                </a:cubicBezTo>
                                <a:cubicBezTo>
                                  <a:pt x="17340" y="86701"/>
                                  <a:pt x="9633" y="96334"/>
                                  <a:pt x="5780" y="107895"/>
                                </a:cubicBezTo>
                                <a:cubicBezTo>
                                  <a:pt x="5780" y="107895"/>
                                  <a:pt x="5780" y="105968"/>
                                  <a:pt x="5780" y="105968"/>
                                </a:cubicBezTo>
                                <a:lnTo>
                                  <a:pt x="0" y="32754"/>
                                </a:lnTo>
                                <a:cubicBezTo>
                                  <a:pt x="0" y="26974"/>
                                  <a:pt x="0" y="21194"/>
                                  <a:pt x="1927" y="17340"/>
                                </a:cubicBezTo>
                                <a:cubicBezTo>
                                  <a:pt x="5780" y="15413"/>
                                  <a:pt x="7707" y="11560"/>
                                  <a:pt x="11560" y="9633"/>
                                </a:cubicBezTo>
                                <a:cubicBezTo>
                                  <a:pt x="21194" y="3853"/>
                                  <a:pt x="32754" y="0"/>
                                  <a:pt x="46241" y="0"/>
                                </a:cubicBezTo>
                                <a:cubicBezTo>
                                  <a:pt x="53947" y="0"/>
                                  <a:pt x="61654" y="0"/>
                                  <a:pt x="69361" y="1927"/>
                                </a:cubicBezTo>
                                <a:cubicBezTo>
                                  <a:pt x="77068" y="3853"/>
                                  <a:pt x="86701" y="5780"/>
                                  <a:pt x="94408" y="9633"/>
                                </a:cubicBezTo>
                                <a:cubicBezTo>
                                  <a:pt x="102115" y="9633"/>
                                  <a:pt x="105968" y="15413"/>
                                  <a:pt x="105968" y="21194"/>
                                </a:cubicBez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59" name="图形 1">
                          <a:extLst>
                            <a:ext uri="{FF2B5EF4-FFF2-40B4-BE49-F238E27FC236}">
                              <a16:creationId xmlns:a16="http://schemas.microsoft.com/office/drawing/2014/main" id="{86DFC93A-AD3F-41A9-A11B-1F1E6D98DA31}"/>
                            </a:ext>
                          </a:extLst>
                        </p:cNvPr>
                        <p:cNvGrpSpPr/>
                        <p:nvPr/>
                      </p:nvGrpSpPr>
                      <p:grpSpPr>
                        <a:xfrm>
                          <a:off x="5707037" y="1826969"/>
                          <a:ext cx="211935" cy="165427"/>
                          <a:chOff x="5707037" y="1826969"/>
                          <a:chExt cx="211935" cy="165427"/>
                        </a:xfrm>
                      </p:grpSpPr>
                      <p:grpSp>
                        <p:nvGrpSpPr>
                          <p:cNvPr id="560" name="图形 1">
                            <a:extLst>
                              <a:ext uri="{FF2B5EF4-FFF2-40B4-BE49-F238E27FC236}">
                                <a16:creationId xmlns:a16="http://schemas.microsoft.com/office/drawing/2014/main" id="{018C6BA3-4B89-4220-AC41-B2833AF8F7EA}"/>
                              </a:ext>
                            </a:extLst>
                          </p:cNvPr>
                          <p:cNvGrpSpPr/>
                          <p:nvPr/>
                        </p:nvGrpSpPr>
                        <p:grpSpPr>
                          <a:xfrm>
                            <a:off x="5707037" y="1826969"/>
                            <a:ext cx="210009" cy="165427"/>
                            <a:chOff x="5707037" y="1826969"/>
                            <a:chExt cx="210009" cy="165427"/>
                          </a:xfrm>
                        </p:grpSpPr>
                        <p:sp>
                          <p:nvSpPr>
                            <p:cNvPr id="562" name="任意多边形: 形状 561">
                              <a:extLst>
                                <a:ext uri="{FF2B5EF4-FFF2-40B4-BE49-F238E27FC236}">
                                  <a16:creationId xmlns:a16="http://schemas.microsoft.com/office/drawing/2014/main" id="{DF8B48EB-2B06-4059-8592-004FE599E4F2}"/>
                                </a:ext>
                              </a:extLst>
                            </p:cNvPr>
                            <p:cNvSpPr/>
                            <p:nvPr/>
                          </p:nvSpPr>
                          <p:spPr>
                            <a:xfrm>
                              <a:off x="5708964" y="1826969"/>
                              <a:ext cx="208082" cy="163500"/>
                            </a:xfrm>
                            <a:custGeom>
                              <a:avLst/>
                              <a:gdLst>
                                <a:gd name="connsiteX0" fmla="*/ 28900 w 208082"/>
                                <a:gd name="connsiteY0" fmla="*/ 15145 h 163500"/>
                                <a:gd name="connsiteX1" fmla="*/ 0 w 208082"/>
                                <a:gd name="connsiteY1" fmla="*/ 55606 h 163500"/>
                                <a:gd name="connsiteX2" fmla="*/ 82848 w 208082"/>
                                <a:gd name="connsiteY2" fmla="*/ 94140 h 163500"/>
                                <a:gd name="connsiteX3" fmla="*/ 113675 w 208082"/>
                                <a:gd name="connsiteY3" fmla="*/ 105700 h 163500"/>
                                <a:gd name="connsiteX4" fmla="*/ 136795 w 208082"/>
                                <a:gd name="connsiteY4" fmla="*/ 161574 h 163500"/>
                                <a:gd name="connsiteX5" fmla="*/ 132942 w 208082"/>
                                <a:gd name="connsiteY5" fmla="*/ 163500 h 163500"/>
                                <a:gd name="connsiteX6" fmla="*/ 138722 w 208082"/>
                                <a:gd name="connsiteY6" fmla="*/ 163500 h 163500"/>
                                <a:gd name="connsiteX7" fmla="*/ 138722 w 208082"/>
                                <a:gd name="connsiteY7" fmla="*/ 163500 h 163500"/>
                                <a:gd name="connsiteX8" fmla="*/ 179182 w 208082"/>
                                <a:gd name="connsiteY8" fmla="*/ 138453 h 163500"/>
                                <a:gd name="connsiteX9" fmla="*/ 183035 w 208082"/>
                                <a:gd name="connsiteY9" fmla="*/ 132673 h 163500"/>
                                <a:gd name="connsiteX10" fmla="*/ 183035 w 208082"/>
                                <a:gd name="connsiteY10" fmla="*/ 130747 h 163500"/>
                                <a:gd name="connsiteX11" fmla="*/ 206156 w 208082"/>
                                <a:gd name="connsiteY11" fmla="*/ 61386 h 163500"/>
                                <a:gd name="connsiteX12" fmla="*/ 208082 w 208082"/>
                                <a:gd name="connsiteY12" fmla="*/ 45972 h 163500"/>
                                <a:gd name="connsiteX13" fmla="*/ 186889 w 208082"/>
                                <a:gd name="connsiteY13" fmla="*/ 13219 h 163500"/>
                                <a:gd name="connsiteX14" fmla="*/ 28900 w 208082"/>
                                <a:gd name="connsiteY14" fmla="*/ 15145 h 1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082" h="163500">
                                  <a:moveTo>
                                    <a:pt x="28900" y="15145"/>
                                  </a:moveTo>
                                  <a:lnTo>
                                    <a:pt x="0" y="55606"/>
                                  </a:lnTo>
                                  <a:cubicBezTo>
                                    <a:pt x="21194" y="76799"/>
                                    <a:pt x="63581" y="88359"/>
                                    <a:pt x="82848" y="94140"/>
                                  </a:cubicBezTo>
                                  <a:cubicBezTo>
                                    <a:pt x="94408" y="96066"/>
                                    <a:pt x="104041" y="99920"/>
                                    <a:pt x="113675" y="105700"/>
                                  </a:cubicBezTo>
                                  <a:cubicBezTo>
                                    <a:pt x="173402" y="132673"/>
                                    <a:pt x="148355" y="153867"/>
                                    <a:pt x="136795" y="161574"/>
                                  </a:cubicBezTo>
                                  <a:cubicBezTo>
                                    <a:pt x="134868" y="163500"/>
                                    <a:pt x="132942" y="163500"/>
                                    <a:pt x="132942" y="163500"/>
                                  </a:cubicBezTo>
                                  <a:cubicBezTo>
                                    <a:pt x="134868" y="163500"/>
                                    <a:pt x="136795" y="163500"/>
                                    <a:pt x="138722" y="163500"/>
                                  </a:cubicBezTo>
                                  <a:cubicBezTo>
                                    <a:pt x="138722" y="163500"/>
                                    <a:pt x="138722" y="163500"/>
                                    <a:pt x="138722" y="163500"/>
                                  </a:cubicBezTo>
                                  <a:cubicBezTo>
                                    <a:pt x="156062" y="163500"/>
                                    <a:pt x="171475" y="153867"/>
                                    <a:pt x="179182" y="138453"/>
                                  </a:cubicBezTo>
                                  <a:cubicBezTo>
                                    <a:pt x="181109" y="136527"/>
                                    <a:pt x="181109" y="134600"/>
                                    <a:pt x="183035" y="132673"/>
                                  </a:cubicBezTo>
                                  <a:cubicBezTo>
                                    <a:pt x="183035" y="132673"/>
                                    <a:pt x="183035" y="130747"/>
                                    <a:pt x="183035" y="130747"/>
                                  </a:cubicBezTo>
                                  <a:lnTo>
                                    <a:pt x="206156" y="61386"/>
                                  </a:lnTo>
                                  <a:cubicBezTo>
                                    <a:pt x="208082" y="55606"/>
                                    <a:pt x="208082" y="49826"/>
                                    <a:pt x="208082" y="45972"/>
                                  </a:cubicBezTo>
                                  <a:cubicBezTo>
                                    <a:pt x="206156" y="32486"/>
                                    <a:pt x="200376" y="18999"/>
                                    <a:pt x="186889" y="13219"/>
                                  </a:cubicBezTo>
                                  <a:cubicBezTo>
                                    <a:pt x="132942" y="-17608"/>
                                    <a:pt x="28900" y="15145"/>
                                    <a:pt x="28900" y="15145"/>
                                  </a:cubicBez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63" name="任意多边形: 形状 562">
                              <a:extLst>
                                <a:ext uri="{FF2B5EF4-FFF2-40B4-BE49-F238E27FC236}">
                                  <a16:creationId xmlns:a16="http://schemas.microsoft.com/office/drawing/2014/main" id="{BDF788E7-2690-43E2-A6BE-1C2F72FEB1FA}"/>
                                </a:ext>
                              </a:extLst>
                            </p:cNvPr>
                            <p:cNvSpPr/>
                            <p:nvPr/>
                          </p:nvSpPr>
                          <p:spPr>
                            <a:xfrm>
                              <a:off x="5708964" y="1826969"/>
                              <a:ext cx="208082" cy="163500"/>
                            </a:xfrm>
                            <a:custGeom>
                              <a:avLst/>
                              <a:gdLst>
                                <a:gd name="connsiteX0" fmla="*/ 28900 w 208082"/>
                                <a:gd name="connsiteY0" fmla="*/ 15145 h 163500"/>
                                <a:gd name="connsiteX1" fmla="*/ 0 w 208082"/>
                                <a:gd name="connsiteY1" fmla="*/ 55606 h 163500"/>
                                <a:gd name="connsiteX2" fmla="*/ 82848 w 208082"/>
                                <a:gd name="connsiteY2" fmla="*/ 94140 h 163500"/>
                                <a:gd name="connsiteX3" fmla="*/ 113675 w 208082"/>
                                <a:gd name="connsiteY3" fmla="*/ 105700 h 163500"/>
                                <a:gd name="connsiteX4" fmla="*/ 136795 w 208082"/>
                                <a:gd name="connsiteY4" fmla="*/ 161574 h 163500"/>
                                <a:gd name="connsiteX5" fmla="*/ 132942 w 208082"/>
                                <a:gd name="connsiteY5" fmla="*/ 163500 h 163500"/>
                                <a:gd name="connsiteX6" fmla="*/ 138722 w 208082"/>
                                <a:gd name="connsiteY6" fmla="*/ 163500 h 163500"/>
                                <a:gd name="connsiteX7" fmla="*/ 138722 w 208082"/>
                                <a:gd name="connsiteY7" fmla="*/ 163500 h 163500"/>
                                <a:gd name="connsiteX8" fmla="*/ 179182 w 208082"/>
                                <a:gd name="connsiteY8" fmla="*/ 138453 h 163500"/>
                                <a:gd name="connsiteX9" fmla="*/ 183035 w 208082"/>
                                <a:gd name="connsiteY9" fmla="*/ 132673 h 163500"/>
                                <a:gd name="connsiteX10" fmla="*/ 183035 w 208082"/>
                                <a:gd name="connsiteY10" fmla="*/ 130747 h 163500"/>
                                <a:gd name="connsiteX11" fmla="*/ 206156 w 208082"/>
                                <a:gd name="connsiteY11" fmla="*/ 61386 h 163500"/>
                                <a:gd name="connsiteX12" fmla="*/ 208082 w 208082"/>
                                <a:gd name="connsiteY12" fmla="*/ 45972 h 163500"/>
                                <a:gd name="connsiteX13" fmla="*/ 186889 w 208082"/>
                                <a:gd name="connsiteY13" fmla="*/ 13219 h 163500"/>
                                <a:gd name="connsiteX14" fmla="*/ 28900 w 208082"/>
                                <a:gd name="connsiteY14" fmla="*/ 15145 h 1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082" h="163500">
                                  <a:moveTo>
                                    <a:pt x="28900" y="15145"/>
                                  </a:moveTo>
                                  <a:lnTo>
                                    <a:pt x="0" y="55606"/>
                                  </a:lnTo>
                                  <a:cubicBezTo>
                                    <a:pt x="21194" y="76799"/>
                                    <a:pt x="63581" y="88359"/>
                                    <a:pt x="82848" y="94140"/>
                                  </a:cubicBezTo>
                                  <a:cubicBezTo>
                                    <a:pt x="94408" y="96066"/>
                                    <a:pt x="104041" y="99920"/>
                                    <a:pt x="113675" y="105700"/>
                                  </a:cubicBezTo>
                                  <a:cubicBezTo>
                                    <a:pt x="173402" y="132673"/>
                                    <a:pt x="148355" y="153867"/>
                                    <a:pt x="136795" y="161574"/>
                                  </a:cubicBezTo>
                                  <a:cubicBezTo>
                                    <a:pt x="134868" y="163500"/>
                                    <a:pt x="132942" y="163500"/>
                                    <a:pt x="132942" y="163500"/>
                                  </a:cubicBezTo>
                                  <a:cubicBezTo>
                                    <a:pt x="134868" y="163500"/>
                                    <a:pt x="136795" y="163500"/>
                                    <a:pt x="138722" y="163500"/>
                                  </a:cubicBezTo>
                                  <a:cubicBezTo>
                                    <a:pt x="138722" y="163500"/>
                                    <a:pt x="138722" y="163500"/>
                                    <a:pt x="138722" y="163500"/>
                                  </a:cubicBezTo>
                                  <a:cubicBezTo>
                                    <a:pt x="156062" y="163500"/>
                                    <a:pt x="171475" y="153867"/>
                                    <a:pt x="179182" y="138453"/>
                                  </a:cubicBezTo>
                                  <a:cubicBezTo>
                                    <a:pt x="181109" y="136527"/>
                                    <a:pt x="181109" y="134600"/>
                                    <a:pt x="183035" y="132673"/>
                                  </a:cubicBezTo>
                                  <a:cubicBezTo>
                                    <a:pt x="183035" y="132673"/>
                                    <a:pt x="183035" y="130747"/>
                                    <a:pt x="183035" y="130747"/>
                                  </a:cubicBezTo>
                                  <a:lnTo>
                                    <a:pt x="206156" y="61386"/>
                                  </a:lnTo>
                                  <a:cubicBezTo>
                                    <a:pt x="208082" y="55606"/>
                                    <a:pt x="208082" y="49826"/>
                                    <a:pt x="208082" y="45972"/>
                                  </a:cubicBezTo>
                                  <a:cubicBezTo>
                                    <a:pt x="206156" y="32486"/>
                                    <a:pt x="200376" y="18999"/>
                                    <a:pt x="186889" y="13219"/>
                                  </a:cubicBezTo>
                                  <a:cubicBezTo>
                                    <a:pt x="132942" y="-17608"/>
                                    <a:pt x="28900" y="15145"/>
                                    <a:pt x="28900" y="15145"/>
                                  </a:cubicBezTo>
                                  <a:close/>
                                </a:path>
                              </a:pathLst>
                            </a:custGeom>
                            <a:solidFill>
                              <a:srgbClr val="002771">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64" name="任意多边形: 形状 563">
                              <a:extLst>
                                <a:ext uri="{FF2B5EF4-FFF2-40B4-BE49-F238E27FC236}">
                                  <a16:creationId xmlns:a16="http://schemas.microsoft.com/office/drawing/2014/main" id="{FB5BBE71-F206-4CE3-A4AD-F660DBE764AB}"/>
                                </a:ext>
                              </a:extLst>
                            </p:cNvPr>
                            <p:cNvSpPr/>
                            <p:nvPr/>
                          </p:nvSpPr>
                          <p:spPr>
                            <a:xfrm>
                              <a:off x="5712817" y="1836334"/>
                              <a:ext cx="82847" cy="73387"/>
                            </a:xfrm>
                            <a:custGeom>
                              <a:avLst/>
                              <a:gdLst>
                                <a:gd name="connsiteX0" fmla="*/ 44314 w 82847"/>
                                <a:gd name="connsiteY0" fmla="*/ 69361 h 73387"/>
                                <a:gd name="connsiteX1" fmla="*/ 71287 w 82847"/>
                                <a:gd name="connsiteY1" fmla="*/ 71287 h 73387"/>
                                <a:gd name="connsiteX2" fmla="*/ 78994 w 82847"/>
                                <a:gd name="connsiteY2" fmla="*/ 53947 h 73387"/>
                                <a:gd name="connsiteX3" fmla="*/ 73214 w 82847"/>
                                <a:gd name="connsiteY3" fmla="*/ 44314 h 73387"/>
                                <a:gd name="connsiteX4" fmla="*/ 69361 w 82847"/>
                                <a:gd name="connsiteY4" fmla="*/ 36607 h 73387"/>
                                <a:gd name="connsiteX5" fmla="*/ 77068 w 82847"/>
                                <a:gd name="connsiteY5" fmla="*/ 23120 h 73387"/>
                                <a:gd name="connsiteX6" fmla="*/ 82848 w 82847"/>
                                <a:gd name="connsiteY6" fmla="*/ 13487 h 73387"/>
                                <a:gd name="connsiteX7" fmla="*/ 78994 w 82847"/>
                                <a:gd name="connsiteY7" fmla="*/ 5780 h 73387"/>
                                <a:gd name="connsiteX8" fmla="*/ 57801 w 82847"/>
                                <a:gd name="connsiteY8" fmla="*/ 0 h 73387"/>
                                <a:gd name="connsiteX9" fmla="*/ 32754 w 82847"/>
                                <a:gd name="connsiteY9" fmla="*/ 7707 h 73387"/>
                                <a:gd name="connsiteX10" fmla="*/ 19267 w 82847"/>
                                <a:gd name="connsiteY10" fmla="*/ 13487 h 73387"/>
                                <a:gd name="connsiteX11" fmla="*/ 0 w 82847"/>
                                <a:gd name="connsiteY11" fmla="*/ 38534 h 73387"/>
                                <a:gd name="connsiteX12" fmla="*/ 21194 w 82847"/>
                                <a:gd name="connsiteY12" fmla="*/ 53947 h 73387"/>
                                <a:gd name="connsiteX13" fmla="*/ 44314 w 82847"/>
                                <a:gd name="connsiteY13" fmla="*/ 69361 h 7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847" h="73387">
                                  <a:moveTo>
                                    <a:pt x="44314" y="69361"/>
                                  </a:moveTo>
                                  <a:cubicBezTo>
                                    <a:pt x="52021" y="73214"/>
                                    <a:pt x="61654" y="75141"/>
                                    <a:pt x="71287" y="71287"/>
                                  </a:cubicBezTo>
                                  <a:cubicBezTo>
                                    <a:pt x="77068" y="67434"/>
                                    <a:pt x="80921" y="61654"/>
                                    <a:pt x="78994" y="53947"/>
                                  </a:cubicBezTo>
                                  <a:cubicBezTo>
                                    <a:pt x="77068" y="50094"/>
                                    <a:pt x="75141" y="46241"/>
                                    <a:pt x="73214" y="44314"/>
                                  </a:cubicBezTo>
                                  <a:cubicBezTo>
                                    <a:pt x="71287" y="42387"/>
                                    <a:pt x="69361" y="38534"/>
                                    <a:pt x="69361" y="36607"/>
                                  </a:cubicBezTo>
                                  <a:cubicBezTo>
                                    <a:pt x="67434" y="30827"/>
                                    <a:pt x="73214" y="26974"/>
                                    <a:pt x="77068" y="23120"/>
                                  </a:cubicBezTo>
                                  <a:cubicBezTo>
                                    <a:pt x="78994" y="21194"/>
                                    <a:pt x="82848" y="17340"/>
                                    <a:pt x="82848" y="13487"/>
                                  </a:cubicBezTo>
                                  <a:cubicBezTo>
                                    <a:pt x="82848" y="11560"/>
                                    <a:pt x="80921" y="7707"/>
                                    <a:pt x="78994" y="5780"/>
                                  </a:cubicBezTo>
                                  <a:cubicBezTo>
                                    <a:pt x="73214" y="0"/>
                                    <a:pt x="65507" y="0"/>
                                    <a:pt x="57801" y="0"/>
                                  </a:cubicBezTo>
                                  <a:cubicBezTo>
                                    <a:pt x="48167" y="0"/>
                                    <a:pt x="40460" y="3853"/>
                                    <a:pt x="32754" y="7707"/>
                                  </a:cubicBezTo>
                                  <a:cubicBezTo>
                                    <a:pt x="28900" y="9633"/>
                                    <a:pt x="23120" y="11560"/>
                                    <a:pt x="19267" y="13487"/>
                                  </a:cubicBezTo>
                                  <a:lnTo>
                                    <a:pt x="0" y="38534"/>
                                  </a:lnTo>
                                  <a:cubicBezTo>
                                    <a:pt x="5780" y="44314"/>
                                    <a:pt x="13487" y="50094"/>
                                    <a:pt x="21194" y="53947"/>
                                  </a:cubicBezTo>
                                  <a:cubicBezTo>
                                    <a:pt x="26974" y="61654"/>
                                    <a:pt x="36607" y="65507"/>
                                    <a:pt x="44314" y="69361"/>
                                  </a:cubicBezTo>
                                  <a:close/>
                                </a:path>
                              </a:pathLst>
                            </a:custGeom>
                            <a:solidFill>
                              <a:srgbClr val="002771">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65" name="任意多边形: 形状 564">
                              <a:extLst>
                                <a:ext uri="{FF2B5EF4-FFF2-40B4-BE49-F238E27FC236}">
                                  <a16:creationId xmlns:a16="http://schemas.microsoft.com/office/drawing/2014/main" id="{A871D9C2-C22D-40E8-9A83-1D91DF898204}"/>
                                </a:ext>
                              </a:extLst>
                            </p:cNvPr>
                            <p:cNvSpPr/>
                            <p:nvPr/>
                          </p:nvSpPr>
                          <p:spPr>
                            <a:xfrm>
                              <a:off x="5707037" y="1882575"/>
                              <a:ext cx="151972" cy="109821"/>
                            </a:xfrm>
                            <a:custGeom>
                              <a:avLst/>
                              <a:gdLst>
                                <a:gd name="connsiteX0" fmla="*/ 0 w 151972"/>
                                <a:gd name="connsiteY0" fmla="*/ 0 h 109821"/>
                                <a:gd name="connsiteX1" fmla="*/ 127161 w 151972"/>
                                <a:gd name="connsiteY1" fmla="*/ 107895 h 109821"/>
                                <a:gd name="connsiteX2" fmla="*/ 138722 w 151972"/>
                                <a:gd name="connsiteY2" fmla="*/ 109821 h 109821"/>
                                <a:gd name="connsiteX3" fmla="*/ 132942 w 151972"/>
                                <a:gd name="connsiteY3" fmla="*/ 109821 h 109821"/>
                                <a:gd name="connsiteX4" fmla="*/ 136795 w 151972"/>
                                <a:gd name="connsiteY4" fmla="*/ 107895 h 109821"/>
                                <a:gd name="connsiteX5" fmla="*/ 113675 w 151972"/>
                                <a:gd name="connsiteY5" fmla="*/ 52021 h 109821"/>
                                <a:gd name="connsiteX6" fmla="*/ 82848 w 151972"/>
                                <a:gd name="connsiteY6" fmla="*/ 40460 h 109821"/>
                                <a:gd name="connsiteX7" fmla="*/ 0 w 151972"/>
                                <a:gd name="connsiteY7" fmla="*/ 0 h 10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972" h="109821">
                                  <a:moveTo>
                                    <a:pt x="0" y="0"/>
                                  </a:moveTo>
                                  <a:cubicBezTo>
                                    <a:pt x="73214" y="78994"/>
                                    <a:pt x="109821" y="100188"/>
                                    <a:pt x="127161" y="107895"/>
                                  </a:cubicBezTo>
                                  <a:cubicBezTo>
                                    <a:pt x="131015" y="109821"/>
                                    <a:pt x="134868" y="109821"/>
                                    <a:pt x="138722" y="109821"/>
                                  </a:cubicBezTo>
                                  <a:cubicBezTo>
                                    <a:pt x="136795" y="109821"/>
                                    <a:pt x="134868" y="109821"/>
                                    <a:pt x="132942" y="109821"/>
                                  </a:cubicBezTo>
                                  <a:cubicBezTo>
                                    <a:pt x="132942" y="109821"/>
                                    <a:pt x="134868" y="109821"/>
                                    <a:pt x="136795" y="107895"/>
                                  </a:cubicBezTo>
                                  <a:cubicBezTo>
                                    <a:pt x="148355" y="100188"/>
                                    <a:pt x="173402" y="78994"/>
                                    <a:pt x="113675" y="52021"/>
                                  </a:cubicBezTo>
                                  <a:cubicBezTo>
                                    <a:pt x="104041" y="48167"/>
                                    <a:pt x="92481" y="44314"/>
                                    <a:pt x="82848" y="40460"/>
                                  </a:cubicBezTo>
                                  <a:cubicBezTo>
                                    <a:pt x="63581" y="32754"/>
                                    <a:pt x="21194" y="21194"/>
                                    <a:pt x="0" y="0"/>
                                  </a:cubicBez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66" name="任意多边形: 形状 565">
                              <a:extLst>
                                <a:ext uri="{FF2B5EF4-FFF2-40B4-BE49-F238E27FC236}">
                                  <a16:creationId xmlns:a16="http://schemas.microsoft.com/office/drawing/2014/main" id="{2860C153-DF61-4880-BC46-AF4B86C537D7}"/>
                                </a:ext>
                              </a:extLst>
                            </p:cNvPr>
                            <p:cNvSpPr/>
                            <p:nvPr/>
                          </p:nvSpPr>
                          <p:spPr>
                            <a:xfrm>
                              <a:off x="5707037" y="1882575"/>
                              <a:ext cx="151972" cy="109821"/>
                            </a:xfrm>
                            <a:custGeom>
                              <a:avLst/>
                              <a:gdLst>
                                <a:gd name="connsiteX0" fmla="*/ 0 w 151972"/>
                                <a:gd name="connsiteY0" fmla="*/ 0 h 109821"/>
                                <a:gd name="connsiteX1" fmla="*/ 127161 w 151972"/>
                                <a:gd name="connsiteY1" fmla="*/ 107895 h 109821"/>
                                <a:gd name="connsiteX2" fmla="*/ 138722 w 151972"/>
                                <a:gd name="connsiteY2" fmla="*/ 109821 h 109821"/>
                                <a:gd name="connsiteX3" fmla="*/ 132942 w 151972"/>
                                <a:gd name="connsiteY3" fmla="*/ 109821 h 109821"/>
                                <a:gd name="connsiteX4" fmla="*/ 136795 w 151972"/>
                                <a:gd name="connsiteY4" fmla="*/ 107895 h 109821"/>
                                <a:gd name="connsiteX5" fmla="*/ 113675 w 151972"/>
                                <a:gd name="connsiteY5" fmla="*/ 52021 h 109821"/>
                                <a:gd name="connsiteX6" fmla="*/ 82848 w 151972"/>
                                <a:gd name="connsiteY6" fmla="*/ 40460 h 109821"/>
                                <a:gd name="connsiteX7" fmla="*/ 0 w 151972"/>
                                <a:gd name="connsiteY7" fmla="*/ 0 h 10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972" h="109821">
                                  <a:moveTo>
                                    <a:pt x="0" y="0"/>
                                  </a:moveTo>
                                  <a:cubicBezTo>
                                    <a:pt x="73214" y="78994"/>
                                    <a:pt x="109821" y="100188"/>
                                    <a:pt x="127161" y="107895"/>
                                  </a:cubicBezTo>
                                  <a:cubicBezTo>
                                    <a:pt x="131015" y="109821"/>
                                    <a:pt x="134868" y="109821"/>
                                    <a:pt x="138722" y="109821"/>
                                  </a:cubicBezTo>
                                  <a:cubicBezTo>
                                    <a:pt x="136795" y="109821"/>
                                    <a:pt x="134868" y="109821"/>
                                    <a:pt x="132942" y="109821"/>
                                  </a:cubicBezTo>
                                  <a:cubicBezTo>
                                    <a:pt x="132942" y="109821"/>
                                    <a:pt x="134868" y="109821"/>
                                    <a:pt x="136795" y="107895"/>
                                  </a:cubicBezTo>
                                  <a:cubicBezTo>
                                    <a:pt x="148355" y="100188"/>
                                    <a:pt x="173402" y="78994"/>
                                    <a:pt x="113675" y="52021"/>
                                  </a:cubicBezTo>
                                  <a:cubicBezTo>
                                    <a:pt x="104041" y="48167"/>
                                    <a:pt x="92481" y="44314"/>
                                    <a:pt x="82848" y="40460"/>
                                  </a:cubicBezTo>
                                  <a:cubicBezTo>
                                    <a:pt x="63581" y="32754"/>
                                    <a:pt x="21194" y="21194"/>
                                    <a:pt x="0" y="0"/>
                                  </a:cubicBezTo>
                                  <a:close/>
                                </a:path>
                              </a:pathLst>
                            </a:custGeom>
                            <a:solidFill>
                              <a:srgbClr val="002771">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61" name="任意多边形: 形状 560">
                            <a:extLst>
                              <a:ext uri="{FF2B5EF4-FFF2-40B4-BE49-F238E27FC236}">
                                <a16:creationId xmlns:a16="http://schemas.microsoft.com/office/drawing/2014/main" id="{2AF2B11D-B4AF-41B0-ABC7-B90763EF5C7D}"/>
                              </a:ext>
                            </a:extLst>
                          </p:cNvPr>
                          <p:cNvSpPr/>
                          <p:nvPr/>
                        </p:nvSpPr>
                        <p:spPr>
                          <a:xfrm>
                            <a:off x="5803371" y="1845968"/>
                            <a:ext cx="115601" cy="117527"/>
                          </a:xfrm>
                          <a:custGeom>
                            <a:avLst/>
                            <a:gdLst>
                              <a:gd name="connsiteX0" fmla="*/ 11560 w 115601"/>
                              <a:gd name="connsiteY0" fmla="*/ 7707 h 117527"/>
                              <a:gd name="connsiteX1" fmla="*/ 13487 w 115601"/>
                              <a:gd name="connsiteY1" fmla="*/ 23120 h 117527"/>
                              <a:gd name="connsiteX2" fmla="*/ 9633 w 115601"/>
                              <a:gd name="connsiteY2" fmla="*/ 38534 h 117527"/>
                              <a:gd name="connsiteX3" fmla="*/ 0 w 115601"/>
                              <a:gd name="connsiteY3" fmla="*/ 53947 h 117527"/>
                              <a:gd name="connsiteX4" fmla="*/ 23120 w 115601"/>
                              <a:gd name="connsiteY4" fmla="*/ 69361 h 117527"/>
                              <a:gd name="connsiteX5" fmla="*/ 46241 w 115601"/>
                              <a:gd name="connsiteY5" fmla="*/ 71287 h 117527"/>
                              <a:gd name="connsiteX6" fmla="*/ 77068 w 115601"/>
                              <a:gd name="connsiteY6" fmla="*/ 86701 h 117527"/>
                              <a:gd name="connsiteX7" fmla="*/ 90554 w 115601"/>
                              <a:gd name="connsiteY7" fmla="*/ 117528 h 117527"/>
                              <a:gd name="connsiteX8" fmla="*/ 90554 w 115601"/>
                              <a:gd name="connsiteY8" fmla="*/ 115601 h 117527"/>
                              <a:gd name="connsiteX9" fmla="*/ 113675 w 115601"/>
                              <a:gd name="connsiteY9" fmla="*/ 46241 h 117527"/>
                              <a:gd name="connsiteX10" fmla="*/ 115601 w 115601"/>
                              <a:gd name="connsiteY10" fmla="*/ 30827 h 117527"/>
                              <a:gd name="connsiteX11" fmla="*/ 107895 w 115601"/>
                              <a:gd name="connsiteY11" fmla="*/ 21194 h 117527"/>
                              <a:gd name="connsiteX12" fmla="*/ 77068 w 115601"/>
                              <a:gd name="connsiteY12" fmla="*/ 3853 h 117527"/>
                              <a:gd name="connsiteX13" fmla="*/ 53947 w 115601"/>
                              <a:gd name="connsiteY13" fmla="*/ 0 h 117527"/>
                              <a:gd name="connsiteX14" fmla="*/ 26974 w 115601"/>
                              <a:gd name="connsiteY14" fmla="*/ 1927 h 117527"/>
                              <a:gd name="connsiteX15" fmla="*/ 11560 w 115601"/>
                              <a:gd name="connsiteY15" fmla="*/ 7707 h 11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601" h="117527">
                                <a:moveTo>
                                  <a:pt x="11560" y="7707"/>
                                </a:moveTo>
                                <a:cubicBezTo>
                                  <a:pt x="11560" y="13487"/>
                                  <a:pt x="13487" y="17340"/>
                                  <a:pt x="13487" y="23120"/>
                                </a:cubicBezTo>
                                <a:cubicBezTo>
                                  <a:pt x="13487" y="28900"/>
                                  <a:pt x="11560" y="32754"/>
                                  <a:pt x="9633" y="38534"/>
                                </a:cubicBezTo>
                                <a:cubicBezTo>
                                  <a:pt x="5780" y="44314"/>
                                  <a:pt x="0" y="46241"/>
                                  <a:pt x="0" y="53947"/>
                                </a:cubicBezTo>
                                <a:cubicBezTo>
                                  <a:pt x="0" y="63581"/>
                                  <a:pt x="15414" y="67434"/>
                                  <a:pt x="23120" y="69361"/>
                                </a:cubicBezTo>
                                <a:cubicBezTo>
                                  <a:pt x="30827" y="69361"/>
                                  <a:pt x="38534" y="69361"/>
                                  <a:pt x="46241" y="71287"/>
                                </a:cubicBezTo>
                                <a:cubicBezTo>
                                  <a:pt x="57801" y="73214"/>
                                  <a:pt x="69361" y="78994"/>
                                  <a:pt x="77068" y="86701"/>
                                </a:cubicBezTo>
                                <a:cubicBezTo>
                                  <a:pt x="84774" y="94408"/>
                                  <a:pt x="90554" y="105968"/>
                                  <a:pt x="90554" y="117528"/>
                                </a:cubicBezTo>
                                <a:cubicBezTo>
                                  <a:pt x="90554" y="117528"/>
                                  <a:pt x="90554" y="115601"/>
                                  <a:pt x="90554" y="115601"/>
                                </a:cubicBezTo>
                                <a:lnTo>
                                  <a:pt x="113675" y="46241"/>
                                </a:lnTo>
                                <a:cubicBezTo>
                                  <a:pt x="115601" y="40460"/>
                                  <a:pt x="115601" y="34680"/>
                                  <a:pt x="115601" y="30827"/>
                                </a:cubicBezTo>
                                <a:cubicBezTo>
                                  <a:pt x="113675" y="26974"/>
                                  <a:pt x="109821" y="25047"/>
                                  <a:pt x="107895" y="21194"/>
                                </a:cubicBezTo>
                                <a:cubicBezTo>
                                  <a:pt x="98261" y="13487"/>
                                  <a:pt x="88628" y="5780"/>
                                  <a:pt x="77068" y="3853"/>
                                </a:cubicBezTo>
                                <a:cubicBezTo>
                                  <a:pt x="69361" y="1927"/>
                                  <a:pt x="61654" y="0"/>
                                  <a:pt x="53947" y="0"/>
                                </a:cubicBezTo>
                                <a:cubicBezTo>
                                  <a:pt x="46241" y="0"/>
                                  <a:pt x="36607" y="0"/>
                                  <a:pt x="26974" y="1927"/>
                                </a:cubicBezTo>
                                <a:cubicBezTo>
                                  <a:pt x="19267" y="-1927"/>
                                  <a:pt x="11560" y="0"/>
                                  <a:pt x="11560" y="7707"/>
                                </a:cubicBez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53" name="图形 1">
                        <a:extLst>
                          <a:ext uri="{FF2B5EF4-FFF2-40B4-BE49-F238E27FC236}">
                            <a16:creationId xmlns:a16="http://schemas.microsoft.com/office/drawing/2014/main" id="{8192981E-ECAB-476C-99F1-AA7EE9B6E2EA}"/>
                          </a:ext>
                        </a:extLst>
                      </p:cNvPr>
                      <p:cNvGrpSpPr/>
                      <p:nvPr/>
                    </p:nvGrpSpPr>
                    <p:grpSpPr>
                      <a:xfrm>
                        <a:off x="5681990" y="1794608"/>
                        <a:ext cx="71287" cy="113054"/>
                        <a:chOff x="5681990" y="1794608"/>
                        <a:chExt cx="71287" cy="113054"/>
                      </a:xfrm>
                      <a:solidFill>
                        <a:srgbClr val="002771"/>
                      </a:solidFill>
                    </p:grpSpPr>
                    <p:sp>
                      <p:nvSpPr>
                        <p:cNvPr id="554" name="任意多边形: 形状 553">
                          <a:extLst>
                            <a:ext uri="{FF2B5EF4-FFF2-40B4-BE49-F238E27FC236}">
                              <a16:creationId xmlns:a16="http://schemas.microsoft.com/office/drawing/2014/main" id="{5A9E75E6-704D-4761-AAD9-3DC3B5C9FD00}"/>
                            </a:ext>
                          </a:extLst>
                        </p:cNvPr>
                        <p:cNvSpPr/>
                        <p:nvPr/>
                      </p:nvSpPr>
                      <p:spPr>
                        <a:xfrm>
                          <a:off x="5681990" y="1794608"/>
                          <a:ext cx="71287" cy="113054"/>
                        </a:xfrm>
                        <a:custGeom>
                          <a:avLst/>
                          <a:gdLst>
                            <a:gd name="connsiteX0" fmla="*/ 71288 w 71287"/>
                            <a:gd name="connsiteY0" fmla="*/ 62920 h 113054"/>
                            <a:gd name="connsiteX1" fmla="*/ 71288 w 71287"/>
                            <a:gd name="connsiteY1" fmla="*/ 43653 h 113054"/>
                            <a:gd name="connsiteX2" fmla="*/ 69361 w 71287"/>
                            <a:gd name="connsiteY2" fmla="*/ 22459 h 113054"/>
                            <a:gd name="connsiteX3" fmla="*/ 61654 w 71287"/>
                            <a:gd name="connsiteY3" fmla="*/ 7046 h 113054"/>
                            <a:gd name="connsiteX4" fmla="*/ 48167 w 71287"/>
                            <a:gd name="connsiteY4" fmla="*/ 1266 h 113054"/>
                            <a:gd name="connsiteX5" fmla="*/ 25047 w 71287"/>
                            <a:gd name="connsiteY5" fmla="*/ 3192 h 113054"/>
                            <a:gd name="connsiteX6" fmla="*/ 11560 w 71287"/>
                            <a:gd name="connsiteY6" fmla="*/ 14752 h 113054"/>
                            <a:gd name="connsiteX7" fmla="*/ 3853 w 71287"/>
                            <a:gd name="connsiteY7" fmla="*/ 45579 h 113054"/>
                            <a:gd name="connsiteX8" fmla="*/ 0 w 71287"/>
                            <a:gd name="connsiteY8" fmla="*/ 82186 h 113054"/>
                            <a:gd name="connsiteX9" fmla="*/ 1927 w 71287"/>
                            <a:gd name="connsiteY9" fmla="*/ 99527 h 113054"/>
                            <a:gd name="connsiteX10" fmla="*/ 17340 w 71287"/>
                            <a:gd name="connsiteY10" fmla="*/ 109160 h 113054"/>
                            <a:gd name="connsiteX11" fmla="*/ 55874 w 71287"/>
                            <a:gd name="connsiteY11" fmla="*/ 109160 h 113054"/>
                            <a:gd name="connsiteX12" fmla="*/ 65507 w 71287"/>
                            <a:gd name="connsiteY12" fmla="*/ 89893 h 113054"/>
                            <a:gd name="connsiteX13" fmla="*/ 71288 w 71287"/>
                            <a:gd name="connsiteY13" fmla="*/ 62920 h 11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87" h="113054">
                              <a:moveTo>
                                <a:pt x="71288" y="62920"/>
                              </a:moveTo>
                              <a:cubicBezTo>
                                <a:pt x="71288" y="57140"/>
                                <a:pt x="71288" y="51359"/>
                                <a:pt x="71288" y="43653"/>
                              </a:cubicBezTo>
                              <a:cubicBezTo>
                                <a:pt x="71288" y="35946"/>
                                <a:pt x="71288" y="30166"/>
                                <a:pt x="69361" y="22459"/>
                              </a:cubicBezTo>
                              <a:cubicBezTo>
                                <a:pt x="69361" y="16679"/>
                                <a:pt x="67434" y="10899"/>
                                <a:pt x="61654" y="7046"/>
                              </a:cubicBezTo>
                              <a:cubicBezTo>
                                <a:pt x="57801" y="3192"/>
                                <a:pt x="52021" y="3192"/>
                                <a:pt x="48167" y="1266"/>
                              </a:cubicBezTo>
                              <a:cubicBezTo>
                                <a:pt x="40461" y="-661"/>
                                <a:pt x="32754" y="-661"/>
                                <a:pt x="25047" y="3192"/>
                              </a:cubicBezTo>
                              <a:cubicBezTo>
                                <a:pt x="19267" y="5119"/>
                                <a:pt x="15414" y="8972"/>
                                <a:pt x="11560" y="14752"/>
                              </a:cubicBezTo>
                              <a:cubicBezTo>
                                <a:pt x="5780" y="24386"/>
                                <a:pt x="5780" y="35946"/>
                                <a:pt x="3853" y="45579"/>
                              </a:cubicBezTo>
                              <a:cubicBezTo>
                                <a:pt x="1927" y="57140"/>
                                <a:pt x="0" y="68700"/>
                                <a:pt x="0" y="82186"/>
                              </a:cubicBezTo>
                              <a:cubicBezTo>
                                <a:pt x="0" y="87967"/>
                                <a:pt x="0" y="93747"/>
                                <a:pt x="1927" y="99527"/>
                              </a:cubicBezTo>
                              <a:cubicBezTo>
                                <a:pt x="5780" y="105307"/>
                                <a:pt x="11560" y="107233"/>
                                <a:pt x="17340" y="109160"/>
                              </a:cubicBezTo>
                              <a:cubicBezTo>
                                <a:pt x="28900" y="111087"/>
                                <a:pt x="44314" y="116867"/>
                                <a:pt x="55874" y="109160"/>
                              </a:cubicBezTo>
                              <a:cubicBezTo>
                                <a:pt x="61654" y="105307"/>
                                <a:pt x="63581" y="97600"/>
                                <a:pt x="65507" y="89893"/>
                              </a:cubicBezTo>
                              <a:cubicBezTo>
                                <a:pt x="69361" y="80260"/>
                                <a:pt x="69361" y="72553"/>
                                <a:pt x="71288" y="62920"/>
                              </a:cubicBez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5" name="任意多边形: 形状 554">
                          <a:extLst>
                            <a:ext uri="{FF2B5EF4-FFF2-40B4-BE49-F238E27FC236}">
                              <a16:creationId xmlns:a16="http://schemas.microsoft.com/office/drawing/2014/main" id="{3AC308B2-49A2-4EFD-BFF8-C1621FDDEFF9}"/>
                            </a:ext>
                          </a:extLst>
                        </p:cNvPr>
                        <p:cNvSpPr/>
                        <p:nvPr/>
                      </p:nvSpPr>
                      <p:spPr>
                        <a:xfrm>
                          <a:off x="5691623" y="1799246"/>
                          <a:ext cx="53947" cy="86382"/>
                        </a:xfrm>
                        <a:custGeom>
                          <a:avLst/>
                          <a:gdLst>
                            <a:gd name="connsiteX0" fmla="*/ 53947 w 53947"/>
                            <a:gd name="connsiteY0" fmla="*/ 44796 h 86382"/>
                            <a:gd name="connsiteX1" fmla="*/ 53947 w 53947"/>
                            <a:gd name="connsiteY1" fmla="*/ 31309 h 86382"/>
                            <a:gd name="connsiteX2" fmla="*/ 52021 w 53947"/>
                            <a:gd name="connsiteY2" fmla="*/ 15895 h 86382"/>
                            <a:gd name="connsiteX3" fmla="*/ 46241 w 53947"/>
                            <a:gd name="connsiteY3" fmla="*/ 4335 h 86382"/>
                            <a:gd name="connsiteX4" fmla="*/ 34680 w 53947"/>
                            <a:gd name="connsiteY4" fmla="*/ 482 h 86382"/>
                            <a:gd name="connsiteX5" fmla="*/ 17340 w 53947"/>
                            <a:gd name="connsiteY5" fmla="*/ 2408 h 86382"/>
                            <a:gd name="connsiteX6" fmla="*/ 7707 w 53947"/>
                            <a:gd name="connsiteY6" fmla="*/ 12042 h 86382"/>
                            <a:gd name="connsiteX7" fmla="*/ 1927 w 53947"/>
                            <a:gd name="connsiteY7" fmla="*/ 35162 h 86382"/>
                            <a:gd name="connsiteX8" fmla="*/ 0 w 53947"/>
                            <a:gd name="connsiteY8" fmla="*/ 62136 h 86382"/>
                            <a:gd name="connsiteX9" fmla="*/ 1927 w 53947"/>
                            <a:gd name="connsiteY9" fmla="*/ 75623 h 86382"/>
                            <a:gd name="connsiteX10" fmla="*/ 13487 w 53947"/>
                            <a:gd name="connsiteY10" fmla="*/ 83329 h 86382"/>
                            <a:gd name="connsiteX11" fmla="*/ 42387 w 53947"/>
                            <a:gd name="connsiteY11" fmla="*/ 83329 h 86382"/>
                            <a:gd name="connsiteX12" fmla="*/ 50094 w 53947"/>
                            <a:gd name="connsiteY12" fmla="*/ 67916 h 86382"/>
                            <a:gd name="connsiteX13" fmla="*/ 53947 w 53947"/>
                            <a:gd name="connsiteY13" fmla="*/ 44796 h 8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947" h="86382">
                              <a:moveTo>
                                <a:pt x="53947" y="44796"/>
                              </a:moveTo>
                              <a:cubicBezTo>
                                <a:pt x="53947" y="40942"/>
                                <a:pt x="53947" y="35162"/>
                                <a:pt x="53947" y="31309"/>
                              </a:cubicBezTo>
                              <a:cubicBezTo>
                                <a:pt x="53947" y="25529"/>
                                <a:pt x="53947" y="19749"/>
                                <a:pt x="52021" y="15895"/>
                              </a:cubicBezTo>
                              <a:cubicBezTo>
                                <a:pt x="52021" y="12042"/>
                                <a:pt x="50094" y="6262"/>
                                <a:pt x="46241" y="4335"/>
                              </a:cubicBezTo>
                              <a:cubicBezTo>
                                <a:pt x="42387" y="2408"/>
                                <a:pt x="38534" y="482"/>
                                <a:pt x="34680" y="482"/>
                              </a:cubicBezTo>
                              <a:cubicBezTo>
                                <a:pt x="28900" y="482"/>
                                <a:pt x="23120" y="-1445"/>
                                <a:pt x="17340" y="2408"/>
                              </a:cubicBezTo>
                              <a:cubicBezTo>
                                <a:pt x="13487" y="4335"/>
                                <a:pt x="9633" y="8188"/>
                                <a:pt x="7707" y="12042"/>
                              </a:cubicBezTo>
                              <a:cubicBezTo>
                                <a:pt x="3853" y="19749"/>
                                <a:pt x="3853" y="27455"/>
                                <a:pt x="1927" y="35162"/>
                              </a:cubicBezTo>
                              <a:cubicBezTo>
                                <a:pt x="0" y="44796"/>
                                <a:pt x="0" y="54429"/>
                                <a:pt x="0" y="62136"/>
                              </a:cubicBezTo>
                              <a:cubicBezTo>
                                <a:pt x="0" y="65989"/>
                                <a:pt x="0" y="71769"/>
                                <a:pt x="1927" y="75623"/>
                              </a:cubicBezTo>
                              <a:cubicBezTo>
                                <a:pt x="3853" y="81403"/>
                                <a:pt x="9633" y="81403"/>
                                <a:pt x="13487" y="83329"/>
                              </a:cubicBezTo>
                              <a:cubicBezTo>
                                <a:pt x="23120" y="85256"/>
                                <a:pt x="34680" y="89109"/>
                                <a:pt x="42387" y="83329"/>
                              </a:cubicBezTo>
                              <a:cubicBezTo>
                                <a:pt x="46241" y="79476"/>
                                <a:pt x="48167" y="73696"/>
                                <a:pt x="50094" y="67916"/>
                              </a:cubicBezTo>
                              <a:cubicBezTo>
                                <a:pt x="53947" y="58282"/>
                                <a:pt x="53947" y="50576"/>
                                <a:pt x="53947" y="44796"/>
                              </a:cubicBez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6" name="任意多边形: 形状 555">
                          <a:extLst>
                            <a:ext uri="{FF2B5EF4-FFF2-40B4-BE49-F238E27FC236}">
                              <a16:creationId xmlns:a16="http://schemas.microsoft.com/office/drawing/2014/main" id="{314A511D-8C78-48AC-8285-E2D18AA61C7F}"/>
                            </a:ext>
                          </a:extLst>
                        </p:cNvPr>
                        <p:cNvSpPr/>
                        <p:nvPr/>
                      </p:nvSpPr>
                      <p:spPr>
                        <a:xfrm>
                          <a:off x="5699330" y="1799727"/>
                          <a:ext cx="40460" cy="60025"/>
                        </a:xfrm>
                        <a:custGeom>
                          <a:avLst/>
                          <a:gdLst>
                            <a:gd name="connsiteX0" fmla="*/ 40460 w 40460"/>
                            <a:gd name="connsiteY0" fmla="*/ 32754 h 60025"/>
                            <a:gd name="connsiteX1" fmla="*/ 40460 w 40460"/>
                            <a:gd name="connsiteY1" fmla="*/ 23120 h 60025"/>
                            <a:gd name="connsiteX2" fmla="*/ 38534 w 40460"/>
                            <a:gd name="connsiteY2" fmla="*/ 11560 h 60025"/>
                            <a:gd name="connsiteX3" fmla="*/ 34680 w 40460"/>
                            <a:gd name="connsiteY3" fmla="*/ 1927 h 60025"/>
                            <a:gd name="connsiteX4" fmla="*/ 26974 w 40460"/>
                            <a:gd name="connsiteY4" fmla="*/ 0 h 60025"/>
                            <a:gd name="connsiteX5" fmla="*/ 13487 w 40460"/>
                            <a:gd name="connsiteY5" fmla="*/ 0 h 60025"/>
                            <a:gd name="connsiteX6" fmla="*/ 5780 w 40460"/>
                            <a:gd name="connsiteY6" fmla="*/ 5780 h 60025"/>
                            <a:gd name="connsiteX7" fmla="*/ 1927 w 40460"/>
                            <a:gd name="connsiteY7" fmla="*/ 23120 h 60025"/>
                            <a:gd name="connsiteX8" fmla="*/ 0 w 40460"/>
                            <a:gd name="connsiteY8" fmla="*/ 42387 h 60025"/>
                            <a:gd name="connsiteX9" fmla="*/ 1927 w 40460"/>
                            <a:gd name="connsiteY9" fmla="*/ 52021 h 60025"/>
                            <a:gd name="connsiteX10" fmla="*/ 11560 w 40460"/>
                            <a:gd name="connsiteY10" fmla="*/ 57801 h 60025"/>
                            <a:gd name="connsiteX11" fmla="*/ 32754 w 40460"/>
                            <a:gd name="connsiteY11" fmla="*/ 57801 h 60025"/>
                            <a:gd name="connsiteX12" fmla="*/ 38534 w 40460"/>
                            <a:gd name="connsiteY12" fmla="*/ 48167 h 60025"/>
                            <a:gd name="connsiteX13" fmla="*/ 40460 w 40460"/>
                            <a:gd name="connsiteY13" fmla="*/ 32754 h 6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460" h="60025">
                              <a:moveTo>
                                <a:pt x="40460" y="32754"/>
                              </a:moveTo>
                              <a:cubicBezTo>
                                <a:pt x="40460" y="28900"/>
                                <a:pt x="40460" y="25047"/>
                                <a:pt x="40460" y="23120"/>
                              </a:cubicBezTo>
                              <a:cubicBezTo>
                                <a:pt x="40460" y="19267"/>
                                <a:pt x="40460" y="15414"/>
                                <a:pt x="38534" y="11560"/>
                              </a:cubicBezTo>
                              <a:cubicBezTo>
                                <a:pt x="38534" y="7707"/>
                                <a:pt x="36607" y="5780"/>
                                <a:pt x="34680" y="1927"/>
                              </a:cubicBezTo>
                              <a:cubicBezTo>
                                <a:pt x="32754" y="0"/>
                                <a:pt x="28900" y="0"/>
                                <a:pt x="26974" y="0"/>
                              </a:cubicBezTo>
                              <a:cubicBezTo>
                                <a:pt x="23120" y="0"/>
                                <a:pt x="17340" y="0"/>
                                <a:pt x="13487" y="0"/>
                              </a:cubicBezTo>
                              <a:cubicBezTo>
                                <a:pt x="9633" y="1927"/>
                                <a:pt x="7707" y="3853"/>
                                <a:pt x="5780" y="5780"/>
                              </a:cubicBezTo>
                              <a:cubicBezTo>
                                <a:pt x="1927" y="11560"/>
                                <a:pt x="1927" y="17340"/>
                                <a:pt x="1927" y="23120"/>
                              </a:cubicBezTo>
                              <a:cubicBezTo>
                                <a:pt x="0" y="28900"/>
                                <a:pt x="0" y="36607"/>
                                <a:pt x="0" y="42387"/>
                              </a:cubicBezTo>
                              <a:cubicBezTo>
                                <a:pt x="0" y="46241"/>
                                <a:pt x="0" y="48167"/>
                                <a:pt x="1927" y="52021"/>
                              </a:cubicBezTo>
                              <a:cubicBezTo>
                                <a:pt x="3853" y="55874"/>
                                <a:pt x="7707" y="55874"/>
                                <a:pt x="11560" y="57801"/>
                              </a:cubicBezTo>
                              <a:cubicBezTo>
                                <a:pt x="17340" y="59727"/>
                                <a:pt x="26974" y="61654"/>
                                <a:pt x="32754" y="57801"/>
                              </a:cubicBezTo>
                              <a:cubicBezTo>
                                <a:pt x="36607" y="55874"/>
                                <a:pt x="36607" y="52021"/>
                                <a:pt x="38534" y="48167"/>
                              </a:cubicBezTo>
                              <a:cubicBezTo>
                                <a:pt x="40460" y="42387"/>
                                <a:pt x="40460" y="36607"/>
                                <a:pt x="40460" y="32754"/>
                              </a:cubicBez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7" name="任意多边形: 形状 556">
                          <a:extLst>
                            <a:ext uri="{FF2B5EF4-FFF2-40B4-BE49-F238E27FC236}">
                              <a16:creationId xmlns:a16="http://schemas.microsoft.com/office/drawing/2014/main" id="{0C0BF703-37A3-4BE8-86D5-91054394A85C}"/>
                            </a:ext>
                          </a:extLst>
                        </p:cNvPr>
                        <p:cNvSpPr/>
                        <p:nvPr/>
                      </p:nvSpPr>
                      <p:spPr>
                        <a:xfrm>
                          <a:off x="5714744" y="1801654"/>
                          <a:ext cx="21193" cy="35536"/>
                        </a:xfrm>
                        <a:custGeom>
                          <a:avLst/>
                          <a:gdLst>
                            <a:gd name="connsiteX0" fmla="*/ 21194 w 21193"/>
                            <a:gd name="connsiteY0" fmla="*/ 19267 h 35536"/>
                            <a:gd name="connsiteX1" fmla="*/ 21194 w 21193"/>
                            <a:gd name="connsiteY1" fmla="*/ 13487 h 35536"/>
                            <a:gd name="connsiteX2" fmla="*/ 21194 w 21193"/>
                            <a:gd name="connsiteY2" fmla="*/ 7707 h 35536"/>
                            <a:gd name="connsiteX3" fmla="*/ 19267 w 21193"/>
                            <a:gd name="connsiteY3" fmla="*/ 1927 h 35536"/>
                            <a:gd name="connsiteX4" fmla="*/ 15413 w 21193"/>
                            <a:gd name="connsiteY4" fmla="*/ 0 h 35536"/>
                            <a:gd name="connsiteX5" fmla="*/ 7707 w 21193"/>
                            <a:gd name="connsiteY5" fmla="*/ 0 h 35536"/>
                            <a:gd name="connsiteX6" fmla="*/ 3853 w 21193"/>
                            <a:gd name="connsiteY6" fmla="*/ 3853 h 35536"/>
                            <a:gd name="connsiteX7" fmla="*/ 1927 w 21193"/>
                            <a:gd name="connsiteY7" fmla="*/ 13487 h 35536"/>
                            <a:gd name="connsiteX8" fmla="*/ 0 w 21193"/>
                            <a:gd name="connsiteY8" fmla="*/ 25047 h 35536"/>
                            <a:gd name="connsiteX9" fmla="*/ 0 w 21193"/>
                            <a:gd name="connsiteY9" fmla="*/ 30827 h 35536"/>
                            <a:gd name="connsiteX10" fmla="*/ 5780 w 21193"/>
                            <a:gd name="connsiteY10" fmla="*/ 34680 h 35536"/>
                            <a:gd name="connsiteX11" fmla="*/ 17340 w 21193"/>
                            <a:gd name="connsiteY11" fmla="*/ 34680 h 35536"/>
                            <a:gd name="connsiteX12" fmla="*/ 21194 w 21193"/>
                            <a:gd name="connsiteY12" fmla="*/ 28900 h 35536"/>
                            <a:gd name="connsiteX13" fmla="*/ 21194 w 21193"/>
                            <a:gd name="connsiteY13" fmla="*/ 19267 h 3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93" h="35536">
                              <a:moveTo>
                                <a:pt x="21194" y="19267"/>
                              </a:moveTo>
                              <a:cubicBezTo>
                                <a:pt x="21194" y="17340"/>
                                <a:pt x="21194" y="15414"/>
                                <a:pt x="21194" y="13487"/>
                              </a:cubicBezTo>
                              <a:cubicBezTo>
                                <a:pt x="21194" y="11560"/>
                                <a:pt x="21194" y="9633"/>
                                <a:pt x="21194" y="7707"/>
                              </a:cubicBezTo>
                              <a:cubicBezTo>
                                <a:pt x="21194" y="5780"/>
                                <a:pt x="21194" y="3853"/>
                                <a:pt x="19267" y="1927"/>
                              </a:cubicBezTo>
                              <a:cubicBezTo>
                                <a:pt x="17340" y="0"/>
                                <a:pt x="17340" y="0"/>
                                <a:pt x="15413" y="0"/>
                              </a:cubicBezTo>
                              <a:cubicBezTo>
                                <a:pt x="13487" y="0"/>
                                <a:pt x="9633" y="0"/>
                                <a:pt x="7707" y="0"/>
                              </a:cubicBezTo>
                              <a:cubicBezTo>
                                <a:pt x="5780" y="0"/>
                                <a:pt x="3853" y="1927"/>
                                <a:pt x="3853" y="3853"/>
                              </a:cubicBezTo>
                              <a:cubicBezTo>
                                <a:pt x="1927" y="5780"/>
                                <a:pt x="1927" y="9633"/>
                                <a:pt x="1927" y="13487"/>
                              </a:cubicBezTo>
                              <a:cubicBezTo>
                                <a:pt x="1927" y="17340"/>
                                <a:pt x="0" y="21194"/>
                                <a:pt x="0" y="25047"/>
                              </a:cubicBezTo>
                              <a:cubicBezTo>
                                <a:pt x="0" y="26974"/>
                                <a:pt x="0" y="28900"/>
                                <a:pt x="0" y="30827"/>
                              </a:cubicBezTo>
                              <a:cubicBezTo>
                                <a:pt x="1927" y="32754"/>
                                <a:pt x="3853" y="32754"/>
                                <a:pt x="5780" y="34680"/>
                              </a:cubicBezTo>
                              <a:cubicBezTo>
                                <a:pt x="9633" y="34680"/>
                                <a:pt x="15413" y="36607"/>
                                <a:pt x="17340" y="34680"/>
                              </a:cubicBezTo>
                              <a:cubicBezTo>
                                <a:pt x="19267" y="32754"/>
                                <a:pt x="19267" y="30827"/>
                                <a:pt x="21194" y="28900"/>
                              </a:cubicBezTo>
                              <a:cubicBezTo>
                                <a:pt x="21194" y="25047"/>
                                <a:pt x="21194" y="21194"/>
                                <a:pt x="21194" y="19267"/>
                              </a:cubicBez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381" name="图形 1">
                    <a:extLst>
                      <a:ext uri="{FF2B5EF4-FFF2-40B4-BE49-F238E27FC236}">
                        <a16:creationId xmlns:a16="http://schemas.microsoft.com/office/drawing/2014/main" id="{7F64FAF4-2A27-48E0-9ECF-7399D0F97747}"/>
                      </a:ext>
                    </a:extLst>
                  </p:cNvPr>
                  <p:cNvGrpSpPr/>
                  <p:nvPr/>
                </p:nvGrpSpPr>
                <p:grpSpPr>
                  <a:xfrm>
                    <a:off x="4235047" y="2190845"/>
                    <a:ext cx="867009" cy="655074"/>
                    <a:chOff x="4235047" y="2190845"/>
                    <a:chExt cx="867009" cy="655074"/>
                  </a:xfrm>
                </p:grpSpPr>
                <p:grpSp>
                  <p:nvGrpSpPr>
                    <p:cNvPr id="466" name="图形 1">
                      <a:extLst>
                        <a:ext uri="{FF2B5EF4-FFF2-40B4-BE49-F238E27FC236}">
                          <a16:creationId xmlns:a16="http://schemas.microsoft.com/office/drawing/2014/main" id="{E5E99882-9B5A-4B39-9B21-B22603C5850A}"/>
                        </a:ext>
                      </a:extLst>
                    </p:cNvPr>
                    <p:cNvGrpSpPr/>
                    <p:nvPr/>
                  </p:nvGrpSpPr>
                  <p:grpSpPr>
                    <a:xfrm>
                      <a:off x="4235047" y="2190845"/>
                      <a:ext cx="867009" cy="655074"/>
                      <a:chOff x="4235047" y="2190845"/>
                      <a:chExt cx="867009" cy="655074"/>
                    </a:xfrm>
                  </p:grpSpPr>
                  <p:grpSp>
                    <p:nvGrpSpPr>
                      <p:cNvPr id="524" name="图形 1">
                        <a:extLst>
                          <a:ext uri="{FF2B5EF4-FFF2-40B4-BE49-F238E27FC236}">
                            <a16:creationId xmlns:a16="http://schemas.microsoft.com/office/drawing/2014/main" id="{F8D15685-2954-4C4C-9064-34719E890EAF}"/>
                          </a:ext>
                        </a:extLst>
                      </p:cNvPr>
                      <p:cNvGrpSpPr/>
                      <p:nvPr/>
                    </p:nvGrpSpPr>
                    <p:grpSpPr>
                      <a:xfrm>
                        <a:off x="4235047" y="2190845"/>
                        <a:ext cx="867009" cy="655074"/>
                        <a:chOff x="4235047" y="2190845"/>
                        <a:chExt cx="867009" cy="655074"/>
                      </a:xfrm>
                    </p:grpSpPr>
                    <p:sp>
                      <p:nvSpPr>
                        <p:cNvPr id="538" name="任意多边形: 形状 537">
                          <a:extLst>
                            <a:ext uri="{FF2B5EF4-FFF2-40B4-BE49-F238E27FC236}">
                              <a16:creationId xmlns:a16="http://schemas.microsoft.com/office/drawing/2014/main" id="{182E7594-95A4-4F62-8FE6-4880358DB33D}"/>
                            </a:ext>
                          </a:extLst>
                        </p:cNvPr>
                        <p:cNvSpPr/>
                        <p:nvPr/>
                      </p:nvSpPr>
                      <p:spPr>
                        <a:xfrm>
                          <a:off x="4235047" y="2190845"/>
                          <a:ext cx="841962" cy="481672"/>
                        </a:xfrm>
                        <a:custGeom>
                          <a:avLst/>
                          <a:gdLst>
                            <a:gd name="connsiteX0" fmla="*/ 0 w 841962"/>
                            <a:gd name="connsiteY0" fmla="*/ 235056 h 481672"/>
                            <a:gd name="connsiteX1" fmla="*/ 273590 w 841962"/>
                            <a:gd name="connsiteY1" fmla="*/ 481672 h 481672"/>
                            <a:gd name="connsiteX2" fmla="*/ 841963 w 841962"/>
                            <a:gd name="connsiteY2" fmla="*/ 246616 h 481672"/>
                            <a:gd name="connsiteX3" fmla="*/ 799576 w 841962"/>
                            <a:gd name="connsiteY3" fmla="*/ 208082 h 481672"/>
                            <a:gd name="connsiteX4" fmla="*/ 751409 w 841962"/>
                            <a:gd name="connsiteY4" fmla="*/ 165695 h 481672"/>
                            <a:gd name="connsiteX5" fmla="*/ 568373 w 841962"/>
                            <a:gd name="connsiteY5" fmla="*/ 0 h 481672"/>
                            <a:gd name="connsiteX6" fmla="*/ 196522 w 841962"/>
                            <a:gd name="connsiteY6" fmla="*/ 154135 h 481672"/>
                            <a:gd name="connsiteX7" fmla="*/ 90554 w 841962"/>
                            <a:gd name="connsiteY7" fmla="*/ 198449 h 48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1962" h="481672">
                              <a:moveTo>
                                <a:pt x="0" y="235056"/>
                              </a:moveTo>
                              <a:lnTo>
                                <a:pt x="273590" y="481672"/>
                              </a:lnTo>
                              <a:lnTo>
                                <a:pt x="841963" y="246616"/>
                              </a:lnTo>
                              <a:lnTo>
                                <a:pt x="799576" y="208082"/>
                              </a:lnTo>
                              <a:lnTo>
                                <a:pt x="751409" y="165695"/>
                              </a:lnTo>
                              <a:lnTo>
                                <a:pt x="568373" y="0"/>
                              </a:lnTo>
                              <a:lnTo>
                                <a:pt x="196522" y="154135"/>
                              </a:lnTo>
                              <a:lnTo>
                                <a:pt x="90554" y="198449"/>
                              </a:ln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39" name="任意多边形: 形状 538">
                          <a:extLst>
                            <a:ext uri="{FF2B5EF4-FFF2-40B4-BE49-F238E27FC236}">
                              <a16:creationId xmlns:a16="http://schemas.microsoft.com/office/drawing/2014/main" id="{7982CA84-F62F-4E0F-B8B0-8C3D6F9D10F7}"/>
                            </a:ext>
                          </a:extLst>
                        </p:cNvPr>
                        <p:cNvSpPr/>
                        <p:nvPr/>
                      </p:nvSpPr>
                      <p:spPr>
                        <a:xfrm>
                          <a:off x="4327528" y="2190845"/>
                          <a:ext cx="709021" cy="388172"/>
                        </a:xfrm>
                        <a:custGeom>
                          <a:avLst/>
                          <a:gdLst>
                            <a:gd name="connsiteX0" fmla="*/ 531766 w 709021"/>
                            <a:gd name="connsiteY0" fmla="*/ 283223 h 388172"/>
                            <a:gd name="connsiteX1" fmla="*/ 695535 w 709021"/>
                            <a:gd name="connsiteY1" fmla="*/ 213862 h 388172"/>
                            <a:gd name="connsiteX2" fmla="*/ 709021 w 709021"/>
                            <a:gd name="connsiteY2" fmla="*/ 208082 h 388172"/>
                            <a:gd name="connsiteX3" fmla="*/ 660854 w 709021"/>
                            <a:gd name="connsiteY3" fmla="*/ 165695 h 388172"/>
                            <a:gd name="connsiteX4" fmla="*/ 477819 w 709021"/>
                            <a:gd name="connsiteY4" fmla="*/ 0 h 388172"/>
                            <a:gd name="connsiteX5" fmla="*/ 105968 w 709021"/>
                            <a:gd name="connsiteY5" fmla="*/ 154135 h 388172"/>
                            <a:gd name="connsiteX6" fmla="*/ 0 w 709021"/>
                            <a:gd name="connsiteY6" fmla="*/ 198449 h 388172"/>
                            <a:gd name="connsiteX7" fmla="*/ 13487 w 709021"/>
                            <a:gd name="connsiteY7" fmla="*/ 213862 h 388172"/>
                            <a:gd name="connsiteX8" fmla="*/ 186889 w 709021"/>
                            <a:gd name="connsiteY8" fmla="*/ 367998 h 388172"/>
                            <a:gd name="connsiteX9" fmla="*/ 233129 w 709021"/>
                            <a:gd name="connsiteY9" fmla="*/ 387264 h 388172"/>
                            <a:gd name="connsiteX10" fmla="*/ 364144 w 709021"/>
                            <a:gd name="connsiteY10" fmla="*/ 354511 h 388172"/>
                            <a:gd name="connsiteX11" fmla="*/ 531766 w 709021"/>
                            <a:gd name="connsiteY11" fmla="*/ 283223 h 38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9021" h="388172">
                              <a:moveTo>
                                <a:pt x="531766" y="283223"/>
                              </a:moveTo>
                              <a:cubicBezTo>
                                <a:pt x="585713" y="260103"/>
                                <a:pt x="639661" y="236983"/>
                                <a:pt x="695535" y="213862"/>
                              </a:cubicBezTo>
                              <a:cubicBezTo>
                                <a:pt x="699388" y="211936"/>
                                <a:pt x="705168" y="210009"/>
                                <a:pt x="709021" y="208082"/>
                              </a:cubicBezTo>
                              <a:lnTo>
                                <a:pt x="660854" y="165695"/>
                              </a:lnTo>
                              <a:lnTo>
                                <a:pt x="477819" y="0"/>
                              </a:lnTo>
                              <a:lnTo>
                                <a:pt x="105968" y="154135"/>
                              </a:lnTo>
                              <a:lnTo>
                                <a:pt x="0" y="198449"/>
                              </a:lnTo>
                              <a:cubicBezTo>
                                <a:pt x="3853" y="204229"/>
                                <a:pt x="7707" y="210009"/>
                                <a:pt x="13487" y="213862"/>
                              </a:cubicBezTo>
                              <a:cubicBezTo>
                                <a:pt x="71287" y="265883"/>
                                <a:pt x="129088" y="315977"/>
                                <a:pt x="186889" y="367998"/>
                              </a:cubicBezTo>
                              <a:cubicBezTo>
                                <a:pt x="200376" y="379558"/>
                                <a:pt x="215789" y="385338"/>
                                <a:pt x="233129" y="387264"/>
                              </a:cubicBezTo>
                              <a:cubicBezTo>
                                <a:pt x="275516" y="393044"/>
                                <a:pt x="327537" y="369924"/>
                                <a:pt x="364144" y="354511"/>
                              </a:cubicBezTo>
                              <a:cubicBezTo>
                                <a:pt x="418091" y="331390"/>
                                <a:pt x="473965" y="308270"/>
                                <a:pt x="531766" y="283223"/>
                              </a:cubicBezTo>
                            </a:path>
                          </a:pathLst>
                        </a:custGeom>
                        <a:solidFill>
                          <a:srgbClr val="FF4456">
                            <a:alpha val="41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0" name="任意多边形: 形状 539">
                          <a:extLst>
                            <a:ext uri="{FF2B5EF4-FFF2-40B4-BE49-F238E27FC236}">
                              <a16:creationId xmlns:a16="http://schemas.microsoft.com/office/drawing/2014/main" id="{0A72CF44-9851-4215-AC40-9A7693ACC4A3}"/>
                            </a:ext>
                          </a:extLst>
                        </p:cNvPr>
                        <p:cNvSpPr/>
                        <p:nvPr/>
                      </p:nvSpPr>
                      <p:spPr>
                        <a:xfrm>
                          <a:off x="4430544" y="2190845"/>
                          <a:ext cx="557837" cy="314597"/>
                        </a:xfrm>
                        <a:custGeom>
                          <a:avLst/>
                          <a:gdLst>
                            <a:gd name="connsiteX0" fmla="*/ 12585 w 557837"/>
                            <a:gd name="connsiteY0" fmla="*/ 179182 h 314597"/>
                            <a:gd name="connsiteX1" fmla="*/ 145527 w 557837"/>
                            <a:gd name="connsiteY1" fmla="*/ 298637 h 314597"/>
                            <a:gd name="connsiteX2" fmla="*/ 180207 w 557837"/>
                            <a:gd name="connsiteY2" fmla="*/ 314050 h 314597"/>
                            <a:gd name="connsiteX3" fmla="*/ 280395 w 557837"/>
                            <a:gd name="connsiteY3" fmla="*/ 289003 h 314597"/>
                            <a:gd name="connsiteX4" fmla="*/ 536644 w 557837"/>
                            <a:gd name="connsiteY4" fmla="*/ 181109 h 314597"/>
                            <a:gd name="connsiteX5" fmla="*/ 557838 w 557837"/>
                            <a:gd name="connsiteY5" fmla="*/ 165695 h 314597"/>
                            <a:gd name="connsiteX6" fmla="*/ 374803 w 557837"/>
                            <a:gd name="connsiteY6" fmla="*/ 0 h 314597"/>
                            <a:gd name="connsiteX7" fmla="*/ 2952 w 557837"/>
                            <a:gd name="connsiteY7" fmla="*/ 154135 h 314597"/>
                            <a:gd name="connsiteX8" fmla="*/ 1025 w 557837"/>
                            <a:gd name="connsiteY8" fmla="*/ 156062 h 314597"/>
                            <a:gd name="connsiteX9" fmla="*/ 12585 w 557837"/>
                            <a:gd name="connsiteY9" fmla="*/ 179182 h 31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37" h="314597">
                              <a:moveTo>
                                <a:pt x="12585" y="179182"/>
                              </a:moveTo>
                              <a:cubicBezTo>
                                <a:pt x="56899" y="217716"/>
                                <a:pt x="101213" y="258176"/>
                                <a:pt x="145527" y="298637"/>
                              </a:cubicBezTo>
                              <a:cubicBezTo>
                                <a:pt x="155160" y="308270"/>
                                <a:pt x="168647" y="312124"/>
                                <a:pt x="180207" y="314050"/>
                              </a:cubicBezTo>
                              <a:cubicBezTo>
                                <a:pt x="212961" y="317904"/>
                                <a:pt x="251494" y="300563"/>
                                <a:pt x="280395" y="289003"/>
                              </a:cubicBezTo>
                              <a:cubicBezTo>
                                <a:pt x="365169" y="252396"/>
                                <a:pt x="449943" y="217716"/>
                                <a:pt x="536644" y="181109"/>
                              </a:cubicBezTo>
                              <a:cubicBezTo>
                                <a:pt x="544351" y="177255"/>
                                <a:pt x="553985" y="173402"/>
                                <a:pt x="557838" y="165695"/>
                              </a:cubicBezTo>
                              <a:lnTo>
                                <a:pt x="374803" y="0"/>
                              </a:lnTo>
                              <a:lnTo>
                                <a:pt x="2952" y="154135"/>
                              </a:lnTo>
                              <a:cubicBezTo>
                                <a:pt x="2952" y="154135"/>
                                <a:pt x="2952" y="156062"/>
                                <a:pt x="1025" y="156062"/>
                              </a:cubicBezTo>
                              <a:cubicBezTo>
                                <a:pt x="-2828" y="163769"/>
                                <a:pt x="4878" y="173402"/>
                                <a:pt x="12585" y="179182"/>
                              </a:cubicBezTo>
                              <a:close/>
                            </a:path>
                          </a:pathLst>
                        </a:custGeom>
                        <a:solidFill>
                          <a:srgbClr val="FF4456">
                            <a:alpha val="41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1" name="任意多边形: 形状 540">
                          <a:extLst>
                            <a:ext uri="{FF2B5EF4-FFF2-40B4-BE49-F238E27FC236}">
                              <a16:creationId xmlns:a16="http://schemas.microsoft.com/office/drawing/2014/main" id="{30F6AEB8-F54E-485F-A70B-92B81B514BA2}"/>
                            </a:ext>
                          </a:extLst>
                        </p:cNvPr>
                        <p:cNvSpPr/>
                        <p:nvPr/>
                      </p:nvSpPr>
                      <p:spPr>
                        <a:xfrm>
                          <a:off x="4235047" y="2395074"/>
                          <a:ext cx="841962" cy="277443"/>
                        </a:xfrm>
                        <a:custGeom>
                          <a:avLst/>
                          <a:gdLst>
                            <a:gd name="connsiteX0" fmla="*/ 75141 w 841962"/>
                            <a:gd name="connsiteY0" fmla="*/ 0 h 277443"/>
                            <a:gd name="connsiteX1" fmla="*/ 84774 w 841962"/>
                            <a:gd name="connsiteY1" fmla="*/ 15413 h 277443"/>
                            <a:gd name="connsiteX2" fmla="*/ 138722 w 841962"/>
                            <a:gd name="connsiteY2" fmla="*/ 71287 h 277443"/>
                            <a:gd name="connsiteX3" fmla="*/ 206156 w 841962"/>
                            <a:gd name="connsiteY3" fmla="*/ 109821 h 277443"/>
                            <a:gd name="connsiteX4" fmla="*/ 285150 w 841962"/>
                            <a:gd name="connsiteY4" fmla="*/ 132941 h 277443"/>
                            <a:gd name="connsiteX5" fmla="*/ 369924 w 841962"/>
                            <a:gd name="connsiteY5" fmla="*/ 142575 h 277443"/>
                            <a:gd name="connsiteX6" fmla="*/ 456625 w 841962"/>
                            <a:gd name="connsiteY6" fmla="*/ 142575 h 277443"/>
                            <a:gd name="connsiteX7" fmla="*/ 539473 w 841962"/>
                            <a:gd name="connsiteY7" fmla="*/ 132941 h 277443"/>
                            <a:gd name="connsiteX8" fmla="*/ 616540 w 841962"/>
                            <a:gd name="connsiteY8" fmla="*/ 115601 h 277443"/>
                            <a:gd name="connsiteX9" fmla="*/ 728288 w 841962"/>
                            <a:gd name="connsiteY9" fmla="*/ 73214 h 277443"/>
                            <a:gd name="connsiteX10" fmla="*/ 816916 w 841962"/>
                            <a:gd name="connsiteY10" fmla="*/ 21194 h 277443"/>
                            <a:gd name="connsiteX11" fmla="*/ 841963 w 841962"/>
                            <a:gd name="connsiteY11" fmla="*/ 42387 h 277443"/>
                            <a:gd name="connsiteX12" fmla="*/ 273590 w 841962"/>
                            <a:gd name="connsiteY12" fmla="*/ 277443 h 277443"/>
                            <a:gd name="connsiteX13" fmla="*/ 0 w 841962"/>
                            <a:gd name="connsiteY13" fmla="*/ 30827 h 277443"/>
                            <a:gd name="connsiteX14" fmla="*/ 75141 w 841962"/>
                            <a:gd name="connsiteY14" fmla="*/ 0 h 27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1962" h="277443">
                              <a:moveTo>
                                <a:pt x="75141" y="0"/>
                              </a:moveTo>
                              <a:cubicBezTo>
                                <a:pt x="77068" y="5780"/>
                                <a:pt x="80921" y="9633"/>
                                <a:pt x="84774" y="15413"/>
                              </a:cubicBezTo>
                              <a:cubicBezTo>
                                <a:pt x="100188" y="36607"/>
                                <a:pt x="117528" y="55874"/>
                                <a:pt x="138722" y="71287"/>
                              </a:cubicBezTo>
                              <a:cubicBezTo>
                                <a:pt x="159915" y="86701"/>
                                <a:pt x="183035" y="100188"/>
                                <a:pt x="206156" y="109821"/>
                              </a:cubicBezTo>
                              <a:cubicBezTo>
                                <a:pt x="231203" y="121381"/>
                                <a:pt x="258176" y="129088"/>
                                <a:pt x="285150" y="132941"/>
                              </a:cubicBezTo>
                              <a:cubicBezTo>
                                <a:pt x="314050" y="138722"/>
                                <a:pt x="341024" y="142575"/>
                                <a:pt x="369924" y="142575"/>
                              </a:cubicBezTo>
                              <a:cubicBezTo>
                                <a:pt x="398825" y="144502"/>
                                <a:pt x="427725" y="144502"/>
                                <a:pt x="456625" y="142575"/>
                              </a:cubicBezTo>
                              <a:cubicBezTo>
                                <a:pt x="485526" y="140648"/>
                                <a:pt x="512499" y="136795"/>
                                <a:pt x="539473" y="132941"/>
                              </a:cubicBezTo>
                              <a:cubicBezTo>
                                <a:pt x="564520" y="129088"/>
                                <a:pt x="591493" y="123308"/>
                                <a:pt x="616540" y="115601"/>
                              </a:cubicBezTo>
                              <a:cubicBezTo>
                                <a:pt x="655074" y="104041"/>
                                <a:pt x="691681" y="90554"/>
                                <a:pt x="728288" y="73214"/>
                              </a:cubicBezTo>
                              <a:cubicBezTo>
                                <a:pt x="759115" y="57801"/>
                                <a:pt x="788016" y="40460"/>
                                <a:pt x="816916" y="21194"/>
                              </a:cubicBezTo>
                              <a:lnTo>
                                <a:pt x="841963" y="42387"/>
                              </a:lnTo>
                              <a:lnTo>
                                <a:pt x="273590" y="277443"/>
                              </a:lnTo>
                              <a:lnTo>
                                <a:pt x="0" y="30827"/>
                              </a:lnTo>
                              <a:lnTo>
                                <a:pt x="75141" y="0"/>
                              </a:lnTo>
                              <a:close/>
                            </a:path>
                          </a:pathLst>
                        </a:custGeom>
                        <a:solidFill>
                          <a:srgbClr val="FF4456">
                            <a:alpha val="43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2" name="任意多边形: 形状 541">
                          <a:extLst>
                            <a:ext uri="{FF2B5EF4-FFF2-40B4-BE49-F238E27FC236}">
                              <a16:creationId xmlns:a16="http://schemas.microsoft.com/office/drawing/2014/main" id="{1789AA63-4202-4AA9-B4AD-2AFCE03917D1}"/>
                            </a:ext>
                          </a:extLst>
                        </p:cNvPr>
                        <p:cNvSpPr/>
                        <p:nvPr/>
                      </p:nvSpPr>
                      <p:spPr>
                        <a:xfrm>
                          <a:off x="4235047" y="2425901"/>
                          <a:ext cx="867009" cy="420018"/>
                        </a:xfrm>
                        <a:custGeom>
                          <a:avLst/>
                          <a:gdLst>
                            <a:gd name="connsiteX0" fmla="*/ 0 w 867009"/>
                            <a:gd name="connsiteY0" fmla="*/ 0 h 420018"/>
                            <a:gd name="connsiteX1" fmla="*/ 273590 w 867009"/>
                            <a:gd name="connsiteY1" fmla="*/ 246616 h 420018"/>
                            <a:gd name="connsiteX2" fmla="*/ 841963 w 867009"/>
                            <a:gd name="connsiteY2" fmla="*/ 11560 h 420018"/>
                            <a:gd name="connsiteX3" fmla="*/ 867010 w 867009"/>
                            <a:gd name="connsiteY3" fmla="*/ 184962 h 420018"/>
                            <a:gd name="connsiteX4" fmla="*/ 298637 w 867009"/>
                            <a:gd name="connsiteY4" fmla="*/ 420018 h 420018"/>
                            <a:gd name="connsiteX5" fmla="*/ 25047 w 867009"/>
                            <a:gd name="connsiteY5" fmla="*/ 173402 h 42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09" h="420018">
                              <a:moveTo>
                                <a:pt x="0" y="0"/>
                              </a:moveTo>
                              <a:lnTo>
                                <a:pt x="273590" y="246616"/>
                              </a:lnTo>
                              <a:lnTo>
                                <a:pt x="841963" y="11560"/>
                              </a:lnTo>
                              <a:lnTo>
                                <a:pt x="867010" y="184962"/>
                              </a:lnTo>
                              <a:lnTo>
                                <a:pt x="298637" y="420018"/>
                              </a:lnTo>
                              <a:lnTo>
                                <a:pt x="25047" y="173402"/>
                              </a:ln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3" name="任意多边形: 形状 542">
                          <a:extLst>
                            <a:ext uri="{FF2B5EF4-FFF2-40B4-BE49-F238E27FC236}">
                              <a16:creationId xmlns:a16="http://schemas.microsoft.com/office/drawing/2014/main" id="{3B44B319-144C-49DE-9F7C-FF08BA16E0B8}"/>
                            </a:ext>
                          </a:extLst>
                        </p:cNvPr>
                        <p:cNvSpPr/>
                        <p:nvPr/>
                      </p:nvSpPr>
                      <p:spPr>
                        <a:xfrm>
                          <a:off x="4235047" y="2425901"/>
                          <a:ext cx="867009" cy="420018"/>
                        </a:xfrm>
                        <a:custGeom>
                          <a:avLst/>
                          <a:gdLst>
                            <a:gd name="connsiteX0" fmla="*/ 0 w 867009"/>
                            <a:gd name="connsiteY0" fmla="*/ 0 h 420018"/>
                            <a:gd name="connsiteX1" fmla="*/ 273590 w 867009"/>
                            <a:gd name="connsiteY1" fmla="*/ 246616 h 420018"/>
                            <a:gd name="connsiteX2" fmla="*/ 841963 w 867009"/>
                            <a:gd name="connsiteY2" fmla="*/ 11560 h 420018"/>
                            <a:gd name="connsiteX3" fmla="*/ 867010 w 867009"/>
                            <a:gd name="connsiteY3" fmla="*/ 184962 h 420018"/>
                            <a:gd name="connsiteX4" fmla="*/ 298637 w 867009"/>
                            <a:gd name="connsiteY4" fmla="*/ 420018 h 420018"/>
                            <a:gd name="connsiteX5" fmla="*/ 25047 w 867009"/>
                            <a:gd name="connsiteY5" fmla="*/ 173402 h 42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09" h="420018">
                              <a:moveTo>
                                <a:pt x="0" y="0"/>
                              </a:moveTo>
                              <a:lnTo>
                                <a:pt x="273590" y="246616"/>
                              </a:lnTo>
                              <a:lnTo>
                                <a:pt x="841963" y="11560"/>
                              </a:lnTo>
                              <a:lnTo>
                                <a:pt x="867010" y="184962"/>
                              </a:lnTo>
                              <a:lnTo>
                                <a:pt x="298637" y="420018"/>
                              </a:lnTo>
                              <a:lnTo>
                                <a:pt x="25047" y="173402"/>
                              </a:ln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4" name="任意多边形: 形状 543">
                          <a:extLst>
                            <a:ext uri="{FF2B5EF4-FFF2-40B4-BE49-F238E27FC236}">
                              <a16:creationId xmlns:a16="http://schemas.microsoft.com/office/drawing/2014/main" id="{E2A160B3-E0FA-4979-A4F2-0FB323988DE0}"/>
                            </a:ext>
                          </a:extLst>
                        </p:cNvPr>
                        <p:cNvSpPr/>
                        <p:nvPr/>
                      </p:nvSpPr>
                      <p:spPr>
                        <a:xfrm>
                          <a:off x="4235047" y="2425901"/>
                          <a:ext cx="298636" cy="420018"/>
                        </a:xfrm>
                        <a:custGeom>
                          <a:avLst/>
                          <a:gdLst>
                            <a:gd name="connsiteX0" fmla="*/ 273590 w 298636"/>
                            <a:gd name="connsiteY0" fmla="*/ 246616 h 420018"/>
                            <a:gd name="connsiteX1" fmla="*/ 298637 w 298636"/>
                            <a:gd name="connsiteY1" fmla="*/ 420018 h 420018"/>
                            <a:gd name="connsiteX2" fmla="*/ 25047 w 298636"/>
                            <a:gd name="connsiteY2" fmla="*/ 173402 h 420018"/>
                            <a:gd name="connsiteX3" fmla="*/ 0 w 298636"/>
                            <a:gd name="connsiteY3" fmla="*/ 0 h 420018"/>
                          </a:gdLst>
                          <a:ahLst/>
                          <a:cxnLst>
                            <a:cxn ang="0">
                              <a:pos x="connsiteX0" y="connsiteY0"/>
                            </a:cxn>
                            <a:cxn ang="0">
                              <a:pos x="connsiteX1" y="connsiteY1"/>
                            </a:cxn>
                            <a:cxn ang="0">
                              <a:pos x="connsiteX2" y="connsiteY2"/>
                            </a:cxn>
                            <a:cxn ang="0">
                              <a:pos x="connsiteX3" y="connsiteY3"/>
                            </a:cxn>
                          </a:cxnLst>
                          <a:rect l="l" t="t" r="r" b="b"/>
                          <a:pathLst>
                            <a:path w="298636" h="420018">
                              <a:moveTo>
                                <a:pt x="273590" y="246616"/>
                              </a:moveTo>
                              <a:lnTo>
                                <a:pt x="298637" y="420018"/>
                              </a:lnTo>
                              <a:lnTo>
                                <a:pt x="25047" y="173402"/>
                              </a:lnTo>
                              <a:lnTo>
                                <a:pt x="0" y="0"/>
                              </a:ln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5" name="任意多边形: 形状 544">
                          <a:extLst>
                            <a:ext uri="{FF2B5EF4-FFF2-40B4-BE49-F238E27FC236}">
                              <a16:creationId xmlns:a16="http://schemas.microsoft.com/office/drawing/2014/main" id="{419064F9-1ADE-4795-9F8D-4DCEC75DE1CA}"/>
                            </a:ext>
                          </a:extLst>
                        </p:cNvPr>
                        <p:cNvSpPr/>
                        <p:nvPr/>
                      </p:nvSpPr>
                      <p:spPr>
                        <a:xfrm>
                          <a:off x="4235047" y="2425901"/>
                          <a:ext cx="298636" cy="420018"/>
                        </a:xfrm>
                        <a:custGeom>
                          <a:avLst/>
                          <a:gdLst>
                            <a:gd name="connsiteX0" fmla="*/ 273590 w 298636"/>
                            <a:gd name="connsiteY0" fmla="*/ 246616 h 420018"/>
                            <a:gd name="connsiteX1" fmla="*/ 298637 w 298636"/>
                            <a:gd name="connsiteY1" fmla="*/ 420018 h 420018"/>
                            <a:gd name="connsiteX2" fmla="*/ 25047 w 298636"/>
                            <a:gd name="connsiteY2" fmla="*/ 173402 h 420018"/>
                            <a:gd name="connsiteX3" fmla="*/ 0 w 298636"/>
                            <a:gd name="connsiteY3" fmla="*/ 0 h 420018"/>
                          </a:gdLst>
                          <a:ahLst/>
                          <a:cxnLst>
                            <a:cxn ang="0">
                              <a:pos x="connsiteX0" y="connsiteY0"/>
                            </a:cxn>
                            <a:cxn ang="0">
                              <a:pos x="connsiteX1" y="connsiteY1"/>
                            </a:cxn>
                            <a:cxn ang="0">
                              <a:pos x="connsiteX2" y="connsiteY2"/>
                            </a:cxn>
                            <a:cxn ang="0">
                              <a:pos x="connsiteX3" y="connsiteY3"/>
                            </a:cxn>
                          </a:cxnLst>
                          <a:rect l="l" t="t" r="r" b="b"/>
                          <a:pathLst>
                            <a:path w="298636" h="420018">
                              <a:moveTo>
                                <a:pt x="273590" y="246616"/>
                              </a:moveTo>
                              <a:lnTo>
                                <a:pt x="298637" y="420018"/>
                              </a:lnTo>
                              <a:lnTo>
                                <a:pt x="25047" y="173402"/>
                              </a:lnTo>
                              <a:lnTo>
                                <a:pt x="0" y="0"/>
                              </a:lnTo>
                              <a:close/>
                            </a:path>
                          </a:pathLst>
                        </a:custGeom>
                        <a:solidFill>
                          <a:srgbClr val="FF4456">
                            <a:alpha val="6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6" name="任意多边形: 形状 545">
                          <a:extLst>
                            <a:ext uri="{FF2B5EF4-FFF2-40B4-BE49-F238E27FC236}">
                              <a16:creationId xmlns:a16="http://schemas.microsoft.com/office/drawing/2014/main" id="{4757A9D2-038E-44A0-B5E8-873B383D3B47}"/>
                            </a:ext>
                          </a:extLst>
                        </p:cNvPr>
                        <p:cNvSpPr/>
                        <p:nvPr/>
                      </p:nvSpPr>
                      <p:spPr>
                        <a:xfrm>
                          <a:off x="4254768" y="2481939"/>
                          <a:ext cx="250015" cy="320044"/>
                        </a:xfrm>
                        <a:custGeom>
                          <a:avLst/>
                          <a:gdLst>
                            <a:gd name="connsiteX0" fmla="*/ 219188 w 250015"/>
                            <a:gd name="connsiteY0" fmla="*/ 198285 h 320044"/>
                            <a:gd name="connsiteX1" fmla="*/ 250015 w 250015"/>
                            <a:gd name="connsiteY1" fmla="*/ 296546 h 320044"/>
                            <a:gd name="connsiteX2" fmla="*/ 238455 w 250015"/>
                            <a:gd name="connsiteY2" fmla="*/ 319667 h 320044"/>
                            <a:gd name="connsiteX3" fmla="*/ 217261 w 250015"/>
                            <a:gd name="connsiteY3" fmla="*/ 310033 h 320044"/>
                            <a:gd name="connsiteX4" fmla="*/ 157534 w 250015"/>
                            <a:gd name="connsiteY4" fmla="*/ 256086 h 320044"/>
                            <a:gd name="connsiteX5" fmla="*/ 59273 w 250015"/>
                            <a:gd name="connsiteY5" fmla="*/ 159752 h 320044"/>
                            <a:gd name="connsiteX6" fmla="*/ 11106 w 250015"/>
                            <a:gd name="connsiteY6" fmla="*/ 88464 h 320044"/>
                            <a:gd name="connsiteX7" fmla="*/ 26519 w 250015"/>
                            <a:gd name="connsiteY7" fmla="*/ 3690 h 320044"/>
                            <a:gd name="connsiteX8" fmla="*/ 43859 w 250015"/>
                            <a:gd name="connsiteY8" fmla="*/ 19103 h 320044"/>
                            <a:gd name="connsiteX9" fmla="*/ 172948 w 250015"/>
                            <a:gd name="connsiteY9" fmla="*/ 142411 h 320044"/>
                            <a:gd name="connsiteX10" fmla="*/ 219188 w 250015"/>
                            <a:gd name="connsiteY10" fmla="*/ 198285 h 3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015" h="320044">
                              <a:moveTo>
                                <a:pt x="219188" y="198285"/>
                              </a:moveTo>
                              <a:cubicBezTo>
                                <a:pt x="238455" y="229112"/>
                                <a:pt x="250015" y="261866"/>
                                <a:pt x="250015" y="296546"/>
                              </a:cubicBezTo>
                              <a:cubicBezTo>
                                <a:pt x="250015" y="306180"/>
                                <a:pt x="248088" y="315813"/>
                                <a:pt x="238455" y="319667"/>
                              </a:cubicBezTo>
                              <a:cubicBezTo>
                                <a:pt x="230748" y="321593"/>
                                <a:pt x="223042" y="315813"/>
                                <a:pt x="217261" y="310033"/>
                              </a:cubicBezTo>
                              <a:cubicBezTo>
                                <a:pt x="197995" y="292693"/>
                                <a:pt x="178728" y="273426"/>
                                <a:pt x="157534" y="256086"/>
                              </a:cubicBezTo>
                              <a:cubicBezTo>
                                <a:pt x="124780" y="225259"/>
                                <a:pt x="90100" y="194432"/>
                                <a:pt x="59273" y="159752"/>
                              </a:cubicBezTo>
                              <a:cubicBezTo>
                                <a:pt x="40006" y="138558"/>
                                <a:pt x="22666" y="115438"/>
                                <a:pt x="11106" y="88464"/>
                              </a:cubicBezTo>
                              <a:cubicBezTo>
                                <a:pt x="3399" y="73051"/>
                                <a:pt x="-15868" y="-19430"/>
                                <a:pt x="26519" y="3690"/>
                              </a:cubicBezTo>
                              <a:cubicBezTo>
                                <a:pt x="34226" y="7543"/>
                                <a:pt x="38079" y="13323"/>
                                <a:pt x="43859" y="19103"/>
                              </a:cubicBezTo>
                              <a:cubicBezTo>
                                <a:pt x="82393" y="63417"/>
                                <a:pt x="132487" y="98098"/>
                                <a:pt x="172948" y="142411"/>
                              </a:cubicBezTo>
                              <a:cubicBezTo>
                                <a:pt x="190288" y="157825"/>
                                <a:pt x="207628" y="177092"/>
                                <a:pt x="219188" y="198285"/>
                              </a:cubicBezTo>
                              <a:close/>
                            </a:path>
                          </a:pathLst>
                        </a:custGeom>
                        <a:solidFill>
                          <a:srgbClr val="FF4456">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7" name="任意多边形: 形状 546">
                          <a:extLst>
                            <a:ext uri="{FF2B5EF4-FFF2-40B4-BE49-F238E27FC236}">
                              <a16:creationId xmlns:a16="http://schemas.microsoft.com/office/drawing/2014/main" id="{EF897FAD-09E9-4E78-932D-04C6DDAEE1DA}"/>
                            </a:ext>
                          </a:extLst>
                        </p:cNvPr>
                        <p:cNvSpPr/>
                        <p:nvPr/>
                      </p:nvSpPr>
                      <p:spPr>
                        <a:xfrm>
                          <a:off x="4291849" y="2534945"/>
                          <a:ext cx="187887" cy="244052"/>
                        </a:xfrm>
                        <a:custGeom>
                          <a:avLst/>
                          <a:gdLst>
                            <a:gd name="connsiteX0" fmla="*/ 164767 w 187887"/>
                            <a:gd name="connsiteY0" fmla="*/ 151059 h 244052"/>
                            <a:gd name="connsiteX1" fmla="*/ 187887 w 187887"/>
                            <a:gd name="connsiteY1" fmla="*/ 226200 h 244052"/>
                            <a:gd name="connsiteX2" fmla="*/ 180181 w 187887"/>
                            <a:gd name="connsiteY2" fmla="*/ 243540 h 244052"/>
                            <a:gd name="connsiteX3" fmla="*/ 164767 w 187887"/>
                            <a:gd name="connsiteY3" fmla="*/ 237760 h 244052"/>
                            <a:gd name="connsiteX4" fmla="*/ 120453 w 187887"/>
                            <a:gd name="connsiteY4" fmla="*/ 195373 h 244052"/>
                            <a:gd name="connsiteX5" fmla="*/ 45312 w 187887"/>
                            <a:gd name="connsiteY5" fmla="*/ 122159 h 244052"/>
                            <a:gd name="connsiteX6" fmla="*/ 8705 w 187887"/>
                            <a:gd name="connsiteY6" fmla="*/ 68211 h 244052"/>
                            <a:gd name="connsiteX7" fmla="*/ 20266 w 187887"/>
                            <a:gd name="connsiteY7" fmla="*/ 2704 h 244052"/>
                            <a:gd name="connsiteX8" fmla="*/ 33752 w 187887"/>
                            <a:gd name="connsiteY8" fmla="*/ 14264 h 244052"/>
                            <a:gd name="connsiteX9" fmla="*/ 132013 w 187887"/>
                            <a:gd name="connsiteY9" fmla="*/ 106745 h 244052"/>
                            <a:gd name="connsiteX10" fmla="*/ 164767 w 187887"/>
                            <a:gd name="connsiteY10" fmla="*/ 151059 h 24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887" h="244052">
                              <a:moveTo>
                                <a:pt x="164767" y="151059"/>
                              </a:moveTo>
                              <a:cubicBezTo>
                                <a:pt x="178254" y="174179"/>
                                <a:pt x="187887" y="199226"/>
                                <a:pt x="187887" y="226200"/>
                              </a:cubicBezTo>
                              <a:cubicBezTo>
                                <a:pt x="187887" y="233907"/>
                                <a:pt x="185961" y="241613"/>
                                <a:pt x="180181" y="243540"/>
                              </a:cubicBezTo>
                              <a:cubicBezTo>
                                <a:pt x="174401" y="245467"/>
                                <a:pt x="168621" y="241613"/>
                                <a:pt x="164767" y="237760"/>
                              </a:cubicBezTo>
                              <a:cubicBezTo>
                                <a:pt x="149354" y="224273"/>
                                <a:pt x="135867" y="210786"/>
                                <a:pt x="120453" y="195373"/>
                              </a:cubicBezTo>
                              <a:cubicBezTo>
                                <a:pt x="95406" y="172253"/>
                                <a:pt x="68433" y="147206"/>
                                <a:pt x="45312" y="122159"/>
                              </a:cubicBezTo>
                              <a:cubicBezTo>
                                <a:pt x="31826" y="104818"/>
                                <a:pt x="16412" y="87478"/>
                                <a:pt x="8705" y="68211"/>
                              </a:cubicBezTo>
                              <a:cubicBezTo>
                                <a:pt x="2925" y="56651"/>
                                <a:pt x="-12488" y="-14636"/>
                                <a:pt x="20266" y="2704"/>
                              </a:cubicBezTo>
                              <a:cubicBezTo>
                                <a:pt x="26046" y="4631"/>
                                <a:pt x="29899" y="10411"/>
                                <a:pt x="33752" y="14264"/>
                              </a:cubicBezTo>
                              <a:cubicBezTo>
                                <a:pt x="62653" y="48944"/>
                                <a:pt x="101186" y="73991"/>
                                <a:pt x="132013" y="106745"/>
                              </a:cubicBezTo>
                              <a:cubicBezTo>
                                <a:pt x="143574" y="120232"/>
                                <a:pt x="155134" y="135645"/>
                                <a:pt x="164767" y="151059"/>
                              </a:cubicBezTo>
                              <a:close/>
                            </a:path>
                          </a:pathLst>
                        </a:custGeom>
                        <a:solidFill>
                          <a:srgbClr val="FF4456">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25" name="图形 1">
                        <a:extLst>
                          <a:ext uri="{FF2B5EF4-FFF2-40B4-BE49-F238E27FC236}">
                            <a16:creationId xmlns:a16="http://schemas.microsoft.com/office/drawing/2014/main" id="{DC1BCC0C-F92E-406B-A7DF-C975B245DF7B}"/>
                          </a:ext>
                        </a:extLst>
                      </p:cNvPr>
                      <p:cNvGrpSpPr/>
                      <p:nvPr/>
                    </p:nvGrpSpPr>
                    <p:grpSpPr>
                      <a:xfrm>
                        <a:off x="4337161" y="2275619"/>
                        <a:ext cx="593420" cy="500938"/>
                        <a:chOff x="4337161" y="2275619"/>
                        <a:chExt cx="593420" cy="500938"/>
                      </a:xfrm>
                      <a:solidFill>
                        <a:srgbClr val="005C1F"/>
                      </a:solidFill>
                    </p:grpSpPr>
                    <p:sp>
                      <p:nvSpPr>
                        <p:cNvPr id="526" name="任意多边形: 形状 525">
                          <a:extLst>
                            <a:ext uri="{FF2B5EF4-FFF2-40B4-BE49-F238E27FC236}">
                              <a16:creationId xmlns:a16="http://schemas.microsoft.com/office/drawing/2014/main" id="{28141BF6-E784-4DBD-B710-B855B5F9FB04}"/>
                            </a:ext>
                          </a:extLst>
                        </p:cNvPr>
                        <p:cNvSpPr/>
                        <p:nvPr/>
                      </p:nvSpPr>
                      <p:spPr>
                        <a:xfrm>
                          <a:off x="4676259" y="2580036"/>
                          <a:ext cx="59727" cy="196522"/>
                        </a:xfrm>
                        <a:custGeom>
                          <a:avLst/>
                          <a:gdLst>
                            <a:gd name="connsiteX0" fmla="*/ 42387 w 59727"/>
                            <a:gd name="connsiteY0" fmla="*/ 0 h 196522"/>
                            <a:gd name="connsiteX1" fmla="*/ 59727 w 59727"/>
                            <a:gd name="connsiteY1" fmla="*/ 177255 h 196522"/>
                            <a:gd name="connsiteX2" fmla="*/ 59727 w 59727"/>
                            <a:gd name="connsiteY2" fmla="*/ 177255 h 196522"/>
                            <a:gd name="connsiteX3" fmla="*/ 30827 w 59727"/>
                            <a:gd name="connsiteY3" fmla="*/ 190742 h 196522"/>
                            <a:gd name="connsiteX4" fmla="*/ 15413 w 59727"/>
                            <a:gd name="connsiteY4" fmla="*/ 196522 h 196522"/>
                            <a:gd name="connsiteX5" fmla="*/ 0 w 59727"/>
                            <a:gd name="connsiteY5" fmla="*/ 19267 h 196522"/>
                            <a:gd name="connsiteX6" fmla="*/ 0 w 59727"/>
                            <a:gd name="connsiteY6" fmla="*/ 19267 h 196522"/>
                            <a:gd name="connsiteX7" fmla="*/ 32754 w 59727"/>
                            <a:gd name="connsiteY7" fmla="*/ 3853 h 19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27" h="196522">
                              <a:moveTo>
                                <a:pt x="42387" y="0"/>
                              </a:moveTo>
                              <a:lnTo>
                                <a:pt x="59727" y="177255"/>
                              </a:lnTo>
                              <a:lnTo>
                                <a:pt x="59727" y="177255"/>
                              </a:lnTo>
                              <a:lnTo>
                                <a:pt x="30827" y="190742"/>
                              </a:lnTo>
                              <a:lnTo>
                                <a:pt x="15413" y="196522"/>
                              </a:lnTo>
                              <a:lnTo>
                                <a:pt x="0" y="19267"/>
                              </a:lnTo>
                              <a:lnTo>
                                <a:pt x="0" y="19267"/>
                              </a:lnTo>
                              <a:lnTo>
                                <a:pt x="32754" y="3853"/>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7" name="任意多边形: 形状 526">
                          <a:extLst>
                            <a:ext uri="{FF2B5EF4-FFF2-40B4-BE49-F238E27FC236}">
                              <a16:creationId xmlns:a16="http://schemas.microsoft.com/office/drawing/2014/main" id="{E3F87D01-36B0-4A60-A002-92F361186531}"/>
                            </a:ext>
                          </a:extLst>
                        </p:cNvPr>
                        <p:cNvSpPr/>
                        <p:nvPr/>
                      </p:nvSpPr>
                      <p:spPr>
                        <a:xfrm>
                          <a:off x="4676259" y="2591596"/>
                          <a:ext cx="30826" cy="184962"/>
                        </a:xfrm>
                        <a:custGeom>
                          <a:avLst/>
                          <a:gdLst>
                            <a:gd name="connsiteX0" fmla="*/ 15413 w 30826"/>
                            <a:gd name="connsiteY0" fmla="*/ 0 h 184962"/>
                            <a:gd name="connsiteX1" fmla="*/ 30827 w 30826"/>
                            <a:gd name="connsiteY1" fmla="*/ 179182 h 184962"/>
                            <a:gd name="connsiteX2" fmla="*/ 15413 w 30826"/>
                            <a:gd name="connsiteY2" fmla="*/ 184962 h 184962"/>
                            <a:gd name="connsiteX3" fmla="*/ 0 w 30826"/>
                            <a:gd name="connsiteY3" fmla="*/ 7707 h 184962"/>
                          </a:gdLst>
                          <a:ahLst/>
                          <a:cxnLst>
                            <a:cxn ang="0">
                              <a:pos x="connsiteX0" y="connsiteY0"/>
                            </a:cxn>
                            <a:cxn ang="0">
                              <a:pos x="connsiteX1" y="connsiteY1"/>
                            </a:cxn>
                            <a:cxn ang="0">
                              <a:pos x="connsiteX2" y="connsiteY2"/>
                            </a:cxn>
                            <a:cxn ang="0">
                              <a:pos x="connsiteX3" y="connsiteY3"/>
                            </a:cxn>
                          </a:cxnLst>
                          <a:rect l="l" t="t" r="r" b="b"/>
                          <a:pathLst>
                            <a:path w="30826" h="184962">
                              <a:moveTo>
                                <a:pt x="15413" y="0"/>
                              </a:moveTo>
                              <a:lnTo>
                                <a:pt x="30827" y="179182"/>
                              </a:lnTo>
                              <a:lnTo>
                                <a:pt x="15413" y="184962"/>
                              </a:lnTo>
                              <a:lnTo>
                                <a:pt x="0" y="7707"/>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8" name="任意多边形: 形状 527">
                          <a:extLst>
                            <a:ext uri="{FF2B5EF4-FFF2-40B4-BE49-F238E27FC236}">
                              <a16:creationId xmlns:a16="http://schemas.microsoft.com/office/drawing/2014/main" id="{F914C3A7-D760-42AE-B366-C7354D8862F2}"/>
                            </a:ext>
                          </a:extLst>
                        </p:cNvPr>
                        <p:cNvSpPr/>
                        <p:nvPr/>
                      </p:nvSpPr>
                      <p:spPr>
                        <a:xfrm>
                          <a:off x="4709012" y="2580036"/>
                          <a:ext cx="26973" cy="183035"/>
                        </a:xfrm>
                        <a:custGeom>
                          <a:avLst/>
                          <a:gdLst>
                            <a:gd name="connsiteX0" fmla="*/ 9633 w 26973"/>
                            <a:gd name="connsiteY0" fmla="*/ 0 h 183035"/>
                            <a:gd name="connsiteX1" fmla="*/ 26974 w 26973"/>
                            <a:gd name="connsiteY1" fmla="*/ 177255 h 183035"/>
                            <a:gd name="connsiteX2" fmla="*/ 15413 w 26973"/>
                            <a:gd name="connsiteY2" fmla="*/ 183035 h 183035"/>
                            <a:gd name="connsiteX3" fmla="*/ 0 w 26973"/>
                            <a:gd name="connsiteY3" fmla="*/ 3853 h 183035"/>
                          </a:gdLst>
                          <a:ahLst/>
                          <a:cxnLst>
                            <a:cxn ang="0">
                              <a:pos x="connsiteX0" y="connsiteY0"/>
                            </a:cxn>
                            <a:cxn ang="0">
                              <a:pos x="connsiteX1" y="connsiteY1"/>
                            </a:cxn>
                            <a:cxn ang="0">
                              <a:pos x="connsiteX2" y="connsiteY2"/>
                            </a:cxn>
                            <a:cxn ang="0">
                              <a:pos x="connsiteX3" y="connsiteY3"/>
                            </a:cxn>
                          </a:cxnLst>
                          <a:rect l="l" t="t" r="r" b="b"/>
                          <a:pathLst>
                            <a:path w="26973" h="183035">
                              <a:moveTo>
                                <a:pt x="9633" y="0"/>
                              </a:moveTo>
                              <a:lnTo>
                                <a:pt x="26974" y="177255"/>
                              </a:lnTo>
                              <a:lnTo>
                                <a:pt x="15413" y="183035"/>
                              </a:lnTo>
                              <a:lnTo>
                                <a:pt x="0" y="3853"/>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9" name="任意多边形: 形状 528">
                          <a:extLst>
                            <a:ext uri="{FF2B5EF4-FFF2-40B4-BE49-F238E27FC236}">
                              <a16:creationId xmlns:a16="http://schemas.microsoft.com/office/drawing/2014/main" id="{B58822E7-6F6B-4EF6-A311-E2670C0AB6AD}"/>
                            </a:ext>
                          </a:extLst>
                        </p:cNvPr>
                        <p:cNvSpPr/>
                        <p:nvPr/>
                      </p:nvSpPr>
                      <p:spPr>
                        <a:xfrm>
                          <a:off x="4416156" y="2331493"/>
                          <a:ext cx="302490" cy="267809"/>
                        </a:xfrm>
                        <a:custGeom>
                          <a:avLst/>
                          <a:gdLst>
                            <a:gd name="connsiteX0" fmla="*/ 302490 w 302490"/>
                            <a:gd name="connsiteY0" fmla="*/ 248543 h 267809"/>
                            <a:gd name="connsiteX1" fmla="*/ 292857 w 302490"/>
                            <a:gd name="connsiteY1" fmla="*/ 252396 h 267809"/>
                            <a:gd name="connsiteX2" fmla="*/ 273590 w 302490"/>
                            <a:gd name="connsiteY2" fmla="*/ 260103 h 267809"/>
                            <a:gd name="connsiteX3" fmla="*/ 260103 w 302490"/>
                            <a:gd name="connsiteY3" fmla="*/ 267810 h 267809"/>
                            <a:gd name="connsiteX4" fmla="*/ 1927 w 302490"/>
                            <a:gd name="connsiteY4" fmla="*/ 19267 h 267809"/>
                            <a:gd name="connsiteX5" fmla="*/ 0 w 302490"/>
                            <a:gd name="connsiteY5" fmla="*/ 19267 h 267809"/>
                            <a:gd name="connsiteX6" fmla="*/ 32754 w 302490"/>
                            <a:gd name="connsiteY6" fmla="*/ 3853 h 267809"/>
                            <a:gd name="connsiteX7" fmla="*/ 42387 w 302490"/>
                            <a:gd name="connsiteY7" fmla="*/ 0 h 267809"/>
                            <a:gd name="connsiteX8" fmla="*/ 42387 w 302490"/>
                            <a:gd name="connsiteY8" fmla="*/ 0 h 26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90" h="267809">
                              <a:moveTo>
                                <a:pt x="302490" y="248543"/>
                              </a:moveTo>
                              <a:lnTo>
                                <a:pt x="292857" y="252396"/>
                              </a:lnTo>
                              <a:lnTo>
                                <a:pt x="273590" y="260103"/>
                              </a:lnTo>
                              <a:lnTo>
                                <a:pt x="260103" y="267810"/>
                              </a:lnTo>
                              <a:lnTo>
                                <a:pt x="1927" y="19267"/>
                              </a:lnTo>
                              <a:lnTo>
                                <a:pt x="0" y="19267"/>
                              </a:lnTo>
                              <a:lnTo>
                                <a:pt x="32754" y="3853"/>
                              </a:lnTo>
                              <a:lnTo>
                                <a:pt x="42387" y="0"/>
                              </a:lnTo>
                              <a:lnTo>
                                <a:pt x="42387" y="0"/>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30" name="任意多边形: 形状 529">
                          <a:extLst>
                            <a:ext uri="{FF2B5EF4-FFF2-40B4-BE49-F238E27FC236}">
                              <a16:creationId xmlns:a16="http://schemas.microsoft.com/office/drawing/2014/main" id="{66693AE4-A46A-441B-A11B-8048E0CFEA5D}"/>
                            </a:ext>
                          </a:extLst>
                        </p:cNvPr>
                        <p:cNvSpPr/>
                        <p:nvPr/>
                      </p:nvSpPr>
                      <p:spPr>
                        <a:xfrm>
                          <a:off x="4418082" y="2344980"/>
                          <a:ext cx="271663" cy="254322"/>
                        </a:xfrm>
                        <a:custGeom>
                          <a:avLst/>
                          <a:gdLst>
                            <a:gd name="connsiteX0" fmla="*/ 271663 w 271663"/>
                            <a:gd name="connsiteY0" fmla="*/ 246616 h 254322"/>
                            <a:gd name="connsiteX1" fmla="*/ 258176 w 271663"/>
                            <a:gd name="connsiteY1" fmla="*/ 254323 h 254322"/>
                            <a:gd name="connsiteX2" fmla="*/ 0 w 271663"/>
                            <a:gd name="connsiteY2" fmla="*/ 5780 h 254322"/>
                            <a:gd name="connsiteX3" fmla="*/ 3853 w 271663"/>
                            <a:gd name="connsiteY3" fmla="*/ 3853 h 254322"/>
                            <a:gd name="connsiteX4" fmla="*/ 11560 w 271663"/>
                            <a:gd name="connsiteY4" fmla="*/ 0 h 254322"/>
                            <a:gd name="connsiteX5" fmla="*/ 11560 w 271663"/>
                            <a:gd name="connsiteY5" fmla="*/ 0 h 2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663" h="254322">
                              <a:moveTo>
                                <a:pt x="271663" y="246616"/>
                              </a:moveTo>
                              <a:lnTo>
                                <a:pt x="258176" y="254323"/>
                              </a:lnTo>
                              <a:lnTo>
                                <a:pt x="0" y="5780"/>
                              </a:lnTo>
                              <a:lnTo>
                                <a:pt x="3853" y="3853"/>
                              </a:lnTo>
                              <a:lnTo>
                                <a:pt x="11560" y="0"/>
                              </a:lnTo>
                              <a:lnTo>
                                <a:pt x="11560" y="0"/>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31" name="任意多边形: 形状 530">
                          <a:extLst>
                            <a:ext uri="{FF2B5EF4-FFF2-40B4-BE49-F238E27FC236}">
                              <a16:creationId xmlns:a16="http://schemas.microsoft.com/office/drawing/2014/main" id="{811ADD4C-0DB0-4278-8726-E8639EFEA24D}"/>
                            </a:ext>
                          </a:extLst>
                        </p:cNvPr>
                        <p:cNvSpPr/>
                        <p:nvPr/>
                      </p:nvSpPr>
                      <p:spPr>
                        <a:xfrm>
                          <a:off x="4448909" y="2331493"/>
                          <a:ext cx="269736" cy="252396"/>
                        </a:xfrm>
                        <a:custGeom>
                          <a:avLst/>
                          <a:gdLst>
                            <a:gd name="connsiteX0" fmla="*/ 269736 w 269736"/>
                            <a:gd name="connsiteY0" fmla="*/ 248543 h 252396"/>
                            <a:gd name="connsiteX1" fmla="*/ 260103 w 269736"/>
                            <a:gd name="connsiteY1" fmla="*/ 252396 h 252396"/>
                            <a:gd name="connsiteX2" fmla="*/ 0 w 269736"/>
                            <a:gd name="connsiteY2" fmla="*/ 3853 h 252396"/>
                            <a:gd name="connsiteX3" fmla="*/ 9633 w 269736"/>
                            <a:gd name="connsiteY3" fmla="*/ 0 h 252396"/>
                          </a:gdLst>
                          <a:ahLst/>
                          <a:cxnLst>
                            <a:cxn ang="0">
                              <a:pos x="connsiteX0" y="connsiteY0"/>
                            </a:cxn>
                            <a:cxn ang="0">
                              <a:pos x="connsiteX1" y="connsiteY1"/>
                            </a:cxn>
                            <a:cxn ang="0">
                              <a:pos x="connsiteX2" y="connsiteY2"/>
                            </a:cxn>
                            <a:cxn ang="0">
                              <a:pos x="connsiteX3" y="connsiteY3"/>
                            </a:cxn>
                          </a:cxnLst>
                          <a:rect l="l" t="t" r="r" b="b"/>
                          <a:pathLst>
                            <a:path w="269736" h="252396">
                              <a:moveTo>
                                <a:pt x="269736" y="248543"/>
                              </a:moveTo>
                              <a:lnTo>
                                <a:pt x="260103" y="252396"/>
                              </a:lnTo>
                              <a:lnTo>
                                <a:pt x="0" y="3853"/>
                              </a:lnTo>
                              <a:lnTo>
                                <a:pt x="9633" y="0"/>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32" name="任意多边形: 形状 531">
                          <a:extLst>
                            <a:ext uri="{FF2B5EF4-FFF2-40B4-BE49-F238E27FC236}">
                              <a16:creationId xmlns:a16="http://schemas.microsoft.com/office/drawing/2014/main" id="{38F181A7-B356-4910-B5B8-3D028F226FB1}"/>
                            </a:ext>
                          </a:extLst>
                        </p:cNvPr>
                        <p:cNvSpPr/>
                        <p:nvPr/>
                      </p:nvSpPr>
                      <p:spPr>
                        <a:xfrm>
                          <a:off x="4337161" y="2275619"/>
                          <a:ext cx="593420" cy="271663"/>
                        </a:xfrm>
                        <a:custGeom>
                          <a:avLst/>
                          <a:gdLst>
                            <a:gd name="connsiteX0" fmla="*/ 593420 w 593420"/>
                            <a:gd name="connsiteY0" fmla="*/ 26974 h 271663"/>
                            <a:gd name="connsiteX1" fmla="*/ 593420 w 593420"/>
                            <a:gd name="connsiteY1" fmla="*/ 26974 h 271663"/>
                            <a:gd name="connsiteX2" fmla="*/ 28900 w 593420"/>
                            <a:gd name="connsiteY2" fmla="*/ 271663 h 271663"/>
                            <a:gd name="connsiteX3" fmla="*/ 19267 w 593420"/>
                            <a:gd name="connsiteY3" fmla="*/ 263956 h 271663"/>
                            <a:gd name="connsiteX4" fmla="*/ 9633 w 593420"/>
                            <a:gd name="connsiteY4" fmla="*/ 254323 h 271663"/>
                            <a:gd name="connsiteX5" fmla="*/ 0 w 593420"/>
                            <a:gd name="connsiteY5" fmla="*/ 246616 h 271663"/>
                            <a:gd name="connsiteX6" fmla="*/ 562593 w 593420"/>
                            <a:gd name="connsiteY6" fmla="*/ 0 h 271663"/>
                            <a:gd name="connsiteX7" fmla="*/ 562593 w 593420"/>
                            <a:gd name="connsiteY7" fmla="*/ 0 h 27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3420" h="271663">
                              <a:moveTo>
                                <a:pt x="593420" y="26974"/>
                              </a:moveTo>
                              <a:lnTo>
                                <a:pt x="593420" y="26974"/>
                              </a:lnTo>
                              <a:lnTo>
                                <a:pt x="28900" y="271663"/>
                              </a:lnTo>
                              <a:lnTo>
                                <a:pt x="19267" y="263956"/>
                              </a:lnTo>
                              <a:lnTo>
                                <a:pt x="9633" y="254323"/>
                              </a:lnTo>
                              <a:lnTo>
                                <a:pt x="0" y="246616"/>
                              </a:lnTo>
                              <a:lnTo>
                                <a:pt x="562593" y="0"/>
                              </a:lnTo>
                              <a:lnTo>
                                <a:pt x="562593" y="0"/>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33" name="任意多边形: 形状 532">
                          <a:extLst>
                            <a:ext uri="{FF2B5EF4-FFF2-40B4-BE49-F238E27FC236}">
                              <a16:creationId xmlns:a16="http://schemas.microsoft.com/office/drawing/2014/main" id="{4A0DB9D8-2D35-4653-B30D-C21C424C09C6}"/>
                            </a:ext>
                          </a:extLst>
                        </p:cNvPr>
                        <p:cNvSpPr/>
                        <p:nvPr/>
                      </p:nvSpPr>
                      <p:spPr>
                        <a:xfrm>
                          <a:off x="4337161" y="2275619"/>
                          <a:ext cx="574153" cy="254322"/>
                        </a:xfrm>
                        <a:custGeom>
                          <a:avLst/>
                          <a:gdLst>
                            <a:gd name="connsiteX0" fmla="*/ 574153 w 574153"/>
                            <a:gd name="connsiteY0" fmla="*/ 9633 h 254322"/>
                            <a:gd name="connsiteX1" fmla="*/ 574153 w 574153"/>
                            <a:gd name="connsiteY1" fmla="*/ 9633 h 254322"/>
                            <a:gd name="connsiteX2" fmla="*/ 9633 w 574153"/>
                            <a:gd name="connsiteY2" fmla="*/ 254323 h 254322"/>
                            <a:gd name="connsiteX3" fmla="*/ 0 w 574153"/>
                            <a:gd name="connsiteY3" fmla="*/ 246616 h 254322"/>
                            <a:gd name="connsiteX4" fmla="*/ 562593 w 574153"/>
                            <a:gd name="connsiteY4" fmla="*/ 0 h 254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153" h="254322">
                              <a:moveTo>
                                <a:pt x="574153" y="9633"/>
                              </a:moveTo>
                              <a:lnTo>
                                <a:pt x="574153" y="9633"/>
                              </a:lnTo>
                              <a:lnTo>
                                <a:pt x="9633" y="254323"/>
                              </a:lnTo>
                              <a:lnTo>
                                <a:pt x="0" y="246616"/>
                              </a:lnTo>
                              <a:lnTo>
                                <a:pt x="562593" y="0"/>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34" name="任意多边形: 形状 533">
                          <a:extLst>
                            <a:ext uri="{FF2B5EF4-FFF2-40B4-BE49-F238E27FC236}">
                              <a16:creationId xmlns:a16="http://schemas.microsoft.com/office/drawing/2014/main" id="{90D62792-B80A-43B7-BFE8-0F5493FC3F04}"/>
                            </a:ext>
                          </a:extLst>
                        </p:cNvPr>
                        <p:cNvSpPr/>
                        <p:nvPr/>
                      </p:nvSpPr>
                      <p:spPr>
                        <a:xfrm>
                          <a:off x="4356428" y="2291033"/>
                          <a:ext cx="574153" cy="256249"/>
                        </a:xfrm>
                        <a:custGeom>
                          <a:avLst/>
                          <a:gdLst>
                            <a:gd name="connsiteX0" fmla="*/ 574153 w 574153"/>
                            <a:gd name="connsiteY0" fmla="*/ 11560 h 256249"/>
                            <a:gd name="connsiteX1" fmla="*/ 9633 w 574153"/>
                            <a:gd name="connsiteY1" fmla="*/ 256250 h 256249"/>
                            <a:gd name="connsiteX2" fmla="*/ 0 w 574153"/>
                            <a:gd name="connsiteY2" fmla="*/ 248543 h 256249"/>
                            <a:gd name="connsiteX3" fmla="*/ 560666 w 574153"/>
                            <a:gd name="connsiteY3" fmla="*/ 0 h 256249"/>
                          </a:gdLst>
                          <a:ahLst/>
                          <a:cxnLst>
                            <a:cxn ang="0">
                              <a:pos x="connsiteX0" y="connsiteY0"/>
                            </a:cxn>
                            <a:cxn ang="0">
                              <a:pos x="connsiteX1" y="connsiteY1"/>
                            </a:cxn>
                            <a:cxn ang="0">
                              <a:pos x="connsiteX2" y="connsiteY2"/>
                            </a:cxn>
                            <a:cxn ang="0">
                              <a:pos x="connsiteX3" y="connsiteY3"/>
                            </a:cxn>
                          </a:cxnLst>
                          <a:rect l="l" t="t" r="r" b="b"/>
                          <a:pathLst>
                            <a:path w="574153" h="256249">
                              <a:moveTo>
                                <a:pt x="574153" y="11560"/>
                              </a:moveTo>
                              <a:lnTo>
                                <a:pt x="9633" y="256250"/>
                              </a:lnTo>
                              <a:lnTo>
                                <a:pt x="0" y="248543"/>
                              </a:lnTo>
                              <a:lnTo>
                                <a:pt x="560666" y="0"/>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35" name="任意多边形: 形状 534">
                          <a:extLst>
                            <a:ext uri="{FF2B5EF4-FFF2-40B4-BE49-F238E27FC236}">
                              <a16:creationId xmlns:a16="http://schemas.microsoft.com/office/drawing/2014/main" id="{483A154D-D810-420C-B6BE-4F84F59FD4FD}"/>
                            </a:ext>
                          </a:extLst>
                        </p:cNvPr>
                        <p:cNvSpPr/>
                        <p:nvPr/>
                      </p:nvSpPr>
                      <p:spPr>
                        <a:xfrm>
                          <a:off x="4337161" y="2522235"/>
                          <a:ext cx="44313" cy="184962"/>
                        </a:xfrm>
                        <a:custGeom>
                          <a:avLst/>
                          <a:gdLst>
                            <a:gd name="connsiteX0" fmla="*/ 28900 w 44313"/>
                            <a:gd name="connsiteY0" fmla="*/ 25047 h 184962"/>
                            <a:gd name="connsiteX1" fmla="*/ 28900 w 44313"/>
                            <a:gd name="connsiteY1" fmla="*/ 25047 h 184962"/>
                            <a:gd name="connsiteX2" fmla="*/ 44314 w 44313"/>
                            <a:gd name="connsiteY2" fmla="*/ 184962 h 184962"/>
                            <a:gd name="connsiteX3" fmla="*/ 32754 w 44313"/>
                            <a:gd name="connsiteY3" fmla="*/ 177255 h 184962"/>
                            <a:gd name="connsiteX4" fmla="*/ 23120 w 44313"/>
                            <a:gd name="connsiteY4" fmla="*/ 167622 h 184962"/>
                            <a:gd name="connsiteX5" fmla="*/ 15414 w 44313"/>
                            <a:gd name="connsiteY5" fmla="*/ 161842 h 184962"/>
                            <a:gd name="connsiteX6" fmla="*/ 0 w 44313"/>
                            <a:gd name="connsiteY6" fmla="*/ 1927 h 184962"/>
                            <a:gd name="connsiteX7" fmla="*/ 0 w 44313"/>
                            <a:gd name="connsiteY7" fmla="*/ 0 h 18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13" h="184962">
                              <a:moveTo>
                                <a:pt x="28900" y="25047"/>
                              </a:moveTo>
                              <a:lnTo>
                                <a:pt x="28900" y="25047"/>
                              </a:lnTo>
                              <a:lnTo>
                                <a:pt x="44314" y="184962"/>
                              </a:lnTo>
                              <a:lnTo>
                                <a:pt x="32754" y="177255"/>
                              </a:lnTo>
                              <a:lnTo>
                                <a:pt x="23120" y="167622"/>
                              </a:lnTo>
                              <a:lnTo>
                                <a:pt x="15414" y="161842"/>
                              </a:lnTo>
                              <a:lnTo>
                                <a:pt x="0" y="1927"/>
                              </a:lnTo>
                              <a:lnTo>
                                <a:pt x="0" y="0"/>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36" name="任意多边形: 形状 535">
                          <a:extLst>
                            <a:ext uri="{FF2B5EF4-FFF2-40B4-BE49-F238E27FC236}">
                              <a16:creationId xmlns:a16="http://schemas.microsoft.com/office/drawing/2014/main" id="{F0295883-2912-4D24-B844-88C5AE515CD9}"/>
                            </a:ext>
                          </a:extLst>
                        </p:cNvPr>
                        <p:cNvSpPr/>
                        <p:nvPr/>
                      </p:nvSpPr>
                      <p:spPr>
                        <a:xfrm>
                          <a:off x="4337161" y="2524162"/>
                          <a:ext cx="23120" cy="165695"/>
                        </a:xfrm>
                        <a:custGeom>
                          <a:avLst/>
                          <a:gdLst>
                            <a:gd name="connsiteX0" fmla="*/ 9633 w 23120"/>
                            <a:gd name="connsiteY0" fmla="*/ 5780 h 165695"/>
                            <a:gd name="connsiteX1" fmla="*/ 9633 w 23120"/>
                            <a:gd name="connsiteY1" fmla="*/ 5780 h 165695"/>
                            <a:gd name="connsiteX2" fmla="*/ 23120 w 23120"/>
                            <a:gd name="connsiteY2" fmla="*/ 165695 h 165695"/>
                            <a:gd name="connsiteX3" fmla="*/ 15414 w 23120"/>
                            <a:gd name="connsiteY3" fmla="*/ 159915 h 165695"/>
                            <a:gd name="connsiteX4" fmla="*/ 0 w 23120"/>
                            <a:gd name="connsiteY4" fmla="*/ 0 h 165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0" h="165695">
                              <a:moveTo>
                                <a:pt x="9633" y="5780"/>
                              </a:moveTo>
                              <a:lnTo>
                                <a:pt x="9633" y="5780"/>
                              </a:lnTo>
                              <a:lnTo>
                                <a:pt x="23120" y="165695"/>
                              </a:lnTo>
                              <a:lnTo>
                                <a:pt x="15414" y="159915"/>
                              </a:lnTo>
                              <a:lnTo>
                                <a:pt x="0" y="0"/>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37" name="任意多边形: 形状 536">
                          <a:extLst>
                            <a:ext uri="{FF2B5EF4-FFF2-40B4-BE49-F238E27FC236}">
                              <a16:creationId xmlns:a16="http://schemas.microsoft.com/office/drawing/2014/main" id="{9EEA5C45-9CBC-4362-A6D9-89FE22FFAB92}"/>
                            </a:ext>
                          </a:extLst>
                        </p:cNvPr>
                        <p:cNvSpPr/>
                        <p:nvPr/>
                      </p:nvSpPr>
                      <p:spPr>
                        <a:xfrm>
                          <a:off x="4356428" y="2537649"/>
                          <a:ext cx="25046" cy="169548"/>
                        </a:xfrm>
                        <a:custGeom>
                          <a:avLst/>
                          <a:gdLst>
                            <a:gd name="connsiteX0" fmla="*/ 9633 w 25046"/>
                            <a:gd name="connsiteY0" fmla="*/ 9633 h 169548"/>
                            <a:gd name="connsiteX1" fmla="*/ 25047 w 25046"/>
                            <a:gd name="connsiteY1" fmla="*/ 169549 h 169548"/>
                            <a:gd name="connsiteX2" fmla="*/ 13487 w 25046"/>
                            <a:gd name="connsiteY2" fmla="*/ 161842 h 169548"/>
                            <a:gd name="connsiteX3" fmla="*/ 0 w 25046"/>
                            <a:gd name="connsiteY3" fmla="*/ 0 h 169548"/>
                          </a:gdLst>
                          <a:ahLst/>
                          <a:cxnLst>
                            <a:cxn ang="0">
                              <a:pos x="connsiteX0" y="connsiteY0"/>
                            </a:cxn>
                            <a:cxn ang="0">
                              <a:pos x="connsiteX1" y="connsiteY1"/>
                            </a:cxn>
                            <a:cxn ang="0">
                              <a:pos x="connsiteX2" y="connsiteY2"/>
                            </a:cxn>
                            <a:cxn ang="0">
                              <a:pos x="connsiteX3" y="connsiteY3"/>
                            </a:cxn>
                          </a:cxnLst>
                          <a:rect l="l" t="t" r="r" b="b"/>
                          <a:pathLst>
                            <a:path w="25046" h="169548">
                              <a:moveTo>
                                <a:pt x="9633" y="9633"/>
                              </a:moveTo>
                              <a:lnTo>
                                <a:pt x="25047" y="169549"/>
                              </a:lnTo>
                              <a:lnTo>
                                <a:pt x="13487" y="161842"/>
                              </a:lnTo>
                              <a:lnTo>
                                <a:pt x="0" y="0"/>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67" name="图形 1">
                      <a:extLst>
                        <a:ext uri="{FF2B5EF4-FFF2-40B4-BE49-F238E27FC236}">
                          <a16:creationId xmlns:a16="http://schemas.microsoft.com/office/drawing/2014/main" id="{69B7FAAA-7A6F-4AB9-9BD7-3F3D34FA026C}"/>
                        </a:ext>
                      </a:extLst>
                    </p:cNvPr>
                    <p:cNvGrpSpPr/>
                    <p:nvPr/>
                  </p:nvGrpSpPr>
                  <p:grpSpPr>
                    <a:xfrm>
                      <a:off x="4357873" y="2271284"/>
                      <a:ext cx="378112" cy="341987"/>
                      <a:chOff x="4357873" y="2271284"/>
                      <a:chExt cx="378112" cy="341987"/>
                    </a:xfrm>
                  </p:grpSpPr>
                  <p:grpSp>
                    <p:nvGrpSpPr>
                      <p:cNvPr id="468" name="图形 1">
                        <a:extLst>
                          <a:ext uri="{FF2B5EF4-FFF2-40B4-BE49-F238E27FC236}">
                            <a16:creationId xmlns:a16="http://schemas.microsoft.com/office/drawing/2014/main" id="{E9CA4109-26E2-4008-B52D-296CE249992C}"/>
                          </a:ext>
                        </a:extLst>
                      </p:cNvPr>
                      <p:cNvGrpSpPr/>
                      <p:nvPr/>
                    </p:nvGrpSpPr>
                    <p:grpSpPr>
                      <a:xfrm>
                        <a:off x="4373471" y="2271284"/>
                        <a:ext cx="303268" cy="193543"/>
                        <a:chOff x="4373471" y="2271284"/>
                        <a:chExt cx="303268" cy="193543"/>
                      </a:xfrm>
                    </p:grpSpPr>
                    <p:grpSp>
                      <p:nvGrpSpPr>
                        <p:cNvPr id="508" name="图形 1">
                          <a:extLst>
                            <a:ext uri="{FF2B5EF4-FFF2-40B4-BE49-F238E27FC236}">
                              <a16:creationId xmlns:a16="http://schemas.microsoft.com/office/drawing/2014/main" id="{DEE5D014-572F-496E-B282-B3FCE7ACB399}"/>
                            </a:ext>
                          </a:extLst>
                        </p:cNvPr>
                        <p:cNvGrpSpPr/>
                        <p:nvPr/>
                      </p:nvGrpSpPr>
                      <p:grpSpPr>
                        <a:xfrm>
                          <a:off x="4535217" y="2271284"/>
                          <a:ext cx="141523" cy="170030"/>
                          <a:chOff x="4535217" y="2271284"/>
                          <a:chExt cx="141523" cy="170030"/>
                        </a:xfrm>
                      </p:grpSpPr>
                      <p:grpSp>
                        <p:nvGrpSpPr>
                          <p:cNvPr id="517" name="图形 1">
                            <a:extLst>
                              <a:ext uri="{FF2B5EF4-FFF2-40B4-BE49-F238E27FC236}">
                                <a16:creationId xmlns:a16="http://schemas.microsoft.com/office/drawing/2014/main" id="{7E193557-F4CC-49B3-8BF5-8375DB1F86A8}"/>
                              </a:ext>
                            </a:extLst>
                          </p:cNvPr>
                          <p:cNvGrpSpPr/>
                          <p:nvPr/>
                        </p:nvGrpSpPr>
                        <p:grpSpPr>
                          <a:xfrm>
                            <a:off x="4535217" y="2271284"/>
                            <a:ext cx="141523" cy="170030"/>
                            <a:chOff x="4535217" y="2271284"/>
                            <a:chExt cx="141523" cy="170030"/>
                          </a:xfrm>
                        </p:grpSpPr>
                        <p:sp>
                          <p:nvSpPr>
                            <p:cNvPr id="519" name="任意多边形: 形状 518">
                              <a:extLst>
                                <a:ext uri="{FF2B5EF4-FFF2-40B4-BE49-F238E27FC236}">
                                  <a16:creationId xmlns:a16="http://schemas.microsoft.com/office/drawing/2014/main" id="{83D1D7F2-AA5D-49BD-A545-E397B541E08B}"/>
                                </a:ext>
                              </a:extLst>
                            </p:cNvPr>
                            <p:cNvSpPr/>
                            <p:nvPr/>
                          </p:nvSpPr>
                          <p:spPr>
                            <a:xfrm>
                              <a:off x="4535217" y="2271284"/>
                              <a:ext cx="141523" cy="170030"/>
                            </a:xfrm>
                            <a:custGeom>
                              <a:avLst/>
                              <a:gdLst>
                                <a:gd name="connsiteX0" fmla="*/ 393 w 141523"/>
                                <a:gd name="connsiteY0" fmla="*/ 139203 h 170030"/>
                                <a:gd name="connsiteX1" fmla="*/ 27367 w 141523"/>
                                <a:gd name="connsiteY1" fmla="*/ 170030 h 170030"/>
                                <a:gd name="connsiteX2" fmla="*/ 73608 w 141523"/>
                                <a:gd name="connsiteY2" fmla="*/ 110303 h 170030"/>
                                <a:gd name="connsiteX3" fmla="*/ 87094 w 141523"/>
                                <a:gd name="connsiteY3" fmla="*/ 87183 h 170030"/>
                                <a:gd name="connsiteX4" fmla="*/ 137188 w 141523"/>
                                <a:gd name="connsiteY4" fmla="*/ 77549 h 170030"/>
                                <a:gd name="connsiteX5" fmla="*/ 139115 w 141523"/>
                                <a:gd name="connsiteY5" fmla="*/ 81403 h 170030"/>
                                <a:gd name="connsiteX6" fmla="*/ 141042 w 141523"/>
                                <a:gd name="connsiteY6" fmla="*/ 75623 h 170030"/>
                                <a:gd name="connsiteX7" fmla="*/ 141042 w 141523"/>
                                <a:gd name="connsiteY7" fmla="*/ 75623 h 170030"/>
                                <a:gd name="connsiteX8" fmla="*/ 129481 w 141523"/>
                                <a:gd name="connsiteY8" fmla="*/ 39015 h 170030"/>
                                <a:gd name="connsiteX9" fmla="*/ 125628 w 141523"/>
                                <a:gd name="connsiteY9" fmla="*/ 35162 h 170030"/>
                                <a:gd name="connsiteX10" fmla="*/ 123701 w 141523"/>
                                <a:gd name="connsiteY10" fmla="*/ 35162 h 170030"/>
                                <a:gd name="connsiteX11" fmla="*/ 71681 w 141523"/>
                                <a:gd name="connsiteY11" fmla="*/ 4335 h 170030"/>
                                <a:gd name="connsiteX12" fmla="*/ 58194 w 141523"/>
                                <a:gd name="connsiteY12" fmla="*/ 482 h 170030"/>
                                <a:gd name="connsiteX13" fmla="*/ 27367 w 141523"/>
                                <a:gd name="connsiteY13" fmla="*/ 12042 h 170030"/>
                                <a:gd name="connsiteX14" fmla="*/ 393 w 141523"/>
                                <a:gd name="connsiteY14" fmla="*/ 139203 h 17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523" h="170030">
                                  <a:moveTo>
                                    <a:pt x="393" y="139203"/>
                                  </a:moveTo>
                                  <a:lnTo>
                                    <a:pt x="27367" y="170030"/>
                                  </a:lnTo>
                                  <a:cubicBezTo>
                                    <a:pt x="48561" y="156543"/>
                                    <a:pt x="65901" y="125716"/>
                                    <a:pt x="73608" y="110303"/>
                                  </a:cubicBezTo>
                                  <a:cubicBezTo>
                                    <a:pt x="77461" y="102596"/>
                                    <a:pt x="83241" y="94889"/>
                                    <a:pt x="87094" y="87183"/>
                                  </a:cubicBezTo>
                                  <a:cubicBezTo>
                                    <a:pt x="119848" y="44795"/>
                                    <a:pt x="133335" y="67916"/>
                                    <a:pt x="137188" y="77549"/>
                                  </a:cubicBezTo>
                                  <a:cubicBezTo>
                                    <a:pt x="137188" y="79476"/>
                                    <a:pt x="139115" y="81403"/>
                                    <a:pt x="139115" y="81403"/>
                                  </a:cubicBezTo>
                                  <a:cubicBezTo>
                                    <a:pt x="139115" y="79476"/>
                                    <a:pt x="139115" y="77549"/>
                                    <a:pt x="141042" y="75623"/>
                                  </a:cubicBezTo>
                                  <a:cubicBezTo>
                                    <a:pt x="141042" y="75623"/>
                                    <a:pt x="141042" y="75623"/>
                                    <a:pt x="141042" y="75623"/>
                                  </a:cubicBezTo>
                                  <a:cubicBezTo>
                                    <a:pt x="142968" y="62136"/>
                                    <a:pt x="139115" y="48649"/>
                                    <a:pt x="129481" y="39015"/>
                                  </a:cubicBezTo>
                                  <a:cubicBezTo>
                                    <a:pt x="127555" y="37089"/>
                                    <a:pt x="125628" y="37089"/>
                                    <a:pt x="125628" y="35162"/>
                                  </a:cubicBezTo>
                                  <a:cubicBezTo>
                                    <a:pt x="125628" y="35162"/>
                                    <a:pt x="125628" y="35162"/>
                                    <a:pt x="123701" y="35162"/>
                                  </a:cubicBezTo>
                                  <a:lnTo>
                                    <a:pt x="71681" y="4335"/>
                                  </a:lnTo>
                                  <a:cubicBezTo>
                                    <a:pt x="67827" y="2408"/>
                                    <a:pt x="63974" y="482"/>
                                    <a:pt x="58194" y="482"/>
                                  </a:cubicBezTo>
                                  <a:cubicBezTo>
                                    <a:pt x="46634" y="-1445"/>
                                    <a:pt x="35074" y="2408"/>
                                    <a:pt x="27367" y="12042"/>
                                  </a:cubicBezTo>
                                  <a:cubicBezTo>
                                    <a:pt x="-5387" y="48649"/>
                                    <a:pt x="393" y="139203"/>
                                    <a:pt x="393" y="139203"/>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0" name="任意多边形: 形状 519">
                              <a:extLst>
                                <a:ext uri="{FF2B5EF4-FFF2-40B4-BE49-F238E27FC236}">
                                  <a16:creationId xmlns:a16="http://schemas.microsoft.com/office/drawing/2014/main" id="{0EE1DACD-7B6E-4D33-BD14-EAC4367D00E7}"/>
                                </a:ext>
                              </a:extLst>
                            </p:cNvPr>
                            <p:cNvSpPr/>
                            <p:nvPr/>
                          </p:nvSpPr>
                          <p:spPr>
                            <a:xfrm>
                              <a:off x="4535217" y="2271284"/>
                              <a:ext cx="141523" cy="170030"/>
                            </a:xfrm>
                            <a:custGeom>
                              <a:avLst/>
                              <a:gdLst>
                                <a:gd name="connsiteX0" fmla="*/ 393 w 141523"/>
                                <a:gd name="connsiteY0" fmla="*/ 139203 h 170030"/>
                                <a:gd name="connsiteX1" fmla="*/ 27367 w 141523"/>
                                <a:gd name="connsiteY1" fmla="*/ 170030 h 170030"/>
                                <a:gd name="connsiteX2" fmla="*/ 73608 w 141523"/>
                                <a:gd name="connsiteY2" fmla="*/ 110303 h 170030"/>
                                <a:gd name="connsiteX3" fmla="*/ 87094 w 141523"/>
                                <a:gd name="connsiteY3" fmla="*/ 87183 h 170030"/>
                                <a:gd name="connsiteX4" fmla="*/ 137188 w 141523"/>
                                <a:gd name="connsiteY4" fmla="*/ 77549 h 170030"/>
                                <a:gd name="connsiteX5" fmla="*/ 139115 w 141523"/>
                                <a:gd name="connsiteY5" fmla="*/ 81403 h 170030"/>
                                <a:gd name="connsiteX6" fmla="*/ 141042 w 141523"/>
                                <a:gd name="connsiteY6" fmla="*/ 75623 h 170030"/>
                                <a:gd name="connsiteX7" fmla="*/ 141042 w 141523"/>
                                <a:gd name="connsiteY7" fmla="*/ 75623 h 170030"/>
                                <a:gd name="connsiteX8" fmla="*/ 129481 w 141523"/>
                                <a:gd name="connsiteY8" fmla="*/ 39015 h 170030"/>
                                <a:gd name="connsiteX9" fmla="*/ 125628 w 141523"/>
                                <a:gd name="connsiteY9" fmla="*/ 35162 h 170030"/>
                                <a:gd name="connsiteX10" fmla="*/ 123701 w 141523"/>
                                <a:gd name="connsiteY10" fmla="*/ 35162 h 170030"/>
                                <a:gd name="connsiteX11" fmla="*/ 71681 w 141523"/>
                                <a:gd name="connsiteY11" fmla="*/ 4335 h 170030"/>
                                <a:gd name="connsiteX12" fmla="*/ 58194 w 141523"/>
                                <a:gd name="connsiteY12" fmla="*/ 482 h 170030"/>
                                <a:gd name="connsiteX13" fmla="*/ 27367 w 141523"/>
                                <a:gd name="connsiteY13" fmla="*/ 12042 h 170030"/>
                                <a:gd name="connsiteX14" fmla="*/ 393 w 141523"/>
                                <a:gd name="connsiteY14" fmla="*/ 139203 h 17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523" h="170030">
                                  <a:moveTo>
                                    <a:pt x="393" y="139203"/>
                                  </a:moveTo>
                                  <a:lnTo>
                                    <a:pt x="27367" y="170030"/>
                                  </a:lnTo>
                                  <a:cubicBezTo>
                                    <a:pt x="48561" y="156543"/>
                                    <a:pt x="65901" y="125716"/>
                                    <a:pt x="73608" y="110303"/>
                                  </a:cubicBezTo>
                                  <a:cubicBezTo>
                                    <a:pt x="77461" y="102596"/>
                                    <a:pt x="83241" y="94889"/>
                                    <a:pt x="87094" y="87183"/>
                                  </a:cubicBezTo>
                                  <a:cubicBezTo>
                                    <a:pt x="119848" y="44795"/>
                                    <a:pt x="133335" y="67916"/>
                                    <a:pt x="137188" y="77549"/>
                                  </a:cubicBezTo>
                                  <a:cubicBezTo>
                                    <a:pt x="137188" y="79476"/>
                                    <a:pt x="139115" y="81403"/>
                                    <a:pt x="139115" y="81403"/>
                                  </a:cubicBezTo>
                                  <a:cubicBezTo>
                                    <a:pt x="139115" y="79476"/>
                                    <a:pt x="139115" y="77549"/>
                                    <a:pt x="141042" y="75623"/>
                                  </a:cubicBezTo>
                                  <a:cubicBezTo>
                                    <a:pt x="141042" y="75623"/>
                                    <a:pt x="141042" y="75623"/>
                                    <a:pt x="141042" y="75623"/>
                                  </a:cubicBezTo>
                                  <a:cubicBezTo>
                                    <a:pt x="142968" y="62136"/>
                                    <a:pt x="139115" y="48649"/>
                                    <a:pt x="129481" y="39015"/>
                                  </a:cubicBezTo>
                                  <a:cubicBezTo>
                                    <a:pt x="127555" y="37089"/>
                                    <a:pt x="125628" y="37089"/>
                                    <a:pt x="125628" y="35162"/>
                                  </a:cubicBezTo>
                                  <a:cubicBezTo>
                                    <a:pt x="125628" y="35162"/>
                                    <a:pt x="125628" y="35162"/>
                                    <a:pt x="123701" y="35162"/>
                                  </a:cubicBezTo>
                                  <a:lnTo>
                                    <a:pt x="71681" y="4335"/>
                                  </a:lnTo>
                                  <a:cubicBezTo>
                                    <a:pt x="67827" y="2408"/>
                                    <a:pt x="63974" y="482"/>
                                    <a:pt x="58194" y="482"/>
                                  </a:cubicBezTo>
                                  <a:cubicBezTo>
                                    <a:pt x="46634" y="-1445"/>
                                    <a:pt x="35074" y="2408"/>
                                    <a:pt x="27367" y="12042"/>
                                  </a:cubicBezTo>
                                  <a:cubicBezTo>
                                    <a:pt x="-5387" y="48649"/>
                                    <a:pt x="393" y="139203"/>
                                    <a:pt x="393" y="139203"/>
                                  </a:cubicBezTo>
                                  <a:close/>
                                </a:path>
                              </a:pathLst>
                            </a:custGeom>
                            <a:solidFill>
                              <a:srgbClr val="005C1F">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1" name="任意多边形: 形状 520">
                              <a:extLst>
                                <a:ext uri="{FF2B5EF4-FFF2-40B4-BE49-F238E27FC236}">
                                  <a16:creationId xmlns:a16="http://schemas.microsoft.com/office/drawing/2014/main" id="{1FD63CD7-92D7-4881-8C41-A2DE40121F80}"/>
                                </a:ext>
                              </a:extLst>
                            </p:cNvPr>
                            <p:cNvSpPr/>
                            <p:nvPr/>
                          </p:nvSpPr>
                          <p:spPr>
                            <a:xfrm>
                              <a:off x="4535610" y="2368100"/>
                              <a:ext cx="55873" cy="73214"/>
                            </a:xfrm>
                            <a:custGeom>
                              <a:avLst/>
                              <a:gdLst>
                                <a:gd name="connsiteX0" fmla="*/ 0 w 55873"/>
                                <a:gd name="connsiteY0" fmla="*/ 3853 h 73214"/>
                                <a:gd name="connsiteX1" fmla="*/ 9633 w 55873"/>
                                <a:gd name="connsiteY1" fmla="*/ 0 h 73214"/>
                                <a:gd name="connsiteX2" fmla="*/ 23120 w 55873"/>
                                <a:gd name="connsiteY2" fmla="*/ 5780 h 73214"/>
                                <a:gd name="connsiteX3" fmla="*/ 26974 w 55873"/>
                                <a:gd name="connsiteY3" fmla="*/ 21194 h 73214"/>
                                <a:gd name="connsiteX4" fmla="*/ 38534 w 55873"/>
                                <a:gd name="connsiteY4" fmla="*/ 28900 h 73214"/>
                                <a:gd name="connsiteX5" fmla="*/ 52021 w 55873"/>
                                <a:gd name="connsiteY5" fmla="*/ 28900 h 73214"/>
                                <a:gd name="connsiteX6" fmla="*/ 55874 w 55873"/>
                                <a:gd name="connsiteY6" fmla="*/ 42387 h 73214"/>
                                <a:gd name="connsiteX7" fmla="*/ 55874 w 55873"/>
                                <a:gd name="connsiteY7" fmla="*/ 44314 h 73214"/>
                                <a:gd name="connsiteX8" fmla="*/ 32754 w 55873"/>
                                <a:gd name="connsiteY8" fmla="*/ 69361 h 73214"/>
                                <a:gd name="connsiteX9" fmla="*/ 30827 w 55873"/>
                                <a:gd name="connsiteY9" fmla="*/ 71287 h 73214"/>
                                <a:gd name="connsiteX10" fmla="*/ 28900 w 55873"/>
                                <a:gd name="connsiteY10" fmla="*/ 73214 h 73214"/>
                                <a:gd name="connsiteX11" fmla="*/ 0 w 55873"/>
                                <a:gd name="connsiteY11" fmla="*/ 42387 h 73214"/>
                                <a:gd name="connsiteX12" fmla="*/ 0 w 55873"/>
                                <a:gd name="connsiteY12" fmla="*/ 3853 h 7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73" h="73214">
                                  <a:moveTo>
                                    <a:pt x="0" y="3853"/>
                                  </a:moveTo>
                                  <a:cubicBezTo>
                                    <a:pt x="1927" y="1927"/>
                                    <a:pt x="5780" y="0"/>
                                    <a:pt x="9633" y="0"/>
                                  </a:cubicBezTo>
                                  <a:cubicBezTo>
                                    <a:pt x="15413" y="0"/>
                                    <a:pt x="19267" y="1927"/>
                                    <a:pt x="23120" y="5780"/>
                                  </a:cubicBezTo>
                                  <a:cubicBezTo>
                                    <a:pt x="26974" y="11560"/>
                                    <a:pt x="25047" y="17340"/>
                                    <a:pt x="26974" y="21194"/>
                                  </a:cubicBezTo>
                                  <a:cubicBezTo>
                                    <a:pt x="28900" y="25047"/>
                                    <a:pt x="34680" y="28900"/>
                                    <a:pt x="38534" y="28900"/>
                                  </a:cubicBezTo>
                                  <a:cubicBezTo>
                                    <a:pt x="42387" y="28900"/>
                                    <a:pt x="48167" y="25047"/>
                                    <a:pt x="52021" y="28900"/>
                                  </a:cubicBezTo>
                                  <a:cubicBezTo>
                                    <a:pt x="55874" y="32754"/>
                                    <a:pt x="55874" y="36607"/>
                                    <a:pt x="55874" y="42387"/>
                                  </a:cubicBezTo>
                                  <a:cubicBezTo>
                                    <a:pt x="55874" y="42387"/>
                                    <a:pt x="55874" y="44314"/>
                                    <a:pt x="55874" y="44314"/>
                                  </a:cubicBezTo>
                                  <a:cubicBezTo>
                                    <a:pt x="48167" y="53947"/>
                                    <a:pt x="40460" y="63581"/>
                                    <a:pt x="32754" y="69361"/>
                                  </a:cubicBezTo>
                                  <a:cubicBezTo>
                                    <a:pt x="32754" y="69361"/>
                                    <a:pt x="30827" y="71287"/>
                                    <a:pt x="30827" y="71287"/>
                                  </a:cubicBezTo>
                                  <a:cubicBezTo>
                                    <a:pt x="30827" y="71287"/>
                                    <a:pt x="28900" y="71287"/>
                                    <a:pt x="28900" y="73214"/>
                                  </a:cubicBezTo>
                                  <a:lnTo>
                                    <a:pt x="0" y="42387"/>
                                  </a:lnTo>
                                  <a:cubicBezTo>
                                    <a:pt x="0" y="42387"/>
                                    <a:pt x="0" y="25047"/>
                                    <a:pt x="0" y="3853"/>
                                  </a:cubicBezTo>
                                  <a:close/>
                                </a:path>
                              </a:pathLst>
                            </a:custGeom>
                            <a:solidFill>
                              <a:srgbClr val="005C1F">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2" name="任意多边形: 形状 521">
                              <a:extLst>
                                <a:ext uri="{FF2B5EF4-FFF2-40B4-BE49-F238E27FC236}">
                                  <a16:creationId xmlns:a16="http://schemas.microsoft.com/office/drawing/2014/main" id="{7556F38C-D345-4A45-9FF0-5C220EA44D82}"/>
                                </a:ext>
                              </a:extLst>
                            </p:cNvPr>
                            <p:cNvSpPr/>
                            <p:nvPr/>
                          </p:nvSpPr>
                          <p:spPr>
                            <a:xfrm>
                              <a:off x="4564511" y="2334960"/>
                              <a:ext cx="111747" cy="106354"/>
                            </a:xfrm>
                            <a:custGeom>
                              <a:avLst/>
                              <a:gdLst>
                                <a:gd name="connsiteX0" fmla="*/ 0 w 111747"/>
                                <a:gd name="connsiteY0" fmla="*/ 106354 h 106354"/>
                                <a:gd name="connsiteX1" fmla="*/ 107895 w 111747"/>
                                <a:gd name="connsiteY1" fmla="*/ 23506 h 106354"/>
                                <a:gd name="connsiteX2" fmla="*/ 111748 w 111747"/>
                                <a:gd name="connsiteY2" fmla="*/ 13873 h 106354"/>
                                <a:gd name="connsiteX3" fmla="*/ 109821 w 111747"/>
                                <a:gd name="connsiteY3" fmla="*/ 19653 h 106354"/>
                                <a:gd name="connsiteX4" fmla="*/ 107895 w 111747"/>
                                <a:gd name="connsiteY4" fmla="*/ 15800 h 106354"/>
                                <a:gd name="connsiteX5" fmla="*/ 57801 w 111747"/>
                                <a:gd name="connsiteY5" fmla="*/ 25433 h 106354"/>
                                <a:gd name="connsiteX6" fmla="*/ 44314 w 111747"/>
                                <a:gd name="connsiteY6" fmla="*/ 48553 h 106354"/>
                                <a:gd name="connsiteX7" fmla="*/ 0 w 111747"/>
                                <a:gd name="connsiteY7" fmla="*/ 106354 h 10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47" h="106354">
                                  <a:moveTo>
                                    <a:pt x="0" y="106354"/>
                                  </a:moveTo>
                                  <a:cubicBezTo>
                                    <a:pt x="75141" y="62040"/>
                                    <a:pt x="100188" y="36993"/>
                                    <a:pt x="107895" y="23506"/>
                                  </a:cubicBezTo>
                                  <a:cubicBezTo>
                                    <a:pt x="109821" y="21580"/>
                                    <a:pt x="109821" y="17726"/>
                                    <a:pt x="111748" y="13873"/>
                                  </a:cubicBezTo>
                                  <a:cubicBezTo>
                                    <a:pt x="111748" y="15800"/>
                                    <a:pt x="111748" y="17726"/>
                                    <a:pt x="109821" y="19653"/>
                                  </a:cubicBezTo>
                                  <a:cubicBezTo>
                                    <a:pt x="109821" y="19653"/>
                                    <a:pt x="109821" y="17726"/>
                                    <a:pt x="107895" y="15800"/>
                                  </a:cubicBezTo>
                                  <a:cubicBezTo>
                                    <a:pt x="104041" y="6166"/>
                                    <a:pt x="90554" y="-18881"/>
                                    <a:pt x="57801" y="25433"/>
                                  </a:cubicBezTo>
                                  <a:cubicBezTo>
                                    <a:pt x="52021" y="33140"/>
                                    <a:pt x="48167" y="40847"/>
                                    <a:pt x="44314" y="48553"/>
                                  </a:cubicBezTo>
                                  <a:cubicBezTo>
                                    <a:pt x="38534" y="62040"/>
                                    <a:pt x="21194" y="92867"/>
                                    <a:pt x="0" y="106354"/>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3" name="任意多边形: 形状 522">
                              <a:extLst>
                                <a:ext uri="{FF2B5EF4-FFF2-40B4-BE49-F238E27FC236}">
                                  <a16:creationId xmlns:a16="http://schemas.microsoft.com/office/drawing/2014/main" id="{B0CAA5E6-D016-490A-B2DD-76F024623174}"/>
                                </a:ext>
                              </a:extLst>
                            </p:cNvPr>
                            <p:cNvSpPr/>
                            <p:nvPr/>
                          </p:nvSpPr>
                          <p:spPr>
                            <a:xfrm>
                              <a:off x="4564511" y="2334960"/>
                              <a:ext cx="111747" cy="106354"/>
                            </a:xfrm>
                            <a:custGeom>
                              <a:avLst/>
                              <a:gdLst>
                                <a:gd name="connsiteX0" fmla="*/ 0 w 111747"/>
                                <a:gd name="connsiteY0" fmla="*/ 106354 h 106354"/>
                                <a:gd name="connsiteX1" fmla="*/ 107895 w 111747"/>
                                <a:gd name="connsiteY1" fmla="*/ 23506 h 106354"/>
                                <a:gd name="connsiteX2" fmla="*/ 111748 w 111747"/>
                                <a:gd name="connsiteY2" fmla="*/ 13873 h 106354"/>
                                <a:gd name="connsiteX3" fmla="*/ 109821 w 111747"/>
                                <a:gd name="connsiteY3" fmla="*/ 19653 h 106354"/>
                                <a:gd name="connsiteX4" fmla="*/ 107895 w 111747"/>
                                <a:gd name="connsiteY4" fmla="*/ 15800 h 106354"/>
                                <a:gd name="connsiteX5" fmla="*/ 57801 w 111747"/>
                                <a:gd name="connsiteY5" fmla="*/ 25433 h 106354"/>
                                <a:gd name="connsiteX6" fmla="*/ 44314 w 111747"/>
                                <a:gd name="connsiteY6" fmla="*/ 48553 h 106354"/>
                                <a:gd name="connsiteX7" fmla="*/ 0 w 111747"/>
                                <a:gd name="connsiteY7" fmla="*/ 106354 h 10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47" h="106354">
                                  <a:moveTo>
                                    <a:pt x="0" y="106354"/>
                                  </a:moveTo>
                                  <a:cubicBezTo>
                                    <a:pt x="75141" y="62040"/>
                                    <a:pt x="100188" y="36993"/>
                                    <a:pt x="107895" y="23506"/>
                                  </a:cubicBezTo>
                                  <a:cubicBezTo>
                                    <a:pt x="109821" y="21580"/>
                                    <a:pt x="109821" y="17726"/>
                                    <a:pt x="111748" y="13873"/>
                                  </a:cubicBezTo>
                                  <a:cubicBezTo>
                                    <a:pt x="111748" y="15800"/>
                                    <a:pt x="111748" y="17726"/>
                                    <a:pt x="109821" y="19653"/>
                                  </a:cubicBezTo>
                                  <a:cubicBezTo>
                                    <a:pt x="109821" y="19653"/>
                                    <a:pt x="109821" y="17726"/>
                                    <a:pt x="107895" y="15800"/>
                                  </a:cubicBezTo>
                                  <a:cubicBezTo>
                                    <a:pt x="104041" y="6166"/>
                                    <a:pt x="90554" y="-18881"/>
                                    <a:pt x="57801" y="25433"/>
                                  </a:cubicBezTo>
                                  <a:cubicBezTo>
                                    <a:pt x="52021" y="33140"/>
                                    <a:pt x="48167" y="40847"/>
                                    <a:pt x="44314" y="48553"/>
                                  </a:cubicBezTo>
                                  <a:cubicBezTo>
                                    <a:pt x="38534" y="62040"/>
                                    <a:pt x="21194" y="92867"/>
                                    <a:pt x="0" y="106354"/>
                                  </a:cubicBezTo>
                                  <a:close/>
                                </a:path>
                              </a:pathLst>
                            </a:custGeom>
                            <a:solidFill>
                              <a:srgbClr val="005C1F">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18" name="任意多边形: 形状 517">
                            <a:extLst>
                              <a:ext uri="{FF2B5EF4-FFF2-40B4-BE49-F238E27FC236}">
                                <a16:creationId xmlns:a16="http://schemas.microsoft.com/office/drawing/2014/main" id="{9D9097DC-1ED9-46CA-8368-91CC49B6DE76}"/>
                              </a:ext>
                            </a:extLst>
                          </p:cNvPr>
                          <p:cNvSpPr/>
                          <p:nvPr/>
                        </p:nvSpPr>
                        <p:spPr>
                          <a:xfrm>
                            <a:off x="4552951" y="2271766"/>
                            <a:ext cx="105967" cy="96548"/>
                          </a:xfrm>
                          <a:custGeom>
                            <a:avLst/>
                            <a:gdLst>
                              <a:gd name="connsiteX0" fmla="*/ 7707 w 105967"/>
                              <a:gd name="connsiteY0" fmla="*/ 78994 h 96548"/>
                              <a:gd name="connsiteX1" fmla="*/ 19267 w 105967"/>
                              <a:gd name="connsiteY1" fmla="*/ 80921 h 96548"/>
                              <a:gd name="connsiteX2" fmla="*/ 30827 w 105967"/>
                              <a:gd name="connsiteY2" fmla="*/ 86701 h 96548"/>
                              <a:gd name="connsiteX3" fmla="*/ 40461 w 105967"/>
                              <a:gd name="connsiteY3" fmla="*/ 96334 h 96548"/>
                              <a:gd name="connsiteX4" fmla="*/ 55874 w 105967"/>
                              <a:gd name="connsiteY4" fmla="*/ 80921 h 96548"/>
                              <a:gd name="connsiteX5" fmla="*/ 61654 w 105967"/>
                              <a:gd name="connsiteY5" fmla="*/ 63581 h 96548"/>
                              <a:gd name="connsiteX6" fmla="*/ 78994 w 105967"/>
                              <a:gd name="connsiteY6" fmla="*/ 42387 h 96548"/>
                              <a:gd name="connsiteX7" fmla="*/ 105968 w 105967"/>
                              <a:gd name="connsiteY7" fmla="*/ 36607 h 96548"/>
                              <a:gd name="connsiteX8" fmla="*/ 104041 w 105967"/>
                              <a:gd name="connsiteY8" fmla="*/ 36607 h 96548"/>
                              <a:gd name="connsiteX9" fmla="*/ 53947 w 105967"/>
                              <a:gd name="connsiteY9" fmla="*/ 3853 h 96548"/>
                              <a:gd name="connsiteX10" fmla="*/ 40461 w 105967"/>
                              <a:gd name="connsiteY10" fmla="*/ 0 h 96548"/>
                              <a:gd name="connsiteX11" fmla="*/ 30827 w 105967"/>
                              <a:gd name="connsiteY11" fmla="*/ 5780 h 96548"/>
                              <a:gd name="connsiteX12" fmla="*/ 11560 w 105967"/>
                              <a:gd name="connsiteY12" fmla="*/ 26974 h 96548"/>
                              <a:gd name="connsiteX13" fmla="*/ 3853 w 105967"/>
                              <a:gd name="connsiteY13" fmla="*/ 44314 h 96548"/>
                              <a:gd name="connsiteX14" fmla="*/ 0 w 105967"/>
                              <a:gd name="connsiteY14" fmla="*/ 65507 h 96548"/>
                              <a:gd name="connsiteX15" fmla="*/ 7707 w 105967"/>
                              <a:gd name="connsiteY15" fmla="*/ 78994 h 9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967" h="96548">
                                <a:moveTo>
                                  <a:pt x="7707" y="78994"/>
                                </a:moveTo>
                                <a:cubicBezTo>
                                  <a:pt x="11560" y="80921"/>
                                  <a:pt x="15414" y="78994"/>
                                  <a:pt x="19267" y="80921"/>
                                </a:cubicBezTo>
                                <a:cubicBezTo>
                                  <a:pt x="23120" y="80921"/>
                                  <a:pt x="26974" y="84774"/>
                                  <a:pt x="30827" y="86701"/>
                                </a:cubicBezTo>
                                <a:cubicBezTo>
                                  <a:pt x="34680" y="90554"/>
                                  <a:pt x="36607" y="96334"/>
                                  <a:pt x="40461" y="96334"/>
                                </a:cubicBezTo>
                                <a:cubicBezTo>
                                  <a:pt x="48167" y="98261"/>
                                  <a:pt x="53947" y="86701"/>
                                  <a:pt x="55874" y="80921"/>
                                </a:cubicBezTo>
                                <a:cubicBezTo>
                                  <a:pt x="57801" y="75141"/>
                                  <a:pt x="59727" y="69361"/>
                                  <a:pt x="61654" y="63581"/>
                                </a:cubicBezTo>
                                <a:cubicBezTo>
                                  <a:pt x="65507" y="53947"/>
                                  <a:pt x="71287" y="46241"/>
                                  <a:pt x="78994" y="42387"/>
                                </a:cubicBezTo>
                                <a:cubicBezTo>
                                  <a:pt x="86701" y="36607"/>
                                  <a:pt x="96334" y="34680"/>
                                  <a:pt x="105968" y="36607"/>
                                </a:cubicBezTo>
                                <a:cubicBezTo>
                                  <a:pt x="105968" y="36607"/>
                                  <a:pt x="105968" y="36607"/>
                                  <a:pt x="104041" y="36607"/>
                                </a:cubicBezTo>
                                <a:lnTo>
                                  <a:pt x="53947" y="3853"/>
                                </a:lnTo>
                                <a:cubicBezTo>
                                  <a:pt x="50094" y="1927"/>
                                  <a:pt x="46241" y="0"/>
                                  <a:pt x="40461" y="0"/>
                                </a:cubicBezTo>
                                <a:cubicBezTo>
                                  <a:pt x="36607" y="1927"/>
                                  <a:pt x="34680" y="3853"/>
                                  <a:pt x="30827" y="5780"/>
                                </a:cubicBezTo>
                                <a:cubicBezTo>
                                  <a:pt x="23120" y="11560"/>
                                  <a:pt x="15414" y="19267"/>
                                  <a:pt x="11560" y="26974"/>
                                </a:cubicBezTo>
                                <a:cubicBezTo>
                                  <a:pt x="7707" y="32754"/>
                                  <a:pt x="5780" y="38534"/>
                                  <a:pt x="3853" y="44314"/>
                                </a:cubicBezTo>
                                <a:cubicBezTo>
                                  <a:pt x="1927" y="50094"/>
                                  <a:pt x="0" y="57801"/>
                                  <a:pt x="0" y="65507"/>
                                </a:cubicBezTo>
                                <a:cubicBezTo>
                                  <a:pt x="0" y="71287"/>
                                  <a:pt x="1927" y="77068"/>
                                  <a:pt x="7707" y="78994"/>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09" name="图形 1">
                          <a:extLst>
                            <a:ext uri="{FF2B5EF4-FFF2-40B4-BE49-F238E27FC236}">
                              <a16:creationId xmlns:a16="http://schemas.microsoft.com/office/drawing/2014/main" id="{331528C5-A4C1-44A2-9E8F-CA82D4D9FF3E}"/>
                            </a:ext>
                          </a:extLst>
                        </p:cNvPr>
                        <p:cNvGrpSpPr/>
                        <p:nvPr/>
                      </p:nvGrpSpPr>
                      <p:grpSpPr>
                        <a:xfrm>
                          <a:off x="4373471" y="2331120"/>
                          <a:ext cx="158285" cy="133708"/>
                          <a:chOff x="4373471" y="2331120"/>
                          <a:chExt cx="158285" cy="133708"/>
                        </a:xfrm>
                      </p:grpSpPr>
                      <p:grpSp>
                        <p:nvGrpSpPr>
                          <p:cNvPr id="510" name="图形 1">
                            <a:extLst>
                              <a:ext uri="{FF2B5EF4-FFF2-40B4-BE49-F238E27FC236}">
                                <a16:creationId xmlns:a16="http://schemas.microsoft.com/office/drawing/2014/main" id="{2AA5CF23-6D34-46AF-BDA3-C18BB9C6A06A}"/>
                              </a:ext>
                            </a:extLst>
                          </p:cNvPr>
                          <p:cNvGrpSpPr/>
                          <p:nvPr/>
                        </p:nvGrpSpPr>
                        <p:grpSpPr>
                          <a:xfrm>
                            <a:off x="4373471" y="2331120"/>
                            <a:ext cx="158285" cy="133708"/>
                            <a:chOff x="4373471" y="2331120"/>
                            <a:chExt cx="158285" cy="133708"/>
                          </a:xfrm>
                        </p:grpSpPr>
                        <p:sp>
                          <p:nvSpPr>
                            <p:cNvPr id="512" name="任意多边形: 形状 511">
                              <a:extLst>
                                <a:ext uri="{FF2B5EF4-FFF2-40B4-BE49-F238E27FC236}">
                                  <a16:creationId xmlns:a16="http://schemas.microsoft.com/office/drawing/2014/main" id="{B7A5A42B-C1E0-45B2-A72F-EFA88F5B3C1F}"/>
                                </a:ext>
                              </a:extLst>
                            </p:cNvPr>
                            <p:cNvSpPr/>
                            <p:nvPr/>
                          </p:nvSpPr>
                          <p:spPr>
                            <a:xfrm>
                              <a:off x="4373471" y="2331120"/>
                              <a:ext cx="158285" cy="129461"/>
                            </a:xfrm>
                            <a:custGeom>
                              <a:avLst/>
                              <a:gdLst>
                                <a:gd name="connsiteX0" fmla="*/ 158286 w 158285"/>
                                <a:gd name="connsiteY0" fmla="*/ 81294 h 129461"/>
                                <a:gd name="connsiteX1" fmla="*/ 158286 w 158285"/>
                                <a:gd name="connsiteY1" fmla="*/ 123681 h 129461"/>
                                <a:gd name="connsiteX2" fmla="*/ 85072 w 158285"/>
                                <a:gd name="connsiteY2" fmla="*/ 108268 h 129461"/>
                                <a:gd name="connsiteX3" fmla="*/ 60025 w 158285"/>
                                <a:gd name="connsiteY3" fmla="*/ 100561 h 129461"/>
                                <a:gd name="connsiteX4" fmla="*/ 17637 w 158285"/>
                                <a:gd name="connsiteY4" fmla="*/ 125608 h 129461"/>
                                <a:gd name="connsiteX5" fmla="*/ 19564 w 158285"/>
                                <a:gd name="connsiteY5" fmla="*/ 129462 h 129461"/>
                                <a:gd name="connsiteX6" fmla="*/ 15711 w 158285"/>
                                <a:gd name="connsiteY6" fmla="*/ 125608 h 129461"/>
                                <a:gd name="connsiteX7" fmla="*/ 15711 w 158285"/>
                                <a:gd name="connsiteY7" fmla="*/ 125608 h 129461"/>
                                <a:gd name="connsiteX8" fmla="*/ 297 w 158285"/>
                                <a:gd name="connsiteY8" fmla="*/ 89001 h 129461"/>
                                <a:gd name="connsiteX9" fmla="*/ 2224 w 158285"/>
                                <a:gd name="connsiteY9" fmla="*/ 83221 h 129461"/>
                                <a:gd name="connsiteX10" fmla="*/ 2224 w 158285"/>
                                <a:gd name="connsiteY10" fmla="*/ 81294 h 129461"/>
                                <a:gd name="connsiteX11" fmla="*/ 21491 w 158285"/>
                                <a:gd name="connsiteY11" fmla="*/ 23494 h 129461"/>
                                <a:gd name="connsiteX12" fmla="*/ 27271 w 158285"/>
                                <a:gd name="connsiteY12" fmla="*/ 11934 h 129461"/>
                                <a:gd name="connsiteX13" fmla="*/ 58098 w 158285"/>
                                <a:gd name="connsiteY13" fmla="*/ 373 h 129461"/>
                                <a:gd name="connsiteX14" fmla="*/ 158286 w 158285"/>
                                <a:gd name="connsiteY14" fmla="*/ 81294 h 12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285" h="129461">
                                  <a:moveTo>
                                    <a:pt x="158286" y="81294"/>
                                  </a:moveTo>
                                  <a:lnTo>
                                    <a:pt x="158286" y="123681"/>
                                  </a:lnTo>
                                  <a:cubicBezTo>
                                    <a:pt x="133239" y="127535"/>
                                    <a:pt x="100485" y="114048"/>
                                    <a:pt x="85072" y="108268"/>
                                  </a:cubicBezTo>
                                  <a:cubicBezTo>
                                    <a:pt x="77365" y="104415"/>
                                    <a:pt x="67731" y="102488"/>
                                    <a:pt x="60025" y="100561"/>
                                  </a:cubicBezTo>
                                  <a:cubicBezTo>
                                    <a:pt x="8004" y="89001"/>
                                    <a:pt x="13784" y="115975"/>
                                    <a:pt x="17637" y="125608"/>
                                  </a:cubicBezTo>
                                  <a:cubicBezTo>
                                    <a:pt x="17637" y="127535"/>
                                    <a:pt x="19564" y="129462"/>
                                    <a:pt x="19564" y="129462"/>
                                  </a:cubicBezTo>
                                  <a:cubicBezTo>
                                    <a:pt x="17637" y="129462"/>
                                    <a:pt x="17637" y="127535"/>
                                    <a:pt x="15711" y="125608"/>
                                  </a:cubicBezTo>
                                  <a:cubicBezTo>
                                    <a:pt x="15711" y="125608"/>
                                    <a:pt x="15711" y="125608"/>
                                    <a:pt x="15711" y="125608"/>
                                  </a:cubicBezTo>
                                  <a:cubicBezTo>
                                    <a:pt x="6077" y="117901"/>
                                    <a:pt x="-1629" y="104415"/>
                                    <a:pt x="297" y="89001"/>
                                  </a:cubicBezTo>
                                  <a:cubicBezTo>
                                    <a:pt x="297" y="87074"/>
                                    <a:pt x="297" y="85148"/>
                                    <a:pt x="2224" y="83221"/>
                                  </a:cubicBezTo>
                                  <a:cubicBezTo>
                                    <a:pt x="2224" y="83221"/>
                                    <a:pt x="2224" y="81294"/>
                                    <a:pt x="2224" y="81294"/>
                                  </a:cubicBezTo>
                                  <a:lnTo>
                                    <a:pt x="21491" y="23494"/>
                                  </a:lnTo>
                                  <a:cubicBezTo>
                                    <a:pt x="23417" y="19640"/>
                                    <a:pt x="25344" y="15787"/>
                                    <a:pt x="27271" y="11934"/>
                                  </a:cubicBezTo>
                                  <a:cubicBezTo>
                                    <a:pt x="34978" y="4227"/>
                                    <a:pt x="46538" y="-1553"/>
                                    <a:pt x="58098" y="373"/>
                                  </a:cubicBezTo>
                                  <a:cubicBezTo>
                                    <a:pt x="104338" y="8080"/>
                                    <a:pt x="158286" y="81294"/>
                                    <a:pt x="158286" y="81294"/>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13" name="任意多边形: 形状 512">
                              <a:extLst>
                                <a:ext uri="{FF2B5EF4-FFF2-40B4-BE49-F238E27FC236}">
                                  <a16:creationId xmlns:a16="http://schemas.microsoft.com/office/drawing/2014/main" id="{1EAD90E7-F6F8-4C1B-A18A-557E20B6DE0D}"/>
                                </a:ext>
                              </a:extLst>
                            </p:cNvPr>
                            <p:cNvSpPr/>
                            <p:nvPr/>
                          </p:nvSpPr>
                          <p:spPr>
                            <a:xfrm>
                              <a:off x="4373471" y="2331120"/>
                              <a:ext cx="158285" cy="129461"/>
                            </a:xfrm>
                            <a:custGeom>
                              <a:avLst/>
                              <a:gdLst>
                                <a:gd name="connsiteX0" fmla="*/ 158286 w 158285"/>
                                <a:gd name="connsiteY0" fmla="*/ 81294 h 129461"/>
                                <a:gd name="connsiteX1" fmla="*/ 158286 w 158285"/>
                                <a:gd name="connsiteY1" fmla="*/ 123681 h 129461"/>
                                <a:gd name="connsiteX2" fmla="*/ 85072 w 158285"/>
                                <a:gd name="connsiteY2" fmla="*/ 108268 h 129461"/>
                                <a:gd name="connsiteX3" fmla="*/ 60025 w 158285"/>
                                <a:gd name="connsiteY3" fmla="*/ 100561 h 129461"/>
                                <a:gd name="connsiteX4" fmla="*/ 17637 w 158285"/>
                                <a:gd name="connsiteY4" fmla="*/ 125608 h 129461"/>
                                <a:gd name="connsiteX5" fmla="*/ 19564 w 158285"/>
                                <a:gd name="connsiteY5" fmla="*/ 129462 h 129461"/>
                                <a:gd name="connsiteX6" fmla="*/ 15711 w 158285"/>
                                <a:gd name="connsiteY6" fmla="*/ 125608 h 129461"/>
                                <a:gd name="connsiteX7" fmla="*/ 15711 w 158285"/>
                                <a:gd name="connsiteY7" fmla="*/ 125608 h 129461"/>
                                <a:gd name="connsiteX8" fmla="*/ 297 w 158285"/>
                                <a:gd name="connsiteY8" fmla="*/ 89001 h 129461"/>
                                <a:gd name="connsiteX9" fmla="*/ 2224 w 158285"/>
                                <a:gd name="connsiteY9" fmla="*/ 83221 h 129461"/>
                                <a:gd name="connsiteX10" fmla="*/ 2224 w 158285"/>
                                <a:gd name="connsiteY10" fmla="*/ 81294 h 129461"/>
                                <a:gd name="connsiteX11" fmla="*/ 21491 w 158285"/>
                                <a:gd name="connsiteY11" fmla="*/ 23494 h 129461"/>
                                <a:gd name="connsiteX12" fmla="*/ 27271 w 158285"/>
                                <a:gd name="connsiteY12" fmla="*/ 11934 h 129461"/>
                                <a:gd name="connsiteX13" fmla="*/ 58098 w 158285"/>
                                <a:gd name="connsiteY13" fmla="*/ 373 h 129461"/>
                                <a:gd name="connsiteX14" fmla="*/ 158286 w 158285"/>
                                <a:gd name="connsiteY14" fmla="*/ 81294 h 12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285" h="129461">
                                  <a:moveTo>
                                    <a:pt x="158286" y="81294"/>
                                  </a:moveTo>
                                  <a:lnTo>
                                    <a:pt x="158286" y="123681"/>
                                  </a:lnTo>
                                  <a:cubicBezTo>
                                    <a:pt x="133239" y="127535"/>
                                    <a:pt x="100485" y="114048"/>
                                    <a:pt x="85072" y="108268"/>
                                  </a:cubicBezTo>
                                  <a:cubicBezTo>
                                    <a:pt x="77365" y="104415"/>
                                    <a:pt x="67731" y="102488"/>
                                    <a:pt x="60025" y="100561"/>
                                  </a:cubicBezTo>
                                  <a:cubicBezTo>
                                    <a:pt x="8004" y="89001"/>
                                    <a:pt x="13784" y="115975"/>
                                    <a:pt x="17637" y="125608"/>
                                  </a:cubicBezTo>
                                  <a:cubicBezTo>
                                    <a:pt x="17637" y="127535"/>
                                    <a:pt x="19564" y="129462"/>
                                    <a:pt x="19564" y="129462"/>
                                  </a:cubicBezTo>
                                  <a:cubicBezTo>
                                    <a:pt x="17637" y="129462"/>
                                    <a:pt x="17637" y="127535"/>
                                    <a:pt x="15711" y="125608"/>
                                  </a:cubicBezTo>
                                  <a:cubicBezTo>
                                    <a:pt x="15711" y="125608"/>
                                    <a:pt x="15711" y="125608"/>
                                    <a:pt x="15711" y="125608"/>
                                  </a:cubicBezTo>
                                  <a:cubicBezTo>
                                    <a:pt x="6077" y="117901"/>
                                    <a:pt x="-1629" y="104415"/>
                                    <a:pt x="297" y="89001"/>
                                  </a:cubicBezTo>
                                  <a:cubicBezTo>
                                    <a:pt x="297" y="87074"/>
                                    <a:pt x="297" y="85148"/>
                                    <a:pt x="2224" y="83221"/>
                                  </a:cubicBezTo>
                                  <a:cubicBezTo>
                                    <a:pt x="2224" y="83221"/>
                                    <a:pt x="2224" y="81294"/>
                                    <a:pt x="2224" y="81294"/>
                                  </a:cubicBezTo>
                                  <a:lnTo>
                                    <a:pt x="21491" y="23494"/>
                                  </a:lnTo>
                                  <a:cubicBezTo>
                                    <a:pt x="23417" y="19640"/>
                                    <a:pt x="25344" y="15787"/>
                                    <a:pt x="27271" y="11934"/>
                                  </a:cubicBezTo>
                                  <a:cubicBezTo>
                                    <a:pt x="34978" y="4227"/>
                                    <a:pt x="46538" y="-1553"/>
                                    <a:pt x="58098" y="373"/>
                                  </a:cubicBezTo>
                                  <a:cubicBezTo>
                                    <a:pt x="104338" y="8080"/>
                                    <a:pt x="158286" y="81294"/>
                                    <a:pt x="158286" y="81294"/>
                                  </a:cubicBezTo>
                                  <a:close/>
                                </a:path>
                              </a:pathLst>
                            </a:custGeom>
                            <a:solidFill>
                              <a:srgbClr val="005C1F">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14" name="任意多边形: 形状 513">
                              <a:extLst>
                                <a:ext uri="{FF2B5EF4-FFF2-40B4-BE49-F238E27FC236}">
                                  <a16:creationId xmlns:a16="http://schemas.microsoft.com/office/drawing/2014/main" id="{74DF5FA3-F870-404E-84A5-7660791406CC}"/>
                                </a:ext>
                              </a:extLst>
                            </p:cNvPr>
                            <p:cNvSpPr/>
                            <p:nvPr/>
                          </p:nvSpPr>
                          <p:spPr>
                            <a:xfrm>
                              <a:off x="4469347" y="2385441"/>
                              <a:ext cx="62409" cy="64436"/>
                            </a:xfrm>
                            <a:custGeom>
                              <a:avLst/>
                              <a:gdLst>
                                <a:gd name="connsiteX0" fmla="*/ 18096 w 62409"/>
                                <a:gd name="connsiteY0" fmla="*/ 59727 h 64436"/>
                                <a:gd name="connsiteX1" fmla="*/ 756 w 62409"/>
                                <a:gd name="connsiteY1" fmla="*/ 48167 h 64436"/>
                                <a:gd name="connsiteX2" fmla="*/ 4609 w 62409"/>
                                <a:gd name="connsiteY2" fmla="*/ 34680 h 64436"/>
                                <a:gd name="connsiteX3" fmla="*/ 14243 w 62409"/>
                                <a:gd name="connsiteY3" fmla="*/ 30827 h 64436"/>
                                <a:gd name="connsiteX4" fmla="*/ 20023 w 62409"/>
                                <a:gd name="connsiteY4" fmla="*/ 26974 h 64436"/>
                                <a:gd name="connsiteX5" fmla="*/ 21949 w 62409"/>
                                <a:gd name="connsiteY5" fmla="*/ 13487 h 64436"/>
                                <a:gd name="connsiteX6" fmla="*/ 21949 w 62409"/>
                                <a:gd name="connsiteY6" fmla="*/ 3853 h 64436"/>
                                <a:gd name="connsiteX7" fmla="*/ 27730 w 62409"/>
                                <a:gd name="connsiteY7" fmla="*/ 0 h 64436"/>
                                <a:gd name="connsiteX8" fmla="*/ 43143 w 62409"/>
                                <a:gd name="connsiteY8" fmla="*/ 7707 h 64436"/>
                                <a:gd name="connsiteX9" fmla="*/ 56630 w 62409"/>
                                <a:gd name="connsiteY9" fmla="*/ 25047 h 64436"/>
                                <a:gd name="connsiteX10" fmla="*/ 62410 w 62409"/>
                                <a:gd name="connsiteY10" fmla="*/ 36607 h 64436"/>
                                <a:gd name="connsiteX11" fmla="*/ 62410 w 62409"/>
                                <a:gd name="connsiteY11" fmla="*/ 63581 h 64436"/>
                                <a:gd name="connsiteX12" fmla="*/ 41216 w 62409"/>
                                <a:gd name="connsiteY12" fmla="*/ 63581 h 64436"/>
                                <a:gd name="connsiteX13" fmla="*/ 18096 w 62409"/>
                                <a:gd name="connsiteY13" fmla="*/ 59727 h 6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09" h="64436">
                                  <a:moveTo>
                                    <a:pt x="18096" y="59727"/>
                                  </a:moveTo>
                                  <a:cubicBezTo>
                                    <a:pt x="12316" y="57801"/>
                                    <a:pt x="2683" y="53947"/>
                                    <a:pt x="756" y="48167"/>
                                  </a:cubicBezTo>
                                  <a:cubicBezTo>
                                    <a:pt x="-1171" y="42387"/>
                                    <a:pt x="756" y="36607"/>
                                    <a:pt x="4609" y="34680"/>
                                  </a:cubicBezTo>
                                  <a:cubicBezTo>
                                    <a:pt x="6536" y="32754"/>
                                    <a:pt x="10389" y="30827"/>
                                    <a:pt x="14243" y="30827"/>
                                  </a:cubicBezTo>
                                  <a:cubicBezTo>
                                    <a:pt x="16169" y="30827"/>
                                    <a:pt x="18096" y="28900"/>
                                    <a:pt x="20023" y="26974"/>
                                  </a:cubicBezTo>
                                  <a:cubicBezTo>
                                    <a:pt x="23876" y="23120"/>
                                    <a:pt x="21949" y="19267"/>
                                    <a:pt x="21949" y="13487"/>
                                  </a:cubicBezTo>
                                  <a:cubicBezTo>
                                    <a:pt x="21949" y="11560"/>
                                    <a:pt x="21949" y="7707"/>
                                    <a:pt x="21949" y="3853"/>
                                  </a:cubicBezTo>
                                  <a:cubicBezTo>
                                    <a:pt x="23876" y="1927"/>
                                    <a:pt x="25803" y="0"/>
                                    <a:pt x="27730" y="0"/>
                                  </a:cubicBezTo>
                                  <a:cubicBezTo>
                                    <a:pt x="33510" y="0"/>
                                    <a:pt x="39290" y="3853"/>
                                    <a:pt x="43143" y="7707"/>
                                  </a:cubicBezTo>
                                  <a:cubicBezTo>
                                    <a:pt x="48923" y="13487"/>
                                    <a:pt x="52776" y="19267"/>
                                    <a:pt x="56630" y="25047"/>
                                  </a:cubicBezTo>
                                  <a:cubicBezTo>
                                    <a:pt x="58556" y="28900"/>
                                    <a:pt x="60483" y="32754"/>
                                    <a:pt x="62410" y="36607"/>
                                  </a:cubicBezTo>
                                  <a:lnTo>
                                    <a:pt x="62410" y="63581"/>
                                  </a:lnTo>
                                  <a:cubicBezTo>
                                    <a:pt x="54703" y="65507"/>
                                    <a:pt x="46996" y="63581"/>
                                    <a:pt x="41216" y="63581"/>
                                  </a:cubicBezTo>
                                  <a:cubicBezTo>
                                    <a:pt x="31583" y="61654"/>
                                    <a:pt x="23876" y="61654"/>
                                    <a:pt x="18096" y="59727"/>
                                  </a:cubicBezTo>
                                  <a:close/>
                                </a:path>
                              </a:pathLst>
                            </a:custGeom>
                            <a:solidFill>
                              <a:srgbClr val="005C1F">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15" name="任意多边形: 形状 514">
                              <a:extLst>
                                <a:ext uri="{FF2B5EF4-FFF2-40B4-BE49-F238E27FC236}">
                                  <a16:creationId xmlns:a16="http://schemas.microsoft.com/office/drawing/2014/main" id="{A05B7BCC-F89C-4AA9-BCC4-92DF2CF4F11F}"/>
                                </a:ext>
                              </a:extLst>
                            </p:cNvPr>
                            <p:cNvSpPr/>
                            <p:nvPr/>
                          </p:nvSpPr>
                          <p:spPr>
                            <a:xfrm>
                              <a:off x="4384873" y="2426925"/>
                              <a:ext cx="144956" cy="37903"/>
                            </a:xfrm>
                            <a:custGeom>
                              <a:avLst/>
                              <a:gdLst>
                                <a:gd name="connsiteX0" fmla="*/ 144957 w 144956"/>
                                <a:gd name="connsiteY0" fmla="*/ 25950 h 37903"/>
                                <a:gd name="connsiteX1" fmla="*/ 8162 w 144956"/>
                                <a:gd name="connsiteY1" fmla="*/ 33656 h 37903"/>
                                <a:gd name="connsiteX2" fmla="*/ 455 w 144956"/>
                                <a:gd name="connsiteY2" fmla="*/ 27876 h 37903"/>
                                <a:gd name="connsiteX3" fmla="*/ 4309 w 144956"/>
                                <a:gd name="connsiteY3" fmla="*/ 31730 h 37903"/>
                                <a:gd name="connsiteX4" fmla="*/ 2382 w 144956"/>
                                <a:gd name="connsiteY4" fmla="*/ 27876 h 37903"/>
                                <a:gd name="connsiteX5" fmla="*/ 44769 w 144956"/>
                                <a:gd name="connsiteY5" fmla="*/ 2829 h 37903"/>
                                <a:gd name="connsiteX6" fmla="*/ 69816 w 144956"/>
                                <a:gd name="connsiteY6" fmla="*/ 10536 h 37903"/>
                                <a:gd name="connsiteX7" fmla="*/ 144957 w 144956"/>
                                <a:gd name="connsiteY7" fmla="*/ 25950 h 37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956" h="37903">
                                  <a:moveTo>
                                    <a:pt x="144957" y="25950"/>
                                  </a:moveTo>
                                  <a:cubicBezTo>
                                    <a:pt x="58256" y="41363"/>
                                    <a:pt x="23576" y="39437"/>
                                    <a:pt x="8162" y="33656"/>
                                  </a:cubicBezTo>
                                  <a:cubicBezTo>
                                    <a:pt x="4309" y="33656"/>
                                    <a:pt x="2382" y="31730"/>
                                    <a:pt x="455" y="27876"/>
                                  </a:cubicBezTo>
                                  <a:cubicBezTo>
                                    <a:pt x="2382" y="29803"/>
                                    <a:pt x="2382" y="29803"/>
                                    <a:pt x="4309" y="31730"/>
                                  </a:cubicBezTo>
                                  <a:cubicBezTo>
                                    <a:pt x="4309" y="31730"/>
                                    <a:pt x="4309" y="29803"/>
                                    <a:pt x="2382" y="27876"/>
                                  </a:cubicBezTo>
                                  <a:cubicBezTo>
                                    <a:pt x="-1471" y="18243"/>
                                    <a:pt x="-7251" y="-8731"/>
                                    <a:pt x="44769" y="2829"/>
                                  </a:cubicBezTo>
                                  <a:cubicBezTo>
                                    <a:pt x="54403" y="4756"/>
                                    <a:pt x="62109" y="6683"/>
                                    <a:pt x="69816" y="10536"/>
                                  </a:cubicBezTo>
                                  <a:cubicBezTo>
                                    <a:pt x="87156" y="18243"/>
                                    <a:pt x="121837" y="29803"/>
                                    <a:pt x="144957" y="25950"/>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16" name="任意多边形: 形状 515">
                              <a:extLst>
                                <a:ext uri="{FF2B5EF4-FFF2-40B4-BE49-F238E27FC236}">
                                  <a16:creationId xmlns:a16="http://schemas.microsoft.com/office/drawing/2014/main" id="{140FCE3D-17E3-44EA-B7F7-98212805C067}"/>
                                </a:ext>
                              </a:extLst>
                            </p:cNvPr>
                            <p:cNvSpPr/>
                            <p:nvPr/>
                          </p:nvSpPr>
                          <p:spPr>
                            <a:xfrm>
                              <a:off x="4384873" y="2426925"/>
                              <a:ext cx="144956" cy="37903"/>
                            </a:xfrm>
                            <a:custGeom>
                              <a:avLst/>
                              <a:gdLst>
                                <a:gd name="connsiteX0" fmla="*/ 144957 w 144956"/>
                                <a:gd name="connsiteY0" fmla="*/ 25950 h 37903"/>
                                <a:gd name="connsiteX1" fmla="*/ 8162 w 144956"/>
                                <a:gd name="connsiteY1" fmla="*/ 33656 h 37903"/>
                                <a:gd name="connsiteX2" fmla="*/ 455 w 144956"/>
                                <a:gd name="connsiteY2" fmla="*/ 27876 h 37903"/>
                                <a:gd name="connsiteX3" fmla="*/ 4309 w 144956"/>
                                <a:gd name="connsiteY3" fmla="*/ 31730 h 37903"/>
                                <a:gd name="connsiteX4" fmla="*/ 2382 w 144956"/>
                                <a:gd name="connsiteY4" fmla="*/ 27876 h 37903"/>
                                <a:gd name="connsiteX5" fmla="*/ 44769 w 144956"/>
                                <a:gd name="connsiteY5" fmla="*/ 2829 h 37903"/>
                                <a:gd name="connsiteX6" fmla="*/ 69816 w 144956"/>
                                <a:gd name="connsiteY6" fmla="*/ 10536 h 37903"/>
                                <a:gd name="connsiteX7" fmla="*/ 144957 w 144956"/>
                                <a:gd name="connsiteY7" fmla="*/ 25950 h 37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956" h="37903">
                                  <a:moveTo>
                                    <a:pt x="144957" y="25950"/>
                                  </a:moveTo>
                                  <a:cubicBezTo>
                                    <a:pt x="58256" y="41363"/>
                                    <a:pt x="23576" y="39437"/>
                                    <a:pt x="8162" y="33656"/>
                                  </a:cubicBezTo>
                                  <a:cubicBezTo>
                                    <a:pt x="4309" y="33656"/>
                                    <a:pt x="2382" y="31730"/>
                                    <a:pt x="455" y="27876"/>
                                  </a:cubicBezTo>
                                  <a:cubicBezTo>
                                    <a:pt x="2382" y="29803"/>
                                    <a:pt x="2382" y="29803"/>
                                    <a:pt x="4309" y="31730"/>
                                  </a:cubicBezTo>
                                  <a:cubicBezTo>
                                    <a:pt x="4309" y="31730"/>
                                    <a:pt x="4309" y="29803"/>
                                    <a:pt x="2382" y="27876"/>
                                  </a:cubicBezTo>
                                  <a:cubicBezTo>
                                    <a:pt x="-1471" y="18243"/>
                                    <a:pt x="-7251" y="-8731"/>
                                    <a:pt x="44769" y="2829"/>
                                  </a:cubicBezTo>
                                  <a:cubicBezTo>
                                    <a:pt x="54403" y="4756"/>
                                    <a:pt x="62109" y="6683"/>
                                    <a:pt x="69816" y="10536"/>
                                  </a:cubicBezTo>
                                  <a:cubicBezTo>
                                    <a:pt x="87156" y="18243"/>
                                    <a:pt x="121837" y="29803"/>
                                    <a:pt x="144957" y="25950"/>
                                  </a:cubicBezTo>
                                  <a:close/>
                                </a:path>
                              </a:pathLst>
                            </a:custGeom>
                            <a:solidFill>
                              <a:srgbClr val="005C1F">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11" name="任意多边形: 形状 510">
                            <a:extLst>
                              <a:ext uri="{FF2B5EF4-FFF2-40B4-BE49-F238E27FC236}">
                                <a16:creationId xmlns:a16="http://schemas.microsoft.com/office/drawing/2014/main" id="{99B508A1-F51A-4B96-B457-9ED2FE711D9F}"/>
                              </a:ext>
                            </a:extLst>
                          </p:cNvPr>
                          <p:cNvSpPr/>
                          <p:nvPr/>
                        </p:nvSpPr>
                        <p:spPr>
                          <a:xfrm>
                            <a:off x="4373769" y="2342255"/>
                            <a:ext cx="102870" cy="79737"/>
                          </a:xfrm>
                          <a:custGeom>
                            <a:avLst/>
                            <a:gdLst>
                              <a:gd name="connsiteX0" fmla="*/ 102114 w 102870"/>
                              <a:gd name="connsiteY0" fmla="*/ 39332 h 79737"/>
                              <a:gd name="connsiteX1" fmla="*/ 94408 w 102870"/>
                              <a:gd name="connsiteY1" fmla="*/ 48965 h 79737"/>
                              <a:gd name="connsiteX2" fmla="*/ 90554 w 102870"/>
                              <a:gd name="connsiteY2" fmla="*/ 60525 h 79737"/>
                              <a:gd name="connsiteX3" fmla="*/ 88628 w 102870"/>
                              <a:gd name="connsiteY3" fmla="*/ 75939 h 79737"/>
                              <a:gd name="connsiteX4" fmla="*/ 65507 w 102870"/>
                              <a:gd name="connsiteY4" fmla="*/ 74012 h 79737"/>
                              <a:gd name="connsiteX5" fmla="*/ 50094 w 102870"/>
                              <a:gd name="connsiteY5" fmla="*/ 64379 h 79737"/>
                              <a:gd name="connsiteX6" fmla="*/ 23120 w 102870"/>
                              <a:gd name="connsiteY6" fmla="*/ 60525 h 79737"/>
                              <a:gd name="connsiteX7" fmla="*/ 0 w 102870"/>
                              <a:gd name="connsiteY7" fmla="*/ 74012 h 79737"/>
                              <a:gd name="connsiteX8" fmla="*/ 0 w 102870"/>
                              <a:gd name="connsiteY8" fmla="*/ 72086 h 79737"/>
                              <a:gd name="connsiteX9" fmla="*/ 19267 w 102870"/>
                              <a:gd name="connsiteY9" fmla="*/ 14285 h 79737"/>
                              <a:gd name="connsiteX10" fmla="*/ 25047 w 102870"/>
                              <a:gd name="connsiteY10" fmla="*/ 2725 h 79737"/>
                              <a:gd name="connsiteX11" fmla="*/ 34680 w 102870"/>
                              <a:gd name="connsiteY11" fmla="*/ 798 h 79737"/>
                              <a:gd name="connsiteX12" fmla="*/ 63581 w 102870"/>
                              <a:gd name="connsiteY12" fmla="*/ 2725 h 79737"/>
                              <a:gd name="connsiteX13" fmla="*/ 80921 w 102870"/>
                              <a:gd name="connsiteY13" fmla="*/ 12358 h 79737"/>
                              <a:gd name="connsiteX14" fmla="*/ 98261 w 102870"/>
                              <a:gd name="connsiteY14" fmla="*/ 25845 h 79737"/>
                              <a:gd name="connsiteX15" fmla="*/ 102114 w 102870"/>
                              <a:gd name="connsiteY15" fmla="*/ 39332 h 7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870" h="79737">
                                <a:moveTo>
                                  <a:pt x="102114" y="39332"/>
                                </a:moveTo>
                                <a:cubicBezTo>
                                  <a:pt x="100188" y="43185"/>
                                  <a:pt x="96334" y="45112"/>
                                  <a:pt x="94408" y="48965"/>
                                </a:cubicBezTo>
                                <a:cubicBezTo>
                                  <a:pt x="92481" y="52819"/>
                                  <a:pt x="90554" y="56672"/>
                                  <a:pt x="90554" y="60525"/>
                                </a:cubicBezTo>
                                <a:cubicBezTo>
                                  <a:pt x="90554" y="66305"/>
                                  <a:pt x="92481" y="70159"/>
                                  <a:pt x="88628" y="75939"/>
                                </a:cubicBezTo>
                                <a:cubicBezTo>
                                  <a:pt x="84774" y="83646"/>
                                  <a:pt x="71287" y="77866"/>
                                  <a:pt x="65507" y="74012"/>
                                </a:cubicBezTo>
                                <a:cubicBezTo>
                                  <a:pt x="59727" y="70159"/>
                                  <a:pt x="55874" y="66305"/>
                                  <a:pt x="50094" y="64379"/>
                                </a:cubicBezTo>
                                <a:cubicBezTo>
                                  <a:pt x="42387" y="60525"/>
                                  <a:pt x="32754" y="58599"/>
                                  <a:pt x="23120" y="60525"/>
                                </a:cubicBezTo>
                                <a:cubicBezTo>
                                  <a:pt x="13487" y="62452"/>
                                  <a:pt x="5780" y="66305"/>
                                  <a:pt x="0" y="74012"/>
                                </a:cubicBezTo>
                                <a:cubicBezTo>
                                  <a:pt x="0" y="74012"/>
                                  <a:pt x="0" y="72086"/>
                                  <a:pt x="0" y="72086"/>
                                </a:cubicBezTo>
                                <a:lnTo>
                                  <a:pt x="19267" y="14285"/>
                                </a:lnTo>
                                <a:cubicBezTo>
                                  <a:pt x="21194" y="10431"/>
                                  <a:pt x="23120" y="6578"/>
                                  <a:pt x="25047" y="2725"/>
                                </a:cubicBezTo>
                                <a:cubicBezTo>
                                  <a:pt x="28900" y="798"/>
                                  <a:pt x="30827" y="798"/>
                                  <a:pt x="34680" y="798"/>
                                </a:cubicBezTo>
                                <a:cubicBezTo>
                                  <a:pt x="44314" y="-1129"/>
                                  <a:pt x="53947" y="798"/>
                                  <a:pt x="63581" y="2725"/>
                                </a:cubicBezTo>
                                <a:cubicBezTo>
                                  <a:pt x="69361" y="4651"/>
                                  <a:pt x="75141" y="8505"/>
                                  <a:pt x="80921" y="12358"/>
                                </a:cubicBezTo>
                                <a:cubicBezTo>
                                  <a:pt x="86701" y="16212"/>
                                  <a:pt x="92481" y="20065"/>
                                  <a:pt x="98261" y="25845"/>
                                </a:cubicBezTo>
                                <a:cubicBezTo>
                                  <a:pt x="102114" y="29698"/>
                                  <a:pt x="104041" y="35478"/>
                                  <a:pt x="102114" y="39332"/>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69" name="图形 1">
                        <a:extLst>
                          <a:ext uri="{FF2B5EF4-FFF2-40B4-BE49-F238E27FC236}">
                            <a16:creationId xmlns:a16="http://schemas.microsoft.com/office/drawing/2014/main" id="{A258F04D-D9E8-4765-9CA4-8306EC523AB8}"/>
                          </a:ext>
                        </a:extLst>
                      </p:cNvPr>
                      <p:cNvGrpSpPr/>
                      <p:nvPr/>
                    </p:nvGrpSpPr>
                    <p:grpSpPr>
                      <a:xfrm>
                        <a:off x="4411821" y="2417801"/>
                        <a:ext cx="305195" cy="195470"/>
                        <a:chOff x="4411821" y="2417801"/>
                        <a:chExt cx="305195" cy="195470"/>
                      </a:xfrm>
                    </p:grpSpPr>
                    <p:grpSp>
                      <p:nvGrpSpPr>
                        <p:cNvPr id="492" name="图形 1">
                          <a:extLst>
                            <a:ext uri="{FF2B5EF4-FFF2-40B4-BE49-F238E27FC236}">
                              <a16:creationId xmlns:a16="http://schemas.microsoft.com/office/drawing/2014/main" id="{1065FB93-8667-4BFA-B2BD-1DA60F966A1C}"/>
                            </a:ext>
                          </a:extLst>
                        </p:cNvPr>
                        <p:cNvGrpSpPr/>
                        <p:nvPr/>
                      </p:nvGrpSpPr>
                      <p:grpSpPr>
                        <a:xfrm>
                          <a:off x="4411821" y="2441314"/>
                          <a:ext cx="143056" cy="171956"/>
                          <a:chOff x="4411821" y="2441314"/>
                          <a:chExt cx="143056" cy="171956"/>
                        </a:xfrm>
                      </p:grpSpPr>
                      <p:grpSp>
                        <p:nvGrpSpPr>
                          <p:cNvPr id="501" name="图形 1">
                            <a:extLst>
                              <a:ext uri="{FF2B5EF4-FFF2-40B4-BE49-F238E27FC236}">
                                <a16:creationId xmlns:a16="http://schemas.microsoft.com/office/drawing/2014/main" id="{8C43BF83-41AF-44B2-83D7-03755EB52FFA}"/>
                              </a:ext>
                            </a:extLst>
                          </p:cNvPr>
                          <p:cNvGrpSpPr/>
                          <p:nvPr/>
                        </p:nvGrpSpPr>
                        <p:grpSpPr>
                          <a:xfrm>
                            <a:off x="4411821" y="2441314"/>
                            <a:ext cx="143056" cy="171956"/>
                            <a:chOff x="4411821" y="2441314"/>
                            <a:chExt cx="143056" cy="171956"/>
                          </a:xfrm>
                        </p:grpSpPr>
                        <p:sp>
                          <p:nvSpPr>
                            <p:cNvPr id="503" name="任意多边形: 形状 502">
                              <a:extLst>
                                <a:ext uri="{FF2B5EF4-FFF2-40B4-BE49-F238E27FC236}">
                                  <a16:creationId xmlns:a16="http://schemas.microsoft.com/office/drawing/2014/main" id="{518AB376-03DE-4BBF-B4A0-1501578280C0}"/>
                                </a:ext>
                              </a:extLst>
                            </p:cNvPr>
                            <p:cNvSpPr/>
                            <p:nvPr/>
                          </p:nvSpPr>
                          <p:spPr>
                            <a:xfrm>
                              <a:off x="4411821" y="2443241"/>
                              <a:ext cx="141859" cy="170030"/>
                            </a:xfrm>
                            <a:custGeom>
                              <a:avLst/>
                              <a:gdLst>
                                <a:gd name="connsiteX0" fmla="*/ 141130 w 141859"/>
                                <a:gd name="connsiteY0" fmla="*/ 30827 h 170030"/>
                                <a:gd name="connsiteX1" fmla="*/ 114156 w 141859"/>
                                <a:gd name="connsiteY1" fmla="*/ 0 h 170030"/>
                                <a:gd name="connsiteX2" fmla="*/ 67916 w 141859"/>
                                <a:gd name="connsiteY2" fmla="*/ 59727 h 170030"/>
                                <a:gd name="connsiteX3" fmla="*/ 54429 w 141859"/>
                                <a:gd name="connsiteY3" fmla="*/ 82848 h 170030"/>
                                <a:gd name="connsiteX4" fmla="*/ 4335 w 141859"/>
                                <a:gd name="connsiteY4" fmla="*/ 92481 h 170030"/>
                                <a:gd name="connsiteX5" fmla="*/ 2408 w 141859"/>
                                <a:gd name="connsiteY5" fmla="*/ 88628 h 170030"/>
                                <a:gd name="connsiteX6" fmla="*/ 482 w 141859"/>
                                <a:gd name="connsiteY6" fmla="*/ 94408 h 170030"/>
                                <a:gd name="connsiteX7" fmla="*/ 482 w 141859"/>
                                <a:gd name="connsiteY7" fmla="*/ 94408 h 170030"/>
                                <a:gd name="connsiteX8" fmla="*/ 12042 w 141859"/>
                                <a:gd name="connsiteY8" fmla="*/ 131015 h 170030"/>
                                <a:gd name="connsiteX9" fmla="*/ 15895 w 141859"/>
                                <a:gd name="connsiteY9" fmla="*/ 134868 h 170030"/>
                                <a:gd name="connsiteX10" fmla="*/ 17822 w 141859"/>
                                <a:gd name="connsiteY10" fmla="*/ 134868 h 170030"/>
                                <a:gd name="connsiteX11" fmla="*/ 69842 w 141859"/>
                                <a:gd name="connsiteY11" fmla="*/ 165695 h 170030"/>
                                <a:gd name="connsiteX12" fmla="*/ 83329 w 141859"/>
                                <a:gd name="connsiteY12" fmla="*/ 169549 h 170030"/>
                                <a:gd name="connsiteX13" fmla="*/ 114156 w 141859"/>
                                <a:gd name="connsiteY13" fmla="*/ 157988 h 170030"/>
                                <a:gd name="connsiteX14" fmla="*/ 141130 w 141859"/>
                                <a:gd name="connsiteY14" fmla="*/ 30827 h 17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859" h="170030">
                                  <a:moveTo>
                                    <a:pt x="141130" y="30827"/>
                                  </a:moveTo>
                                  <a:lnTo>
                                    <a:pt x="114156" y="0"/>
                                  </a:lnTo>
                                  <a:cubicBezTo>
                                    <a:pt x="92963" y="13487"/>
                                    <a:pt x="75623" y="44314"/>
                                    <a:pt x="67916" y="59727"/>
                                  </a:cubicBezTo>
                                  <a:cubicBezTo>
                                    <a:pt x="64062" y="67434"/>
                                    <a:pt x="58282" y="75141"/>
                                    <a:pt x="54429" y="82848"/>
                                  </a:cubicBezTo>
                                  <a:cubicBezTo>
                                    <a:pt x="21675" y="125235"/>
                                    <a:pt x="8188" y="102114"/>
                                    <a:pt x="4335" y="92481"/>
                                  </a:cubicBezTo>
                                  <a:cubicBezTo>
                                    <a:pt x="4335" y="90554"/>
                                    <a:pt x="2408" y="88628"/>
                                    <a:pt x="2408" y="88628"/>
                                  </a:cubicBezTo>
                                  <a:cubicBezTo>
                                    <a:pt x="2408" y="90554"/>
                                    <a:pt x="2408" y="92481"/>
                                    <a:pt x="482" y="94408"/>
                                  </a:cubicBezTo>
                                  <a:cubicBezTo>
                                    <a:pt x="482" y="94408"/>
                                    <a:pt x="482" y="94408"/>
                                    <a:pt x="482" y="94408"/>
                                  </a:cubicBezTo>
                                  <a:cubicBezTo>
                                    <a:pt x="-1445" y="107895"/>
                                    <a:pt x="2408" y="121381"/>
                                    <a:pt x="12042" y="131015"/>
                                  </a:cubicBezTo>
                                  <a:cubicBezTo>
                                    <a:pt x="13968" y="132941"/>
                                    <a:pt x="15895" y="132941"/>
                                    <a:pt x="15895" y="134868"/>
                                  </a:cubicBezTo>
                                  <a:cubicBezTo>
                                    <a:pt x="15895" y="134868"/>
                                    <a:pt x="15895" y="134868"/>
                                    <a:pt x="17822" y="134868"/>
                                  </a:cubicBezTo>
                                  <a:lnTo>
                                    <a:pt x="69842" y="165695"/>
                                  </a:lnTo>
                                  <a:cubicBezTo>
                                    <a:pt x="73696" y="167622"/>
                                    <a:pt x="77549" y="169549"/>
                                    <a:pt x="83329" y="169549"/>
                                  </a:cubicBezTo>
                                  <a:cubicBezTo>
                                    <a:pt x="94889" y="171475"/>
                                    <a:pt x="106450" y="167622"/>
                                    <a:pt x="114156" y="157988"/>
                                  </a:cubicBezTo>
                                  <a:cubicBezTo>
                                    <a:pt x="148837" y="119455"/>
                                    <a:pt x="141130" y="30827"/>
                                    <a:pt x="141130" y="30827"/>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04" name="任意多边形: 形状 503">
                              <a:extLst>
                                <a:ext uri="{FF2B5EF4-FFF2-40B4-BE49-F238E27FC236}">
                                  <a16:creationId xmlns:a16="http://schemas.microsoft.com/office/drawing/2014/main" id="{826C8DDA-0DAB-4B1B-9D0B-0987D835C684}"/>
                                </a:ext>
                              </a:extLst>
                            </p:cNvPr>
                            <p:cNvSpPr/>
                            <p:nvPr/>
                          </p:nvSpPr>
                          <p:spPr>
                            <a:xfrm>
                              <a:off x="4411821" y="2443241"/>
                              <a:ext cx="141859" cy="170030"/>
                            </a:xfrm>
                            <a:custGeom>
                              <a:avLst/>
                              <a:gdLst>
                                <a:gd name="connsiteX0" fmla="*/ 141130 w 141859"/>
                                <a:gd name="connsiteY0" fmla="*/ 30827 h 170030"/>
                                <a:gd name="connsiteX1" fmla="*/ 114156 w 141859"/>
                                <a:gd name="connsiteY1" fmla="*/ 0 h 170030"/>
                                <a:gd name="connsiteX2" fmla="*/ 67916 w 141859"/>
                                <a:gd name="connsiteY2" fmla="*/ 59727 h 170030"/>
                                <a:gd name="connsiteX3" fmla="*/ 54429 w 141859"/>
                                <a:gd name="connsiteY3" fmla="*/ 82848 h 170030"/>
                                <a:gd name="connsiteX4" fmla="*/ 4335 w 141859"/>
                                <a:gd name="connsiteY4" fmla="*/ 92481 h 170030"/>
                                <a:gd name="connsiteX5" fmla="*/ 2408 w 141859"/>
                                <a:gd name="connsiteY5" fmla="*/ 88628 h 170030"/>
                                <a:gd name="connsiteX6" fmla="*/ 482 w 141859"/>
                                <a:gd name="connsiteY6" fmla="*/ 94408 h 170030"/>
                                <a:gd name="connsiteX7" fmla="*/ 482 w 141859"/>
                                <a:gd name="connsiteY7" fmla="*/ 94408 h 170030"/>
                                <a:gd name="connsiteX8" fmla="*/ 12042 w 141859"/>
                                <a:gd name="connsiteY8" fmla="*/ 131015 h 170030"/>
                                <a:gd name="connsiteX9" fmla="*/ 15895 w 141859"/>
                                <a:gd name="connsiteY9" fmla="*/ 134868 h 170030"/>
                                <a:gd name="connsiteX10" fmla="*/ 17822 w 141859"/>
                                <a:gd name="connsiteY10" fmla="*/ 134868 h 170030"/>
                                <a:gd name="connsiteX11" fmla="*/ 69842 w 141859"/>
                                <a:gd name="connsiteY11" fmla="*/ 165695 h 170030"/>
                                <a:gd name="connsiteX12" fmla="*/ 83329 w 141859"/>
                                <a:gd name="connsiteY12" fmla="*/ 169549 h 170030"/>
                                <a:gd name="connsiteX13" fmla="*/ 114156 w 141859"/>
                                <a:gd name="connsiteY13" fmla="*/ 157988 h 170030"/>
                                <a:gd name="connsiteX14" fmla="*/ 141130 w 141859"/>
                                <a:gd name="connsiteY14" fmla="*/ 30827 h 17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859" h="170030">
                                  <a:moveTo>
                                    <a:pt x="141130" y="30827"/>
                                  </a:moveTo>
                                  <a:lnTo>
                                    <a:pt x="114156" y="0"/>
                                  </a:lnTo>
                                  <a:cubicBezTo>
                                    <a:pt x="92963" y="13487"/>
                                    <a:pt x="75623" y="44314"/>
                                    <a:pt x="67916" y="59727"/>
                                  </a:cubicBezTo>
                                  <a:cubicBezTo>
                                    <a:pt x="64062" y="67434"/>
                                    <a:pt x="58282" y="75141"/>
                                    <a:pt x="54429" y="82848"/>
                                  </a:cubicBezTo>
                                  <a:cubicBezTo>
                                    <a:pt x="21675" y="125235"/>
                                    <a:pt x="8188" y="102114"/>
                                    <a:pt x="4335" y="92481"/>
                                  </a:cubicBezTo>
                                  <a:cubicBezTo>
                                    <a:pt x="4335" y="90554"/>
                                    <a:pt x="2408" y="88628"/>
                                    <a:pt x="2408" y="88628"/>
                                  </a:cubicBezTo>
                                  <a:cubicBezTo>
                                    <a:pt x="2408" y="90554"/>
                                    <a:pt x="2408" y="92481"/>
                                    <a:pt x="482" y="94408"/>
                                  </a:cubicBezTo>
                                  <a:cubicBezTo>
                                    <a:pt x="482" y="94408"/>
                                    <a:pt x="482" y="94408"/>
                                    <a:pt x="482" y="94408"/>
                                  </a:cubicBezTo>
                                  <a:cubicBezTo>
                                    <a:pt x="-1445" y="107895"/>
                                    <a:pt x="2408" y="121381"/>
                                    <a:pt x="12042" y="131015"/>
                                  </a:cubicBezTo>
                                  <a:cubicBezTo>
                                    <a:pt x="13968" y="132941"/>
                                    <a:pt x="15895" y="132941"/>
                                    <a:pt x="15895" y="134868"/>
                                  </a:cubicBezTo>
                                  <a:cubicBezTo>
                                    <a:pt x="15895" y="134868"/>
                                    <a:pt x="15895" y="134868"/>
                                    <a:pt x="17822" y="134868"/>
                                  </a:cubicBezTo>
                                  <a:lnTo>
                                    <a:pt x="69842" y="165695"/>
                                  </a:lnTo>
                                  <a:cubicBezTo>
                                    <a:pt x="73696" y="167622"/>
                                    <a:pt x="77549" y="169549"/>
                                    <a:pt x="83329" y="169549"/>
                                  </a:cubicBezTo>
                                  <a:cubicBezTo>
                                    <a:pt x="94889" y="171475"/>
                                    <a:pt x="106450" y="167622"/>
                                    <a:pt x="114156" y="157988"/>
                                  </a:cubicBezTo>
                                  <a:cubicBezTo>
                                    <a:pt x="148837" y="119455"/>
                                    <a:pt x="141130" y="30827"/>
                                    <a:pt x="141130" y="30827"/>
                                  </a:cubicBezTo>
                                  <a:close/>
                                </a:path>
                              </a:pathLst>
                            </a:custGeom>
                            <a:solidFill>
                              <a:srgbClr val="005C1F">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05" name="任意多边形: 形状 504">
                              <a:extLst>
                                <a:ext uri="{FF2B5EF4-FFF2-40B4-BE49-F238E27FC236}">
                                  <a16:creationId xmlns:a16="http://schemas.microsoft.com/office/drawing/2014/main" id="{F190A414-E84F-4B81-85C9-052D45E003F5}"/>
                                </a:ext>
                              </a:extLst>
                            </p:cNvPr>
                            <p:cNvSpPr/>
                            <p:nvPr/>
                          </p:nvSpPr>
                          <p:spPr>
                            <a:xfrm>
                              <a:off x="4499003" y="2441314"/>
                              <a:ext cx="55873" cy="73214"/>
                            </a:xfrm>
                            <a:custGeom>
                              <a:avLst/>
                              <a:gdLst>
                                <a:gd name="connsiteX0" fmla="*/ 55874 w 55873"/>
                                <a:gd name="connsiteY0" fmla="*/ 69361 h 73214"/>
                                <a:gd name="connsiteX1" fmla="*/ 46241 w 55873"/>
                                <a:gd name="connsiteY1" fmla="*/ 73214 h 73214"/>
                                <a:gd name="connsiteX2" fmla="*/ 32754 w 55873"/>
                                <a:gd name="connsiteY2" fmla="*/ 67434 h 73214"/>
                                <a:gd name="connsiteX3" fmla="*/ 28900 w 55873"/>
                                <a:gd name="connsiteY3" fmla="*/ 52021 h 73214"/>
                                <a:gd name="connsiteX4" fmla="*/ 17340 w 55873"/>
                                <a:gd name="connsiteY4" fmla="*/ 44314 h 73214"/>
                                <a:gd name="connsiteX5" fmla="*/ 3853 w 55873"/>
                                <a:gd name="connsiteY5" fmla="*/ 44314 h 73214"/>
                                <a:gd name="connsiteX6" fmla="*/ 0 w 55873"/>
                                <a:gd name="connsiteY6" fmla="*/ 30827 h 73214"/>
                                <a:gd name="connsiteX7" fmla="*/ 0 w 55873"/>
                                <a:gd name="connsiteY7" fmla="*/ 28900 h 73214"/>
                                <a:gd name="connsiteX8" fmla="*/ 23120 w 55873"/>
                                <a:gd name="connsiteY8" fmla="*/ 3853 h 73214"/>
                                <a:gd name="connsiteX9" fmla="*/ 25047 w 55873"/>
                                <a:gd name="connsiteY9" fmla="*/ 1927 h 73214"/>
                                <a:gd name="connsiteX10" fmla="*/ 26974 w 55873"/>
                                <a:gd name="connsiteY10" fmla="*/ 0 h 73214"/>
                                <a:gd name="connsiteX11" fmla="*/ 53947 w 55873"/>
                                <a:gd name="connsiteY11" fmla="*/ 30827 h 73214"/>
                                <a:gd name="connsiteX12" fmla="*/ 55874 w 55873"/>
                                <a:gd name="connsiteY12" fmla="*/ 69361 h 7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73" h="73214">
                                  <a:moveTo>
                                    <a:pt x="55874" y="69361"/>
                                  </a:moveTo>
                                  <a:cubicBezTo>
                                    <a:pt x="53947" y="71287"/>
                                    <a:pt x="50094" y="73214"/>
                                    <a:pt x="46241" y="73214"/>
                                  </a:cubicBezTo>
                                  <a:cubicBezTo>
                                    <a:pt x="40461" y="73214"/>
                                    <a:pt x="36607" y="71287"/>
                                    <a:pt x="32754" y="67434"/>
                                  </a:cubicBezTo>
                                  <a:cubicBezTo>
                                    <a:pt x="28900" y="61654"/>
                                    <a:pt x="30827" y="55874"/>
                                    <a:pt x="28900" y="52021"/>
                                  </a:cubicBezTo>
                                  <a:cubicBezTo>
                                    <a:pt x="26974" y="48167"/>
                                    <a:pt x="21194" y="44314"/>
                                    <a:pt x="17340" y="44314"/>
                                  </a:cubicBezTo>
                                  <a:cubicBezTo>
                                    <a:pt x="13487" y="44314"/>
                                    <a:pt x="7707" y="48167"/>
                                    <a:pt x="3853" y="44314"/>
                                  </a:cubicBezTo>
                                  <a:cubicBezTo>
                                    <a:pt x="0" y="40461"/>
                                    <a:pt x="0" y="36607"/>
                                    <a:pt x="0" y="30827"/>
                                  </a:cubicBezTo>
                                  <a:cubicBezTo>
                                    <a:pt x="0" y="30827"/>
                                    <a:pt x="0" y="28900"/>
                                    <a:pt x="0" y="28900"/>
                                  </a:cubicBezTo>
                                  <a:cubicBezTo>
                                    <a:pt x="7707" y="19267"/>
                                    <a:pt x="15413" y="9633"/>
                                    <a:pt x="23120" y="3853"/>
                                  </a:cubicBezTo>
                                  <a:cubicBezTo>
                                    <a:pt x="23120" y="3853"/>
                                    <a:pt x="25047" y="1927"/>
                                    <a:pt x="25047" y="1927"/>
                                  </a:cubicBezTo>
                                  <a:cubicBezTo>
                                    <a:pt x="25047" y="1927"/>
                                    <a:pt x="26974" y="1927"/>
                                    <a:pt x="26974" y="0"/>
                                  </a:cubicBezTo>
                                  <a:lnTo>
                                    <a:pt x="53947" y="30827"/>
                                  </a:lnTo>
                                  <a:cubicBezTo>
                                    <a:pt x="53947" y="32754"/>
                                    <a:pt x="55874" y="48167"/>
                                    <a:pt x="55874" y="69361"/>
                                  </a:cubicBezTo>
                                  <a:close/>
                                </a:path>
                              </a:pathLst>
                            </a:custGeom>
                            <a:solidFill>
                              <a:srgbClr val="005C1F">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06" name="任意多边形: 形状 505">
                              <a:extLst>
                                <a:ext uri="{FF2B5EF4-FFF2-40B4-BE49-F238E27FC236}">
                                  <a16:creationId xmlns:a16="http://schemas.microsoft.com/office/drawing/2014/main" id="{1D092E66-A896-4073-A631-E437D8B606D6}"/>
                                </a:ext>
                              </a:extLst>
                            </p:cNvPr>
                            <p:cNvSpPr/>
                            <p:nvPr/>
                          </p:nvSpPr>
                          <p:spPr>
                            <a:xfrm>
                              <a:off x="4414229" y="2443241"/>
                              <a:ext cx="111747" cy="106354"/>
                            </a:xfrm>
                            <a:custGeom>
                              <a:avLst/>
                              <a:gdLst>
                                <a:gd name="connsiteX0" fmla="*/ 111748 w 111747"/>
                                <a:gd name="connsiteY0" fmla="*/ 0 h 106354"/>
                                <a:gd name="connsiteX1" fmla="*/ 3853 w 111747"/>
                                <a:gd name="connsiteY1" fmla="*/ 82848 h 106354"/>
                                <a:gd name="connsiteX2" fmla="*/ 0 w 111747"/>
                                <a:gd name="connsiteY2" fmla="*/ 92481 h 106354"/>
                                <a:gd name="connsiteX3" fmla="*/ 1927 w 111747"/>
                                <a:gd name="connsiteY3" fmla="*/ 86701 h 106354"/>
                                <a:gd name="connsiteX4" fmla="*/ 3853 w 111747"/>
                                <a:gd name="connsiteY4" fmla="*/ 90554 h 106354"/>
                                <a:gd name="connsiteX5" fmla="*/ 53947 w 111747"/>
                                <a:gd name="connsiteY5" fmla="*/ 80921 h 106354"/>
                                <a:gd name="connsiteX6" fmla="*/ 67434 w 111747"/>
                                <a:gd name="connsiteY6" fmla="*/ 57801 h 106354"/>
                                <a:gd name="connsiteX7" fmla="*/ 111748 w 111747"/>
                                <a:gd name="connsiteY7" fmla="*/ 0 h 10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47" h="106354">
                                  <a:moveTo>
                                    <a:pt x="111748" y="0"/>
                                  </a:moveTo>
                                  <a:cubicBezTo>
                                    <a:pt x="36607" y="44314"/>
                                    <a:pt x="11560" y="69361"/>
                                    <a:pt x="3853" y="82848"/>
                                  </a:cubicBezTo>
                                  <a:cubicBezTo>
                                    <a:pt x="1927" y="84774"/>
                                    <a:pt x="1927" y="88628"/>
                                    <a:pt x="0" y="92481"/>
                                  </a:cubicBezTo>
                                  <a:cubicBezTo>
                                    <a:pt x="0" y="90554"/>
                                    <a:pt x="0" y="88628"/>
                                    <a:pt x="1927" y="86701"/>
                                  </a:cubicBezTo>
                                  <a:cubicBezTo>
                                    <a:pt x="1927" y="86701"/>
                                    <a:pt x="1927" y="88628"/>
                                    <a:pt x="3853" y="90554"/>
                                  </a:cubicBezTo>
                                  <a:cubicBezTo>
                                    <a:pt x="7707" y="100188"/>
                                    <a:pt x="21194" y="125235"/>
                                    <a:pt x="53947" y="80921"/>
                                  </a:cubicBezTo>
                                  <a:cubicBezTo>
                                    <a:pt x="59727" y="73214"/>
                                    <a:pt x="63581" y="65507"/>
                                    <a:pt x="67434" y="57801"/>
                                  </a:cubicBezTo>
                                  <a:cubicBezTo>
                                    <a:pt x="73214" y="44314"/>
                                    <a:pt x="90554" y="13487"/>
                                    <a:pt x="111748" y="0"/>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07" name="任意多边形: 形状 506">
                              <a:extLst>
                                <a:ext uri="{FF2B5EF4-FFF2-40B4-BE49-F238E27FC236}">
                                  <a16:creationId xmlns:a16="http://schemas.microsoft.com/office/drawing/2014/main" id="{2EE8AF3B-270E-41B8-A163-1C352CBF10ED}"/>
                                </a:ext>
                              </a:extLst>
                            </p:cNvPr>
                            <p:cNvSpPr/>
                            <p:nvPr/>
                          </p:nvSpPr>
                          <p:spPr>
                            <a:xfrm>
                              <a:off x="4414229" y="2443241"/>
                              <a:ext cx="111747" cy="106354"/>
                            </a:xfrm>
                            <a:custGeom>
                              <a:avLst/>
                              <a:gdLst>
                                <a:gd name="connsiteX0" fmla="*/ 111748 w 111747"/>
                                <a:gd name="connsiteY0" fmla="*/ 0 h 106354"/>
                                <a:gd name="connsiteX1" fmla="*/ 3853 w 111747"/>
                                <a:gd name="connsiteY1" fmla="*/ 82848 h 106354"/>
                                <a:gd name="connsiteX2" fmla="*/ 0 w 111747"/>
                                <a:gd name="connsiteY2" fmla="*/ 92481 h 106354"/>
                                <a:gd name="connsiteX3" fmla="*/ 1927 w 111747"/>
                                <a:gd name="connsiteY3" fmla="*/ 86701 h 106354"/>
                                <a:gd name="connsiteX4" fmla="*/ 3853 w 111747"/>
                                <a:gd name="connsiteY4" fmla="*/ 90554 h 106354"/>
                                <a:gd name="connsiteX5" fmla="*/ 53947 w 111747"/>
                                <a:gd name="connsiteY5" fmla="*/ 80921 h 106354"/>
                                <a:gd name="connsiteX6" fmla="*/ 67434 w 111747"/>
                                <a:gd name="connsiteY6" fmla="*/ 57801 h 106354"/>
                                <a:gd name="connsiteX7" fmla="*/ 111748 w 111747"/>
                                <a:gd name="connsiteY7" fmla="*/ 0 h 10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47" h="106354">
                                  <a:moveTo>
                                    <a:pt x="111748" y="0"/>
                                  </a:moveTo>
                                  <a:cubicBezTo>
                                    <a:pt x="36607" y="44314"/>
                                    <a:pt x="11560" y="69361"/>
                                    <a:pt x="3853" y="82848"/>
                                  </a:cubicBezTo>
                                  <a:cubicBezTo>
                                    <a:pt x="1927" y="84774"/>
                                    <a:pt x="1927" y="88628"/>
                                    <a:pt x="0" y="92481"/>
                                  </a:cubicBezTo>
                                  <a:cubicBezTo>
                                    <a:pt x="0" y="90554"/>
                                    <a:pt x="0" y="88628"/>
                                    <a:pt x="1927" y="86701"/>
                                  </a:cubicBezTo>
                                  <a:cubicBezTo>
                                    <a:pt x="1927" y="86701"/>
                                    <a:pt x="1927" y="88628"/>
                                    <a:pt x="3853" y="90554"/>
                                  </a:cubicBezTo>
                                  <a:cubicBezTo>
                                    <a:pt x="7707" y="100188"/>
                                    <a:pt x="21194" y="125235"/>
                                    <a:pt x="53947" y="80921"/>
                                  </a:cubicBezTo>
                                  <a:cubicBezTo>
                                    <a:pt x="59727" y="73214"/>
                                    <a:pt x="63581" y="65507"/>
                                    <a:pt x="67434" y="57801"/>
                                  </a:cubicBezTo>
                                  <a:cubicBezTo>
                                    <a:pt x="73214" y="44314"/>
                                    <a:pt x="90554" y="13487"/>
                                    <a:pt x="111748" y="0"/>
                                  </a:cubicBezTo>
                                  <a:close/>
                                </a:path>
                              </a:pathLst>
                            </a:custGeom>
                            <a:solidFill>
                              <a:srgbClr val="005C1F">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02" name="任意多边形: 形状 501">
                            <a:extLst>
                              <a:ext uri="{FF2B5EF4-FFF2-40B4-BE49-F238E27FC236}">
                                <a16:creationId xmlns:a16="http://schemas.microsoft.com/office/drawing/2014/main" id="{951A099C-2DDB-487A-B457-0B0078315ABC}"/>
                              </a:ext>
                            </a:extLst>
                          </p:cNvPr>
                          <p:cNvSpPr/>
                          <p:nvPr/>
                        </p:nvSpPr>
                        <p:spPr>
                          <a:xfrm>
                            <a:off x="4431569" y="2516241"/>
                            <a:ext cx="107894" cy="94621"/>
                          </a:xfrm>
                          <a:custGeom>
                            <a:avLst/>
                            <a:gdLst>
                              <a:gd name="connsiteX0" fmla="*/ 98261 w 107894"/>
                              <a:gd name="connsiteY0" fmla="*/ 17554 h 94621"/>
                              <a:gd name="connsiteX1" fmla="*/ 86701 w 107894"/>
                              <a:gd name="connsiteY1" fmla="*/ 15628 h 94621"/>
                              <a:gd name="connsiteX2" fmla="*/ 75141 w 107894"/>
                              <a:gd name="connsiteY2" fmla="*/ 9847 h 94621"/>
                              <a:gd name="connsiteX3" fmla="*/ 65507 w 107894"/>
                              <a:gd name="connsiteY3" fmla="*/ 214 h 94621"/>
                              <a:gd name="connsiteX4" fmla="*/ 50094 w 107894"/>
                              <a:gd name="connsiteY4" fmla="*/ 15628 h 94621"/>
                              <a:gd name="connsiteX5" fmla="*/ 44314 w 107894"/>
                              <a:gd name="connsiteY5" fmla="*/ 32968 h 94621"/>
                              <a:gd name="connsiteX6" fmla="*/ 26974 w 107894"/>
                              <a:gd name="connsiteY6" fmla="*/ 54161 h 94621"/>
                              <a:gd name="connsiteX7" fmla="*/ 0 w 107894"/>
                              <a:gd name="connsiteY7" fmla="*/ 59941 h 94621"/>
                              <a:gd name="connsiteX8" fmla="*/ 1927 w 107894"/>
                              <a:gd name="connsiteY8" fmla="*/ 59941 h 94621"/>
                              <a:gd name="connsiteX9" fmla="*/ 53947 w 107894"/>
                              <a:gd name="connsiteY9" fmla="*/ 90768 h 94621"/>
                              <a:gd name="connsiteX10" fmla="*/ 67434 w 107894"/>
                              <a:gd name="connsiteY10" fmla="*/ 94622 h 94621"/>
                              <a:gd name="connsiteX11" fmla="*/ 77068 w 107894"/>
                              <a:gd name="connsiteY11" fmla="*/ 88842 h 94621"/>
                              <a:gd name="connsiteX12" fmla="*/ 96334 w 107894"/>
                              <a:gd name="connsiteY12" fmla="*/ 67648 h 94621"/>
                              <a:gd name="connsiteX13" fmla="*/ 104041 w 107894"/>
                              <a:gd name="connsiteY13" fmla="*/ 50308 h 94621"/>
                              <a:gd name="connsiteX14" fmla="*/ 107895 w 107894"/>
                              <a:gd name="connsiteY14" fmla="*/ 29114 h 94621"/>
                              <a:gd name="connsiteX15" fmla="*/ 98261 w 107894"/>
                              <a:gd name="connsiteY15" fmla="*/ 17554 h 9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7894" h="94621">
                                <a:moveTo>
                                  <a:pt x="98261" y="17554"/>
                                </a:moveTo>
                                <a:cubicBezTo>
                                  <a:pt x="94408" y="15628"/>
                                  <a:pt x="90554" y="17554"/>
                                  <a:pt x="86701" y="15628"/>
                                </a:cubicBezTo>
                                <a:cubicBezTo>
                                  <a:pt x="82848" y="15628"/>
                                  <a:pt x="78994" y="11774"/>
                                  <a:pt x="75141" y="9847"/>
                                </a:cubicBezTo>
                                <a:cubicBezTo>
                                  <a:pt x="71287" y="5994"/>
                                  <a:pt x="69361" y="214"/>
                                  <a:pt x="65507" y="214"/>
                                </a:cubicBezTo>
                                <a:cubicBezTo>
                                  <a:pt x="57801" y="-1713"/>
                                  <a:pt x="52021" y="9847"/>
                                  <a:pt x="50094" y="15628"/>
                                </a:cubicBezTo>
                                <a:cubicBezTo>
                                  <a:pt x="48167" y="21408"/>
                                  <a:pt x="46241" y="27188"/>
                                  <a:pt x="44314" y="32968"/>
                                </a:cubicBezTo>
                                <a:cubicBezTo>
                                  <a:pt x="40461" y="42601"/>
                                  <a:pt x="34680" y="50308"/>
                                  <a:pt x="26974" y="54161"/>
                                </a:cubicBezTo>
                                <a:cubicBezTo>
                                  <a:pt x="19267" y="59941"/>
                                  <a:pt x="9633" y="61868"/>
                                  <a:pt x="0" y="59941"/>
                                </a:cubicBezTo>
                                <a:cubicBezTo>
                                  <a:pt x="0" y="59941"/>
                                  <a:pt x="0" y="59941"/>
                                  <a:pt x="1927" y="59941"/>
                                </a:cubicBezTo>
                                <a:lnTo>
                                  <a:pt x="53947" y="90768"/>
                                </a:lnTo>
                                <a:cubicBezTo>
                                  <a:pt x="57801" y="92695"/>
                                  <a:pt x="61654" y="94622"/>
                                  <a:pt x="67434" y="94622"/>
                                </a:cubicBezTo>
                                <a:cubicBezTo>
                                  <a:pt x="71287" y="92695"/>
                                  <a:pt x="73214" y="90768"/>
                                  <a:pt x="77068" y="88842"/>
                                </a:cubicBezTo>
                                <a:cubicBezTo>
                                  <a:pt x="84774" y="83062"/>
                                  <a:pt x="92481" y="75355"/>
                                  <a:pt x="96334" y="67648"/>
                                </a:cubicBezTo>
                                <a:cubicBezTo>
                                  <a:pt x="100188" y="61868"/>
                                  <a:pt x="102114" y="56088"/>
                                  <a:pt x="104041" y="50308"/>
                                </a:cubicBezTo>
                                <a:cubicBezTo>
                                  <a:pt x="105968" y="44528"/>
                                  <a:pt x="107895" y="36821"/>
                                  <a:pt x="107895" y="29114"/>
                                </a:cubicBezTo>
                                <a:cubicBezTo>
                                  <a:pt x="105968" y="25261"/>
                                  <a:pt x="104041" y="19481"/>
                                  <a:pt x="98261" y="17554"/>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3" name="图形 1">
                          <a:extLst>
                            <a:ext uri="{FF2B5EF4-FFF2-40B4-BE49-F238E27FC236}">
                              <a16:creationId xmlns:a16="http://schemas.microsoft.com/office/drawing/2014/main" id="{A0EC1273-6DEA-4EDF-9A4E-EA6AD3B50AFD}"/>
                            </a:ext>
                          </a:extLst>
                        </p:cNvPr>
                        <p:cNvGrpSpPr/>
                        <p:nvPr/>
                      </p:nvGrpSpPr>
                      <p:grpSpPr>
                        <a:xfrm>
                          <a:off x="4558731" y="2417801"/>
                          <a:ext cx="158285" cy="135634"/>
                          <a:chOff x="4558731" y="2417801"/>
                          <a:chExt cx="158285" cy="135634"/>
                        </a:xfrm>
                      </p:grpSpPr>
                      <p:grpSp>
                        <p:nvGrpSpPr>
                          <p:cNvPr id="494" name="图形 1">
                            <a:extLst>
                              <a:ext uri="{FF2B5EF4-FFF2-40B4-BE49-F238E27FC236}">
                                <a16:creationId xmlns:a16="http://schemas.microsoft.com/office/drawing/2014/main" id="{C5392402-6332-4691-9835-60FE305E3D4B}"/>
                              </a:ext>
                            </a:extLst>
                          </p:cNvPr>
                          <p:cNvGrpSpPr/>
                          <p:nvPr/>
                        </p:nvGrpSpPr>
                        <p:grpSpPr>
                          <a:xfrm>
                            <a:off x="4558731" y="2417801"/>
                            <a:ext cx="158285" cy="135634"/>
                            <a:chOff x="4558731" y="2417801"/>
                            <a:chExt cx="158285" cy="135634"/>
                          </a:xfrm>
                        </p:grpSpPr>
                        <p:sp>
                          <p:nvSpPr>
                            <p:cNvPr id="496" name="任意多边形: 形状 495">
                              <a:extLst>
                                <a:ext uri="{FF2B5EF4-FFF2-40B4-BE49-F238E27FC236}">
                                  <a16:creationId xmlns:a16="http://schemas.microsoft.com/office/drawing/2014/main" id="{5D5C6AE0-AE03-4DD6-82A2-B872A1DA8C04}"/>
                                </a:ext>
                              </a:extLst>
                            </p:cNvPr>
                            <p:cNvSpPr/>
                            <p:nvPr/>
                          </p:nvSpPr>
                          <p:spPr>
                            <a:xfrm>
                              <a:off x="4558731" y="2423974"/>
                              <a:ext cx="158285" cy="129461"/>
                            </a:xfrm>
                            <a:custGeom>
                              <a:avLst/>
                              <a:gdLst>
                                <a:gd name="connsiteX0" fmla="*/ 0 w 158285"/>
                                <a:gd name="connsiteY0" fmla="*/ 48167 h 129461"/>
                                <a:gd name="connsiteX1" fmla="*/ 0 w 158285"/>
                                <a:gd name="connsiteY1" fmla="*/ 5780 h 129461"/>
                                <a:gd name="connsiteX2" fmla="*/ 73214 w 158285"/>
                                <a:gd name="connsiteY2" fmla="*/ 21194 h 129461"/>
                                <a:gd name="connsiteX3" fmla="*/ 98261 w 158285"/>
                                <a:gd name="connsiteY3" fmla="*/ 28900 h 129461"/>
                                <a:gd name="connsiteX4" fmla="*/ 140648 w 158285"/>
                                <a:gd name="connsiteY4" fmla="*/ 3853 h 129461"/>
                                <a:gd name="connsiteX5" fmla="*/ 138722 w 158285"/>
                                <a:gd name="connsiteY5" fmla="*/ 0 h 129461"/>
                                <a:gd name="connsiteX6" fmla="*/ 142575 w 158285"/>
                                <a:gd name="connsiteY6" fmla="*/ 3853 h 129461"/>
                                <a:gd name="connsiteX7" fmla="*/ 142575 w 158285"/>
                                <a:gd name="connsiteY7" fmla="*/ 3853 h 129461"/>
                                <a:gd name="connsiteX8" fmla="*/ 157988 w 158285"/>
                                <a:gd name="connsiteY8" fmla="*/ 40460 h 129461"/>
                                <a:gd name="connsiteX9" fmla="*/ 156062 w 158285"/>
                                <a:gd name="connsiteY9" fmla="*/ 46240 h 129461"/>
                                <a:gd name="connsiteX10" fmla="*/ 156062 w 158285"/>
                                <a:gd name="connsiteY10" fmla="*/ 48167 h 129461"/>
                                <a:gd name="connsiteX11" fmla="*/ 136795 w 158285"/>
                                <a:gd name="connsiteY11" fmla="*/ 105968 h 129461"/>
                                <a:gd name="connsiteX12" fmla="*/ 131015 w 158285"/>
                                <a:gd name="connsiteY12" fmla="*/ 117528 h 129461"/>
                                <a:gd name="connsiteX13" fmla="*/ 100188 w 158285"/>
                                <a:gd name="connsiteY13" fmla="*/ 129088 h 129461"/>
                                <a:gd name="connsiteX14" fmla="*/ 0 w 158285"/>
                                <a:gd name="connsiteY14" fmla="*/ 48167 h 12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285" h="129461">
                                  <a:moveTo>
                                    <a:pt x="0" y="48167"/>
                                  </a:moveTo>
                                  <a:lnTo>
                                    <a:pt x="0" y="5780"/>
                                  </a:lnTo>
                                  <a:cubicBezTo>
                                    <a:pt x="25047" y="1927"/>
                                    <a:pt x="57801" y="15413"/>
                                    <a:pt x="73214" y="21194"/>
                                  </a:cubicBezTo>
                                  <a:cubicBezTo>
                                    <a:pt x="80921" y="25047"/>
                                    <a:pt x="90554" y="26974"/>
                                    <a:pt x="98261" y="28900"/>
                                  </a:cubicBezTo>
                                  <a:cubicBezTo>
                                    <a:pt x="150282" y="40460"/>
                                    <a:pt x="144502" y="13487"/>
                                    <a:pt x="140648" y="3853"/>
                                  </a:cubicBezTo>
                                  <a:cubicBezTo>
                                    <a:pt x="140648" y="1927"/>
                                    <a:pt x="138722" y="0"/>
                                    <a:pt x="138722" y="0"/>
                                  </a:cubicBezTo>
                                  <a:cubicBezTo>
                                    <a:pt x="140648" y="0"/>
                                    <a:pt x="140648" y="1927"/>
                                    <a:pt x="142575" y="3853"/>
                                  </a:cubicBezTo>
                                  <a:cubicBezTo>
                                    <a:pt x="142575" y="3853"/>
                                    <a:pt x="142575" y="3853"/>
                                    <a:pt x="142575" y="3853"/>
                                  </a:cubicBezTo>
                                  <a:cubicBezTo>
                                    <a:pt x="152208" y="11560"/>
                                    <a:pt x="159915" y="25047"/>
                                    <a:pt x="157988" y="40460"/>
                                  </a:cubicBezTo>
                                  <a:cubicBezTo>
                                    <a:pt x="157988" y="42387"/>
                                    <a:pt x="157988" y="44314"/>
                                    <a:pt x="156062" y="46240"/>
                                  </a:cubicBezTo>
                                  <a:cubicBezTo>
                                    <a:pt x="156062" y="46240"/>
                                    <a:pt x="156062" y="48167"/>
                                    <a:pt x="156062" y="48167"/>
                                  </a:cubicBezTo>
                                  <a:lnTo>
                                    <a:pt x="136795" y="105968"/>
                                  </a:lnTo>
                                  <a:cubicBezTo>
                                    <a:pt x="134868" y="109821"/>
                                    <a:pt x="132941" y="113675"/>
                                    <a:pt x="131015" y="117528"/>
                                  </a:cubicBezTo>
                                  <a:cubicBezTo>
                                    <a:pt x="123308" y="125235"/>
                                    <a:pt x="111748" y="131015"/>
                                    <a:pt x="100188" y="129088"/>
                                  </a:cubicBezTo>
                                  <a:cubicBezTo>
                                    <a:pt x="53947" y="119455"/>
                                    <a:pt x="0" y="48167"/>
                                    <a:pt x="0" y="48167"/>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7" name="任意多边形: 形状 496">
                              <a:extLst>
                                <a:ext uri="{FF2B5EF4-FFF2-40B4-BE49-F238E27FC236}">
                                  <a16:creationId xmlns:a16="http://schemas.microsoft.com/office/drawing/2014/main" id="{8678616D-DB31-4F14-9474-6370DC3969A6}"/>
                                </a:ext>
                              </a:extLst>
                            </p:cNvPr>
                            <p:cNvSpPr/>
                            <p:nvPr/>
                          </p:nvSpPr>
                          <p:spPr>
                            <a:xfrm>
                              <a:off x="4558731" y="2423974"/>
                              <a:ext cx="158285" cy="129461"/>
                            </a:xfrm>
                            <a:custGeom>
                              <a:avLst/>
                              <a:gdLst>
                                <a:gd name="connsiteX0" fmla="*/ 0 w 158285"/>
                                <a:gd name="connsiteY0" fmla="*/ 48167 h 129461"/>
                                <a:gd name="connsiteX1" fmla="*/ 0 w 158285"/>
                                <a:gd name="connsiteY1" fmla="*/ 5780 h 129461"/>
                                <a:gd name="connsiteX2" fmla="*/ 73214 w 158285"/>
                                <a:gd name="connsiteY2" fmla="*/ 21194 h 129461"/>
                                <a:gd name="connsiteX3" fmla="*/ 98261 w 158285"/>
                                <a:gd name="connsiteY3" fmla="*/ 28900 h 129461"/>
                                <a:gd name="connsiteX4" fmla="*/ 140648 w 158285"/>
                                <a:gd name="connsiteY4" fmla="*/ 3853 h 129461"/>
                                <a:gd name="connsiteX5" fmla="*/ 138722 w 158285"/>
                                <a:gd name="connsiteY5" fmla="*/ 0 h 129461"/>
                                <a:gd name="connsiteX6" fmla="*/ 142575 w 158285"/>
                                <a:gd name="connsiteY6" fmla="*/ 3853 h 129461"/>
                                <a:gd name="connsiteX7" fmla="*/ 142575 w 158285"/>
                                <a:gd name="connsiteY7" fmla="*/ 3853 h 129461"/>
                                <a:gd name="connsiteX8" fmla="*/ 157988 w 158285"/>
                                <a:gd name="connsiteY8" fmla="*/ 40460 h 129461"/>
                                <a:gd name="connsiteX9" fmla="*/ 156062 w 158285"/>
                                <a:gd name="connsiteY9" fmla="*/ 46240 h 129461"/>
                                <a:gd name="connsiteX10" fmla="*/ 156062 w 158285"/>
                                <a:gd name="connsiteY10" fmla="*/ 48167 h 129461"/>
                                <a:gd name="connsiteX11" fmla="*/ 136795 w 158285"/>
                                <a:gd name="connsiteY11" fmla="*/ 105968 h 129461"/>
                                <a:gd name="connsiteX12" fmla="*/ 131015 w 158285"/>
                                <a:gd name="connsiteY12" fmla="*/ 117528 h 129461"/>
                                <a:gd name="connsiteX13" fmla="*/ 100188 w 158285"/>
                                <a:gd name="connsiteY13" fmla="*/ 129088 h 129461"/>
                                <a:gd name="connsiteX14" fmla="*/ 0 w 158285"/>
                                <a:gd name="connsiteY14" fmla="*/ 48167 h 12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285" h="129461">
                                  <a:moveTo>
                                    <a:pt x="0" y="48167"/>
                                  </a:moveTo>
                                  <a:lnTo>
                                    <a:pt x="0" y="5780"/>
                                  </a:lnTo>
                                  <a:cubicBezTo>
                                    <a:pt x="25047" y="1927"/>
                                    <a:pt x="57801" y="15413"/>
                                    <a:pt x="73214" y="21194"/>
                                  </a:cubicBezTo>
                                  <a:cubicBezTo>
                                    <a:pt x="80921" y="25047"/>
                                    <a:pt x="90554" y="26974"/>
                                    <a:pt x="98261" y="28900"/>
                                  </a:cubicBezTo>
                                  <a:cubicBezTo>
                                    <a:pt x="150282" y="40460"/>
                                    <a:pt x="144502" y="13487"/>
                                    <a:pt x="140648" y="3853"/>
                                  </a:cubicBezTo>
                                  <a:cubicBezTo>
                                    <a:pt x="140648" y="1927"/>
                                    <a:pt x="138722" y="0"/>
                                    <a:pt x="138722" y="0"/>
                                  </a:cubicBezTo>
                                  <a:cubicBezTo>
                                    <a:pt x="140648" y="0"/>
                                    <a:pt x="140648" y="1927"/>
                                    <a:pt x="142575" y="3853"/>
                                  </a:cubicBezTo>
                                  <a:cubicBezTo>
                                    <a:pt x="142575" y="3853"/>
                                    <a:pt x="142575" y="3853"/>
                                    <a:pt x="142575" y="3853"/>
                                  </a:cubicBezTo>
                                  <a:cubicBezTo>
                                    <a:pt x="152208" y="11560"/>
                                    <a:pt x="159915" y="25047"/>
                                    <a:pt x="157988" y="40460"/>
                                  </a:cubicBezTo>
                                  <a:cubicBezTo>
                                    <a:pt x="157988" y="42387"/>
                                    <a:pt x="157988" y="44314"/>
                                    <a:pt x="156062" y="46240"/>
                                  </a:cubicBezTo>
                                  <a:cubicBezTo>
                                    <a:pt x="156062" y="46240"/>
                                    <a:pt x="156062" y="48167"/>
                                    <a:pt x="156062" y="48167"/>
                                  </a:cubicBezTo>
                                  <a:lnTo>
                                    <a:pt x="136795" y="105968"/>
                                  </a:lnTo>
                                  <a:cubicBezTo>
                                    <a:pt x="134868" y="109821"/>
                                    <a:pt x="132941" y="113675"/>
                                    <a:pt x="131015" y="117528"/>
                                  </a:cubicBezTo>
                                  <a:cubicBezTo>
                                    <a:pt x="123308" y="125235"/>
                                    <a:pt x="111748" y="131015"/>
                                    <a:pt x="100188" y="129088"/>
                                  </a:cubicBezTo>
                                  <a:cubicBezTo>
                                    <a:pt x="53947" y="119455"/>
                                    <a:pt x="0" y="48167"/>
                                    <a:pt x="0" y="48167"/>
                                  </a:cubicBezTo>
                                  <a:close/>
                                </a:path>
                              </a:pathLst>
                            </a:custGeom>
                            <a:solidFill>
                              <a:srgbClr val="005C1F">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8" name="任意多边形: 形状 497">
                              <a:extLst>
                                <a:ext uri="{FF2B5EF4-FFF2-40B4-BE49-F238E27FC236}">
                                  <a16:creationId xmlns:a16="http://schemas.microsoft.com/office/drawing/2014/main" id="{82F1102A-06B4-40A3-A0A9-A67B01BA5747}"/>
                                </a:ext>
                              </a:extLst>
                            </p:cNvPr>
                            <p:cNvSpPr/>
                            <p:nvPr/>
                          </p:nvSpPr>
                          <p:spPr>
                            <a:xfrm>
                              <a:off x="4560657" y="2434678"/>
                              <a:ext cx="60483" cy="64436"/>
                            </a:xfrm>
                            <a:custGeom>
                              <a:avLst/>
                              <a:gdLst>
                                <a:gd name="connsiteX0" fmla="*/ 42387 w 60483"/>
                                <a:gd name="connsiteY0" fmla="*/ 4710 h 64436"/>
                                <a:gd name="connsiteX1" fmla="*/ 59727 w 60483"/>
                                <a:gd name="connsiteY1" fmla="*/ 16270 h 64436"/>
                                <a:gd name="connsiteX2" fmla="*/ 55874 w 60483"/>
                                <a:gd name="connsiteY2" fmla="*/ 29757 h 64436"/>
                                <a:gd name="connsiteX3" fmla="*/ 48167 w 60483"/>
                                <a:gd name="connsiteY3" fmla="*/ 33610 h 64436"/>
                                <a:gd name="connsiteX4" fmla="*/ 42387 w 60483"/>
                                <a:gd name="connsiteY4" fmla="*/ 37463 h 64436"/>
                                <a:gd name="connsiteX5" fmla="*/ 40460 w 60483"/>
                                <a:gd name="connsiteY5" fmla="*/ 50950 h 64436"/>
                                <a:gd name="connsiteX6" fmla="*/ 40460 w 60483"/>
                                <a:gd name="connsiteY6" fmla="*/ 60584 h 64436"/>
                                <a:gd name="connsiteX7" fmla="*/ 34680 w 60483"/>
                                <a:gd name="connsiteY7" fmla="*/ 64437 h 64436"/>
                                <a:gd name="connsiteX8" fmla="*/ 19267 w 60483"/>
                                <a:gd name="connsiteY8" fmla="*/ 56730 h 64436"/>
                                <a:gd name="connsiteX9" fmla="*/ 5780 w 60483"/>
                                <a:gd name="connsiteY9" fmla="*/ 39390 h 64436"/>
                                <a:gd name="connsiteX10" fmla="*/ 0 w 60483"/>
                                <a:gd name="connsiteY10" fmla="*/ 27830 h 64436"/>
                                <a:gd name="connsiteX11" fmla="*/ 0 w 60483"/>
                                <a:gd name="connsiteY11" fmla="*/ 856 h 64436"/>
                                <a:gd name="connsiteX12" fmla="*/ 21194 w 60483"/>
                                <a:gd name="connsiteY12" fmla="*/ 856 h 64436"/>
                                <a:gd name="connsiteX13" fmla="*/ 42387 w 60483"/>
                                <a:gd name="connsiteY13" fmla="*/ 4710 h 6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483" h="64436">
                                  <a:moveTo>
                                    <a:pt x="42387" y="4710"/>
                                  </a:moveTo>
                                  <a:cubicBezTo>
                                    <a:pt x="48167" y="6636"/>
                                    <a:pt x="57801" y="10490"/>
                                    <a:pt x="59727" y="16270"/>
                                  </a:cubicBezTo>
                                  <a:cubicBezTo>
                                    <a:pt x="61654" y="22050"/>
                                    <a:pt x="59727" y="27830"/>
                                    <a:pt x="55874" y="29757"/>
                                  </a:cubicBezTo>
                                  <a:cubicBezTo>
                                    <a:pt x="53947" y="31683"/>
                                    <a:pt x="52021" y="33610"/>
                                    <a:pt x="48167" y="33610"/>
                                  </a:cubicBezTo>
                                  <a:cubicBezTo>
                                    <a:pt x="46241" y="33610"/>
                                    <a:pt x="44314" y="35537"/>
                                    <a:pt x="42387" y="37463"/>
                                  </a:cubicBezTo>
                                  <a:cubicBezTo>
                                    <a:pt x="38534" y="41317"/>
                                    <a:pt x="40460" y="45170"/>
                                    <a:pt x="40460" y="50950"/>
                                  </a:cubicBezTo>
                                  <a:cubicBezTo>
                                    <a:pt x="40460" y="52877"/>
                                    <a:pt x="40460" y="56730"/>
                                    <a:pt x="40460" y="60584"/>
                                  </a:cubicBezTo>
                                  <a:cubicBezTo>
                                    <a:pt x="38534" y="62510"/>
                                    <a:pt x="36607" y="64437"/>
                                    <a:pt x="34680" y="64437"/>
                                  </a:cubicBezTo>
                                  <a:cubicBezTo>
                                    <a:pt x="28900" y="64437"/>
                                    <a:pt x="23120" y="60584"/>
                                    <a:pt x="19267" y="56730"/>
                                  </a:cubicBezTo>
                                  <a:cubicBezTo>
                                    <a:pt x="13487" y="50950"/>
                                    <a:pt x="9633" y="45170"/>
                                    <a:pt x="5780" y="39390"/>
                                  </a:cubicBezTo>
                                  <a:cubicBezTo>
                                    <a:pt x="3853" y="35537"/>
                                    <a:pt x="1927" y="31683"/>
                                    <a:pt x="0" y="27830"/>
                                  </a:cubicBezTo>
                                  <a:lnTo>
                                    <a:pt x="0" y="856"/>
                                  </a:lnTo>
                                  <a:cubicBezTo>
                                    <a:pt x="7707" y="-1070"/>
                                    <a:pt x="15413" y="856"/>
                                    <a:pt x="21194" y="856"/>
                                  </a:cubicBezTo>
                                  <a:cubicBezTo>
                                    <a:pt x="28900" y="856"/>
                                    <a:pt x="34680" y="2783"/>
                                    <a:pt x="42387" y="4710"/>
                                  </a:cubicBezTo>
                                  <a:close/>
                                </a:path>
                              </a:pathLst>
                            </a:custGeom>
                            <a:solidFill>
                              <a:srgbClr val="005C1F">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9" name="任意多边形: 形状 498">
                              <a:extLst>
                                <a:ext uri="{FF2B5EF4-FFF2-40B4-BE49-F238E27FC236}">
                                  <a16:creationId xmlns:a16="http://schemas.microsoft.com/office/drawing/2014/main" id="{C60567ED-8639-4AA7-AABA-CF3664CF35FC}"/>
                                </a:ext>
                              </a:extLst>
                            </p:cNvPr>
                            <p:cNvSpPr/>
                            <p:nvPr/>
                          </p:nvSpPr>
                          <p:spPr>
                            <a:xfrm>
                              <a:off x="4560657" y="2417801"/>
                              <a:ext cx="144956" cy="37903"/>
                            </a:xfrm>
                            <a:custGeom>
                              <a:avLst/>
                              <a:gdLst>
                                <a:gd name="connsiteX0" fmla="*/ 0 w 144956"/>
                                <a:gd name="connsiteY0" fmla="*/ 11953 h 37903"/>
                                <a:gd name="connsiteX1" fmla="*/ 136795 w 144956"/>
                                <a:gd name="connsiteY1" fmla="*/ 4247 h 37903"/>
                                <a:gd name="connsiteX2" fmla="*/ 144502 w 144956"/>
                                <a:gd name="connsiteY2" fmla="*/ 10027 h 37903"/>
                                <a:gd name="connsiteX3" fmla="*/ 140648 w 144956"/>
                                <a:gd name="connsiteY3" fmla="*/ 6173 h 37903"/>
                                <a:gd name="connsiteX4" fmla="*/ 142575 w 144956"/>
                                <a:gd name="connsiteY4" fmla="*/ 10027 h 37903"/>
                                <a:gd name="connsiteX5" fmla="*/ 100188 w 144956"/>
                                <a:gd name="connsiteY5" fmla="*/ 35074 h 37903"/>
                                <a:gd name="connsiteX6" fmla="*/ 75141 w 144956"/>
                                <a:gd name="connsiteY6" fmla="*/ 27367 h 37903"/>
                                <a:gd name="connsiteX7" fmla="*/ 0 w 144956"/>
                                <a:gd name="connsiteY7" fmla="*/ 11953 h 37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956" h="37903">
                                  <a:moveTo>
                                    <a:pt x="0" y="11953"/>
                                  </a:moveTo>
                                  <a:cubicBezTo>
                                    <a:pt x="86701" y="-3460"/>
                                    <a:pt x="121381" y="-1533"/>
                                    <a:pt x="136795" y="4247"/>
                                  </a:cubicBezTo>
                                  <a:cubicBezTo>
                                    <a:pt x="140648" y="4247"/>
                                    <a:pt x="142575" y="6173"/>
                                    <a:pt x="144502" y="10027"/>
                                  </a:cubicBezTo>
                                  <a:cubicBezTo>
                                    <a:pt x="142575" y="8100"/>
                                    <a:pt x="142575" y="8100"/>
                                    <a:pt x="140648" y="6173"/>
                                  </a:cubicBezTo>
                                  <a:cubicBezTo>
                                    <a:pt x="140648" y="6173"/>
                                    <a:pt x="140648" y="8100"/>
                                    <a:pt x="142575" y="10027"/>
                                  </a:cubicBezTo>
                                  <a:cubicBezTo>
                                    <a:pt x="146428" y="19660"/>
                                    <a:pt x="152208" y="46634"/>
                                    <a:pt x="100188" y="35074"/>
                                  </a:cubicBezTo>
                                  <a:cubicBezTo>
                                    <a:pt x="90554" y="33147"/>
                                    <a:pt x="82848" y="31220"/>
                                    <a:pt x="75141" y="27367"/>
                                  </a:cubicBezTo>
                                  <a:cubicBezTo>
                                    <a:pt x="57801" y="21587"/>
                                    <a:pt x="23120" y="8100"/>
                                    <a:pt x="0" y="11953"/>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00" name="任意多边形: 形状 499">
                              <a:extLst>
                                <a:ext uri="{FF2B5EF4-FFF2-40B4-BE49-F238E27FC236}">
                                  <a16:creationId xmlns:a16="http://schemas.microsoft.com/office/drawing/2014/main" id="{5B193624-2A9C-496B-B5D9-86EF09A19D8A}"/>
                                </a:ext>
                              </a:extLst>
                            </p:cNvPr>
                            <p:cNvSpPr/>
                            <p:nvPr/>
                          </p:nvSpPr>
                          <p:spPr>
                            <a:xfrm>
                              <a:off x="4560657" y="2417801"/>
                              <a:ext cx="144956" cy="37903"/>
                            </a:xfrm>
                            <a:custGeom>
                              <a:avLst/>
                              <a:gdLst>
                                <a:gd name="connsiteX0" fmla="*/ 0 w 144956"/>
                                <a:gd name="connsiteY0" fmla="*/ 11953 h 37903"/>
                                <a:gd name="connsiteX1" fmla="*/ 136795 w 144956"/>
                                <a:gd name="connsiteY1" fmla="*/ 4247 h 37903"/>
                                <a:gd name="connsiteX2" fmla="*/ 144502 w 144956"/>
                                <a:gd name="connsiteY2" fmla="*/ 10027 h 37903"/>
                                <a:gd name="connsiteX3" fmla="*/ 140648 w 144956"/>
                                <a:gd name="connsiteY3" fmla="*/ 6173 h 37903"/>
                                <a:gd name="connsiteX4" fmla="*/ 142575 w 144956"/>
                                <a:gd name="connsiteY4" fmla="*/ 10027 h 37903"/>
                                <a:gd name="connsiteX5" fmla="*/ 100188 w 144956"/>
                                <a:gd name="connsiteY5" fmla="*/ 35074 h 37903"/>
                                <a:gd name="connsiteX6" fmla="*/ 75141 w 144956"/>
                                <a:gd name="connsiteY6" fmla="*/ 27367 h 37903"/>
                                <a:gd name="connsiteX7" fmla="*/ 0 w 144956"/>
                                <a:gd name="connsiteY7" fmla="*/ 11953 h 37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956" h="37903">
                                  <a:moveTo>
                                    <a:pt x="0" y="11953"/>
                                  </a:moveTo>
                                  <a:cubicBezTo>
                                    <a:pt x="86701" y="-3460"/>
                                    <a:pt x="121381" y="-1533"/>
                                    <a:pt x="136795" y="4247"/>
                                  </a:cubicBezTo>
                                  <a:cubicBezTo>
                                    <a:pt x="140648" y="4247"/>
                                    <a:pt x="142575" y="6173"/>
                                    <a:pt x="144502" y="10027"/>
                                  </a:cubicBezTo>
                                  <a:cubicBezTo>
                                    <a:pt x="142575" y="8100"/>
                                    <a:pt x="142575" y="8100"/>
                                    <a:pt x="140648" y="6173"/>
                                  </a:cubicBezTo>
                                  <a:cubicBezTo>
                                    <a:pt x="140648" y="6173"/>
                                    <a:pt x="140648" y="8100"/>
                                    <a:pt x="142575" y="10027"/>
                                  </a:cubicBezTo>
                                  <a:cubicBezTo>
                                    <a:pt x="146428" y="19660"/>
                                    <a:pt x="152208" y="46634"/>
                                    <a:pt x="100188" y="35074"/>
                                  </a:cubicBezTo>
                                  <a:cubicBezTo>
                                    <a:pt x="90554" y="33147"/>
                                    <a:pt x="82848" y="31220"/>
                                    <a:pt x="75141" y="27367"/>
                                  </a:cubicBezTo>
                                  <a:cubicBezTo>
                                    <a:pt x="57801" y="21587"/>
                                    <a:pt x="23120" y="8100"/>
                                    <a:pt x="0" y="11953"/>
                                  </a:cubicBezTo>
                                  <a:close/>
                                </a:path>
                              </a:pathLst>
                            </a:custGeom>
                            <a:solidFill>
                              <a:srgbClr val="005C1F">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95" name="任意多边形: 形状 494">
                            <a:extLst>
                              <a:ext uri="{FF2B5EF4-FFF2-40B4-BE49-F238E27FC236}">
                                <a16:creationId xmlns:a16="http://schemas.microsoft.com/office/drawing/2014/main" id="{539EC98E-6F05-4129-ADD5-FB12AAA39A09}"/>
                              </a:ext>
                            </a:extLst>
                          </p:cNvPr>
                          <p:cNvSpPr/>
                          <p:nvPr/>
                        </p:nvSpPr>
                        <p:spPr>
                          <a:xfrm>
                            <a:off x="4613849" y="2460636"/>
                            <a:ext cx="102870" cy="79737"/>
                          </a:xfrm>
                          <a:custGeom>
                            <a:avLst/>
                            <a:gdLst>
                              <a:gd name="connsiteX0" fmla="*/ 756 w 102870"/>
                              <a:gd name="connsiteY0" fmla="*/ 40406 h 79737"/>
                              <a:gd name="connsiteX1" fmla="*/ 8463 w 102870"/>
                              <a:gd name="connsiteY1" fmla="*/ 30772 h 79737"/>
                              <a:gd name="connsiteX2" fmla="*/ 12316 w 102870"/>
                              <a:gd name="connsiteY2" fmla="*/ 19212 h 79737"/>
                              <a:gd name="connsiteX3" fmla="*/ 14243 w 102870"/>
                              <a:gd name="connsiteY3" fmla="*/ 3799 h 79737"/>
                              <a:gd name="connsiteX4" fmla="*/ 37363 w 102870"/>
                              <a:gd name="connsiteY4" fmla="*/ 5725 h 79737"/>
                              <a:gd name="connsiteX5" fmla="*/ 52776 w 102870"/>
                              <a:gd name="connsiteY5" fmla="*/ 15359 h 79737"/>
                              <a:gd name="connsiteX6" fmla="*/ 79750 w 102870"/>
                              <a:gd name="connsiteY6" fmla="*/ 19212 h 79737"/>
                              <a:gd name="connsiteX7" fmla="*/ 102870 w 102870"/>
                              <a:gd name="connsiteY7" fmla="*/ 5725 h 79737"/>
                              <a:gd name="connsiteX8" fmla="*/ 102870 w 102870"/>
                              <a:gd name="connsiteY8" fmla="*/ 7652 h 79737"/>
                              <a:gd name="connsiteX9" fmla="*/ 83603 w 102870"/>
                              <a:gd name="connsiteY9" fmla="*/ 65453 h 79737"/>
                              <a:gd name="connsiteX10" fmla="*/ 77823 w 102870"/>
                              <a:gd name="connsiteY10" fmla="*/ 77013 h 79737"/>
                              <a:gd name="connsiteX11" fmla="*/ 68190 w 102870"/>
                              <a:gd name="connsiteY11" fmla="*/ 78940 h 79737"/>
                              <a:gd name="connsiteX12" fmla="*/ 39290 w 102870"/>
                              <a:gd name="connsiteY12" fmla="*/ 77013 h 79737"/>
                              <a:gd name="connsiteX13" fmla="*/ 21949 w 102870"/>
                              <a:gd name="connsiteY13" fmla="*/ 67379 h 79737"/>
                              <a:gd name="connsiteX14" fmla="*/ 4609 w 102870"/>
                              <a:gd name="connsiteY14" fmla="*/ 53893 h 79737"/>
                              <a:gd name="connsiteX15" fmla="*/ 756 w 102870"/>
                              <a:gd name="connsiteY15" fmla="*/ 40406 h 7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870" h="79737">
                                <a:moveTo>
                                  <a:pt x="756" y="40406"/>
                                </a:moveTo>
                                <a:cubicBezTo>
                                  <a:pt x="2683" y="36552"/>
                                  <a:pt x="6536" y="34626"/>
                                  <a:pt x="8463" y="30772"/>
                                </a:cubicBezTo>
                                <a:cubicBezTo>
                                  <a:pt x="10389" y="26919"/>
                                  <a:pt x="12316" y="23066"/>
                                  <a:pt x="12316" y="19212"/>
                                </a:cubicBezTo>
                                <a:cubicBezTo>
                                  <a:pt x="12316" y="13432"/>
                                  <a:pt x="10389" y="9579"/>
                                  <a:pt x="14243" y="3799"/>
                                </a:cubicBezTo>
                                <a:cubicBezTo>
                                  <a:pt x="18096" y="-3908"/>
                                  <a:pt x="31583" y="1872"/>
                                  <a:pt x="37363" y="5725"/>
                                </a:cubicBezTo>
                                <a:cubicBezTo>
                                  <a:pt x="43143" y="9579"/>
                                  <a:pt x="46996" y="13432"/>
                                  <a:pt x="52776" y="15359"/>
                                </a:cubicBezTo>
                                <a:cubicBezTo>
                                  <a:pt x="60483" y="19212"/>
                                  <a:pt x="70117" y="21139"/>
                                  <a:pt x="79750" y="19212"/>
                                </a:cubicBezTo>
                                <a:cubicBezTo>
                                  <a:pt x="89384" y="17286"/>
                                  <a:pt x="97090" y="13432"/>
                                  <a:pt x="102870" y="5725"/>
                                </a:cubicBezTo>
                                <a:cubicBezTo>
                                  <a:pt x="102870" y="5725"/>
                                  <a:pt x="102870" y="7652"/>
                                  <a:pt x="102870" y="7652"/>
                                </a:cubicBezTo>
                                <a:lnTo>
                                  <a:pt x="83603" y="65453"/>
                                </a:lnTo>
                                <a:cubicBezTo>
                                  <a:pt x="81677" y="69306"/>
                                  <a:pt x="79750" y="73160"/>
                                  <a:pt x="77823" y="77013"/>
                                </a:cubicBezTo>
                                <a:cubicBezTo>
                                  <a:pt x="73970" y="78940"/>
                                  <a:pt x="72043" y="78940"/>
                                  <a:pt x="68190" y="78940"/>
                                </a:cubicBezTo>
                                <a:cubicBezTo>
                                  <a:pt x="58556" y="80866"/>
                                  <a:pt x="48923" y="78940"/>
                                  <a:pt x="39290" y="77013"/>
                                </a:cubicBezTo>
                                <a:cubicBezTo>
                                  <a:pt x="33510" y="75086"/>
                                  <a:pt x="27730" y="71233"/>
                                  <a:pt x="21949" y="67379"/>
                                </a:cubicBezTo>
                                <a:cubicBezTo>
                                  <a:pt x="16169" y="63526"/>
                                  <a:pt x="10389" y="59673"/>
                                  <a:pt x="4609" y="53893"/>
                                </a:cubicBezTo>
                                <a:cubicBezTo>
                                  <a:pt x="756" y="51966"/>
                                  <a:pt x="-1171" y="46186"/>
                                  <a:pt x="756" y="40406"/>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70" name="图形 1">
                        <a:extLst>
                          <a:ext uri="{FF2B5EF4-FFF2-40B4-BE49-F238E27FC236}">
                            <a16:creationId xmlns:a16="http://schemas.microsoft.com/office/drawing/2014/main" id="{B52A2B06-BA96-48D6-AED0-65DCE7054729}"/>
                          </a:ext>
                        </a:extLst>
                      </p:cNvPr>
                      <p:cNvGrpSpPr/>
                      <p:nvPr/>
                    </p:nvGrpSpPr>
                    <p:grpSpPr>
                      <a:xfrm>
                        <a:off x="4357873" y="2344980"/>
                        <a:ext cx="378112" cy="257665"/>
                        <a:chOff x="4357873" y="2344980"/>
                        <a:chExt cx="378112" cy="257665"/>
                      </a:xfrm>
                    </p:grpSpPr>
                    <p:grpSp>
                      <p:nvGrpSpPr>
                        <p:cNvPr id="476" name="图形 1">
                          <a:extLst>
                            <a:ext uri="{FF2B5EF4-FFF2-40B4-BE49-F238E27FC236}">
                              <a16:creationId xmlns:a16="http://schemas.microsoft.com/office/drawing/2014/main" id="{D71B7A8D-D842-4645-B720-49DCE249F0E3}"/>
                            </a:ext>
                          </a:extLst>
                        </p:cNvPr>
                        <p:cNvGrpSpPr/>
                        <p:nvPr/>
                      </p:nvGrpSpPr>
                      <p:grpSpPr>
                        <a:xfrm>
                          <a:off x="4537537" y="2344980"/>
                          <a:ext cx="198448" cy="163279"/>
                          <a:chOff x="4537537" y="2344980"/>
                          <a:chExt cx="198448" cy="163279"/>
                        </a:xfrm>
                      </p:grpSpPr>
                      <p:grpSp>
                        <p:nvGrpSpPr>
                          <p:cNvPr id="485" name="图形 1">
                            <a:extLst>
                              <a:ext uri="{FF2B5EF4-FFF2-40B4-BE49-F238E27FC236}">
                                <a16:creationId xmlns:a16="http://schemas.microsoft.com/office/drawing/2014/main" id="{36E2CAF1-83EA-450E-8891-0D222B0D81EF}"/>
                              </a:ext>
                            </a:extLst>
                          </p:cNvPr>
                          <p:cNvGrpSpPr/>
                          <p:nvPr/>
                        </p:nvGrpSpPr>
                        <p:grpSpPr>
                          <a:xfrm>
                            <a:off x="4537537" y="2344980"/>
                            <a:ext cx="198448" cy="163279"/>
                            <a:chOff x="4537537" y="2344980"/>
                            <a:chExt cx="198448" cy="163279"/>
                          </a:xfrm>
                        </p:grpSpPr>
                        <p:sp>
                          <p:nvSpPr>
                            <p:cNvPr id="487" name="任意多边形: 形状 486">
                              <a:extLst>
                                <a:ext uri="{FF2B5EF4-FFF2-40B4-BE49-F238E27FC236}">
                                  <a16:creationId xmlns:a16="http://schemas.microsoft.com/office/drawing/2014/main" id="{67C44307-E930-4029-AAF8-21DEE4293699}"/>
                                </a:ext>
                              </a:extLst>
                            </p:cNvPr>
                            <p:cNvSpPr/>
                            <p:nvPr/>
                          </p:nvSpPr>
                          <p:spPr>
                            <a:xfrm>
                              <a:off x="4539464" y="2344980"/>
                              <a:ext cx="196522" cy="159915"/>
                            </a:xfrm>
                            <a:custGeom>
                              <a:avLst/>
                              <a:gdLst>
                                <a:gd name="connsiteX0" fmla="*/ 5780 w 196522"/>
                                <a:gd name="connsiteY0" fmla="*/ 80921 h 159915"/>
                                <a:gd name="connsiteX1" fmla="*/ 0 w 196522"/>
                                <a:gd name="connsiteY1" fmla="*/ 131015 h 159915"/>
                                <a:gd name="connsiteX2" fmla="*/ 88628 w 196522"/>
                                <a:gd name="connsiteY2" fmla="*/ 125235 h 159915"/>
                                <a:gd name="connsiteX3" fmla="*/ 121381 w 196522"/>
                                <a:gd name="connsiteY3" fmla="*/ 119455 h 159915"/>
                                <a:gd name="connsiteX4" fmla="*/ 169549 w 196522"/>
                                <a:gd name="connsiteY4" fmla="*/ 156062 h 159915"/>
                                <a:gd name="connsiteX5" fmla="*/ 167622 w 196522"/>
                                <a:gd name="connsiteY5" fmla="*/ 159915 h 159915"/>
                                <a:gd name="connsiteX6" fmla="*/ 173402 w 196522"/>
                                <a:gd name="connsiteY6" fmla="*/ 156062 h 159915"/>
                                <a:gd name="connsiteX7" fmla="*/ 173402 w 196522"/>
                                <a:gd name="connsiteY7" fmla="*/ 156062 h 159915"/>
                                <a:gd name="connsiteX8" fmla="*/ 196522 w 196522"/>
                                <a:gd name="connsiteY8" fmla="*/ 115601 h 159915"/>
                                <a:gd name="connsiteX9" fmla="*/ 196522 w 196522"/>
                                <a:gd name="connsiteY9" fmla="*/ 107895 h 159915"/>
                                <a:gd name="connsiteX10" fmla="*/ 196522 w 196522"/>
                                <a:gd name="connsiteY10" fmla="*/ 105968 h 159915"/>
                                <a:gd name="connsiteX11" fmla="*/ 183035 w 196522"/>
                                <a:gd name="connsiteY11" fmla="*/ 34680 h 159915"/>
                                <a:gd name="connsiteX12" fmla="*/ 177255 w 196522"/>
                                <a:gd name="connsiteY12" fmla="*/ 19267 h 159915"/>
                                <a:gd name="connsiteX13" fmla="*/ 144502 w 196522"/>
                                <a:gd name="connsiteY13" fmla="*/ 0 h 159915"/>
                                <a:gd name="connsiteX14" fmla="*/ 5780 w 196522"/>
                                <a:gd name="connsiteY14" fmla="*/ 80921 h 15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6522" h="159915">
                                  <a:moveTo>
                                    <a:pt x="5780" y="80921"/>
                                  </a:moveTo>
                                  <a:lnTo>
                                    <a:pt x="0" y="131015"/>
                                  </a:lnTo>
                                  <a:cubicBezTo>
                                    <a:pt x="28900" y="138722"/>
                                    <a:pt x="69361" y="129088"/>
                                    <a:pt x="88628" y="125235"/>
                                  </a:cubicBezTo>
                                  <a:cubicBezTo>
                                    <a:pt x="98261" y="123308"/>
                                    <a:pt x="109821" y="121381"/>
                                    <a:pt x="121381" y="119455"/>
                                  </a:cubicBezTo>
                                  <a:cubicBezTo>
                                    <a:pt x="184962" y="113675"/>
                                    <a:pt x="175329" y="144502"/>
                                    <a:pt x="169549" y="156062"/>
                                  </a:cubicBezTo>
                                  <a:cubicBezTo>
                                    <a:pt x="167622" y="157988"/>
                                    <a:pt x="167622" y="159915"/>
                                    <a:pt x="167622" y="159915"/>
                                  </a:cubicBezTo>
                                  <a:cubicBezTo>
                                    <a:pt x="169549" y="159915"/>
                                    <a:pt x="171475" y="157988"/>
                                    <a:pt x="173402" y="156062"/>
                                  </a:cubicBezTo>
                                  <a:cubicBezTo>
                                    <a:pt x="173402" y="156062"/>
                                    <a:pt x="173402" y="156062"/>
                                    <a:pt x="173402" y="156062"/>
                                  </a:cubicBezTo>
                                  <a:cubicBezTo>
                                    <a:pt x="186889" y="148355"/>
                                    <a:pt x="196522" y="132942"/>
                                    <a:pt x="196522" y="115601"/>
                                  </a:cubicBezTo>
                                  <a:cubicBezTo>
                                    <a:pt x="196522" y="113675"/>
                                    <a:pt x="196522" y="111748"/>
                                    <a:pt x="196522" y="107895"/>
                                  </a:cubicBezTo>
                                  <a:cubicBezTo>
                                    <a:pt x="196522" y="107895"/>
                                    <a:pt x="196522" y="105968"/>
                                    <a:pt x="196522" y="105968"/>
                                  </a:cubicBezTo>
                                  <a:lnTo>
                                    <a:pt x="183035" y="34680"/>
                                  </a:lnTo>
                                  <a:cubicBezTo>
                                    <a:pt x="181109" y="28900"/>
                                    <a:pt x="179182" y="25047"/>
                                    <a:pt x="177255" y="19267"/>
                                  </a:cubicBezTo>
                                  <a:cubicBezTo>
                                    <a:pt x="169549" y="7707"/>
                                    <a:pt x="157988" y="0"/>
                                    <a:pt x="144502" y="0"/>
                                  </a:cubicBezTo>
                                  <a:cubicBezTo>
                                    <a:pt x="80921" y="1927"/>
                                    <a:pt x="5780" y="80921"/>
                                    <a:pt x="5780" y="80921"/>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8" name="任意多边形: 形状 487">
                              <a:extLst>
                                <a:ext uri="{FF2B5EF4-FFF2-40B4-BE49-F238E27FC236}">
                                  <a16:creationId xmlns:a16="http://schemas.microsoft.com/office/drawing/2014/main" id="{6B933EB5-D995-4051-B1AD-1ECD7BFCAD0D}"/>
                                </a:ext>
                              </a:extLst>
                            </p:cNvPr>
                            <p:cNvSpPr/>
                            <p:nvPr/>
                          </p:nvSpPr>
                          <p:spPr>
                            <a:xfrm>
                              <a:off x="4539464" y="2344980"/>
                              <a:ext cx="196522" cy="159915"/>
                            </a:xfrm>
                            <a:custGeom>
                              <a:avLst/>
                              <a:gdLst>
                                <a:gd name="connsiteX0" fmla="*/ 5780 w 196522"/>
                                <a:gd name="connsiteY0" fmla="*/ 80921 h 159915"/>
                                <a:gd name="connsiteX1" fmla="*/ 0 w 196522"/>
                                <a:gd name="connsiteY1" fmla="*/ 131015 h 159915"/>
                                <a:gd name="connsiteX2" fmla="*/ 88628 w 196522"/>
                                <a:gd name="connsiteY2" fmla="*/ 125235 h 159915"/>
                                <a:gd name="connsiteX3" fmla="*/ 121381 w 196522"/>
                                <a:gd name="connsiteY3" fmla="*/ 119455 h 159915"/>
                                <a:gd name="connsiteX4" fmla="*/ 169549 w 196522"/>
                                <a:gd name="connsiteY4" fmla="*/ 156062 h 159915"/>
                                <a:gd name="connsiteX5" fmla="*/ 167622 w 196522"/>
                                <a:gd name="connsiteY5" fmla="*/ 159915 h 159915"/>
                                <a:gd name="connsiteX6" fmla="*/ 173402 w 196522"/>
                                <a:gd name="connsiteY6" fmla="*/ 156062 h 159915"/>
                                <a:gd name="connsiteX7" fmla="*/ 173402 w 196522"/>
                                <a:gd name="connsiteY7" fmla="*/ 156062 h 159915"/>
                                <a:gd name="connsiteX8" fmla="*/ 196522 w 196522"/>
                                <a:gd name="connsiteY8" fmla="*/ 115601 h 159915"/>
                                <a:gd name="connsiteX9" fmla="*/ 196522 w 196522"/>
                                <a:gd name="connsiteY9" fmla="*/ 107895 h 159915"/>
                                <a:gd name="connsiteX10" fmla="*/ 196522 w 196522"/>
                                <a:gd name="connsiteY10" fmla="*/ 105968 h 159915"/>
                                <a:gd name="connsiteX11" fmla="*/ 183035 w 196522"/>
                                <a:gd name="connsiteY11" fmla="*/ 34680 h 159915"/>
                                <a:gd name="connsiteX12" fmla="*/ 177255 w 196522"/>
                                <a:gd name="connsiteY12" fmla="*/ 19267 h 159915"/>
                                <a:gd name="connsiteX13" fmla="*/ 144502 w 196522"/>
                                <a:gd name="connsiteY13" fmla="*/ 0 h 159915"/>
                                <a:gd name="connsiteX14" fmla="*/ 5780 w 196522"/>
                                <a:gd name="connsiteY14" fmla="*/ 80921 h 15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6522" h="159915">
                                  <a:moveTo>
                                    <a:pt x="5780" y="80921"/>
                                  </a:moveTo>
                                  <a:lnTo>
                                    <a:pt x="0" y="131015"/>
                                  </a:lnTo>
                                  <a:cubicBezTo>
                                    <a:pt x="28900" y="138722"/>
                                    <a:pt x="69361" y="129088"/>
                                    <a:pt x="88628" y="125235"/>
                                  </a:cubicBezTo>
                                  <a:cubicBezTo>
                                    <a:pt x="98261" y="123308"/>
                                    <a:pt x="109821" y="121381"/>
                                    <a:pt x="121381" y="119455"/>
                                  </a:cubicBezTo>
                                  <a:cubicBezTo>
                                    <a:pt x="184962" y="113675"/>
                                    <a:pt x="175329" y="144502"/>
                                    <a:pt x="169549" y="156062"/>
                                  </a:cubicBezTo>
                                  <a:cubicBezTo>
                                    <a:pt x="167622" y="157988"/>
                                    <a:pt x="167622" y="159915"/>
                                    <a:pt x="167622" y="159915"/>
                                  </a:cubicBezTo>
                                  <a:cubicBezTo>
                                    <a:pt x="169549" y="159915"/>
                                    <a:pt x="171475" y="157988"/>
                                    <a:pt x="173402" y="156062"/>
                                  </a:cubicBezTo>
                                  <a:cubicBezTo>
                                    <a:pt x="173402" y="156062"/>
                                    <a:pt x="173402" y="156062"/>
                                    <a:pt x="173402" y="156062"/>
                                  </a:cubicBezTo>
                                  <a:cubicBezTo>
                                    <a:pt x="186889" y="148355"/>
                                    <a:pt x="196522" y="132942"/>
                                    <a:pt x="196522" y="115601"/>
                                  </a:cubicBezTo>
                                  <a:cubicBezTo>
                                    <a:pt x="196522" y="113675"/>
                                    <a:pt x="196522" y="111748"/>
                                    <a:pt x="196522" y="107895"/>
                                  </a:cubicBezTo>
                                  <a:cubicBezTo>
                                    <a:pt x="196522" y="107895"/>
                                    <a:pt x="196522" y="105968"/>
                                    <a:pt x="196522" y="105968"/>
                                  </a:cubicBezTo>
                                  <a:lnTo>
                                    <a:pt x="183035" y="34680"/>
                                  </a:lnTo>
                                  <a:cubicBezTo>
                                    <a:pt x="181109" y="28900"/>
                                    <a:pt x="179182" y="25047"/>
                                    <a:pt x="177255" y="19267"/>
                                  </a:cubicBezTo>
                                  <a:cubicBezTo>
                                    <a:pt x="169549" y="7707"/>
                                    <a:pt x="157988" y="0"/>
                                    <a:pt x="144502" y="0"/>
                                  </a:cubicBezTo>
                                  <a:cubicBezTo>
                                    <a:pt x="80921" y="1927"/>
                                    <a:pt x="5780" y="80921"/>
                                    <a:pt x="5780" y="80921"/>
                                  </a:cubicBezTo>
                                  <a:close/>
                                </a:path>
                              </a:pathLst>
                            </a:custGeom>
                            <a:solidFill>
                              <a:srgbClr val="005C1F">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9" name="任意多边形: 形状 488">
                              <a:extLst>
                                <a:ext uri="{FF2B5EF4-FFF2-40B4-BE49-F238E27FC236}">
                                  <a16:creationId xmlns:a16="http://schemas.microsoft.com/office/drawing/2014/main" id="{3DAD23C0-3F92-48DB-8EB1-E34BC4A1B88C}"/>
                                </a:ext>
                              </a:extLst>
                            </p:cNvPr>
                            <p:cNvSpPr/>
                            <p:nvPr/>
                          </p:nvSpPr>
                          <p:spPr>
                            <a:xfrm>
                              <a:off x="4537537" y="2395074"/>
                              <a:ext cx="59727" cy="82365"/>
                            </a:xfrm>
                            <a:custGeom>
                              <a:avLst/>
                              <a:gdLst>
                                <a:gd name="connsiteX0" fmla="*/ 40461 w 59727"/>
                                <a:gd name="connsiteY0" fmla="*/ 0 h 82365"/>
                                <a:gd name="connsiteX1" fmla="*/ 52021 w 59727"/>
                                <a:gd name="connsiteY1" fmla="*/ 5780 h 82365"/>
                                <a:gd name="connsiteX2" fmla="*/ 57801 w 59727"/>
                                <a:gd name="connsiteY2" fmla="*/ 21194 h 82365"/>
                                <a:gd name="connsiteX3" fmla="*/ 46241 w 59727"/>
                                <a:gd name="connsiteY3" fmla="*/ 38534 h 82365"/>
                                <a:gd name="connsiteX4" fmla="*/ 50094 w 59727"/>
                                <a:gd name="connsiteY4" fmla="*/ 53947 h 82365"/>
                                <a:gd name="connsiteX5" fmla="*/ 59727 w 59727"/>
                                <a:gd name="connsiteY5" fmla="*/ 65507 h 82365"/>
                                <a:gd name="connsiteX6" fmla="*/ 50094 w 59727"/>
                                <a:gd name="connsiteY6" fmla="*/ 78994 h 82365"/>
                                <a:gd name="connsiteX7" fmla="*/ 48167 w 59727"/>
                                <a:gd name="connsiteY7" fmla="*/ 80921 h 82365"/>
                                <a:gd name="connsiteX8" fmla="*/ 5780 w 59727"/>
                                <a:gd name="connsiteY8" fmla="*/ 80921 h 82365"/>
                                <a:gd name="connsiteX9" fmla="*/ 1927 w 59727"/>
                                <a:gd name="connsiteY9" fmla="*/ 80921 h 82365"/>
                                <a:gd name="connsiteX10" fmla="*/ 0 w 59727"/>
                                <a:gd name="connsiteY10" fmla="*/ 80921 h 82365"/>
                                <a:gd name="connsiteX11" fmla="*/ 5780 w 59727"/>
                                <a:gd name="connsiteY11" fmla="*/ 30827 h 82365"/>
                                <a:gd name="connsiteX12" fmla="*/ 40461 w 59727"/>
                                <a:gd name="connsiteY12" fmla="*/ 0 h 8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727" h="82365">
                                  <a:moveTo>
                                    <a:pt x="40461" y="0"/>
                                  </a:moveTo>
                                  <a:cubicBezTo>
                                    <a:pt x="44314" y="0"/>
                                    <a:pt x="48167" y="1927"/>
                                    <a:pt x="52021" y="5780"/>
                                  </a:cubicBezTo>
                                  <a:cubicBezTo>
                                    <a:pt x="55874" y="9633"/>
                                    <a:pt x="59727" y="15413"/>
                                    <a:pt x="57801" y="21194"/>
                                  </a:cubicBezTo>
                                  <a:cubicBezTo>
                                    <a:pt x="55874" y="26974"/>
                                    <a:pt x="50094" y="32754"/>
                                    <a:pt x="46241" y="38534"/>
                                  </a:cubicBezTo>
                                  <a:cubicBezTo>
                                    <a:pt x="44314" y="44314"/>
                                    <a:pt x="44314" y="50094"/>
                                    <a:pt x="50094" y="53947"/>
                                  </a:cubicBezTo>
                                  <a:cubicBezTo>
                                    <a:pt x="53947" y="57801"/>
                                    <a:pt x="59727" y="59727"/>
                                    <a:pt x="59727" y="65507"/>
                                  </a:cubicBezTo>
                                  <a:cubicBezTo>
                                    <a:pt x="59727" y="71287"/>
                                    <a:pt x="55874" y="75141"/>
                                    <a:pt x="50094" y="78994"/>
                                  </a:cubicBezTo>
                                  <a:cubicBezTo>
                                    <a:pt x="50094" y="78994"/>
                                    <a:pt x="48167" y="78994"/>
                                    <a:pt x="48167" y="80921"/>
                                  </a:cubicBezTo>
                                  <a:cubicBezTo>
                                    <a:pt x="34680" y="82848"/>
                                    <a:pt x="19267" y="82848"/>
                                    <a:pt x="5780" y="80921"/>
                                  </a:cubicBezTo>
                                  <a:cubicBezTo>
                                    <a:pt x="3853" y="80921"/>
                                    <a:pt x="3853" y="80921"/>
                                    <a:pt x="1927" y="80921"/>
                                  </a:cubicBezTo>
                                  <a:cubicBezTo>
                                    <a:pt x="1927" y="80921"/>
                                    <a:pt x="0" y="80921"/>
                                    <a:pt x="0" y="80921"/>
                                  </a:cubicBezTo>
                                  <a:lnTo>
                                    <a:pt x="5780" y="30827"/>
                                  </a:lnTo>
                                  <a:cubicBezTo>
                                    <a:pt x="7707" y="30827"/>
                                    <a:pt x="21194" y="15413"/>
                                    <a:pt x="40461" y="0"/>
                                  </a:cubicBezTo>
                                  <a:close/>
                                </a:path>
                              </a:pathLst>
                            </a:custGeom>
                            <a:solidFill>
                              <a:srgbClr val="005C1F">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0" name="任意多边形: 形状 489">
                              <a:extLst>
                                <a:ext uri="{FF2B5EF4-FFF2-40B4-BE49-F238E27FC236}">
                                  <a16:creationId xmlns:a16="http://schemas.microsoft.com/office/drawing/2014/main" id="{7B5456CE-029B-46D1-B0F3-2FC68DBE245E}"/>
                                </a:ext>
                              </a:extLst>
                            </p:cNvPr>
                            <p:cNvSpPr/>
                            <p:nvPr/>
                          </p:nvSpPr>
                          <p:spPr>
                            <a:xfrm>
                              <a:off x="4539464" y="2465647"/>
                              <a:ext cx="174193" cy="42613"/>
                            </a:xfrm>
                            <a:custGeom>
                              <a:avLst/>
                              <a:gdLst>
                                <a:gd name="connsiteX0" fmla="*/ 0 w 174193"/>
                                <a:gd name="connsiteY0" fmla="*/ 10348 h 42613"/>
                                <a:gd name="connsiteX1" fmla="*/ 161842 w 174193"/>
                                <a:gd name="connsiteY1" fmla="*/ 41175 h 42613"/>
                                <a:gd name="connsiteX2" fmla="*/ 173402 w 174193"/>
                                <a:gd name="connsiteY2" fmla="*/ 37322 h 42613"/>
                                <a:gd name="connsiteX3" fmla="*/ 167622 w 174193"/>
                                <a:gd name="connsiteY3" fmla="*/ 41175 h 42613"/>
                                <a:gd name="connsiteX4" fmla="*/ 169549 w 174193"/>
                                <a:gd name="connsiteY4" fmla="*/ 37322 h 42613"/>
                                <a:gd name="connsiteX5" fmla="*/ 121381 w 174193"/>
                                <a:gd name="connsiteY5" fmla="*/ 715 h 42613"/>
                                <a:gd name="connsiteX6" fmla="*/ 88628 w 174193"/>
                                <a:gd name="connsiteY6" fmla="*/ 6495 h 42613"/>
                                <a:gd name="connsiteX7" fmla="*/ 0 w 174193"/>
                                <a:gd name="connsiteY7" fmla="*/ 10348 h 4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193" h="42613">
                                  <a:moveTo>
                                    <a:pt x="0" y="10348"/>
                                  </a:moveTo>
                                  <a:cubicBezTo>
                                    <a:pt x="100188" y="43102"/>
                                    <a:pt x="142575" y="45029"/>
                                    <a:pt x="161842" y="41175"/>
                                  </a:cubicBezTo>
                                  <a:cubicBezTo>
                                    <a:pt x="165695" y="41175"/>
                                    <a:pt x="169549" y="39249"/>
                                    <a:pt x="173402" y="37322"/>
                                  </a:cubicBezTo>
                                  <a:cubicBezTo>
                                    <a:pt x="171475" y="39249"/>
                                    <a:pt x="169549" y="39249"/>
                                    <a:pt x="167622" y="41175"/>
                                  </a:cubicBezTo>
                                  <a:cubicBezTo>
                                    <a:pt x="167622" y="41175"/>
                                    <a:pt x="169549" y="39249"/>
                                    <a:pt x="169549" y="37322"/>
                                  </a:cubicBezTo>
                                  <a:cubicBezTo>
                                    <a:pt x="175329" y="25762"/>
                                    <a:pt x="186889" y="-5065"/>
                                    <a:pt x="121381" y="715"/>
                                  </a:cubicBezTo>
                                  <a:cubicBezTo>
                                    <a:pt x="109821" y="715"/>
                                    <a:pt x="100188" y="4568"/>
                                    <a:pt x="88628" y="6495"/>
                                  </a:cubicBezTo>
                                  <a:cubicBezTo>
                                    <a:pt x="71287" y="8422"/>
                                    <a:pt x="28900" y="18055"/>
                                    <a:pt x="0" y="10348"/>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1" name="任意多边形: 形状 490">
                              <a:extLst>
                                <a:ext uri="{FF2B5EF4-FFF2-40B4-BE49-F238E27FC236}">
                                  <a16:creationId xmlns:a16="http://schemas.microsoft.com/office/drawing/2014/main" id="{F220E2C1-6908-4789-8866-D381ADC6D251}"/>
                                </a:ext>
                              </a:extLst>
                            </p:cNvPr>
                            <p:cNvSpPr/>
                            <p:nvPr/>
                          </p:nvSpPr>
                          <p:spPr>
                            <a:xfrm>
                              <a:off x="4539464" y="2465647"/>
                              <a:ext cx="174193" cy="42613"/>
                            </a:xfrm>
                            <a:custGeom>
                              <a:avLst/>
                              <a:gdLst>
                                <a:gd name="connsiteX0" fmla="*/ 0 w 174193"/>
                                <a:gd name="connsiteY0" fmla="*/ 10348 h 42613"/>
                                <a:gd name="connsiteX1" fmla="*/ 161842 w 174193"/>
                                <a:gd name="connsiteY1" fmla="*/ 41175 h 42613"/>
                                <a:gd name="connsiteX2" fmla="*/ 173402 w 174193"/>
                                <a:gd name="connsiteY2" fmla="*/ 37322 h 42613"/>
                                <a:gd name="connsiteX3" fmla="*/ 167622 w 174193"/>
                                <a:gd name="connsiteY3" fmla="*/ 41175 h 42613"/>
                                <a:gd name="connsiteX4" fmla="*/ 169549 w 174193"/>
                                <a:gd name="connsiteY4" fmla="*/ 37322 h 42613"/>
                                <a:gd name="connsiteX5" fmla="*/ 121381 w 174193"/>
                                <a:gd name="connsiteY5" fmla="*/ 715 h 42613"/>
                                <a:gd name="connsiteX6" fmla="*/ 88628 w 174193"/>
                                <a:gd name="connsiteY6" fmla="*/ 6495 h 42613"/>
                                <a:gd name="connsiteX7" fmla="*/ 0 w 174193"/>
                                <a:gd name="connsiteY7" fmla="*/ 10348 h 4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193" h="42613">
                                  <a:moveTo>
                                    <a:pt x="0" y="10348"/>
                                  </a:moveTo>
                                  <a:cubicBezTo>
                                    <a:pt x="100188" y="43102"/>
                                    <a:pt x="142575" y="45029"/>
                                    <a:pt x="161842" y="41175"/>
                                  </a:cubicBezTo>
                                  <a:cubicBezTo>
                                    <a:pt x="165695" y="41175"/>
                                    <a:pt x="169549" y="39249"/>
                                    <a:pt x="173402" y="37322"/>
                                  </a:cubicBezTo>
                                  <a:cubicBezTo>
                                    <a:pt x="171475" y="39249"/>
                                    <a:pt x="169549" y="39249"/>
                                    <a:pt x="167622" y="41175"/>
                                  </a:cubicBezTo>
                                  <a:cubicBezTo>
                                    <a:pt x="167622" y="41175"/>
                                    <a:pt x="169549" y="39249"/>
                                    <a:pt x="169549" y="37322"/>
                                  </a:cubicBezTo>
                                  <a:cubicBezTo>
                                    <a:pt x="175329" y="25762"/>
                                    <a:pt x="186889" y="-5065"/>
                                    <a:pt x="121381" y="715"/>
                                  </a:cubicBezTo>
                                  <a:cubicBezTo>
                                    <a:pt x="109821" y="715"/>
                                    <a:pt x="100188" y="4568"/>
                                    <a:pt x="88628" y="6495"/>
                                  </a:cubicBezTo>
                                  <a:cubicBezTo>
                                    <a:pt x="71287" y="8422"/>
                                    <a:pt x="28900" y="18055"/>
                                    <a:pt x="0" y="10348"/>
                                  </a:cubicBezTo>
                                  <a:close/>
                                </a:path>
                              </a:pathLst>
                            </a:custGeom>
                            <a:solidFill>
                              <a:srgbClr val="005C1F">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86" name="任意多边形: 形状 485">
                            <a:extLst>
                              <a:ext uri="{FF2B5EF4-FFF2-40B4-BE49-F238E27FC236}">
                                <a16:creationId xmlns:a16="http://schemas.microsoft.com/office/drawing/2014/main" id="{61E1430B-AA8B-449F-80FA-C6E5A2F09B1C}"/>
                              </a:ext>
                            </a:extLst>
                          </p:cNvPr>
                          <p:cNvSpPr/>
                          <p:nvPr/>
                        </p:nvSpPr>
                        <p:spPr>
                          <a:xfrm>
                            <a:off x="4616006" y="2357669"/>
                            <a:ext cx="116126" cy="95205"/>
                          </a:xfrm>
                          <a:custGeom>
                            <a:avLst/>
                            <a:gdLst>
                              <a:gd name="connsiteX0" fmla="*/ 525 w 116126"/>
                              <a:gd name="connsiteY0" fmla="*/ 41259 h 95205"/>
                              <a:gd name="connsiteX1" fmla="*/ 8232 w 116126"/>
                              <a:gd name="connsiteY1" fmla="*/ 52819 h 95205"/>
                              <a:gd name="connsiteX2" fmla="*/ 10159 w 116126"/>
                              <a:gd name="connsiteY2" fmla="*/ 68232 h 95205"/>
                              <a:gd name="connsiteX3" fmla="*/ 8232 w 116126"/>
                              <a:gd name="connsiteY3" fmla="*/ 85572 h 95205"/>
                              <a:gd name="connsiteX4" fmla="*/ 35206 w 116126"/>
                              <a:gd name="connsiteY4" fmla="*/ 87499 h 95205"/>
                              <a:gd name="connsiteX5" fmla="*/ 56399 w 116126"/>
                              <a:gd name="connsiteY5" fmla="*/ 77866 h 95205"/>
                              <a:gd name="connsiteX6" fmla="*/ 89153 w 116126"/>
                              <a:gd name="connsiteY6" fmla="*/ 75939 h 95205"/>
                              <a:gd name="connsiteX7" fmla="*/ 116126 w 116126"/>
                              <a:gd name="connsiteY7" fmla="*/ 95206 h 95205"/>
                              <a:gd name="connsiteX8" fmla="*/ 116126 w 116126"/>
                              <a:gd name="connsiteY8" fmla="*/ 93279 h 95205"/>
                              <a:gd name="connsiteX9" fmla="*/ 102640 w 116126"/>
                              <a:gd name="connsiteY9" fmla="*/ 21992 h 95205"/>
                              <a:gd name="connsiteX10" fmla="*/ 96860 w 116126"/>
                              <a:gd name="connsiteY10" fmla="*/ 6578 h 95205"/>
                              <a:gd name="connsiteX11" fmla="*/ 85299 w 116126"/>
                              <a:gd name="connsiteY11" fmla="*/ 2725 h 95205"/>
                              <a:gd name="connsiteX12" fmla="*/ 50619 w 116126"/>
                              <a:gd name="connsiteY12" fmla="*/ 798 h 95205"/>
                              <a:gd name="connsiteX13" fmla="*/ 27499 w 116126"/>
                              <a:gd name="connsiteY13" fmla="*/ 8505 h 95205"/>
                              <a:gd name="connsiteX14" fmla="*/ 4378 w 116126"/>
                              <a:gd name="connsiteY14" fmla="*/ 21992 h 95205"/>
                              <a:gd name="connsiteX15" fmla="*/ 525 w 116126"/>
                              <a:gd name="connsiteY15" fmla="*/ 41259 h 9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126" h="95205">
                                <a:moveTo>
                                  <a:pt x="525" y="41259"/>
                                </a:moveTo>
                                <a:cubicBezTo>
                                  <a:pt x="2452" y="45112"/>
                                  <a:pt x="6305" y="48965"/>
                                  <a:pt x="8232" y="52819"/>
                                </a:cubicBezTo>
                                <a:cubicBezTo>
                                  <a:pt x="10159" y="56672"/>
                                  <a:pt x="12085" y="62452"/>
                                  <a:pt x="10159" y="68232"/>
                                </a:cubicBezTo>
                                <a:cubicBezTo>
                                  <a:pt x="10159" y="74012"/>
                                  <a:pt x="6305" y="79792"/>
                                  <a:pt x="8232" y="85572"/>
                                </a:cubicBezTo>
                                <a:cubicBezTo>
                                  <a:pt x="12085" y="95206"/>
                                  <a:pt x="27499" y="91352"/>
                                  <a:pt x="35206" y="87499"/>
                                </a:cubicBezTo>
                                <a:cubicBezTo>
                                  <a:pt x="42912" y="85572"/>
                                  <a:pt x="48692" y="79792"/>
                                  <a:pt x="56399" y="77866"/>
                                </a:cubicBezTo>
                                <a:cubicBezTo>
                                  <a:pt x="67959" y="74012"/>
                                  <a:pt x="79519" y="74012"/>
                                  <a:pt x="89153" y="75939"/>
                                </a:cubicBezTo>
                                <a:cubicBezTo>
                                  <a:pt x="100713" y="79792"/>
                                  <a:pt x="110346" y="85572"/>
                                  <a:pt x="116126" y="95206"/>
                                </a:cubicBezTo>
                                <a:cubicBezTo>
                                  <a:pt x="116126" y="95206"/>
                                  <a:pt x="116126" y="93279"/>
                                  <a:pt x="116126" y="93279"/>
                                </a:cubicBezTo>
                                <a:lnTo>
                                  <a:pt x="102640" y="21992"/>
                                </a:lnTo>
                                <a:cubicBezTo>
                                  <a:pt x="100713" y="16212"/>
                                  <a:pt x="98786" y="12358"/>
                                  <a:pt x="96860" y="6578"/>
                                </a:cubicBezTo>
                                <a:cubicBezTo>
                                  <a:pt x="93006" y="4651"/>
                                  <a:pt x="89153" y="2725"/>
                                  <a:pt x="85299" y="2725"/>
                                </a:cubicBezTo>
                                <a:cubicBezTo>
                                  <a:pt x="73739" y="798"/>
                                  <a:pt x="62179" y="-1129"/>
                                  <a:pt x="50619" y="798"/>
                                </a:cubicBezTo>
                                <a:cubicBezTo>
                                  <a:pt x="42912" y="2725"/>
                                  <a:pt x="35206" y="4651"/>
                                  <a:pt x="27499" y="8505"/>
                                </a:cubicBezTo>
                                <a:cubicBezTo>
                                  <a:pt x="19792" y="12358"/>
                                  <a:pt x="12085" y="16212"/>
                                  <a:pt x="4378" y="21992"/>
                                </a:cubicBezTo>
                                <a:cubicBezTo>
                                  <a:pt x="2452" y="29698"/>
                                  <a:pt x="-1402" y="35478"/>
                                  <a:pt x="525" y="41259"/>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7" name="图形 1">
                          <a:extLst>
                            <a:ext uri="{FF2B5EF4-FFF2-40B4-BE49-F238E27FC236}">
                              <a16:creationId xmlns:a16="http://schemas.microsoft.com/office/drawing/2014/main" id="{24ADEA8C-0BE3-4BAA-9BC6-045B21F91A44}"/>
                            </a:ext>
                          </a:extLst>
                        </p:cNvPr>
                        <p:cNvGrpSpPr/>
                        <p:nvPr/>
                      </p:nvGrpSpPr>
                      <p:grpSpPr>
                        <a:xfrm>
                          <a:off x="4357873" y="2429663"/>
                          <a:ext cx="200857" cy="172982"/>
                          <a:chOff x="4357873" y="2429663"/>
                          <a:chExt cx="200857" cy="172982"/>
                        </a:xfrm>
                      </p:grpSpPr>
                      <p:grpSp>
                        <p:nvGrpSpPr>
                          <p:cNvPr id="478" name="图形 1">
                            <a:extLst>
                              <a:ext uri="{FF2B5EF4-FFF2-40B4-BE49-F238E27FC236}">
                                <a16:creationId xmlns:a16="http://schemas.microsoft.com/office/drawing/2014/main" id="{C57E284D-321D-40EF-A926-8BF49ABF40CA}"/>
                              </a:ext>
                            </a:extLst>
                          </p:cNvPr>
                          <p:cNvGrpSpPr/>
                          <p:nvPr/>
                        </p:nvGrpSpPr>
                        <p:grpSpPr>
                          <a:xfrm>
                            <a:off x="4357873" y="2429663"/>
                            <a:ext cx="200857" cy="172982"/>
                            <a:chOff x="4357873" y="2429663"/>
                            <a:chExt cx="200857" cy="172982"/>
                          </a:xfrm>
                        </p:grpSpPr>
                        <p:sp>
                          <p:nvSpPr>
                            <p:cNvPr id="480" name="任意多边形: 形状 479">
                              <a:extLst>
                                <a:ext uri="{FF2B5EF4-FFF2-40B4-BE49-F238E27FC236}">
                                  <a16:creationId xmlns:a16="http://schemas.microsoft.com/office/drawing/2014/main" id="{A83A6A18-1AD1-4E08-B7C0-C73C44D11E45}"/>
                                </a:ext>
                              </a:extLst>
                            </p:cNvPr>
                            <p:cNvSpPr/>
                            <p:nvPr/>
                          </p:nvSpPr>
                          <p:spPr>
                            <a:xfrm>
                              <a:off x="4357873" y="2429663"/>
                              <a:ext cx="200857" cy="172982"/>
                            </a:xfrm>
                            <a:custGeom>
                              <a:avLst/>
                              <a:gdLst>
                                <a:gd name="connsiteX0" fmla="*/ 162324 w 200857"/>
                                <a:gd name="connsiteY0" fmla="*/ 91 h 172982"/>
                                <a:gd name="connsiteX1" fmla="*/ 200857 w 200857"/>
                                <a:gd name="connsiteY1" fmla="*/ 30918 h 172982"/>
                                <a:gd name="connsiteX2" fmla="*/ 131496 w 200857"/>
                                <a:gd name="connsiteY2" fmla="*/ 88719 h 172982"/>
                                <a:gd name="connsiteX3" fmla="*/ 104523 w 200857"/>
                                <a:gd name="connsiteY3" fmla="*/ 107986 h 172982"/>
                                <a:gd name="connsiteX4" fmla="*/ 96816 w 200857"/>
                                <a:gd name="connsiteY4" fmla="*/ 167713 h 172982"/>
                                <a:gd name="connsiteX5" fmla="*/ 102596 w 200857"/>
                                <a:gd name="connsiteY5" fmla="*/ 169640 h 172982"/>
                                <a:gd name="connsiteX6" fmla="*/ 96816 w 200857"/>
                                <a:gd name="connsiteY6" fmla="*/ 171567 h 172982"/>
                                <a:gd name="connsiteX7" fmla="*/ 96816 w 200857"/>
                                <a:gd name="connsiteY7" fmla="*/ 171567 h 172982"/>
                                <a:gd name="connsiteX8" fmla="*/ 52502 w 200857"/>
                                <a:gd name="connsiteY8" fmla="*/ 158080 h 172982"/>
                                <a:gd name="connsiteX9" fmla="*/ 48649 w 200857"/>
                                <a:gd name="connsiteY9" fmla="*/ 152300 h 172982"/>
                                <a:gd name="connsiteX10" fmla="*/ 46722 w 200857"/>
                                <a:gd name="connsiteY10" fmla="*/ 150373 h 172982"/>
                                <a:gd name="connsiteX11" fmla="*/ 6262 w 200857"/>
                                <a:gd name="connsiteY11" fmla="*/ 90646 h 172982"/>
                                <a:gd name="connsiteX12" fmla="*/ 482 w 200857"/>
                                <a:gd name="connsiteY12" fmla="*/ 75232 h 172982"/>
                                <a:gd name="connsiteX13" fmla="*/ 12042 w 200857"/>
                                <a:gd name="connsiteY13" fmla="*/ 38625 h 172982"/>
                                <a:gd name="connsiteX14" fmla="*/ 162324 w 200857"/>
                                <a:gd name="connsiteY14" fmla="*/ 91 h 17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857" h="172982">
                                  <a:moveTo>
                                    <a:pt x="162324" y="91"/>
                                  </a:moveTo>
                                  <a:lnTo>
                                    <a:pt x="200857" y="30918"/>
                                  </a:lnTo>
                                  <a:cubicBezTo>
                                    <a:pt x="185444" y="55965"/>
                                    <a:pt x="148837" y="79085"/>
                                    <a:pt x="131496" y="88719"/>
                                  </a:cubicBezTo>
                                  <a:cubicBezTo>
                                    <a:pt x="121863" y="94499"/>
                                    <a:pt x="112230" y="100279"/>
                                    <a:pt x="104523" y="107986"/>
                                  </a:cubicBezTo>
                                  <a:cubicBezTo>
                                    <a:pt x="54429" y="148446"/>
                                    <a:pt x="83329" y="163860"/>
                                    <a:pt x="96816" y="167713"/>
                                  </a:cubicBezTo>
                                  <a:cubicBezTo>
                                    <a:pt x="100669" y="167713"/>
                                    <a:pt x="102596" y="169640"/>
                                    <a:pt x="102596" y="169640"/>
                                  </a:cubicBezTo>
                                  <a:cubicBezTo>
                                    <a:pt x="100669" y="169640"/>
                                    <a:pt x="98743" y="171567"/>
                                    <a:pt x="96816" y="171567"/>
                                  </a:cubicBezTo>
                                  <a:cubicBezTo>
                                    <a:pt x="96816" y="171567"/>
                                    <a:pt x="96816" y="171567"/>
                                    <a:pt x="96816" y="171567"/>
                                  </a:cubicBezTo>
                                  <a:cubicBezTo>
                                    <a:pt x="81403" y="175420"/>
                                    <a:pt x="64062" y="171567"/>
                                    <a:pt x="52502" y="158080"/>
                                  </a:cubicBezTo>
                                  <a:cubicBezTo>
                                    <a:pt x="50576" y="156153"/>
                                    <a:pt x="48649" y="154226"/>
                                    <a:pt x="48649" y="152300"/>
                                  </a:cubicBezTo>
                                  <a:cubicBezTo>
                                    <a:pt x="48649" y="152300"/>
                                    <a:pt x="48649" y="150373"/>
                                    <a:pt x="46722" y="150373"/>
                                  </a:cubicBezTo>
                                  <a:lnTo>
                                    <a:pt x="6262" y="90646"/>
                                  </a:lnTo>
                                  <a:cubicBezTo>
                                    <a:pt x="2408" y="86792"/>
                                    <a:pt x="482" y="81012"/>
                                    <a:pt x="482" y="75232"/>
                                  </a:cubicBezTo>
                                  <a:cubicBezTo>
                                    <a:pt x="-1445" y="61745"/>
                                    <a:pt x="2408" y="48258"/>
                                    <a:pt x="12042" y="38625"/>
                                  </a:cubicBezTo>
                                  <a:cubicBezTo>
                                    <a:pt x="54429" y="-3762"/>
                                    <a:pt x="162324" y="91"/>
                                    <a:pt x="162324" y="91"/>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1" name="任意多边形: 形状 480">
                              <a:extLst>
                                <a:ext uri="{FF2B5EF4-FFF2-40B4-BE49-F238E27FC236}">
                                  <a16:creationId xmlns:a16="http://schemas.microsoft.com/office/drawing/2014/main" id="{D7C7A602-62D4-4643-B46C-99AA817F2577}"/>
                                </a:ext>
                              </a:extLst>
                            </p:cNvPr>
                            <p:cNvSpPr/>
                            <p:nvPr/>
                          </p:nvSpPr>
                          <p:spPr>
                            <a:xfrm>
                              <a:off x="4357873" y="2429663"/>
                              <a:ext cx="200857" cy="172982"/>
                            </a:xfrm>
                            <a:custGeom>
                              <a:avLst/>
                              <a:gdLst>
                                <a:gd name="connsiteX0" fmla="*/ 162324 w 200857"/>
                                <a:gd name="connsiteY0" fmla="*/ 91 h 172982"/>
                                <a:gd name="connsiteX1" fmla="*/ 200857 w 200857"/>
                                <a:gd name="connsiteY1" fmla="*/ 30918 h 172982"/>
                                <a:gd name="connsiteX2" fmla="*/ 131496 w 200857"/>
                                <a:gd name="connsiteY2" fmla="*/ 88719 h 172982"/>
                                <a:gd name="connsiteX3" fmla="*/ 104523 w 200857"/>
                                <a:gd name="connsiteY3" fmla="*/ 107986 h 172982"/>
                                <a:gd name="connsiteX4" fmla="*/ 96816 w 200857"/>
                                <a:gd name="connsiteY4" fmla="*/ 167713 h 172982"/>
                                <a:gd name="connsiteX5" fmla="*/ 102596 w 200857"/>
                                <a:gd name="connsiteY5" fmla="*/ 169640 h 172982"/>
                                <a:gd name="connsiteX6" fmla="*/ 96816 w 200857"/>
                                <a:gd name="connsiteY6" fmla="*/ 171567 h 172982"/>
                                <a:gd name="connsiteX7" fmla="*/ 96816 w 200857"/>
                                <a:gd name="connsiteY7" fmla="*/ 171567 h 172982"/>
                                <a:gd name="connsiteX8" fmla="*/ 52502 w 200857"/>
                                <a:gd name="connsiteY8" fmla="*/ 158080 h 172982"/>
                                <a:gd name="connsiteX9" fmla="*/ 48649 w 200857"/>
                                <a:gd name="connsiteY9" fmla="*/ 152300 h 172982"/>
                                <a:gd name="connsiteX10" fmla="*/ 46722 w 200857"/>
                                <a:gd name="connsiteY10" fmla="*/ 150373 h 172982"/>
                                <a:gd name="connsiteX11" fmla="*/ 6262 w 200857"/>
                                <a:gd name="connsiteY11" fmla="*/ 90646 h 172982"/>
                                <a:gd name="connsiteX12" fmla="*/ 482 w 200857"/>
                                <a:gd name="connsiteY12" fmla="*/ 75232 h 172982"/>
                                <a:gd name="connsiteX13" fmla="*/ 12042 w 200857"/>
                                <a:gd name="connsiteY13" fmla="*/ 38625 h 172982"/>
                                <a:gd name="connsiteX14" fmla="*/ 162324 w 200857"/>
                                <a:gd name="connsiteY14" fmla="*/ 91 h 17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857" h="172982">
                                  <a:moveTo>
                                    <a:pt x="162324" y="91"/>
                                  </a:moveTo>
                                  <a:lnTo>
                                    <a:pt x="200857" y="30918"/>
                                  </a:lnTo>
                                  <a:cubicBezTo>
                                    <a:pt x="185444" y="55965"/>
                                    <a:pt x="148837" y="79085"/>
                                    <a:pt x="131496" y="88719"/>
                                  </a:cubicBezTo>
                                  <a:cubicBezTo>
                                    <a:pt x="121863" y="94499"/>
                                    <a:pt x="112230" y="100279"/>
                                    <a:pt x="104523" y="107986"/>
                                  </a:cubicBezTo>
                                  <a:cubicBezTo>
                                    <a:pt x="54429" y="148446"/>
                                    <a:pt x="83329" y="163860"/>
                                    <a:pt x="96816" y="167713"/>
                                  </a:cubicBezTo>
                                  <a:cubicBezTo>
                                    <a:pt x="100669" y="167713"/>
                                    <a:pt x="102596" y="169640"/>
                                    <a:pt x="102596" y="169640"/>
                                  </a:cubicBezTo>
                                  <a:cubicBezTo>
                                    <a:pt x="100669" y="169640"/>
                                    <a:pt x="98743" y="171567"/>
                                    <a:pt x="96816" y="171567"/>
                                  </a:cubicBezTo>
                                  <a:cubicBezTo>
                                    <a:pt x="96816" y="171567"/>
                                    <a:pt x="96816" y="171567"/>
                                    <a:pt x="96816" y="171567"/>
                                  </a:cubicBezTo>
                                  <a:cubicBezTo>
                                    <a:pt x="81403" y="175420"/>
                                    <a:pt x="64062" y="171567"/>
                                    <a:pt x="52502" y="158080"/>
                                  </a:cubicBezTo>
                                  <a:cubicBezTo>
                                    <a:pt x="50576" y="156153"/>
                                    <a:pt x="48649" y="154226"/>
                                    <a:pt x="48649" y="152300"/>
                                  </a:cubicBezTo>
                                  <a:cubicBezTo>
                                    <a:pt x="48649" y="152300"/>
                                    <a:pt x="48649" y="150373"/>
                                    <a:pt x="46722" y="150373"/>
                                  </a:cubicBezTo>
                                  <a:lnTo>
                                    <a:pt x="6262" y="90646"/>
                                  </a:lnTo>
                                  <a:cubicBezTo>
                                    <a:pt x="2408" y="86792"/>
                                    <a:pt x="482" y="81012"/>
                                    <a:pt x="482" y="75232"/>
                                  </a:cubicBezTo>
                                  <a:cubicBezTo>
                                    <a:pt x="-1445" y="61745"/>
                                    <a:pt x="2408" y="48258"/>
                                    <a:pt x="12042" y="38625"/>
                                  </a:cubicBezTo>
                                  <a:cubicBezTo>
                                    <a:pt x="54429" y="-3762"/>
                                    <a:pt x="162324" y="91"/>
                                    <a:pt x="162324" y="91"/>
                                  </a:cubicBezTo>
                                  <a:close/>
                                </a:path>
                              </a:pathLst>
                            </a:custGeom>
                            <a:solidFill>
                              <a:srgbClr val="005C1F">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2" name="任意多边形: 形状 481">
                              <a:extLst>
                                <a:ext uri="{FF2B5EF4-FFF2-40B4-BE49-F238E27FC236}">
                                  <a16:creationId xmlns:a16="http://schemas.microsoft.com/office/drawing/2014/main" id="{82F58947-6467-4047-BC57-6BE81B2F1673}"/>
                                </a:ext>
                              </a:extLst>
                            </p:cNvPr>
                            <p:cNvSpPr/>
                            <p:nvPr/>
                          </p:nvSpPr>
                          <p:spPr>
                            <a:xfrm>
                              <a:off x="4467378" y="2432163"/>
                              <a:ext cx="89425" cy="71307"/>
                            </a:xfrm>
                            <a:custGeom>
                              <a:avLst/>
                              <a:gdLst>
                                <a:gd name="connsiteX0" fmla="*/ 50892 w 89425"/>
                                <a:gd name="connsiteY0" fmla="*/ 63099 h 71307"/>
                                <a:gd name="connsiteX1" fmla="*/ 25845 w 89425"/>
                                <a:gd name="connsiteY1" fmla="*/ 70806 h 71307"/>
                                <a:gd name="connsiteX2" fmla="*/ 14285 w 89425"/>
                                <a:gd name="connsiteY2" fmla="*/ 57319 h 71307"/>
                                <a:gd name="connsiteX3" fmla="*/ 16212 w 89425"/>
                                <a:gd name="connsiteY3" fmla="*/ 45759 h 71307"/>
                                <a:gd name="connsiteX4" fmla="*/ 18138 w 89425"/>
                                <a:gd name="connsiteY4" fmla="*/ 38052 h 71307"/>
                                <a:gd name="connsiteX5" fmla="*/ 8505 w 89425"/>
                                <a:gd name="connsiteY5" fmla="*/ 26492 h 71307"/>
                                <a:gd name="connsiteX6" fmla="*/ 798 w 89425"/>
                                <a:gd name="connsiteY6" fmla="*/ 18785 h 71307"/>
                                <a:gd name="connsiteX7" fmla="*/ 2725 w 89425"/>
                                <a:gd name="connsiteY7" fmla="*/ 11078 h 71307"/>
                                <a:gd name="connsiteX8" fmla="*/ 21992 w 89425"/>
                                <a:gd name="connsiteY8" fmla="*/ 1445 h 71307"/>
                                <a:gd name="connsiteX9" fmla="*/ 48965 w 89425"/>
                                <a:gd name="connsiteY9" fmla="*/ 1445 h 71307"/>
                                <a:gd name="connsiteX10" fmla="*/ 64379 w 89425"/>
                                <a:gd name="connsiteY10" fmla="*/ 3372 h 71307"/>
                                <a:gd name="connsiteX11" fmla="*/ 89426 w 89425"/>
                                <a:gd name="connsiteY11" fmla="*/ 22639 h 71307"/>
                                <a:gd name="connsiteX12" fmla="*/ 72086 w 89425"/>
                                <a:gd name="connsiteY12" fmla="*/ 43832 h 71307"/>
                                <a:gd name="connsiteX13" fmla="*/ 50892 w 89425"/>
                                <a:gd name="connsiteY13" fmla="*/ 63099 h 7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425" h="71307">
                                  <a:moveTo>
                                    <a:pt x="50892" y="63099"/>
                                  </a:moveTo>
                                  <a:cubicBezTo>
                                    <a:pt x="45112" y="68879"/>
                                    <a:pt x="35478" y="72733"/>
                                    <a:pt x="25845" y="70806"/>
                                  </a:cubicBezTo>
                                  <a:cubicBezTo>
                                    <a:pt x="18138" y="68879"/>
                                    <a:pt x="14285" y="63099"/>
                                    <a:pt x="14285" y="57319"/>
                                  </a:cubicBezTo>
                                  <a:cubicBezTo>
                                    <a:pt x="14285" y="53466"/>
                                    <a:pt x="16212" y="49612"/>
                                    <a:pt x="16212" y="45759"/>
                                  </a:cubicBezTo>
                                  <a:cubicBezTo>
                                    <a:pt x="16212" y="43832"/>
                                    <a:pt x="18138" y="39979"/>
                                    <a:pt x="18138" y="38052"/>
                                  </a:cubicBezTo>
                                  <a:cubicBezTo>
                                    <a:pt x="18138" y="32272"/>
                                    <a:pt x="12358" y="28419"/>
                                    <a:pt x="8505" y="26492"/>
                                  </a:cubicBezTo>
                                  <a:cubicBezTo>
                                    <a:pt x="4651" y="24565"/>
                                    <a:pt x="2725" y="22639"/>
                                    <a:pt x="798" y="18785"/>
                                  </a:cubicBezTo>
                                  <a:cubicBezTo>
                                    <a:pt x="-1129" y="16859"/>
                                    <a:pt x="798" y="13005"/>
                                    <a:pt x="2725" y="11078"/>
                                  </a:cubicBezTo>
                                  <a:cubicBezTo>
                                    <a:pt x="6578" y="5298"/>
                                    <a:pt x="14285" y="1445"/>
                                    <a:pt x="21992" y="1445"/>
                                  </a:cubicBezTo>
                                  <a:cubicBezTo>
                                    <a:pt x="31625" y="-482"/>
                                    <a:pt x="39332" y="-482"/>
                                    <a:pt x="48965" y="1445"/>
                                  </a:cubicBezTo>
                                  <a:cubicBezTo>
                                    <a:pt x="54745" y="1445"/>
                                    <a:pt x="58599" y="3372"/>
                                    <a:pt x="64379" y="3372"/>
                                  </a:cubicBezTo>
                                  <a:lnTo>
                                    <a:pt x="89426" y="22639"/>
                                  </a:lnTo>
                                  <a:cubicBezTo>
                                    <a:pt x="85572" y="30345"/>
                                    <a:pt x="79792" y="36125"/>
                                    <a:pt x="72086" y="43832"/>
                                  </a:cubicBezTo>
                                  <a:cubicBezTo>
                                    <a:pt x="64379" y="51539"/>
                                    <a:pt x="58599" y="59246"/>
                                    <a:pt x="50892" y="63099"/>
                                  </a:cubicBezTo>
                                  <a:close/>
                                </a:path>
                              </a:pathLst>
                            </a:custGeom>
                            <a:solidFill>
                              <a:srgbClr val="005C1F">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3" name="任意多边形: 形状 482">
                              <a:extLst>
                                <a:ext uri="{FF2B5EF4-FFF2-40B4-BE49-F238E27FC236}">
                                  <a16:creationId xmlns:a16="http://schemas.microsoft.com/office/drawing/2014/main" id="{EDAD7092-A745-4076-B526-3F5BE4359953}"/>
                                </a:ext>
                              </a:extLst>
                            </p:cNvPr>
                            <p:cNvSpPr/>
                            <p:nvPr/>
                          </p:nvSpPr>
                          <p:spPr>
                            <a:xfrm>
                              <a:off x="4432158" y="2460581"/>
                              <a:ext cx="126573" cy="138721"/>
                            </a:xfrm>
                            <a:custGeom>
                              <a:avLst/>
                              <a:gdLst>
                                <a:gd name="connsiteX0" fmla="*/ 126573 w 126573"/>
                                <a:gd name="connsiteY0" fmla="*/ 0 h 138721"/>
                                <a:gd name="connsiteX1" fmla="*/ 32165 w 126573"/>
                                <a:gd name="connsiteY1" fmla="*/ 134868 h 138721"/>
                                <a:gd name="connsiteX2" fmla="*/ 20605 w 126573"/>
                                <a:gd name="connsiteY2" fmla="*/ 138722 h 138721"/>
                                <a:gd name="connsiteX3" fmla="*/ 26385 w 126573"/>
                                <a:gd name="connsiteY3" fmla="*/ 136795 h 138721"/>
                                <a:gd name="connsiteX4" fmla="*/ 20605 w 126573"/>
                                <a:gd name="connsiteY4" fmla="*/ 134868 h 138721"/>
                                <a:gd name="connsiteX5" fmla="*/ 28312 w 126573"/>
                                <a:gd name="connsiteY5" fmla="*/ 75141 h 138721"/>
                                <a:gd name="connsiteX6" fmla="*/ 55286 w 126573"/>
                                <a:gd name="connsiteY6" fmla="*/ 55874 h 138721"/>
                                <a:gd name="connsiteX7" fmla="*/ 126573 w 126573"/>
                                <a:gd name="connsiteY7" fmla="*/ 0 h 13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573" h="138721">
                                  <a:moveTo>
                                    <a:pt x="126573" y="0"/>
                                  </a:moveTo>
                                  <a:cubicBezTo>
                                    <a:pt x="78406" y="92481"/>
                                    <a:pt x="47579" y="123308"/>
                                    <a:pt x="32165" y="134868"/>
                                  </a:cubicBezTo>
                                  <a:cubicBezTo>
                                    <a:pt x="28312" y="136795"/>
                                    <a:pt x="24459" y="138722"/>
                                    <a:pt x="20605" y="138722"/>
                                  </a:cubicBezTo>
                                  <a:cubicBezTo>
                                    <a:pt x="22532" y="138722"/>
                                    <a:pt x="24459" y="136795"/>
                                    <a:pt x="26385" y="136795"/>
                                  </a:cubicBezTo>
                                  <a:cubicBezTo>
                                    <a:pt x="26385" y="136795"/>
                                    <a:pt x="24459" y="136795"/>
                                    <a:pt x="20605" y="134868"/>
                                  </a:cubicBezTo>
                                  <a:cubicBezTo>
                                    <a:pt x="7118" y="131015"/>
                                    <a:pt x="-21782" y="115601"/>
                                    <a:pt x="28312" y="75141"/>
                                  </a:cubicBezTo>
                                  <a:cubicBezTo>
                                    <a:pt x="36019" y="67434"/>
                                    <a:pt x="45652" y="61654"/>
                                    <a:pt x="55286" y="55874"/>
                                  </a:cubicBezTo>
                                  <a:cubicBezTo>
                                    <a:pt x="74553" y="48167"/>
                                    <a:pt x="111160" y="25047"/>
                                    <a:pt x="126573" y="0"/>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4" name="任意多边形: 形状 483">
                              <a:extLst>
                                <a:ext uri="{FF2B5EF4-FFF2-40B4-BE49-F238E27FC236}">
                                  <a16:creationId xmlns:a16="http://schemas.microsoft.com/office/drawing/2014/main" id="{A8E594C6-64BC-4CFE-8EF5-F7433B9AA499}"/>
                                </a:ext>
                              </a:extLst>
                            </p:cNvPr>
                            <p:cNvSpPr/>
                            <p:nvPr/>
                          </p:nvSpPr>
                          <p:spPr>
                            <a:xfrm>
                              <a:off x="4432158" y="2460581"/>
                              <a:ext cx="126573" cy="138721"/>
                            </a:xfrm>
                            <a:custGeom>
                              <a:avLst/>
                              <a:gdLst>
                                <a:gd name="connsiteX0" fmla="*/ 126573 w 126573"/>
                                <a:gd name="connsiteY0" fmla="*/ 0 h 138721"/>
                                <a:gd name="connsiteX1" fmla="*/ 32165 w 126573"/>
                                <a:gd name="connsiteY1" fmla="*/ 134868 h 138721"/>
                                <a:gd name="connsiteX2" fmla="*/ 20605 w 126573"/>
                                <a:gd name="connsiteY2" fmla="*/ 138722 h 138721"/>
                                <a:gd name="connsiteX3" fmla="*/ 26385 w 126573"/>
                                <a:gd name="connsiteY3" fmla="*/ 136795 h 138721"/>
                                <a:gd name="connsiteX4" fmla="*/ 20605 w 126573"/>
                                <a:gd name="connsiteY4" fmla="*/ 134868 h 138721"/>
                                <a:gd name="connsiteX5" fmla="*/ 28312 w 126573"/>
                                <a:gd name="connsiteY5" fmla="*/ 75141 h 138721"/>
                                <a:gd name="connsiteX6" fmla="*/ 55286 w 126573"/>
                                <a:gd name="connsiteY6" fmla="*/ 55874 h 138721"/>
                                <a:gd name="connsiteX7" fmla="*/ 126573 w 126573"/>
                                <a:gd name="connsiteY7" fmla="*/ 0 h 13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573" h="138721">
                                  <a:moveTo>
                                    <a:pt x="126573" y="0"/>
                                  </a:moveTo>
                                  <a:cubicBezTo>
                                    <a:pt x="78406" y="92481"/>
                                    <a:pt x="47579" y="123308"/>
                                    <a:pt x="32165" y="134868"/>
                                  </a:cubicBezTo>
                                  <a:cubicBezTo>
                                    <a:pt x="28312" y="136795"/>
                                    <a:pt x="24459" y="138722"/>
                                    <a:pt x="20605" y="138722"/>
                                  </a:cubicBezTo>
                                  <a:cubicBezTo>
                                    <a:pt x="22532" y="138722"/>
                                    <a:pt x="24459" y="136795"/>
                                    <a:pt x="26385" y="136795"/>
                                  </a:cubicBezTo>
                                  <a:cubicBezTo>
                                    <a:pt x="26385" y="136795"/>
                                    <a:pt x="24459" y="136795"/>
                                    <a:pt x="20605" y="134868"/>
                                  </a:cubicBezTo>
                                  <a:cubicBezTo>
                                    <a:pt x="7118" y="131015"/>
                                    <a:pt x="-21782" y="115601"/>
                                    <a:pt x="28312" y="75141"/>
                                  </a:cubicBezTo>
                                  <a:cubicBezTo>
                                    <a:pt x="36019" y="67434"/>
                                    <a:pt x="45652" y="61654"/>
                                    <a:pt x="55286" y="55874"/>
                                  </a:cubicBezTo>
                                  <a:cubicBezTo>
                                    <a:pt x="74553" y="48167"/>
                                    <a:pt x="111160" y="25047"/>
                                    <a:pt x="126573" y="0"/>
                                  </a:cubicBezTo>
                                  <a:close/>
                                </a:path>
                              </a:pathLst>
                            </a:custGeom>
                            <a:solidFill>
                              <a:srgbClr val="005C1F">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79" name="任意多边形: 形状 478">
                            <a:extLst>
                              <a:ext uri="{FF2B5EF4-FFF2-40B4-BE49-F238E27FC236}">
                                <a16:creationId xmlns:a16="http://schemas.microsoft.com/office/drawing/2014/main" id="{1C77D817-8B81-4ACC-ABA3-128D60F2A4E7}"/>
                              </a:ext>
                            </a:extLst>
                          </p:cNvPr>
                          <p:cNvSpPr/>
                          <p:nvPr/>
                        </p:nvSpPr>
                        <p:spPr>
                          <a:xfrm>
                            <a:off x="4358355" y="2454079"/>
                            <a:ext cx="116212" cy="129810"/>
                          </a:xfrm>
                          <a:custGeom>
                            <a:avLst/>
                            <a:gdLst>
                              <a:gd name="connsiteX0" fmla="*/ 92481 w 116212"/>
                              <a:gd name="connsiteY0" fmla="*/ 6503 h 129810"/>
                              <a:gd name="connsiteX1" fmla="*/ 94408 w 116212"/>
                              <a:gd name="connsiteY1" fmla="*/ 21916 h 129810"/>
                              <a:gd name="connsiteX2" fmla="*/ 102114 w 116212"/>
                              <a:gd name="connsiteY2" fmla="*/ 35403 h 129810"/>
                              <a:gd name="connsiteX3" fmla="*/ 115601 w 116212"/>
                              <a:gd name="connsiteY3" fmla="*/ 46963 h 129810"/>
                              <a:gd name="connsiteX4" fmla="*/ 98261 w 116212"/>
                              <a:gd name="connsiteY4" fmla="*/ 66230 h 129810"/>
                              <a:gd name="connsiteX5" fmla="*/ 77068 w 116212"/>
                              <a:gd name="connsiteY5" fmla="*/ 73937 h 129810"/>
                              <a:gd name="connsiteX6" fmla="*/ 52021 w 116212"/>
                              <a:gd name="connsiteY6" fmla="*/ 97057 h 129810"/>
                              <a:gd name="connsiteX7" fmla="*/ 48167 w 116212"/>
                              <a:gd name="connsiteY7" fmla="*/ 129811 h 129810"/>
                              <a:gd name="connsiteX8" fmla="*/ 46241 w 116212"/>
                              <a:gd name="connsiteY8" fmla="*/ 127884 h 129810"/>
                              <a:gd name="connsiteX9" fmla="*/ 5780 w 116212"/>
                              <a:gd name="connsiteY9" fmla="*/ 68157 h 129810"/>
                              <a:gd name="connsiteX10" fmla="*/ 0 w 116212"/>
                              <a:gd name="connsiteY10" fmla="*/ 52743 h 129810"/>
                              <a:gd name="connsiteX11" fmla="*/ 5780 w 116212"/>
                              <a:gd name="connsiteY11" fmla="*/ 41183 h 129810"/>
                              <a:gd name="connsiteX12" fmla="*/ 30827 w 116212"/>
                              <a:gd name="connsiteY12" fmla="*/ 16136 h 129810"/>
                              <a:gd name="connsiteX13" fmla="*/ 52021 w 116212"/>
                              <a:gd name="connsiteY13" fmla="*/ 6503 h 129810"/>
                              <a:gd name="connsiteX14" fmla="*/ 77068 w 116212"/>
                              <a:gd name="connsiteY14" fmla="*/ 722 h 129810"/>
                              <a:gd name="connsiteX15" fmla="*/ 92481 w 116212"/>
                              <a:gd name="connsiteY15" fmla="*/ 6503 h 12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212" h="129810">
                                <a:moveTo>
                                  <a:pt x="92481" y="6503"/>
                                </a:moveTo>
                                <a:cubicBezTo>
                                  <a:pt x="94408" y="10356"/>
                                  <a:pt x="92481" y="16136"/>
                                  <a:pt x="94408" y="21916"/>
                                </a:cubicBezTo>
                                <a:cubicBezTo>
                                  <a:pt x="96334" y="27696"/>
                                  <a:pt x="98261" y="31550"/>
                                  <a:pt x="102114" y="35403"/>
                                </a:cubicBezTo>
                                <a:cubicBezTo>
                                  <a:pt x="105968" y="39256"/>
                                  <a:pt x="113675" y="41183"/>
                                  <a:pt x="115601" y="46963"/>
                                </a:cubicBezTo>
                                <a:cubicBezTo>
                                  <a:pt x="119455" y="56596"/>
                                  <a:pt x="104041" y="64303"/>
                                  <a:pt x="98261" y="66230"/>
                                </a:cubicBezTo>
                                <a:cubicBezTo>
                                  <a:pt x="90554" y="68157"/>
                                  <a:pt x="84774" y="70083"/>
                                  <a:pt x="77068" y="73937"/>
                                </a:cubicBezTo>
                                <a:cubicBezTo>
                                  <a:pt x="67434" y="77790"/>
                                  <a:pt x="57801" y="85497"/>
                                  <a:pt x="52021" y="97057"/>
                                </a:cubicBezTo>
                                <a:cubicBezTo>
                                  <a:pt x="46241" y="106690"/>
                                  <a:pt x="44314" y="118251"/>
                                  <a:pt x="48167" y="129811"/>
                                </a:cubicBezTo>
                                <a:cubicBezTo>
                                  <a:pt x="48167" y="129811"/>
                                  <a:pt x="48167" y="127884"/>
                                  <a:pt x="46241" y="127884"/>
                                </a:cubicBezTo>
                                <a:lnTo>
                                  <a:pt x="5780" y="68157"/>
                                </a:lnTo>
                                <a:cubicBezTo>
                                  <a:pt x="1927" y="64303"/>
                                  <a:pt x="0" y="58523"/>
                                  <a:pt x="0" y="52743"/>
                                </a:cubicBezTo>
                                <a:cubicBezTo>
                                  <a:pt x="1927" y="48890"/>
                                  <a:pt x="3853" y="45036"/>
                                  <a:pt x="5780" y="41183"/>
                                </a:cubicBezTo>
                                <a:cubicBezTo>
                                  <a:pt x="11560" y="31550"/>
                                  <a:pt x="19267" y="21916"/>
                                  <a:pt x="30827" y="16136"/>
                                </a:cubicBezTo>
                                <a:cubicBezTo>
                                  <a:pt x="36607" y="12283"/>
                                  <a:pt x="44314" y="8429"/>
                                  <a:pt x="52021" y="6503"/>
                                </a:cubicBezTo>
                                <a:cubicBezTo>
                                  <a:pt x="59727" y="4576"/>
                                  <a:pt x="69361" y="722"/>
                                  <a:pt x="77068" y="722"/>
                                </a:cubicBezTo>
                                <a:cubicBezTo>
                                  <a:pt x="82848" y="-1204"/>
                                  <a:pt x="88628" y="722"/>
                                  <a:pt x="92481" y="6503"/>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71" name="图形 1">
                        <a:extLst>
                          <a:ext uri="{FF2B5EF4-FFF2-40B4-BE49-F238E27FC236}">
                            <a16:creationId xmlns:a16="http://schemas.microsoft.com/office/drawing/2014/main" id="{C4F1FCE6-859D-4401-A3D2-73BF3B9773A1}"/>
                          </a:ext>
                        </a:extLst>
                      </p:cNvPr>
                      <p:cNvGrpSpPr/>
                      <p:nvPr/>
                    </p:nvGrpSpPr>
                    <p:grpSpPr>
                      <a:xfrm>
                        <a:off x="4500930" y="2380831"/>
                        <a:ext cx="82847" cy="109687"/>
                        <a:chOff x="4500930" y="2380831"/>
                        <a:chExt cx="82847" cy="109687"/>
                      </a:xfrm>
                      <a:solidFill>
                        <a:srgbClr val="005C1F"/>
                      </a:solidFill>
                    </p:grpSpPr>
                    <p:sp>
                      <p:nvSpPr>
                        <p:cNvPr id="472" name="任意多边形: 形状 471">
                          <a:extLst>
                            <a:ext uri="{FF2B5EF4-FFF2-40B4-BE49-F238E27FC236}">
                              <a16:creationId xmlns:a16="http://schemas.microsoft.com/office/drawing/2014/main" id="{0662D32D-ADCD-4108-92DC-F0571C87D8E7}"/>
                            </a:ext>
                          </a:extLst>
                        </p:cNvPr>
                        <p:cNvSpPr/>
                        <p:nvPr/>
                      </p:nvSpPr>
                      <p:spPr>
                        <a:xfrm>
                          <a:off x="4500930" y="2380831"/>
                          <a:ext cx="82847" cy="109687"/>
                        </a:xfrm>
                        <a:custGeom>
                          <a:avLst/>
                          <a:gdLst>
                            <a:gd name="connsiteX0" fmla="*/ 9633 w 82847"/>
                            <a:gd name="connsiteY0" fmla="*/ 68190 h 109687"/>
                            <a:gd name="connsiteX1" fmla="*/ 3853 w 82847"/>
                            <a:gd name="connsiteY1" fmla="*/ 50850 h 109687"/>
                            <a:gd name="connsiteX2" fmla="*/ 0 w 82847"/>
                            <a:gd name="connsiteY2" fmla="*/ 29656 h 109687"/>
                            <a:gd name="connsiteX3" fmla="*/ 1927 w 82847"/>
                            <a:gd name="connsiteY3" fmla="*/ 12316 h 109687"/>
                            <a:gd name="connsiteX4" fmla="*/ 13487 w 82847"/>
                            <a:gd name="connsiteY4" fmla="*/ 4609 h 109687"/>
                            <a:gd name="connsiteX5" fmla="*/ 36607 w 82847"/>
                            <a:gd name="connsiteY5" fmla="*/ 756 h 109687"/>
                            <a:gd name="connsiteX6" fmla="*/ 52021 w 82847"/>
                            <a:gd name="connsiteY6" fmla="*/ 8463 h 109687"/>
                            <a:gd name="connsiteX7" fmla="*/ 67434 w 82847"/>
                            <a:gd name="connsiteY7" fmla="*/ 35436 h 109687"/>
                            <a:gd name="connsiteX8" fmla="*/ 80921 w 82847"/>
                            <a:gd name="connsiteY8" fmla="*/ 68190 h 109687"/>
                            <a:gd name="connsiteX9" fmla="*/ 82848 w 82847"/>
                            <a:gd name="connsiteY9" fmla="*/ 85530 h 109687"/>
                            <a:gd name="connsiteX10" fmla="*/ 69361 w 82847"/>
                            <a:gd name="connsiteY10" fmla="*/ 99017 h 109687"/>
                            <a:gd name="connsiteX11" fmla="*/ 32754 w 82847"/>
                            <a:gd name="connsiteY11" fmla="*/ 108650 h 109687"/>
                            <a:gd name="connsiteX12" fmla="*/ 19267 w 82847"/>
                            <a:gd name="connsiteY12" fmla="*/ 93237 h 109687"/>
                            <a:gd name="connsiteX13" fmla="*/ 9633 w 82847"/>
                            <a:gd name="connsiteY13" fmla="*/ 68190 h 1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847" h="109687">
                              <a:moveTo>
                                <a:pt x="9633" y="68190"/>
                              </a:moveTo>
                              <a:cubicBezTo>
                                <a:pt x="7707" y="62410"/>
                                <a:pt x="5780" y="56630"/>
                                <a:pt x="3853" y="50850"/>
                              </a:cubicBezTo>
                              <a:cubicBezTo>
                                <a:pt x="1927" y="43143"/>
                                <a:pt x="1927" y="37363"/>
                                <a:pt x="0" y="29656"/>
                              </a:cubicBezTo>
                              <a:cubicBezTo>
                                <a:pt x="0" y="23876"/>
                                <a:pt x="0" y="18096"/>
                                <a:pt x="1927" y="12316"/>
                              </a:cubicBezTo>
                              <a:cubicBezTo>
                                <a:pt x="3853" y="8463"/>
                                <a:pt x="9633" y="6536"/>
                                <a:pt x="13487" y="4609"/>
                              </a:cubicBezTo>
                              <a:cubicBezTo>
                                <a:pt x="21194" y="756"/>
                                <a:pt x="28900" y="-1171"/>
                                <a:pt x="36607" y="756"/>
                              </a:cubicBezTo>
                              <a:cubicBezTo>
                                <a:pt x="42387" y="756"/>
                                <a:pt x="48167" y="4609"/>
                                <a:pt x="52021" y="8463"/>
                              </a:cubicBezTo>
                              <a:cubicBezTo>
                                <a:pt x="59727" y="16169"/>
                                <a:pt x="63581" y="25803"/>
                                <a:pt x="67434" y="35436"/>
                              </a:cubicBezTo>
                              <a:cubicBezTo>
                                <a:pt x="73214" y="46996"/>
                                <a:pt x="77068" y="56630"/>
                                <a:pt x="80921" y="68190"/>
                              </a:cubicBezTo>
                              <a:cubicBezTo>
                                <a:pt x="82848" y="73970"/>
                                <a:pt x="82848" y="79750"/>
                                <a:pt x="82848" y="85530"/>
                              </a:cubicBezTo>
                              <a:cubicBezTo>
                                <a:pt x="80921" y="93237"/>
                                <a:pt x="75141" y="95164"/>
                                <a:pt x="69361" y="99017"/>
                              </a:cubicBezTo>
                              <a:cubicBezTo>
                                <a:pt x="59727" y="104797"/>
                                <a:pt x="44314" y="112504"/>
                                <a:pt x="32754" y="108650"/>
                              </a:cubicBezTo>
                              <a:cubicBezTo>
                                <a:pt x="26974" y="106724"/>
                                <a:pt x="21194" y="99017"/>
                                <a:pt x="19267" y="93237"/>
                              </a:cubicBezTo>
                              <a:cubicBezTo>
                                <a:pt x="15413" y="85530"/>
                                <a:pt x="11560" y="75897"/>
                                <a:pt x="9633" y="68190"/>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73" name="任意多边形: 形状 472">
                          <a:extLst>
                            <a:ext uri="{FF2B5EF4-FFF2-40B4-BE49-F238E27FC236}">
                              <a16:creationId xmlns:a16="http://schemas.microsoft.com/office/drawing/2014/main" id="{D4851B0B-1536-463F-9921-AFE348D55937}"/>
                            </a:ext>
                          </a:extLst>
                        </p:cNvPr>
                        <p:cNvSpPr/>
                        <p:nvPr/>
                      </p:nvSpPr>
                      <p:spPr>
                        <a:xfrm>
                          <a:off x="4504783" y="2381587"/>
                          <a:ext cx="63580" cy="83897"/>
                        </a:xfrm>
                        <a:custGeom>
                          <a:avLst/>
                          <a:gdLst>
                            <a:gd name="connsiteX0" fmla="*/ 7707 w 63580"/>
                            <a:gd name="connsiteY0" fmla="*/ 52021 h 83897"/>
                            <a:gd name="connsiteX1" fmla="*/ 3853 w 63580"/>
                            <a:gd name="connsiteY1" fmla="*/ 38534 h 83897"/>
                            <a:gd name="connsiteX2" fmla="*/ 0 w 63580"/>
                            <a:gd name="connsiteY2" fmla="*/ 23120 h 83897"/>
                            <a:gd name="connsiteX3" fmla="*/ 1927 w 63580"/>
                            <a:gd name="connsiteY3" fmla="*/ 9633 h 83897"/>
                            <a:gd name="connsiteX4" fmla="*/ 11560 w 63580"/>
                            <a:gd name="connsiteY4" fmla="*/ 3853 h 83897"/>
                            <a:gd name="connsiteX5" fmla="*/ 28900 w 63580"/>
                            <a:gd name="connsiteY5" fmla="*/ 0 h 83897"/>
                            <a:gd name="connsiteX6" fmla="*/ 40461 w 63580"/>
                            <a:gd name="connsiteY6" fmla="*/ 5780 h 83897"/>
                            <a:gd name="connsiteX7" fmla="*/ 52021 w 63580"/>
                            <a:gd name="connsiteY7" fmla="*/ 26974 h 83897"/>
                            <a:gd name="connsiteX8" fmla="*/ 61654 w 63580"/>
                            <a:gd name="connsiteY8" fmla="*/ 52021 h 83897"/>
                            <a:gd name="connsiteX9" fmla="*/ 63581 w 63580"/>
                            <a:gd name="connsiteY9" fmla="*/ 65507 h 83897"/>
                            <a:gd name="connsiteX10" fmla="*/ 53947 w 63580"/>
                            <a:gd name="connsiteY10" fmla="*/ 75141 h 83897"/>
                            <a:gd name="connsiteX11" fmla="*/ 25047 w 63580"/>
                            <a:gd name="connsiteY11" fmla="*/ 82848 h 83897"/>
                            <a:gd name="connsiteX12" fmla="*/ 13487 w 63580"/>
                            <a:gd name="connsiteY12" fmla="*/ 71287 h 83897"/>
                            <a:gd name="connsiteX13" fmla="*/ 7707 w 63580"/>
                            <a:gd name="connsiteY13" fmla="*/ 52021 h 8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580" h="83897">
                              <a:moveTo>
                                <a:pt x="7707" y="52021"/>
                              </a:moveTo>
                              <a:cubicBezTo>
                                <a:pt x="5780" y="48167"/>
                                <a:pt x="5780" y="42387"/>
                                <a:pt x="3853" y="38534"/>
                              </a:cubicBezTo>
                              <a:cubicBezTo>
                                <a:pt x="1927" y="32754"/>
                                <a:pt x="1927" y="28900"/>
                                <a:pt x="0" y="23120"/>
                              </a:cubicBezTo>
                              <a:cubicBezTo>
                                <a:pt x="0" y="19267"/>
                                <a:pt x="0" y="13487"/>
                                <a:pt x="1927" y="9633"/>
                              </a:cubicBezTo>
                              <a:cubicBezTo>
                                <a:pt x="3853" y="5780"/>
                                <a:pt x="7707" y="3853"/>
                                <a:pt x="11560" y="3853"/>
                              </a:cubicBezTo>
                              <a:cubicBezTo>
                                <a:pt x="17340" y="1927"/>
                                <a:pt x="23120" y="0"/>
                                <a:pt x="28900" y="0"/>
                              </a:cubicBezTo>
                              <a:cubicBezTo>
                                <a:pt x="32754" y="0"/>
                                <a:pt x="38534" y="1927"/>
                                <a:pt x="40461" y="5780"/>
                              </a:cubicBezTo>
                              <a:cubicBezTo>
                                <a:pt x="46241" y="11560"/>
                                <a:pt x="48167" y="19267"/>
                                <a:pt x="52021" y="26974"/>
                              </a:cubicBezTo>
                              <a:cubicBezTo>
                                <a:pt x="55874" y="34680"/>
                                <a:pt x="59727" y="44314"/>
                                <a:pt x="61654" y="52021"/>
                              </a:cubicBezTo>
                              <a:cubicBezTo>
                                <a:pt x="63581" y="55874"/>
                                <a:pt x="63581" y="59727"/>
                                <a:pt x="63581" y="65507"/>
                              </a:cubicBezTo>
                              <a:cubicBezTo>
                                <a:pt x="63581" y="71287"/>
                                <a:pt x="57801" y="73214"/>
                                <a:pt x="53947" y="75141"/>
                              </a:cubicBezTo>
                              <a:cubicBezTo>
                                <a:pt x="46241" y="78994"/>
                                <a:pt x="34680" y="86701"/>
                                <a:pt x="25047" y="82848"/>
                              </a:cubicBezTo>
                              <a:cubicBezTo>
                                <a:pt x="19267" y="80921"/>
                                <a:pt x="17340" y="75141"/>
                                <a:pt x="13487" y="71287"/>
                              </a:cubicBezTo>
                              <a:cubicBezTo>
                                <a:pt x="11560" y="65507"/>
                                <a:pt x="9633" y="59727"/>
                                <a:pt x="7707" y="52021"/>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74" name="任意多边形: 形状 473">
                          <a:extLst>
                            <a:ext uri="{FF2B5EF4-FFF2-40B4-BE49-F238E27FC236}">
                              <a16:creationId xmlns:a16="http://schemas.microsoft.com/office/drawing/2014/main" id="{26C70818-CB74-454D-9442-007A836A51EC}"/>
                            </a:ext>
                          </a:extLst>
                        </p:cNvPr>
                        <p:cNvSpPr/>
                        <p:nvPr/>
                      </p:nvSpPr>
                      <p:spPr>
                        <a:xfrm>
                          <a:off x="4512490" y="2384642"/>
                          <a:ext cx="49023" cy="62964"/>
                        </a:xfrm>
                        <a:custGeom>
                          <a:avLst/>
                          <a:gdLst>
                            <a:gd name="connsiteX0" fmla="*/ 3853 w 49023"/>
                            <a:gd name="connsiteY0" fmla="*/ 37405 h 62964"/>
                            <a:gd name="connsiteX1" fmla="*/ 1927 w 49023"/>
                            <a:gd name="connsiteY1" fmla="*/ 27772 h 62964"/>
                            <a:gd name="connsiteX2" fmla="*/ 0 w 49023"/>
                            <a:gd name="connsiteY2" fmla="*/ 16212 h 62964"/>
                            <a:gd name="connsiteX3" fmla="*/ 1927 w 49023"/>
                            <a:gd name="connsiteY3" fmla="*/ 6578 h 62964"/>
                            <a:gd name="connsiteX4" fmla="*/ 9633 w 49023"/>
                            <a:gd name="connsiteY4" fmla="*/ 2725 h 62964"/>
                            <a:gd name="connsiteX5" fmla="*/ 23120 w 49023"/>
                            <a:gd name="connsiteY5" fmla="*/ 798 h 62964"/>
                            <a:gd name="connsiteX6" fmla="*/ 32754 w 49023"/>
                            <a:gd name="connsiteY6" fmla="*/ 4651 h 62964"/>
                            <a:gd name="connsiteX7" fmla="*/ 40460 w 49023"/>
                            <a:gd name="connsiteY7" fmla="*/ 20065 h 62964"/>
                            <a:gd name="connsiteX8" fmla="*/ 48167 w 49023"/>
                            <a:gd name="connsiteY8" fmla="*/ 39332 h 62964"/>
                            <a:gd name="connsiteX9" fmla="*/ 48167 w 49023"/>
                            <a:gd name="connsiteY9" fmla="*/ 48965 h 62964"/>
                            <a:gd name="connsiteX10" fmla="*/ 40460 w 49023"/>
                            <a:gd name="connsiteY10" fmla="*/ 56672 h 62964"/>
                            <a:gd name="connsiteX11" fmla="*/ 19267 w 49023"/>
                            <a:gd name="connsiteY11" fmla="*/ 62452 h 62964"/>
                            <a:gd name="connsiteX12" fmla="*/ 11560 w 49023"/>
                            <a:gd name="connsiteY12" fmla="*/ 54745 h 62964"/>
                            <a:gd name="connsiteX13" fmla="*/ 3853 w 49023"/>
                            <a:gd name="connsiteY13" fmla="*/ 37405 h 6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023" h="62964">
                              <a:moveTo>
                                <a:pt x="3853" y="37405"/>
                              </a:moveTo>
                              <a:cubicBezTo>
                                <a:pt x="1927" y="33552"/>
                                <a:pt x="1927" y="31625"/>
                                <a:pt x="1927" y="27772"/>
                              </a:cubicBezTo>
                              <a:cubicBezTo>
                                <a:pt x="1927" y="23918"/>
                                <a:pt x="0" y="20065"/>
                                <a:pt x="0" y="16212"/>
                              </a:cubicBezTo>
                              <a:cubicBezTo>
                                <a:pt x="0" y="12358"/>
                                <a:pt x="0" y="10432"/>
                                <a:pt x="1927" y="6578"/>
                              </a:cubicBezTo>
                              <a:cubicBezTo>
                                <a:pt x="3853" y="4651"/>
                                <a:pt x="5780" y="2725"/>
                                <a:pt x="9633" y="2725"/>
                              </a:cubicBezTo>
                              <a:cubicBezTo>
                                <a:pt x="13487" y="798"/>
                                <a:pt x="17340" y="-1129"/>
                                <a:pt x="23120" y="798"/>
                              </a:cubicBezTo>
                              <a:cubicBezTo>
                                <a:pt x="26974" y="798"/>
                                <a:pt x="28900" y="2725"/>
                                <a:pt x="32754" y="4651"/>
                              </a:cubicBezTo>
                              <a:cubicBezTo>
                                <a:pt x="36607" y="8505"/>
                                <a:pt x="38534" y="14285"/>
                                <a:pt x="40460" y="20065"/>
                              </a:cubicBezTo>
                              <a:cubicBezTo>
                                <a:pt x="42387" y="25845"/>
                                <a:pt x="46241" y="31625"/>
                                <a:pt x="48167" y="39332"/>
                              </a:cubicBezTo>
                              <a:cubicBezTo>
                                <a:pt x="48167" y="43185"/>
                                <a:pt x="50094" y="45112"/>
                                <a:pt x="48167" y="48965"/>
                              </a:cubicBezTo>
                              <a:cubicBezTo>
                                <a:pt x="48167" y="52819"/>
                                <a:pt x="44314" y="54745"/>
                                <a:pt x="40460" y="56672"/>
                              </a:cubicBezTo>
                              <a:cubicBezTo>
                                <a:pt x="34680" y="60525"/>
                                <a:pt x="26974" y="64379"/>
                                <a:pt x="19267" y="62452"/>
                              </a:cubicBezTo>
                              <a:cubicBezTo>
                                <a:pt x="15413" y="60525"/>
                                <a:pt x="13487" y="56672"/>
                                <a:pt x="11560" y="54745"/>
                              </a:cubicBezTo>
                              <a:cubicBezTo>
                                <a:pt x="5780" y="45112"/>
                                <a:pt x="3853" y="41259"/>
                                <a:pt x="3853" y="37405"/>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75" name="任意多边形: 形状 474">
                          <a:extLst>
                            <a:ext uri="{FF2B5EF4-FFF2-40B4-BE49-F238E27FC236}">
                              <a16:creationId xmlns:a16="http://schemas.microsoft.com/office/drawing/2014/main" id="{C4AF4258-B4D3-4A8A-B9E2-8F1A0AADF185}"/>
                            </a:ext>
                          </a:extLst>
                        </p:cNvPr>
                        <p:cNvSpPr/>
                        <p:nvPr/>
                      </p:nvSpPr>
                      <p:spPr>
                        <a:xfrm>
                          <a:off x="4512490" y="2389294"/>
                          <a:ext cx="25046" cy="32753"/>
                        </a:xfrm>
                        <a:custGeom>
                          <a:avLst/>
                          <a:gdLst>
                            <a:gd name="connsiteX0" fmla="*/ 3853 w 25046"/>
                            <a:gd name="connsiteY0" fmla="*/ 21194 h 32753"/>
                            <a:gd name="connsiteX1" fmla="*/ 1927 w 25046"/>
                            <a:gd name="connsiteY1" fmla="*/ 15413 h 32753"/>
                            <a:gd name="connsiteX2" fmla="*/ 0 w 25046"/>
                            <a:gd name="connsiteY2" fmla="*/ 9633 h 32753"/>
                            <a:gd name="connsiteX3" fmla="*/ 0 w 25046"/>
                            <a:gd name="connsiteY3" fmla="*/ 3853 h 32753"/>
                            <a:gd name="connsiteX4" fmla="*/ 3853 w 25046"/>
                            <a:gd name="connsiteY4" fmla="*/ 1927 h 32753"/>
                            <a:gd name="connsiteX5" fmla="*/ 11560 w 25046"/>
                            <a:gd name="connsiteY5" fmla="*/ 0 h 32753"/>
                            <a:gd name="connsiteX6" fmla="*/ 17340 w 25046"/>
                            <a:gd name="connsiteY6" fmla="*/ 1927 h 32753"/>
                            <a:gd name="connsiteX7" fmla="*/ 21194 w 25046"/>
                            <a:gd name="connsiteY7" fmla="*/ 9633 h 32753"/>
                            <a:gd name="connsiteX8" fmla="*/ 25047 w 25046"/>
                            <a:gd name="connsiteY8" fmla="*/ 19267 h 32753"/>
                            <a:gd name="connsiteX9" fmla="*/ 25047 w 25046"/>
                            <a:gd name="connsiteY9" fmla="*/ 25047 h 32753"/>
                            <a:gd name="connsiteX10" fmla="*/ 21194 w 25046"/>
                            <a:gd name="connsiteY10" fmla="*/ 28900 h 32753"/>
                            <a:gd name="connsiteX11" fmla="*/ 9633 w 25046"/>
                            <a:gd name="connsiteY11" fmla="*/ 32754 h 32753"/>
                            <a:gd name="connsiteX12" fmla="*/ 5780 w 25046"/>
                            <a:gd name="connsiteY12" fmla="*/ 26974 h 32753"/>
                            <a:gd name="connsiteX13" fmla="*/ 3853 w 25046"/>
                            <a:gd name="connsiteY13" fmla="*/ 21194 h 3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6" h="32753">
                              <a:moveTo>
                                <a:pt x="3853" y="21194"/>
                              </a:moveTo>
                              <a:cubicBezTo>
                                <a:pt x="3853" y="19267"/>
                                <a:pt x="1927" y="17340"/>
                                <a:pt x="1927" y="15413"/>
                              </a:cubicBezTo>
                              <a:cubicBezTo>
                                <a:pt x="1927" y="13487"/>
                                <a:pt x="1927" y="11560"/>
                                <a:pt x="0" y="9633"/>
                              </a:cubicBezTo>
                              <a:cubicBezTo>
                                <a:pt x="0" y="7707"/>
                                <a:pt x="0" y="5780"/>
                                <a:pt x="0" y="3853"/>
                              </a:cubicBezTo>
                              <a:cubicBezTo>
                                <a:pt x="0" y="1927"/>
                                <a:pt x="1927" y="1927"/>
                                <a:pt x="3853" y="1927"/>
                              </a:cubicBezTo>
                              <a:cubicBezTo>
                                <a:pt x="5780" y="0"/>
                                <a:pt x="7707" y="0"/>
                                <a:pt x="11560" y="0"/>
                              </a:cubicBezTo>
                              <a:cubicBezTo>
                                <a:pt x="13487" y="0"/>
                                <a:pt x="15413" y="1927"/>
                                <a:pt x="17340" y="1927"/>
                              </a:cubicBezTo>
                              <a:cubicBezTo>
                                <a:pt x="19267" y="3853"/>
                                <a:pt x="21194" y="7707"/>
                                <a:pt x="21194" y="9633"/>
                              </a:cubicBezTo>
                              <a:cubicBezTo>
                                <a:pt x="23120" y="13487"/>
                                <a:pt x="25047" y="17340"/>
                                <a:pt x="25047" y="19267"/>
                              </a:cubicBezTo>
                              <a:cubicBezTo>
                                <a:pt x="25047" y="21194"/>
                                <a:pt x="25047" y="23120"/>
                                <a:pt x="25047" y="25047"/>
                              </a:cubicBezTo>
                              <a:cubicBezTo>
                                <a:pt x="25047" y="26974"/>
                                <a:pt x="23120" y="28900"/>
                                <a:pt x="21194" y="28900"/>
                              </a:cubicBezTo>
                              <a:cubicBezTo>
                                <a:pt x="17340" y="30827"/>
                                <a:pt x="13487" y="32754"/>
                                <a:pt x="9633" y="32754"/>
                              </a:cubicBezTo>
                              <a:cubicBezTo>
                                <a:pt x="7707" y="32754"/>
                                <a:pt x="5780" y="30827"/>
                                <a:pt x="5780" y="26974"/>
                              </a:cubicBezTo>
                              <a:cubicBezTo>
                                <a:pt x="5780" y="25047"/>
                                <a:pt x="5780" y="23120"/>
                                <a:pt x="3853" y="21194"/>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382" name="图形 1">
                    <a:extLst>
                      <a:ext uri="{FF2B5EF4-FFF2-40B4-BE49-F238E27FC236}">
                        <a16:creationId xmlns:a16="http://schemas.microsoft.com/office/drawing/2014/main" id="{0D7D9AB7-7946-4812-89C7-94FC53DCA0D4}"/>
                      </a:ext>
                    </a:extLst>
                  </p:cNvPr>
                  <p:cNvGrpSpPr/>
                  <p:nvPr/>
                </p:nvGrpSpPr>
                <p:grpSpPr>
                  <a:xfrm>
                    <a:off x="4801493" y="1964664"/>
                    <a:ext cx="705167" cy="989150"/>
                    <a:chOff x="4801493" y="1964664"/>
                    <a:chExt cx="705167" cy="989150"/>
                  </a:xfrm>
                </p:grpSpPr>
                <p:grpSp>
                  <p:nvGrpSpPr>
                    <p:cNvPr id="383" name="图形 1">
                      <a:extLst>
                        <a:ext uri="{FF2B5EF4-FFF2-40B4-BE49-F238E27FC236}">
                          <a16:creationId xmlns:a16="http://schemas.microsoft.com/office/drawing/2014/main" id="{8D22A3B2-D2CA-4F5F-AFDA-5E10A471C975}"/>
                        </a:ext>
                      </a:extLst>
                    </p:cNvPr>
                    <p:cNvGrpSpPr/>
                    <p:nvPr/>
                  </p:nvGrpSpPr>
                  <p:grpSpPr>
                    <a:xfrm>
                      <a:off x="4824614" y="2065610"/>
                      <a:ext cx="682047" cy="888203"/>
                      <a:chOff x="4824614" y="2065610"/>
                      <a:chExt cx="682047" cy="888203"/>
                    </a:xfrm>
                  </p:grpSpPr>
                  <p:grpSp>
                    <p:nvGrpSpPr>
                      <p:cNvPr id="445" name="图形 1">
                        <a:extLst>
                          <a:ext uri="{FF2B5EF4-FFF2-40B4-BE49-F238E27FC236}">
                            <a16:creationId xmlns:a16="http://schemas.microsoft.com/office/drawing/2014/main" id="{404A60B6-2CA3-44BC-B020-A5418FF15921}"/>
                          </a:ext>
                        </a:extLst>
                      </p:cNvPr>
                      <p:cNvGrpSpPr/>
                      <p:nvPr/>
                    </p:nvGrpSpPr>
                    <p:grpSpPr>
                      <a:xfrm>
                        <a:off x="4824614" y="2117631"/>
                        <a:ext cx="682047" cy="836182"/>
                        <a:chOff x="4824614" y="2117631"/>
                        <a:chExt cx="682047" cy="836182"/>
                      </a:xfrm>
                    </p:grpSpPr>
                    <p:sp>
                      <p:nvSpPr>
                        <p:cNvPr id="459" name="任意多边形: 形状 458">
                          <a:extLst>
                            <a:ext uri="{FF2B5EF4-FFF2-40B4-BE49-F238E27FC236}">
                              <a16:creationId xmlns:a16="http://schemas.microsoft.com/office/drawing/2014/main" id="{6FB95EE5-7341-42A0-A073-6D21DBF244D8}"/>
                            </a:ext>
                          </a:extLst>
                        </p:cNvPr>
                        <p:cNvSpPr/>
                        <p:nvPr/>
                      </p:nvSpPr>
                      <p:spPr>
                        <a:xfrm>
                          <a:off x="4824614" y="2167725"/>
                          <a:ext cx="373777" cy="786088"/>
                        </a:xfrm>
                        <a:custGeom>
                          <a:avLst/>
                          <a:gdLst>
                            <a:gd name="connsiteX0" fmla="*/ 327537 w 373777"/>
                            <a:gd name="connsiteY0" fmla="*/ 59727 h 786088"/>
                            <a:gd name="connsiteX1" fmla="*/ 373778 w 373777"/>
                            <a:gd name="connsiteY1" fmla="*/ 786089 h 786088"/>
                            <a:gd name="connsiteX2" fmla="*/ 223496 w 373777"/>
                            <a:gd name="connsiteY2" fmla="*/ 747555 h 786088"/>
                            <a:gd name="connsiteX3" fmla="*/ 210009 w 373777"/>
                            <a:gd name="connsiteY3" fmla="*/ 743702 h 786088"/>
                            <a:gd name="connsiteX4" fmla="*/ 181109 w 373777"/>
                            <a:gd name="connsiteY4" fmla="*/ 735995 h 786088"/>
                            <a:gd name="connsiteX5" fmla="*/ 167622 w 373777"/>
                            <a:gd name="connsiteY5" fmla="*/ 732142 h 786088"/>
                            <a:gd name="connsiteX6" fmla="*/ 65507 w 373777"/>
                            <a:gd name="connsiteY6" fmla="*/ 707095 h 786088"/>
                            <a:gd name="connsiteX7" fmla="*/ 48167 w 373777"/>
                            <a:gd name="connsiteY7" fmla="*/ 685901 h 786088"/>
                            <a:gd name="connsiteX8" fmla="*/ 0 w 373777"/>
                            <a:gd name="connsiteY8" fmla="*/ 0 h 786088"/>
                            <a:gd name="connsiteX9" fmla="*/ 129088 w 373777"/>
                            <a:gd name="connsiteY9" fmla="*/ 23120 h 786088"/>
                            <a:gd name="connsiteX10" fmla="*/ 142575 w 373777"/>
                            <a:gd name="connsiteY10" fmla="*/ 25047 h 786088"/>
                            <a:gd name="connsiteX11" fmla="*/ 171475 w 373777"/>
                            <a:gd name="connsiteY11" fmla="*/ 30827 h 786088"/>
                            <a:gd name="connsiteX12" fmla="*/ 184962 w 373777"/>
                            <a:gd name="connsiteY12" fmla="*/ 32754 h 786088"/>
                            <a:gd name="connsiteX13" fmla="*/ 327537 w 373777"/>
                            <a:gd name="connsiteY13" fmla="*/ 59727 h 78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3777" h="786088">
                              <a:moveTo>
                                <a:pt x="327537" y="59727"/>
                              </a:moveTo>
                              <a:lnTo>
                                <a:pt x="373778" y="786089"/>
                              </a:lnTo>
                              <a:lnTo>
                                <a:pt x="223496" y="747555"/>
                              </a:lnTo>
                              <a:lnTo>
                                <a:pt x="210009" y="743702"/>
                              </a:lnTo>
                              <a:lnTo>
                                <a:pt x="181109" y="735995"/>
                              </a:lnTo>
                              <a:lnTo>
                                <a:pt x="167622" y="732142"/>
                              </a:lnTo>
                              <a:lnTo>
                                <a:pt x="65507" y="707095"/>
                              </a:lnTo>
                              <a:cubicBezTo>
                                <a:pt x="55874" y="705168"/>
                                <a:pt x="48167" y="695535"/>
                                <a:pt x="48167" y="685901"/>
                              </a:cubicBezTo>
                              <a:lnTo>
                                <a:pt x="0" y="0"/>
                              </a:lnTo>
                              <a:lnTo>
                                <a:pt x="129088" y="23120"/>
                              </a:lnTo>
                              <a:lnTo>
                                <a:pt x="142575" y="25047"/>
                              </a:lnTo>
                              <a:lnTo>
                                <a:pt x="171475" y="30827"/>
                              </a:lnTo>
                              <a:lnTo>
                                <a:pt x="184962" y="32754"/>
                              </a:lnTo>
                              <a:lnTo>
                                <a:pt x="327537" y="59727"/>
                              </a:ln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60" name="任意多边形: 形状 459">
                          <a:extLst>
                            <a:ext uri="{FF2B5EF4-FFF2-40B4-BE49-F238E27FC236}">
                              <a16:creationId xmlns:a16="http://schemas.microsoft.com/office/drawing/2014/main" id="{B9171416-0BA7-4B9D-B508-63EECF4236CD}"/>
                            </a:ext>
                          </a:extLst>
                        </p:cNvPr>
                        <p:cNvSpPr/>
                        <p:nvPr/>
                      </p:nvSpPr>
                      <p:spPr>
                        <a:xfrm>
                          <a:off x="4824614" y="2167725"/>
                          <a:ext cx="373777" cy="786088"/>
                        </a:xfrm>
                        <a:custGeom>
                          <a:avLst/>
                          <a:gdLst>
                            <a:gd name="connsiteX0" fmla="*/ 327537 w 373777"/>
                            <a:gd name="connsiteY0" fmla="*/ 59727 h 786088"/>
                            <a:gd name="connsiteX1" fmla="*/ 373778 w 373777"/>
                            <a:gd name="connsiteY1" fmla="*/ 786089 h 786088"/>
                            <a:gd name="connsiteX2" fmla="*/ 223496 w 373777"/>
                            <a:gd name="connsiteY2" fmla="*/ 747555 h 786088"/>
                            <a:gd name="connsiteX3" fmla="*/ 210009 w 373777"/>
                            <a:gd name="connsiteY3" fmla="*/ 743702 h 786088"/>
                            <a:gd name="connsiteX4" fmla="*/ 181109 w 373777"/>
                            <a:gd name="connsiteY4" fmla="*/ 735995 h 786088"/>
                            <a:gd name="connsiteX5" fmla="*/ 167622 w 373777"/>
                            <a:gd name="connsiteY5" fmla="*/ 732142 h 786088"/>
                            <a:gd name="connsiteX6" fmla="*/ 65507 w 373777"/>
                            <a:gd name="connsiteY6" fmla="*/ 707095 h 786088"/>
                            <a:gd name="connsiteX7" fmla="*/ 48167 w 373777"/>
                            <a:gd name="connsiteY7" fmla="*/ 685901 h 786088"/>
                            <a:gd name="connsiteX8" fmla="*/ 0 w 373777"/>
                            <a:gd name="connsiteY8" fmla="*/ 0 h 786088"/>
                            <a:gd name="connsiteX9" fmla="*/ 129088 w 373777"/>
                            <a:gd name="connsiteY9" fmla="*/ 23120 h 786088"/>
                            <a:gd name="connsiteX10" fmla="*/ 142575 w 373777"/>
                            <a:gd name="connsiteY10" fmla="*/ 25047 h 786088"/>
                            <a:gd name="connsiteX11" fmla="*/ 171475 w 373777"/>
                            <a:gd name="connsiteY11" fmla="*/ 30827 h 786088"/>
                            <a:gd name="connsiteX12" fmla="*/ 184962 w 373777"/>
                            <a:gd name="connsiteY12" fmla="*/ 32754 h 786088"/>
                            <a:gd name="connsiteX13" fmla="*/ 327537 w 373777"/>
                            <a:gd name="connsiteY13" fmla="*/ 59727 h 78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3777" h="786088">
                              <a:moveTo>
                                <a:pt x="327537" y="59727"/>
                              </a:moveTo>
                              <a:lnTo>
                                <a:pt x="373778" y="786089"/>
                              </a:lnTo>
                              <a:lnTo>
                                <a:pt x="223496" y="747555"/>
                              </a:lnTo>
                              <a:lnTo>
                                <a:pt x="210009" y="743702"/>
                              </a:lnTo>
                              <a:lnTo>
                                <a:pt x="181109" y="735995"/>
                              </a:lnTo>
                              <a:lnTo>
                                <a:pt x="167622" y="732142"/>
                              </a:lnTo>
                              <a:lnTo>
                                <a:pt x="65507" y="707095"/>
                              </a:lnTo>
                              <a:cubicBezTo>
                                <a:pt x="55874" y="705168"/>
                                <a:pt x="48167" y="695535"/>
                                <a:pt x="48167" y="685901"/>
                              </a:cubicBezTo>
                              <a:lnTo>
                                <a:pt x="0" y="0"/>
                              </a:lnTo>
                              <a:lnTo>
                                <a:pt x="129088" y="23120"/>
                              </a:lnTo>
                              <a:lnTo>
                                <a:pt x="142575" y="25047"/>
                              </a:lnTo>
                              <a:lnTo>
                                <a:pt x="171475" y="30827"/>
                              </a:lnTo>
                              <a:lnTo>
                                <a:pt x="184962" y="32754"/>
                              </a:lnTo>
                              <a:lnTo>
                                <a:pt x="327537" y="59727"/>
                              </a:lnTo>
                              <a:close/>
                            </a:path>
                          </a:pathLst>
                        </a:custGeom>
                        <a:solidFill>
                          <a:srgbClr val="E2ECF3">
                            <a:alpha val="5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61" name="任意多边形: 形状 460">
                          <a:extLst>
                            <a:ext uri="{FF2B5EF4-FFF2-40B4-BE49-F238E27FC236}">
                              <a16:creationId xmlns:a16="http://schemas.microsoft.com/office/drawing/2014/main" id="{214CF28D-1F75-4E36-8AA3-6894880C4020}"/>
                            </a:ext>
                          </a:extLst>
                        </p:cNvPr>
                        <p:cNvSpPr/>
                        <p:nvPr/>
                      </p:nvSpPr>
                      <p:spPr>
                        <a:xfrm>
                          <a:off x="4841954" y="2182245"/>
                          <a:ext cx="331915" cy="723195"/>
                        </a:xfrm>
                        <a:custGeom>
                          <a:avLst/>
                          <a:gdLst>
                            <a:gd name="connsiteX0" fmla="*/ 287077 w 331915"/>
                            <a:gd name="connsiteY0" fmla="*/ 52913 h 723195"/>
                            <a:gd name="connsiteX1" fmla="*/ 287077 w 331915"/>
                            <a:gd name="connsiteY1" fmla="*/ 52913 h 723195"/>
                            <a:gd name="connsiteX2" fmla="*/ 292857 w 331915"/>
                            <a:gd name="connsiteY2" fmla="*/ 72180 h 723195"/>
                            <a:gd name="connsiteX3" fmla="*/ 319830 w 331915"/>
                            <a:gd name="connsiteY3" fmla="*/ 563486 h 723195"/>
                            <a:gd name="connsiteX4" fmla="*/ 327537 w 331915"/>
                            <a:gd name="connsiteY4" fmla="*/ 652114 h 723195"/>
                            <a:gd name="connsiteX5" fmla="*/ 331391 w 331915"/>
                            <a:gd name="connsiteY5" fmla="*/ 692574 h 723195"/>
                            <a:gd name="connsiteX6" fmla="*/ 317904 w 331915"/>
                            <a:gd name="connsiteY6" fmla="*/ 719548 h 723195"/>
                            <a:gd name="connsiteX7" fmla="*/ 285150 w 331915"/>
                            <a:gd name="connsiteY7" fmla="*/ 719548 h 723195"/>
                            <a:gd name="connsiteX8" fmla="*/ 92481 w 331915"/>
                            <a:gd name="connsiteY8" fmla="*/ 673307 h 723195"/>
                            <a:gd name="connsiteX9" fmla="*/ 50094 w 331915"/>
                            <a:gd name="connsiteY9" fmla="*/ 652114 h 723195"/>
                            <a:gd name="connsiteX10" fmla="*/ 40461 w 331915"/>
                            <a:gd name="connsiteY10" fmla="*/ 617433 h 723195"/>
                            <a:gd name="connsiteX11" fmla="*/ 13487 w 331915"/>
                            <a:gd name="connsiteY11" fmla="*/ 155028 h 723195"/>
                            <a:gd name="connsiteX12" fmla="*/ 0 w 331915"/>
                            <a:gd name="connsiteY12" fmla="*/ 893 h 723195"/>
                            <a:gd name="connsiteX13" fmla="*/ 61654 w 331915"/>
                            <a:gd name="connsiteY13" fmla="*/ 10526 h 723195"/>
                            <a:gd name="connsiteX14" fmla="*/ 131015 w 331915"/>
                            <a:gd name="connsiteY14" fmla="*/ 22086 h 723195"/>
                            <a:gd name="connsiteX15" fmla="*/ 267810 w 331915"/>
                            <a:gd name="connsiteY15" fmla="*/ 45207 h 723195"/>
                            <a:gd name="connsiteX16" fmla="*/ 287077 w 331915"/>
                            <a:gd name="connsiteY16" fmla="*/ 52913 h 72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1915" h="723195">
                              <a:moveTo>
                                <a:pt x="287077" y="52913"/>
                              </a:moveTo>
                              <a:cubicBezTo>
                                <a:pt x="289003" y="52913"/>
                                <a:pt x="289003" y="52913"/>
                                <a:pt x="287077" y="52913"/>
                              </a:cubicBezTo>
                              <a:cubicBezTo>
                                <a:pt x="292857" y="58693"/>
                                <a:pt x="292857" y="66400"/>
                                <a:pt x="292857" y="72180"/>
                              </a:cubicBezTo>
                              <a:cubicBezTo>
                                <a:pt x="298637" y="131908"/>
                                <a:pt x="314050" y="503759"/>
                                <a:pt x="319830" y="563486"/>
                              </a:cubicBezTo>
                              <a:cubicBezTo>
                                <a:pt x="321757" y="592386"/>
                                <a:pt x="323684" y="623213"/>
                                <a:pt x="327537" y="652114"/>
                              </a:cubicBezTo>
                              <a:cubicBezTo>
                                <a:pt x="329464" y="665600"/>
                                <a:pt x="333317" y="679087"/>
                                <a:pt x="331391" y="692574"/>
                              </a:cubicBezTo>
                              <a:cubicBezTo>
                                <a:pt x="331391" y="702207"/>
                                <a:pt x="325610" y="713768"/>
                                <a:pt x="317904" y="719548"/>
                              </a:cubicBezTo>
                              <a:cubicBezTo>
                                <a:pt x="308270" y="725328"/>
                                <a:pt x="294783" y="723401"/>
                                <a:pt x="285150" y="719548"/>
                              </a:cubicBezTo>
                              <a:cubicBezTo>
                                <a:pt x="223496" y="700281"/>
                                <a:pt x="156062" y="688721"/>
                                <a:pt x="92481" y="673307"/>
                              </a:cubicBezTo>
                              <a:cubicBezTo>
                                <a:pt x="77068" y="669454"/>
                                <a:pt x="59727" y="665600"/>
                                <a:pt x="50094" y="652114"/>
                              </a:cubicBezTo>
                              <a:cubicBezTo>
                                <a:pt x="42387" y="642480"/>
                                <a:pt x="42387" y="628993"/>
                                <a:pt x="40461" y="617433"/>
                              </a:cubicBezTo>
                              <a:cubicBezTo>
                                <a:pt x="36607" y="567339"/>
                                <a:pt x="19267" y="205122"/>
                                <a:pt x="13487" y="155028"/>
                              </a:cubicBezTo>
                              <a:cubicBezTo>
                                <a:pt x="9633" y="104934"/>
                                <a:pt x="0" y="52913"/>
                                <a:pt x="0" y="893"/>
                              </a:cubicBezTo>
                              <a:cubicBezTo>
                                <a:pt x="17340" y="-2961"/>
                                <a:pt x="42387" y="6673"/>
                                <a:pt x="61654" y="10526"/>
                              </a:cubicBezTo>
                              <a:cubicBezTo>
                                <a:pt x="84774" y="14380"/>
                                <a:pt x="107895" y="18233"/>
                                <a:pt x="131015" y="22086"/>
                              </a:cubicBezTo>
                              <a:cubicBezTo>
                                <a:pt x="177255" y="29793"/>
                                <a:pt x="221569" y="37500"/>
                                <a:pt x="267810" y="45207"/>
                              </a:cubicBezTo>
                              <a:cubicBezTo>
                                <a:pt x="273590" y="45207"/>
                                <a:pt x="283223" y="47133"/>
                                <a:pt x="287077" y="52913"/>
                              </a:cubicBezTo>
                              <a:close/>
                            </a:path>
                          </a:pathLst>
                        </a:custGeom>
                        <a:solidFill>
                          <a:srgbClr val="E2ECF3">
                            <a:alpha val="34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62" name="任意多边形: 形状 461">
                          <a:extLst>
                            <a:ext uri="{FF2B5EF4-FFF2-40B4-BE49-F238E27FC236}">
                              <a16:creationId xmlns:a16="http://schemas.microsoft.com/office/drawing/2014/main" id="{829D0579-8746-4ADE-9539-872FBE7DF5DE}"/>
                            </a:ext>
                          </a:extLst>
                        </p:cNvPr>
                        <p:cNvSpPr/>
                        <p:nvPr/>
                      </p:nvSpPr>
                      <p:spPr>
                        <a:xfrm>
                          <a:off x="4863147" y="2180905"/>
                          <a:ext cx="271663" cy="644783"/>
                        </a:xfrm>
                        <a:custGeom>
                          <a:avLst/>
                          <a:gdLst>
                            <a:gd name="connsiteX0" fmla="*/ 235056 w 271663"/>
                            <a:gd name="connsiteY0" fmla="*/ 44621 h 644783"/>
                            <a:gd name="connsiteX1" fmla="*/ 235056 w 271663"/>
                            <a:gd name="connsiteY1" fmla="*/ 44621 h 644783"/>
                            <a:gd name="connsiteX2" fmla="*/ 238909 w 271663"/>
                            <a:gd name="connsiteY2" fmla="*/ 60034 h 644783"/>
                            <a:gd name="connsiteX3" fmla="*/ 250469 w 271663"/>
                            <a:gd name="connsiteY3" fmla="*/ 206462 h 644783"/>
                            <a:gd name="connsiteX4" fmla="*/ 267810 w 271663"/>
                            <a:gd name="connsiteY4" fmla="*/ 587947 h 644783"/>
                            <a:gd name="connsiteX5" fmla="*/ 271663 w 271663"/>
                            <a:gd name="connsiteY5" fmla="*/ 620700 h 644783"/>
                            <a:gd name="connsiteX6" fmla="*/ 260103 w 271663"/>
                            <a:gd name="connsiteY6" fmla="*/ 641894 h 644783"/>
                            <a:gd name="connsiteX7" fmla="*/ 233129 w 271663"/>
                            <a:gd name="connsiteY7" fmla="*/ 641894 h 644783"/>
                            <a:gd name="connsiteX8" fmla="*/ 77068 w 271663"/>
                            <a:gd name="connsiteY8" fmla="*/ 603360 h 644783"/>
                            <a:gd name="connsiteX9" fmla="*/ 42387 w 271663"/>
                            <a:gd name="connsiteY9" fmla="*/ 586020 h 644783"/>
                            <a:gd name="connsiteX10" fmla="*/ 34680 w 271663"/>
                            <a:gd name="connsiteY10" fmla="*/ 557120 h 644783"/>
                            <a:gd name="connsiteX11" fmla="*/ 11560 w 271663"/>
                            <a:gd name="connsiteY11" fmla="*/ 123615 h 644783"/>
                            <a:gd name="connsiteX12" fmla="*/ 0 w 271663"/>
                            <a:gd name="connsiteY12" fmla="*/ 307 h 644783"/>
                            <a:gd name="connsiteX13" fmla="*/ 50094 w 271663"/>
                            <a:gd name="connsiteY13" fmla="*/ 8013 h 644783"/>
                            <a:gd name="connsiteX14" fmla="*/ 105968 w 271663"/>
                            <a:gd name="connsiteY14" fmla="*/ 17647 h 644783"/>
                            <a:gd name="connsiteX15" fmla="*/ 215789 w 271663"/>
                            <a:gd name="connsiteY15" fmla="*/ 36914 h 644783"/>
                            <a:gd name="connsiteX16" fmla="*/ 235056 w 271663"/>
                            <a:gd name="connsiteY16" fmla="*/ 44621 h 64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663" h="644783">
                              <a:moveTo>
                                <a:pt x="235056" y="44621"/>
                              </a:moveTo>
                              <a:cubicBezTo>
                                <a:pt x="235056" y="46547"/>
                                <a:pt x="235056" y="46547"/>
                                <a:pt x="235056" y="44621"/>
                              </a:cubicBezTo>
                              <a:cubicBezTo>
                                <a:pt x="238909" y="50401"/>
                                <a:pt x="238909" y="54254"/>
                                <a:pt x="238909" y="60034"/>
                              </a:cubicBezTo>
                              <a:cubicBezTo>
                                <a:pt x="242763" y="108201"/>
                                <a:pt x="246616" y="158295"/>
                                <a:pt x="250469" y="206462"/>
                              </a:cubicBezTo>
                              <a:cubicBezTo>
                                <a:pt x="252396" y="229583"/>
                                <a:pt x="265883" y="564826"/>
                                <a:pt x="267810" y="587947"/>
                              </a:cubicBezTo>
                              <a:cubicBezTo>
                                <a:pt x="267810" y="599507"/>
                                <a:pt x="271663" y="609140"/>
                                <a:pt x="271663" y="620700"/>
                              </a:cubicBezTo>
                              <a:cubicBezTo>
                                <a:pt x="271663" y="628407"/>
                                <a:pt x="267810" y="638041"/>
                                <a:pt x="260103" y="641894"/>
                              </a:cubicBezTo>
                              <a:cubicBezTo>
                                <a:pt x="252396" y="645747"/>
                                <a:pt x="242763" y="645747"/>
                                <a:pt x="233129" y="641894"/>
                              </a:cubicBezTo>
                              <a:cubicBezTo>
                                <a:pt x="183035" y="626480"/>
                                <a:pt x="129088" y="616847"/>
                                <a:pt x="77068" y="603360"/>
                              </a:cubicBezTo>
                              <a:cubicBezTo>
                                <a:pt x="63581" y="599507"/>
                                <a:pt x="50094" y="595653"/>
                                <a:pt x="42387" y="586020"/>
                              </a:cubicBezTo>
                              <a:cubicBezTo>
                                <a:pt x="36607" y="578313"/>
                                <a:pt x="34680" y="566753"/>
                                <a:pt x="34680" y="557120"/>
                              </a:cubicBezTo>
                              <a:cubicBezTo>
                                <a:pt x="30827" y="516659"/>
                                <a:pt x="15413" y="166002"/>
                                <a:pt x="11560" y="123615"/>
                              </a:cubicBezTo>
                              <a:cubicBezTo>
                                <a:pt x="7707" y="83154"/>
                                <a:pt x="0" y="40767"/>
                                <a:pt x="0" y="307"/>
                              </a:cubicBezTo>
                              <a:cubicBezTo>
                                <a:pt x="13487" y="-1620"/>
                                <a:pt x="34680" y="6087"/>
                                <a:pt x="50094" y="8013"/>
                              </a:cubicBezTo>
                              <a:cubicBezTo>
                                <a:pt x="69361" y="11867"/>
                                <a:pt x="86701" y="13793"/>
                                <a:pt x="105968" y="17647"/>
                              </a:cubicBezTo>
                              <a:cubicBezTo>
                                <a:pt x="142575" y="23427"/>
                                <a:pt x="179182" y="31134"/>
                                <a:pt x="215789" y="36914"/>
                              </a:cubicBezTo>
                              <a:cubicBezTo>
                                <a:pt x="223496" y="38840"/>
                                <a:pt x="231203" y="40767"/>
                                <a:pt x="235056" y="44621"/>
                              </a:cubicBezTo>
                              <a:close/>
                            </a:path>
                          </a:pathLst>
                        </a:custGeom>
                        <a:solidFill>
                          <a:srgbClr val="E2ECF3">
                            <a:alpha val="34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63" name="任意多边形: 形状 462">
                          <a:extLst>
                            <a:ext uri="{FF2B5EF4-FFF2-40B4-BE49-F238E27FC236}">
                              <a16:creationId xmlns:a16="http://schemas.microsoft.com/office/drawing/2014/main" id="{04C65DD7-C2BF-49D5-BB3C-5C34044CC9F6}"/>
                            </a:ext>
                          </a:extLst>
                        </p:cNvPr>
                        <p:cNvSpPr/>
                        <p:nvPr/>
                      </p:nvSpPr>
                      <p:spPr>
                        <a:xfrm>
                          <a:off x="5152151" y="2117631"/>
                          <a:ext cx="354510" cy="836182"/>
                        </a:xfrm>
                        <a:custGeom>
                          <a:avLst/>
                          <a:gdLst>
                            <a:gd name="connsiteX0" fmla="*/ 315977 w 354510"/>
                            <a:gd name="connsiteY0" fmla="*/ 0 h 836182"/>
                            <a:gd name="connsiteX1" fmla="*/ 354511 w 354510"/>
                            <a:gd name="connsiteY1" fmla="*/ 687828 h 836182"/>
                            <a:gd name="connsiteX2" fmla="*/ 341024 w 354510"/>
                            <a:gd name="connsiteY2" fmla="*/ 710948 h 836182"/>
                            <a:gd name="connsiteX3" fmla="*/ 244690 w 354510"/>
                            <a:gd name="connsiteY3" fmla="*/ 751409 h 836182"/>
                            <a:gd name="connsiteX4" fmla="*/ 231203 w 354510"/>
                            <a:gd name="connsiteY4" fmla="*/ 757189 h 836182"/>
                            <a:gd name="connsiteX5" fmla="*/ 202302 w 354510"/>
                            <a:gd name="connsiteY5" fmla="*/ 768749 h 836182"/>
                            <a:gd name="connsiteX6" fmla="*/ 188816 w 354510"/>
                            <a:gd name="connsiteY6" fmla="*/ 774529 h 836182"/>
                            <a:gd name="connsiteX7" fmla="*/ 46241 w 354510"/>
                            <a:gd name="connsiteY7" fmla="*/ 836183 h 836182"/>
                            <a:gd name="connsiteX8" fmla="*/ 0 w 354510"/>
                            <a:gd name="connsiteY8" fmla="*/ 109821 h 836182"/>
                            <a:gd name="connsiteX9" fmla="*/ 150282 w 354510"/>
                            <a:gd name="connsiteY9" fmla="*/ 57801 h 836182"/>
                            <a:gd name="connsiteX10" fmla="*/ 163769 w 354510"/>
                            <a:gd name="connsiteY10" fmla="*/ 53947 h 836182"/>
                            <a:gd name="connsiteX11" fmla="*/ 192669 w 354510"/>
                            <a:gd name="connsiteY11" fmla="*/ 44314 h 836182"/>
                            <a:gd name="connsiteX12" fmla="*/ 206156 w 354510"/>
                            <a:gd name="connsiteY12" fmla="*/ 40461 h 836182"/>
                            <a:gd name="connsiteX13" fmla="*/ 315977 w 354510"/>
                            <a:gd name="connsiteY13" fmla="*/ 0 h 83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510" h="836182">
                              <a:moveTo>
                                <a:pt x="315977" y="0"/>
                              </a:moveTo>
                              <a:lnTo>
                                <a:pt x="354511" y="687828"/>
                              </a:lnTo>
                              <a:cubicBezTo>
                                <a:pt x="354511" y="697461"/>
                                <a:pt x="348731" y="707095"/>
                                <a:pt x="341024" y="710948"/>
                              </a:cubicBezTo>
                              <a:lnTo>
                                <a:pt x="244690" y="751409"/>
                              </a:lnTo>
                              <a:lnTo>
                                <a:pt x="231203" y="757189"/>
                              </a:lnTo>
                              <a:lnTo>
                                <a:pt x="202302" y="768749"/>
                              </a:lnTo>
                              <a:lnTo>
                                <a:pt x="188816" y="774529"/>
                              </a:lnTo>
                              <a:lnTo>
                                <a:pt x="46241" y="836183"/>
                              </a:lnTo>
                              <a:lnTo>
                                <a:pt x="0" y="109821"/>
                              </a:lnTo>
                              <a:lnTo>
                                <a:pt x="150282" y="57801"/>
                              </a:lnTo>
                              <a:lnTo>
                                <a:pt x="163769" y="53947"/>
                              </a:lnTo>
                              <a:lnTo>
                                <a:pt x="192669" y="44314"/>
                              </a:lnTo>
                              <a:lnTo>
                                <a:pt x="206156" y="40461"/>
                              </a:lnTo>
                              <a:lnTo>
                                <a:pt x="315977" y="0"/>
                              </a:ln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64" name="任意多边形: 形状 463">
                          <a:extLst>
                            <a:ext uri="{FF2B5EF4-FFF2-40B4-BE49-F238E27FC236}">
                              <a16:creationId xmlns:a16="http://schemas.microsoft.com/office/drawing/2014/main" id="{3BC9884D-A8E1-4CC6-87C7-F02DC45B078A}"/>
                            </a:ext>
                          </a:extLst>
                        </p:cNvPr>
                        <p:cNvSpPr/>
                        <p:nvPr/>
                      </p:nvSpPr>
                      <p:spPr>
                        <a:xfrm>
                          <a:off x="5163711" y="2125338"/>
                          <a:ext cx="331390" cy="793075"/>
                        </a:xfrm>
                        <a:custGeom>
                          <a:avLst/>
                          <a:gdLst>
                            <a:gd name="connsiteX0" fmla="*/ 294783 w 331390"/>
                            <a:gd name="connsiteY0" fmla="*/ 0 h 793075"/>
                            <a:gd name="connsiteX1" fmla="*/ 331390 w 331390"/>
                            <a:gd name="connsiteY1" fmla="*/ 660854 h 793075"/>
                            <a:gd name="connsiteX2" fmla="*/ 317904 w 331390"/>
                            <a:gd name="connsiteY2" fmla="*/ 682048 h 793075"/>
                            <a:gd name="connsiteX3" fmla="*/ 229276 w 331390"/>
                            <a:gd name="connsiteY3" fmla="*/ 720581 h 793075"/>
                            <a:gd name="connsiteX4" fmla="*/ 215789 w 331390"/>
                            <a:gd name="connsiteY4" fmla="*/ 726362 h 793075"/>
                            <a:gd name="connsiteX5" fmla="*/ 188815 w 331390"/>
                            <a:gd name="connsiteY5" fmla="*/ 737922 h 793075"/>
                            <a:gd name="connsiteX6" fmla="*/ 177255 w 331390"/>
                            <a:gd name="connsiteY6" fmla="*/ 741775 h 793075"/>
                            <a:gd name="connsiteX7" fmla="*/ 61654 w 331390"/>
                            <a:gd name="connsiteY7" fmla="*/ 791869 h 793075"/>
                            <a:gd name="connsiteX8" fmla="*/ 42387 w 331390"/>
                            <a:gd name="connsiteY8" fmla="*/ 780309 h 793075"/>
                            <a:gd name="connsiteX9" fmla="*/ 0 w 331390"/>
                            <a:gd name="connsiteY9" fmla="*/ 102114 h 793075"/>
                            <a:gd name="connsiteX10" fmla="*/ 26974 w 331390"/>
                            <a:gd name="connsiteY10" fmla="*/ 92481 h 793075"/>
                            <a:gd name="connsiteX11" fmla="*/ 140648 w 331390"/>
                            <a:gd name="connsiteY11" fmla="*/ 52021 h 793075"/>
                            <a:gd name="connsiteX12" fmla="*/ 152208 w 331390"/>
                            <a:gd name="connsiteY12" fmla="*/ 48167 h 793075"/>
                            <a:gd name="connsiteX13" fmla="*/ 179182 w 331390"/>
                            <a:gd name="connsiteY13" fmla="*/ 38534 h 793075"/>
                            <a:gd name="connsiteX14" fmla="*/ 190742 w 331390"/>
                            <a:gd name="connsiteY14" fmla="*/ 34680 h 793075"/>
                            <a:gd name="connsiteX15" fmla="*/ 271663 w 331390"/>
                            <a:gd name="connsiteY15" fmla="*/ 5780 h 793075"/>
                            <a:gd name="connsiteX16" fmla="*/ 294783 w 331390"/>
                            <a:gd name="connsiteY16" fmla="*/ 0 h 79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1390" h="793075">
                              <a:moveTo>
                                <a:pt x="294783" y="0"/>
                              </a:moveTo>
                              <a:lnTo>
                                <a:pt x="331390" y="660854"/>
                              </a:lnTo>
                              <a:cubicBezTo>
                                <a:pt x="331390" y="670488"/>
                                <a:pt x="327537" y="678194"/>
                                <a:pt x="317904" y="682048"/>
                              </a:cubicBezTo>
                              <a:lnTo>
                                <a:pt x="229276" y="720581"/>
                              </a:lnTo>
                              <a:lnTo>
                                <a:pt x="215789" y="726362"/>
                              </a:lnTo>
                              <a:lnTo>
                                <a:pt x="188815" y="737922"/>
                              </a:lnTo>
                              <a:lnTo>
                                <a:pt x="177255" y="741775"/>
                              </a:lnTo>
                              <a:lnTo>
                                <a:pt x="61654" y="791869"/>
                              </a:lnTo>
                              <a:cubicBezTo>
                                <a:pt x="52021" y="795722"/>
                                <a:pt x="42387" y="789942"/>
                                <a:pt x="42387" y="780309"/>
                              </a:cubicBezTo>
                              <a:lnTo>
                                <a:pt x="0" y="102114"/>
                              </a:lnTo>
                              <a:lnTo>
                                <a:pt x="26974" y="92481"/>
                              </a:lnTo>
                              <a:lnTo>
                                <a:pt x="140648" y="52021"/>
                              </a:lnTo>
                              <a:lnTo>
                                <a:pt x="152208" y="48167"/>
                              </a:lnTo>
                              <a:lnTo>
                                <a:pt x="179182" y="38534"/>
                              </a:lnTo>
                              <a:lnTo>
                                <a:pt x="190742" y="34680"/>
                              </a:lnTo>
                              <a:lnTo>
                                <a:pt x="271663" y="5780"/>
                              </a:lnTo>
                              <a:lnTo>
                                <a:pt x="294783" y="0"/>
                              </a:lnTo>
                              <a:close/>
                            </a:path>
                          </a:pathLst>
                        </a:custGeom>
                        <a:solidFill>
                          <a:srgbClr val="E2ECF3">
                            <a:alpha val="2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65" name="任意多边形: 形状 464">
                          <a:extLst>
                            <a:ext uri="{FF2B5EF4-FFF2-40B4-BE49-F238E27FC236}">
                              <a16:creationId xmlns:a16="http://schemas.microsoft.com/office/drawing/2014/main" id="{6292C1B6-9AAB-43C1-A99E-1D568061468A}"/>
                            </a:ext>
                          </a:extLst>
                        </p:cNvPr>
                        <p:cNvSpPr/>
                        <p:nvPr/>
                      </p:nvSpPr>
                      <p:spPr>
                        <a:xfrm>
                          <a:off x="5192611" y="2133044"/>
                          <a:ext cx="275516" cy="697262"/>
                        </a:xfrm>
                        <a:custGeom>
                          <a:avLst/>
                          <a:gdLst>
                            <a:gd name="connsiteX0" fmla="*/ 244689 w 275516"/>
                            <a:gd name="connsiteY0" fmla="*/ 0 h 697262"/>
                            <a:gd name="connsiteX1" fmla="*/ 275516 w 275516"/>
                            <a:gd name="connsiteY1" fmla="*/ 591493 h 697262"/>
                            <a:gd name="connsiteX2" fmla="*/ 263956 w 275516"/>
                            <a:gd name="connsiteY2" fmla="*/ 608834 h 697262"/>
                            <a:gd name="connsiteX3" fmla="*/ 188815 w 275516"/>
                            <a:gd name="connsiteY3" fmla="*/ 641587 h 697262"/>
                            <a:gd name="connsiteX4" fmla="*/ 179182 w 275516"/>
                            <a:gd name="connsiteY4" fmla="*/ 645441 h 697262"/>
                            <a:gd name="connsiteX5" fmla="*/ 157988 w 275516"/>
                            <a:gd name="connsiteY5" fmla="*/ 655074 h 697262"/>
                            <a:gd name="connsiteX6" fmla="*/ 148355 w 275516"/>
                            <a:gd name="connsiteY6" fmla="*/ 658928 h 697262"/>
                            <a:gd name="connsiteX7" fmla="*/ 61654 w 275516"/>
                            <a:gd name="connsiteY7" fmla="*/ 695535 h 697262"/>
                            <a:gd name="connsiteX8" fmla="*/ 34680 w 275516"/>
                            <a:gd name="connsiteY8" fmla="*/ 680121 h 697262"/>
                            <a:gd name="connsiteX9" fmla="*/ 0 w 275516"/>
                            <a:gd name="connsiteY9" fmla="*/ 84774 h 697262"/>
                            <a:gd name="connsiteX10" fmla="*/ 113675 w 275516"/>
                            <a:gd name="connsiteY10" fmla="*/ 44314 h 697262"/>
                            <a:gd name="connsiteX11" fmla="*/ 125235 w 275516"/>
                            <a:gd name="connsiteY11" fmla="*/ 40461 h 697262"/>
                            <a:gd name="connsiteX12" fmla="*/ 152208 w 275516"/>
                            <a:gd name="connsiteY12" fmla="*/ 30827 h 697262"/>
                            <a:gd name="connsiteX13" fmla="*/ 163769 w 275516"/>
                            <a:gd name="connsiteY13" fmla="*/ 26974 h 697262"/>
                            <a:gd name="connsiteX14" fmla="*/ 244689 w 275516"/>
                            <a:gd name="connsiteY14" fmla="*/ 0 h 69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5516" h="697262">
                              <a:moveTo>
                                <a:pt x="244689" y="0"/>
                              </a:moveTo>
                              <a:lnTo>
                                <a:pt x="275516" y="591493"/>
                              </a:lnTo>
                              <a:cubicBezTo>
                                <a:pt x="275516" y="599200"/>
                                <a:pt x="271663" y="606907"/>
                                <a:pt x="263956" y="608834"/>
                              </a:cubicBezTo>
                              <a:lnTo>
                                <a:pt x="188815" y="641587"/>
                              </a:lnTo>
                              <a:lnTo>
                                <a:pt x="179182" y="645441"/>
                              </a:lnTo>
                              <a:lnTo>
                                <a:pt x="157988" y="655074"/>
                              </a:lnTo>
                              <a:lnTo>
                                <a:pt x="148355" y="658928"/>
                              </a:lnTo>
                              <a:lnTo>
                                <a:pt x="61654" y="695535"/>
                              </a:lnTo>
                              <a:cubicBezTo>
                                <a:pt x="50094" y="701315"/>
                                <a:pt x="34680" y="691681"/>
                                <a:pt x="34680" y="680121"/>
                              </a:cubicBezTo>
                              <a:lnTo>
                                <a:pt x="0" y="84774"/>
                              </a:lnTo>
                              <a:lnTo>
                                <a:pt x="113675" y="44314"/>
                              </a:lnTo>
                              <a:lnTo>
                                <a:pt x="125235" y="40461"/>
                              </a:lnTo>
                              <a:lnTo>
                                <a:pt x="152208" y="30827"/>
                              </a:lnTo>
                              <a:lnTo>
                                <a:pt x="163769" y="26974"/>
                              </a:lnTo>
                              <a:lnTo>
                                <a:pt x="244689" y="0"/>
                              </a:lnTo>
                              <a:close/>
                            </a:path>
                          </a:pathLst>
                        </a:custGeom>
                        <a:solidFill>
                          <a:srgbClr val="E2ECF3">
                            <a:alpha val="2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6" name="图形 1">
                        <a:extLst>
                          <a:ext uri="{FF2B5EF4-FFF2-40B4-BE49-F238E27FC236}">
                            <a16:creationId xmlns:a16="http://schemas.microsoft.com/office/drawing/2014/main" id="{0C601F49-57AD-4D8C-A7C0-D7FD971657DB}"/>
                          </a:ext>
                        </a:extLst>
                      </p:cNvPr>
                      <p:cNvGrpSpPr/>
                      <p:nvPr/>
                    </p:nvGrpSpPr>
                    <p:grpSpPr>
                      <a:xfrm>
                        <a:off x="4824614" y="2065610"/>
                        <a:ext cx="643513" cy="161841"/>
                        <a:chOff x="4824614" y="2065610"/>
                        <a:chExt cx="643513" cy="161841"/>
                      </a:xfrm>
                    </p:grpSpPr>
                    <p:sp>
                      <p:nvSpPr>
                        <p:cNvPr id="456" name="任意多边形: 形状 455">
                          <a:extLst>
                            <a:ext uri="{FF2B5EF4-FFF2-40B4-BE49-F238E27FC236}">
                              <a16:creationId xmlns:a16="http://schemas.microsoft.com/office/drawing/2014/main" id="{FC1C1CC1-85D2-4B7F-8FE7-4B8D54C1B0FA}"/>
                            </a:ext>
                          </a:extLst>
                        </p:cNvPr>
                        <p:cNvSpPr/>
                        <p:nvPr/>
                      </p:nvSpPr>
                      <p:spPr>
                        <a:xfrm>
                          <a:off x="4824614" y="2065610"/>
                          <a:ext cx="643513" cy="161841"/>
                        </a:xfrm>
                        <a:custGeom>
                          <a:avLst/>
                          <a:gdLst>
                            <a:gd name="connsiteX0" fmla="*/ 643514 w 643513"/>
                            <a:gd name="connsiteY0" fmla="*/ 52021 h 161841"/>
                            <a:gd name="connsiteX1" fmla="*/ 531766 w 643513"/>
                            <a:gd name="connsiteY1" fmla="*/ 90554 h 161841"/>
                            <a:gd name="connsiteX2" fmla="*/ 327537 w 643513"/>
                            <a:gd name="connsiteY2" fmla="*/ 161842 h 161841"/>
                            <a:gd name="connsiteX3" fmla="*/ 115601 w 643513"/>
                            <a:gd name="connsiteY3" fmla="*/ 123308 h 161841"/>
                            <a:gd name="connsiteX4" fmla="*/ 0 w 643513"/>
                            <a:gd name="connsiteY4" fmla="*/ 102115 h 161841"/>
                            <a:gd name="connsiteX5" fmla="*/ 315977 w 643513"/>
                            <a:gd name="connsiteY5" fmla="*/ 0 h 16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513" h="161841">
                              <a:moveTo>
                                <a:pt x="643514" y="52021"/>
                              </a:moveTo>
                              <a:lnTo>
                                <a:pt x="531766" y="90554"/>
                              </a:lnTo>
                              <a:lnTo>
                                <a:pt x="327537" y="161842"/>
                              </a:lnTo>
                              <a:lnTo>
                                <a:pt x="115601" y="123308"/>
                              </a:lnTo>
                              <a:lnTo>
                                <a:pt x="0" y="102115"/>
                              </a:lnTo>
                              <a:lnTo>
                                <a:pt x="315977" y="0"/>
                              </a:ln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7" name="任意多边形: 形状 456">
                          <a:extLst>
                            <a:ext uri="{FF2B5EF4-FFF2-40B4-BE49-F238E27FC236}">
                              <a16:creationId xmlns:a16="http://schemas.microsoft.com/office/drawing/2014/main" id="{DB1D66FF-A21F-442D-AB69-CCC1A8C16407}"/>
                            </a:ext>
                          </a:extLst>
                        </p:cNvPr>
                        <p:cNvSpPr/>
                        <p:nvPr/>
                      </p:nvSpPr>
                      <p:spPr>
                        <a:xfrm>
                          <a:off x="4824614" y="2065610"/>
                          <a:ext cx="327536" cy="161841"/>
                        </a:xfrm>
                        <a:custGeom>
                          <a:avLst/>
                          <a:gdLst>
                            <a:gd name="connsiteX0" fmla="*/ 327537 w 327536"/>
                            <a:gd name="connsiteY0" fmla="*/ 161842 h 161841"/>
                            <a:gd name="connsiteX1" fmla="*/ 115601 w 327536"/>
                            <a:gd name="connsiteY1" fmla="*/ 123308 h 161841"/>
                            <a:gd name="connsiteX2" fmla="*/ 0 w 327536"/>
                            <a:gd name="connsiteY2" fmla="*/ 102115 h 161841"/>
                            <a:gd name="connsiteX3" fmla="*/ 315977 w 327536"/>
                            <a:gd name="connsiteY3" fmla="*/ 0 h 161841"/>
                          </a:gdLst>
                          <a:ahLst/>
                          <a:cxnLst>
                            <a:cxn ang="0">
                              <a:pos x="connsiteX0" y="connsiteY0"/>
                            </a:cxn>
                            <a:cxn ang="0">
                              <a:pos x="connsiteX1" y="connsiteY1"/>
                            </a:cxn>
                            <a:cxn ang="0">
                              <a:pos x="connsiteX2" y="connsiteY2"/>
                            </a:cxn>
                            <a:cxn ang="0">
                              <a:pos x="connsiteX3" y="connsiteY3"/>
                            </a:cxn>
                          </a:cxnLst>
                          <a:rect l="l" t="t" r="r" b="b"/>
                          <a:pathLst>
                            <a:path w="327536" h="161841">
                              <a:moveTo>
                                <a:pt x="327537" y="161842"/>
                              </a:moveTo>
                              <a:lnTo>
                                <a:pt x="115601" y="123308"/>
                              </a:lnTo>
                              <a:lnTo>
                                <a:pt x="0" y="102115"/>
                              </a:lnTo>
                              <a:lnTo>
                                <a:pt x="315977" y="0"/>
                              </a:ln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8" name="任意多边形: 形状 457">
                          <a:extLst>
                            <a:ext uri="{FF2B5EF4-FFF2-40B4-BE49-F238E27FC236}">
                              <a16:creationId xmlns:a16="http://schemas.microsoft.com/office/drawing/2014/main" id="{F2141715-49D9-4753-8C16-4151E8B4A5D6}"/>
                            </a:ext>
                          </a:extLst>
                        </p:cNvPr>
                        <p:cNvSpPr/>
                        <p:nvPr/>
                      </p:nvSpPr>
                      <p:spPr>
                        <a:xfrm>
                          <a:off x="4940215" y="2123411"/>
                          <a:ext cx="416164" cy="104041"/>
                        </a:xfrm>
                        <a:custGeom>
                          <a:avLst/>
                          <a:gdLst>
                            <a:gd name="connsiteX0" fmla="*/ 416165 w 416164"/>
                            <a:gd name="connsiteY0" fmla="*/ 32754 h 104041"/>
                            <a:gd name="connsiteX1" fmla="*/ 211936 w 416164"/>
                            <a:gd name="connsiteY1" fmla="*/ 104041 h 104041"/>
                            <a:gd name="connsiteX2" fmla="*/ 0 w 416164"/>
                            <a:gd name="connsiteY2" fmla="*/ 65507 h 104041"/>
                            <a:gd name="connsiteX3" fmla="*/ 204229 w 416164"/>
                            <a:gd name="connsiteY3" fmla="*/ 0 h 104041"/>
                          </a:gdLst>
                          <a:ahLst/>
                          <a:cxnLst>
                            <a:cxn ang="0">
                              <a:pos x="connsiteX0" y="connsiteY0"/>
                            </a:cxn>
                            <a:cxn ang="0">
                              <a:pos x="connsiteX1" y="connsiteY1"/>
                            </a:cxn>
                            <a:cxn ang="0">
                              <a:pos x="connsiteX2" y="connsiteY2"/>
                            </a:cxn>
                            <a:cxn ang="0">
                              <a:pos x="connsiteX3" y="connsiteY3"/>
                            </a:cxn>
                          </a:cxnLst>
                          <a:rect l="l" t="t" r="r" b="b"/>
                          <a:pathLst>
                            <a:path w="416164" h="104041">
                              <a:moveTo>
                                <a:pt x="416165" y="32754"/>
                              </a:moveTo>
                              <a:lnTo>
                                <a:pt x="211936" y="104041"/>
                              </a:lnTo>
                              <a:lnTo>
                                <a:pt x="0" y="65507"/>
                              </a:lnTo>
                              <a:lnTo>
                                <a:pt x="204229" y="0"/>
                              </a:lnTo>
                              <a:close/>
                            </a:path>
                          </a:pathLst>
                        </a:custGeom>
                        <a:solidFill>
                          <a:srgbClr val="E2ECF3">
                            <a:alpha val="3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7" name="图形 1">
                        <a:extLst>
                          <a:ext uri="{FF2B5EF4-FFF2-40B4-BE49-F238E27FC236}">
                            <a16:creationId xmlns:a16="http://schemas.microsoft.com/office/drawing/2014/main" id="{6D8B01E3-24EC-42B9-85BA-ABF637A5DB3B}"/>
                          </a:ext>
                        </a:extLst>
                      </p:cNvPr>
                      <p:cNvGrpSpPr/>
                      <p:nvPr/>
                    </p:nvGrpSpPr>
                    <p:grpSpPr>
                      <a:xfrm>
                        <a:off x="4955629" y="2156165"/>
                        <a:ext cx="441211" cy="759115"/>
                        <a:chOff x="4955629" y="2156165"/>
                        <a:chExt cx="441211" cy="759115"/>
                      </a:xfrm>
                    </p:grpSpPr>
                    <p:grpSp>
                      <p:nvGrpSpPr>
                        <p:cNvPr id="448" name="图形 1">
                          <a:extLst>
                            <a:ext uri="{FF2B5EF4-FFF2-40B4-BE49-F238E27FC236}">
                              <a16:creationId xmlns:a16="http://schemas.microsoft.com/office/drawing/2014/main" id="{0FBD9912-B06E-4239-9A48-D719AF28FC2F}"/>
                            </a:ext>
                          </a:extLst>
                        </p:cNvPr>
                        <p:cNvGrpSpPr/>
                        <p:nvPr/>
                      </p:nvGrpSpPr>
                      <p:grpSpPr>
                        <a:xfrm>
                          <a:off x="5304359" y="2156165"/>
                          <a:ext cx="92481" cy="735995"/>
                          <a:chOff x="5304359" y="2156165"/>
                          <a:chExt cx="92481" cy="735995"/>
                        </a:xfrm>
                      </p:grpSpPr>
                      <p:sp>
                        <p:nvSpPr>
                          <p:cNvPr id="453" name="任意多边形: 形状 452">
                            <a:extLst>
                              <a:ext uri="{FF2B5EF4-FFF2-40B4-BE49-F238E27FC236}">
                                <a16:creationId xmlns:a16="http://schemas.microsoft.com/office/drawing/2014/main" id="{842A0207-D93A-4B2B-8212-41D1E2D645DD}"/>
                              </a:ext>
                            </a:extLst>
                          </p:cNvPr>
                          <p:cNvSpPr/>
                          <p:nvPr/>
                        </p:nvSpPr>
                        <p:spPr>
                          <a:xfrm>
                            <a:off x="5304359" y="2156165"/>
                            <a:ext cx="92481" cy="735995"/>
                          </a:xfrm>
                          <a:custGeom>
                            <a:avLst/>
                            <a:gdLst>
                              <a:gd name="connsiteX0" fmla="*/ 55874 w 92481"/>
                              <a:gd name="connsiteY0" fmla="*/ 0 h 735995"/>
                              <a:gd name="connsiteX1" fmla="*/ 92481 w 92481"/>
                              <a:gd name="connsiteY1" fmla="*/ 712875 h 735995"/>
                              <a:gd name="connsiteX2" fmla="*/ 78994 w 92481"/>
                              <a:gd name="connsiteY2" fmla="*/ 718655 h 735995"/>
                              <a:gd name="connsiteX3" fmla="*/ 52021 w 92481"/>
                              <a:gd name="connsiteY3" fmla="*/ 730215 h 735995"/>
                              <a:gd name="connsiteX4" fmla="*/ 38534 w 92481"/>
                              <a:gd name="connsiteY4" fmla="*/ 735995 h 735995"/>
                              <a:gd name="connsiteX5" fmla="*/ 0 w 92481"/>
                              <a:gd name="connsiteY5" fmla="*/ 17340 h 735995"/>
                              <a:gd name="connsiteX6" fmla="*/ 13487 w 92481"/>
                              <a:gd name="connsiteY6" fmla="*/ 13487 h 735995"/>
                              <a:gd name="connsiteX7" fmla="*/ 42387 w 92481"/>
                              <a:gd name="connsiteY7" fmla="*/ 3853 h 73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81" h="735995">
                                <a:moveTo>
                                  <a:pt x="55874" y="0"/>
                                </a:moveTo>
                                <a:lnTo>
                                  <a:pt x="92481" y="712875"/>
                                </a:lnTo>
                                <a:lnTo>
                                  <a:pt x="78994" y="718655"/>
                                </a:lnTo>
                                <a:lnTo>
                                  <a:pt x="52021" y="730215"/>
                                </a:lnTo>
                                <a:lnTo>
                                  <a:pt x="38534" y="735995"/>
                                </a:lnTo>
                                <a:lnTo>
                                  <a:pt x="0" y="17340"/>
                                </a:lnTo>
                                <a:lnTo>
                                  <a:pt x="13487" y="13487"/>
                                </a:lnTo>
                                <a:lnTo>
                                  <a:pt x="42387" y="3853"/>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4" name="任意多边形: 形状 453">
                            <a:extLst>
                              <a:ext uri="{FF2B5EF4-FFF2-40B4-BE49-F238E27FC236}">
                                <a16:creationId xmlns:a16="http://schemas.microsoft.com/office/drawing/2014/main" id="{006282CC-9F0B-4100-8947-7ABD1A299F3E}"/>
                              </a:ext>
                            </a:extLst>
                          </p:cNvPr>
                          <p:cNvSpPr/>
                          <p:nvPr/>
                        </p:nvSpPr>
                        <p:spPr>
                          <a:xfrm>
                            <a:off x="5304359" y="2169651"/>
                            <a:ext cx="52020" cy="722508"/>
                          </a:xfrm>
                          <a:custGeom>
                            <a:avLst/>
                            <a:gdLst>
                              <a:gd name="connsiteX0" fmla="*/ 13487 w 52020"/>
                              <a:gd name="connsiteY0" fmla="*/ 0 h 722508"/>
                              <a:gd name="connsiteX1" fmla="*/ 52021 w 52020"/>
                              <a:gd name="connsiteY1" fmla="*/ 716728 h 722508"/>
                              <a:gd name="connsiteX2" fmla="*/ 38534 w 52020"/>
                              <a:gd name="connsiteY2" fmla="*/ 722508 h 722508"/>
                              <a:gd name="connsiteX3" fmla="*/ 0 w 52020"/>
                              <a:gd name="connsiteY3" fmla="*/ 3853 h 722508"/>
                            </a:gdLst>
                            <a:ahLst/>
                            <a:cxnLst>
                              <a:cxn ang="0">
                                <a:pos x="connsiteX0" y="connsiteY0"/>
                              </a:cxn>
                              <a:cxn ang="0">
                                <a:pos x="connsiteX1" y="connsiteY1"/>
                              </a:cxn>
                              <a:cxn ang="0">
                                <a:pos x="connsiteX2" y="connsiteY2"/>
                              </a:cxn>
                              <a:cxn ang="0">
                                <a:pos x="connsiteX3" y="connsiteY3"/>
                              </a:cxn>
                            </a:cxnLst>
                            <a:rect l="l" t="t" r="r" b="b"/>
                            <a:pathLst>
                              <a:path w="52020" h="722508">
                                <a:moveTo>
                                  <a:pt x="13487" y="0"/>
                                </a:moveTo>
                                <a:lnTo>
                                  <a:pt x="52021" y="716728"/>
                                </a:lnTo>
                                <a:lnTo>
                                  <a:pt x="38534" y="722508"/>
                                </a:lnTo>
                                <a:lnTo>
                                  <a:pt x="0" y="3853"/>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5" name="任意多边形: 形状 454">
                            <a:extLst>
                              <a:ext uri="{FF2B5EF4-FFF2-40B4-BE49-F238E27FC236}">
                                <a16:creationId xmlns:a16="http://schemas.microsoft.com/office/drawing/2014/main" id="{BBCE3F14-C855-4F1F-BABE-EBDAC3F1E458}"/>
                              </a:ext>
                            </a:extLst>
                          </p:cNvPr>
                          <p:cNvSpPr/>
                          <p:nvPr/>
                        </p:nvSpPr>
                        <p:spPr>
                          <a:xfrm>
                            <a:off x="5346746" y="2156165"/>
                            <a:ext cx="50093" cy="718654"/>
                          </a:xfrm>
                          <a:custGeom>
                            <a:avLst/>
                            <a:gdLst>
                              <a:gd name="connsiteX0" fmla="*/ 13487 w 50093"/>
                              <a:gd name="connsiteY0" fmla="*/ 0 h 718654"/>
                              <a:gd name="connsiteX1" fmla="*/ 50094 w 50093"/>
                              <a:gd name="connsiteY1" fmla="*/ 712875 h 718654"/>
                              <a:gd name="connsiteX2" fmla="*/ 36607 w 50093"/>
                              <a:gd name="connsiteY2" fmla="*/ 718655 h 718654"/>
                              <a:gd name="connsiteX3" fmla="*/ 0 w 50093"/>
                              <a:gd name="connsiteY3" fmla="*/ 3853 h 718654"/>
                            </a:gdLst>
                            <a:ahLst/>
                            <a:cxnLst>
                              <a:cxn ang="0">
                                <a:pos x="connsiteX0" y="connsiteY0"/>
                              </a:cxn>
                              <a:cxn ang="0">
                                <a:pos x="connsiteX1" y="connsiteY1"/>
                              </a:cxn>
                              <a:cxn ang="0">
                                <a:pos x="connsiteX2" y="connsiteY2"/>
                              </a:cxn>
                              <a:cxn ang="0">
                                <a:pos x="connsiteX3" y="connsiteY3"/>
                              </a:cxn>
                            </a:cxnLst>
                            <a:rect l="l" t="t" r="r" b="b"/>
                            <a:pathLst>
                              <a:path w="50093" h="718654">
                                <a:moveTo>
                                  <a:pt x="13487" y="0"/>
                                </a:moveTo>
                                <a:lnTo>
                                  <a:pt x="50094" y="712875"/>
                                </a:lnTo>
                                <a:lnTo>
                                  <a:pt x="36607" y="718655"/>
                                </a:lnTo>
                                <a:lnTo>
                                  <a:pt x="0" y="3853"/>
                                </a:lnTo>
                                <a:close/>
                              </a:path>
                            </a:pathLst>
                          </a:custGeom>
                          <a:solidFill>
                            <a:srgbClr val="FFBB00">
                              <a:alpha val="5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9" name="图形 1">
                          <a:extLst>
                            <a:ext uri="{FF2B5EF4-FFF2-40B4-BE49-F238E27FC236}">
                              <a16:creationId xmlns:a16="http://schemas.microsoft.com/office/drawing/2014/main" id="{BEBA8A45-4636-4298-9832-91FDB72F0499}"/>
                            </a:ext>
                          </a:extLst>
                        </p:cNvPr>
                        <p:cNvGrpSpPr/>
                        <p:nvPr/>
                      </p:nvGrpSpPr>
                      <p:grpSpPr>
                        <a:xfrm>
                          <a:off x="4955629" y="2190845"/>
                          <a:ext cx="94407" cy="724434"/>
                          <a:chOff x="4955629" y="2190845"/>
                          <a:chExt cx="94407" cy="724434"/>
                        </a:xfrm>
                      </p:grpSpPr>
                      <p:sp>
                        <p:nvSpPr>
                          <p:cNvPr id="450" name="任意多边形: 形状 449">
                            <a:extLst>
                              <a:ext uri="{FF2B5EF4-FFF2-40B4-BE49-F238E27FC236}">
                                <a16:creationId xmlns:a16="http://schemas.microsoft.com/office/drawing/2014/main" id="{F8EFFEBB-D984-4DF3-92D0-9A250F245F1D}"/>
                              </a:ext>
                            </a:extLst>
                          </p:cNvPr>
                          <p:cNvSpPr/>
                          <p:nvPr/>
                        </p:nvSpPr>
                        <p:spPr>
                          <a:xfrm>
                            <a:off x="4955629" y="2190845"/>
                            <a:ext cx="94407" cy="724434"/>
                          </a:xfrm>
                          <a:custGeom>
                            <a:avLst/>
                            <a:gdLst>
                              <a:gd name="connsiteX0" fmla="*/ 55874 w 94407"/>
                              <a:gd name="connsiteY0" fmla="*/ 11560 h 724434"/>
                              <a:gd name="connsiteX1" fmla="*/ 94408 w 94407"/>
                              <a:gd name="connsiteY1" fmla="*/ 724435 h 724434"/>
                              <a:gd name="connsiteX2" fmla="*/ 80921 w 94407"/>
                              <a:gd name="connsiteY2" fmla="*/ 722508 h 724434"/>
                              <a:gd name="connsiteX3" fmla="*/ 52021 w 94407"/>
                              <a:gd name="connsiteY3" fmla="*/ 714801 h 724434"/>
                              <a:gd name="connsiteX4" fmla="*/ 38534 w 94407"/>
                              <a:gd name="connsiteY4" fmla="*/ 710948 h 724434"/>
                              <a:gd name="connsiteX5" fmla="*/ 0 w 94407"/>
                              <a:gd name="connsiteY5" fmla="*/ 0 h 724434"/>
                              <a:gd name="connsiteX6" fmla="*/ 13487 w 94407"/>
                              <a:gd name="connsiteY6" fmla="*/ 3853 h 724434"/>
                              <a:gd name="connsiteX7" fmla="*/ 42387 w 94407"/>
                              <a:gd name="connsiteY7" fmla="*/ 7707 h 7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407" h="724434">
                                <a:moveTo>
                                  <a:pt x="55874" y="11560"/>
                                </a:moveTo>
                                <a:lnTo>
                                  <a:pt x="94408" y="724435"/>
                                </a:lnTo>
                                <a:lnTo>
                                  <a:pt x="80921" y="722508"/>
                                </a:lnTo>
                                <a:lnTo>
                                  <a:pt x="52021" y="714801"/>
                                </a:lnTo>
                                <a:lnTo>
                                  <a:pt x="38534" y="710948"/>
                                </a:lnTo>
                                <a:lnTo>
                                  <a:pt x="0" y="0"/>
                                </a:lnTo>
                                <a:lnTo>
                                  <a:pt x="13487" y="3853"/>
                                </a:lnTo>
                                <a:lnTo>
                                  <a:pt x="42387" y="7707"/>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1" name="任意多边形: 形状 450">
                            <a:extLst>
                              <a:ext uri="{FF2B5EF4-FFF2-40B4-BE49-F238E27FC236}">
                                <a16:creationId xmlns:a16="http://schemas.microsoft.com/office/drawing/2014/main" id="{79C44518-11DA-4332-A099-41D58F030BAB}"/>
                              </a:ext>
                            </a:extLst>
                          </p:cNvPr>
                          <p:cNvSpPr/>
                          <p:nvPr/>
                        </p:nvSpPr>
                        <p:spPr>
                          <a:xfrm>
                            <a:off x="4998016" y="2198552"/>
                            <a:ext cx="52020" cy="716728"/>
                          </a:xfrm>
                          <a:custGeom>
                            <a:avLst/>
                            <a:gdLst>
                              <a:gd name="connsiteX0" fmla="*/ 13487 w 52020"/>
                              <a:gd name="connsiteY0" fmla="*/ 3853 h 716728"/>
                              <a:gd name="connsiteX1" fmla="*/ 52021 w 52020"/>
                              <a:gd name="connsiteY1" fmla="*/ 716728 h 716728"/>
                              <a:gd name="connsiteX2" fmla="*/ 38534 w 52020"/>
                              <a:gd name="connsiteY2" fmla="*/ 714801 h 716728"/>
                              <a:gd name="connsiteX3" fmla="*/ 0 w 52020"/>
                              <a:gd name="connsiteY3" fmla="*/ 0 h 716728"/>
                            </a:gdLst>
                            <a:ahLst/>
                            <a:cxnLst>
                              <a:cxn ang="0">
                                <a:pos x="connsiteX0" y="connsiteY0"/>
                              </a:cxn>
                              <a:cxn ang="0">
                                <a:pos x="connsiteX1" y="connsiteY1"/>
                              </a:cxn>
                              <a:cxn ang="0">
                                <a:pos x="connsiteX2" y="connsiteY2"/>
                              </a:cxn>
                              <a:cxn ang="0">
                                <a:pos x="connsiteX3" y="connsiteY3"/>
                              </a:cxn>
                            </a:cxnLst>
                            <a:rect l="l" t="t" r="r" b="b"/>
                            <a:pathLst>
                              <a:path w="52020" h="716728">
                                <a:moveTo>
                                  <a:pt x="13487" y="3853"/>
                                </a:moveTo>
                                <a:lnTo>
                                  <a:pt x="52021" y="716728"/>
                                </a:lnTo>
                                <a:lnTo>
                                  <a:pt x="38534" y="714801"/>
                                </a:lnTo>
                                <a:lnTo>
                                  <a:pt x="0" y="0"/>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2" name="任意多边形: 形状 451">
                            <a:extLst>
                              <a:ext uri="{FF2B5EF4-FFF2-40B4-BE49-F238E27FC236}">
                                <a16:creationId xmlns:a16="http://schemas.microsoft.com/office/drawing/2014/main" id="{DC764865-DBCA-4CE7-925F-F381A3FD3EE9}"/>
                              </a:ext>
                            </a:extLst>
                          </p:cNvPr>
                          <p:cNvSpPr/>
                          <p:nvPr/>
                        </p:nvSpPr>
                        <p:spPr>
                          <a:xfrm>
                            <a:off x="4955629" y="2190845"/>
                            <a:ext cx="52020" cy="714801"/>
                          </a:xfrm>
                          <a:custGeom>
                            <a:avLst/>
                            <a:gdLst>
                              <a:gd name="connsiteX0" fmla="*/ 13487 w 52020"/>
                              <a:gd name="connsiteY0" fmla="*/ 3853 h 714801"/>
                              <a:gd name="connsiteX1" fmla="*/ 52021 w 52020"/>
                              <a:gd name="connsiteY1" fmla="*/ 714801 h 714801"/>
                              <a:gd name="connsiteX2" fmla="*/ 38534 w 52020"/>
                              <a:gd name="connsiteY2" fmla="*/ 710948 h 714801"/>
                              <a:gd name="connsiteX3" fmla="*/ 0 w 52020"/>
                              <a:gd name="connsiteY3" fmla="*/ 0 h 714801"/>
                            </a:gdLst>
                            <a:ahLst/>
                            <a:cxnLst>
                              <a:cxn ang="0">
                                <a:pos x="connsiteX0" y="connsiteY0"/>
                              </a:cxn>
                              <a:cxn ang="0">
                                <a:pos x="connsiteX1" y="connsiteY1"/>
                              </a:cxn>
                              <a:cxn ang="0">
                                <a:pos x="connsiteX2" y="connsiteY2"/>
                              </a:cxn>
                              <a:cxn ang="0">
                                <a:pos x="connsiteX3" y="connsiteY3"/>
                              </a:cxn>
                            </a:cxnLst>
                            <a:rect l="l" t="t" r="r" b="b"/>
                            <a:pathLst>
                              <a:path w="52020" h="714801">
                                <a:moveTo>
                                  <a:pt x="13487" y="3853"/>
                                </a:moveTo>
                                <a:lnTo>
                                  <a:pt x="52021" y="714801"/>
                                </a:lnTo>
                                <a:lnTo>
                                  <a:pt x="38534" y="710948"/>
                                </a:lnTo>
                                <a:lnTo>
                                  <a:pt x="0" y="0"/>
                                </a:lnTo>
                                <a:close/>
                              </a:path>
                            </a:pathLst>
                          </a:custGeom>
                          <a:solidFill>
                            <a:srgbClr val="FFBB00">
                              <a:alpha val="5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384" name="图形 1">
                      <a:extLst>
                        <a:ext uri="{FF2B5EF4-FFF2-40B4-BE49-F238E27FC236}">
                          <a16:creationId xmlns:a16="http://schemas.microsoft.com/office/drawing/2014/main" id="{F2C4D28C-79A5-4722-A067-CB691176A60B}"/>
                        </a:ext>
                      </a:extLst>
                    </p:cNvPr>
                    <p:cNvGrpSpPr/>
                    <p:nvPr/>
                  </p:nvGrpSpPr>
                  <p:grpSpPr>
                    <a:xfrm>
                      <a:off x="4801493" y="2040563"/>
                      <a:ext cx="689754" cy="239072"/>
                      <a:chOff x="4801493" y="2040563"/>
                      <a:chExt cx="689754" cy="239072"/>
                    </a:xfrm>
                  </p:grpSpPr>
                  <p:grpSp>
                    <p:nvGrpSpPr>
                      <p:cNvPr id="425" name="图形 1">
                        <a:extLst>
                          <a:ext uri="{FF2B5EF4-FFF2-40B4-BE49-F238E27FC236}">
                            <a16:creationId xmlns:a16="http://schemas.microsoft.com/office/drawing/2014/main" id="{DD5E6D01-23AF-469F-81F4-31C8F89E9E94}"/>
                          </a:ext>
                        </a:extLst>
                      </p:cNvPr>
                      <p:cNvGrpSpPr/>
                      <p:nvPr/>
                    </p:nvGrpSpPr>
                    <p:grpSpPr>
                      <a:xfrm>
                        <a:off x="4801493" y="2098364"/>
                        <a:ext cx="689754" cy="181272"/>
                        <a:chOff x="4801493" y="2098364"/>
                        <a:chExt cx="689754" cy="181272"/>
                      </a:xfrm>
                    </p:grpSpPr>
                    <p:sp>
                      <p:nvSpPr>
                        <p:cNvPr id="441" name="任意多边形: 形状 440">
                          <a:extLst>
                            <a:ext uri="{FF2B5EF4-FFF2-40B4-BE49-F238E27FC236}">
                              <a16:creationId xmlns:a16="http://schemas.microsoft.com/office/drawing/2014/main" id="{8AEF8BAB-F661-4D3C-AF89-A884BC78E220}"/>
                            </a:ext>
                          </a:extLst>
                        </p:cNvPr>
                        <p:cNvSpPr/>
                        <p:nvPr/>
                      </p:nvSpPr>
                      <p:spPr>
                        <a:xfrm>
                          <a:off x="4801493" y="2154238"/>
                          <a:ext cx="354510" cy="125385"/>
                        </a:xfrm>
                        <a:custGeom>
                          <a:avLst/>
                          <a:gdLst>
                            <a:gd name="connsiteX0" fmla="*/ 0 w 354510"/>
                            <a:gd name="connsiteY0" fmla="*/ 0 h 125385"/>
                            <a:gd name="connsiteX1" fmla="*/ 3853 w 354510"/>
                            <a:gd name="connsiteY1" fmla="*/ 57801 h 125385"/>
                            <a:gd name="connsiteX2" fmla="*/ 354511 w 354510"/>
                            <a:gd name="connsiteY2" fmla="*/ 125235 h 125385"/>
                            <a:gd name="connsiteX3" fmla="*/ 348731 w 354510"/>
                            <a:gd name="connsiteY3" fmla="*/ 61654 h 125385"/>
                            <a:gd name="connsiteX4" fmla="*/ 0 w 354510"/>
                            <a:gd name="connsiteY4" fmla="*/ 0 h 125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510" h="125385">
                              <a:moveTo>
                                <a:pt x="0" y="0"/>
                              </a:moveTo>
                              <a:lnTo>
                                <a:pt x="3853" y="57801"/>
                              </a:lnTo>
                              <a:cubicBezTo>
                                <a:pt x="3853" y="57801"/>
                                <a:pt x="354511" y="129088"/>
                                <a:pt x="354511" y="125235"/>
                              </a:cubicBezTo>
                              <a:cubicBezTo>
                                <a:pt x="354511" y="121381"/>
                                <a:pt x="348731" y="61654"/>
                                <a:pt x="348731" y="61654"/>
                              </a:cubicBezTo>
                              <a:lnTo>
                                <a:pt x="0" y="0"/>
                              </a:ln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2" name="任意多边形: 形状 441">
                          <a:extLst>
                            <a:ext uri="{FF2B5EF4-FFF2-40B4-BE49-F238E27FC236}">
                              <a16:creationId xmlns:a16="http://schemas.microsoft.com/office/drawing/2014/main" id="{ADD8D06D-6CCB-4802-BEE2-A859C5C5E349}"/>
                            </a:ext>
                          </a:extLst>
                        </p:cNvPr>
                        <p:cNvSpPr/>
                        <p:nvPr/>
                      </p:nvSpPr>
                      <p:spPr>
                        <a:xfrm>
                          <a:off x="4803420" y="2154238"/>
                          <a:ext cx="354510" cy="125398"/>
                        </a:xfrm>
                        <a:custGeom>
                          <a:avLst/>
                          <a:gdLst>
                            <a:gd name="connsiteX0" fmla="*/ 348731 w 354510"/>
                            <a:gd name="connsiteY0" fmla="*/ 61654 h 125398"/>
                            <a:gd name="connsiteX1" fmla="*/ 354511 w 354510"/>
                            <a:gd name="connsiteY1" fmla="*/ 125235 h 125398"/>
                            <a:gd name="connsiteX2" fmla="*/ 192669 w 354510"/>
                            <a:gd name="connsiteY2" fmla="*/ 94408 h 125398"/>
                            <a:gd name="connsiteX3" fmla="*/ 179182 w 354510"/>
                            <a:gd name="connsiteY3" fmla="*/ 92481 h 125398"/>
                            <a:gd name="connsiteX4" fmla="*/ 150282 w 354510"/>
                            <a:gd name="connsiteY4" fmla="*/ 86701 h 125398"/>
                            <a:gd name="connsiteX5" fmla="*/ 136795 w 354510"/>
                            <a:gd name="connsiteY5" fmla="*/ 84774 h 125398"/>
                            <a:gd name="connsiteX6" fmla="*/ 3853 w 354510"/>
                            <a:gd name="connsiteY6" fmla="*/ 57801 h 125398"/>
                            <a:gd name="connsiteX7" fmla="*/ 0 w 354510"/>
                            <a:gd name="connsiteY7" fmla="*/ 0 h 125398"/>
                            <a:gd name="connsiteX8" fmla="*/ 132942 w 354510"/>
                            <a:gd name="connsiteY8" fmla="*/ 23120 h 125398"/>
                            <a:gd name="connsiteX9" fmla="*/ 146428 w 354510"/>
                            <a:gd name="connsiteY9" fmla="*/ 25047 h 125398"/>
                            <a:gd name="connsiteX10" fmla="*/ 175329 w 354510"/>
                            <a:gd name="connsiteY10" fmla="*/ 30827 h 125398"/>
                            <a:gd name="connsiteX11" fmla="*/ 188816 w 354510"/>
                            <a:gd name="connsiteY11" fmla="*/ 32754 h 125398"/>
                            <a:gd name="connsiteX12" fmla="*/ 348731 w 354510"/>
                            <a:gd name="connsiteY12" fmla="*/ 61654 h 12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4510" h="125398">
                              <a:moveTo>
                                <a:pt x="348731" y="61654"/>
                              </a:moveTo>
                              <a:cubicBezTo>
                                <a:pt x="348731" y="61654"/>
                                <a:pt x="354511" y="123308"/>
                                <a:pt x="354511" y="125235"/>
                              </a:cubicBezTo>
                              <a:cubicBezTo>
                                <a:pt x="354511" y="127161"/>
                                <a:pt x="275517" y="111748"/>
                                <a:pt x="192669" y="94408"/>
                              </a:cubicBezTo>
                              <a:cubicBezTo>
                                <a:pt x="188816" y="94408"/>
                                <a:pt x="183035" y="92481"/>
                                <a:pt x="179182" y="92481"/>
                              </a:cubicBezTo>
                              <a:cubicBezTo>
                                <a:pt x="169549" y="90554"/>
                                <a:pt x="159915" y="88628"/>
                                <a:pt x="150282" y="86701"/>
                              </a:cubicBezTo>
                              <a:cubicBezTo>
                                <a:pt x="146428" y="86701"/>
                                <a:pt x="140648" y="84774"/>
                                <a:pt x="136795" y="84774"/>
                              </a:cubicBezTo>
                              <a:cubicBezTo>
                                <a:pt x="65507" y="71287"/>
                                <a:pt x="3853" y="57801"/>
                                <a:pt x="3853" y="57801"/>
                              </a:cubicBezTo>
                              <a:lnTo>
                                <a:pt x="0" y="0"/>
                              </a:lnTo>
                              <a:lnTo>
                                <a:pt x="132942" y="23120"/>
                              </a:lnTo>
                              <a:lnTo>
                                <a:pt x="146428" y="25047"/>
                              </a:lnTo>
                              <a:lnTo>
                                <a:pt x="175329" y="30827"/>
                              </a:lnTo>
                              <a:lnTo>
                                <a:pt x="188816" y="32754"/>
                              </a:lnTo>
                              <a:lnTo>
                                <a:pt x="348731" y="61654"/>
                              </a:lnTo>
                              <a:close/>
                            </a:path>
                          </a:pathLst>
                        </a:custGeom>
                        <a:solidFill>
                          <a:srgbClr val="E2ECF3">
                            <a:alpha val="34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3" name="任意多边形: 形状 442">
                          <a:extLst>
                            <a:ext uri="{FF2B5EF4-FFF2-40B4-BE49-F238E27FC236}">
                              <a16:creationId xmlns:a16="http://schemas.microsoft.com/office/drawing/2014/main" id="{6A10D951-FEC2-49B9-9AD6-6E36089DEB8D}"/>
                            </a:ext>
                          </a:extLst>
                        </p:cNvPr>
                        <p:cNvSpPr/>
                        <p:nvPr/>
                      </p:nvSpPr>
                      <p:spPr>
                        <a:xfrm>
                          <a:off x="5150224" y="2098364"/>
                          <a:ext cx="341023" cy="181194"/>
                        </a:xfrm>
                        <a:custGeom>
                          <a:avLst/>
                          <a:gdLst>
                            <a:gd name="connsiteX0" fmla="*/ 337171 w 341023"/>
                            <a:gd name="connsiteY0" fmla="*/ 0 h 181194"/>
                            <a:gd name="connsiteX1" fmla="*/ 341024 w 341023"/>
                            <a:gd name="connsiteY1" fmla="*/ 57801 h 181194"/>
                            <a:gd name="connsiteX2" fmla="*/ 5780 w 341023"/>
                            <a:gd name="connsiteY2" fmla="*/ 181109 h 181194"/>
                            <a:gd name="connsiteX3" fmla="*/ 0 w 341023"/>
                            <a:gd name="connsiteY3" fmla="*/ 117528 h 181194"/>
                            <a:gd name="connsiteX4" fmla="*/ 337171 w 341023"/>
                            <a:gd name="connsiteY4" fmla="*/ 0 h 181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023" h="181194">
                              <a:moveTo>
                                <a:pt x="337171" y="0"/>
                              </a:moveTo>
                              <a:lnTo>
                                <a:pt x="341024" y="57801"/>
                              </a:lnTo>
                              <a:cubicBezTo>
                                <a:pt x="341024" y="57801"/>
                                <a:pt x="5780" y="184962"/>
                                <a:pt x="5780" y="181109"/>
                              </a:cubicBezTo>
                              <a:cubicBezTo>
                                <a:pt x="5780" y="177255"/>
                                <a:pt x="0" y="117528"/>
                                <a:pt x="0" y="117528"/>
                              </a:cubicBezTo>
                              <a:lnTo>
                                <a:pt x="337171" y="0"/>
                              </a:ln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4" name="任意多边形: 形状 443">
                          <a:extLst>
                            <a:ext uri="{FF2B5EF4-FFF2-40B4-BE49-F238E27FC236}">
                              <a16:creationId xmlns:a16="http://schemas.microsoft.com/office/drawing/2014/main" id="{E554F796-C49F-44F4-9B2E-051C821FB63B}"/>
                            </a:ext>
                          </a:extLst>
                        </p:cNvPr>
                        <p:cNvSpPr/>
                        <p:nvPr/>
                      </p:nvSpPr>
                      <p:spPr>
                        <a:xfrm>
                          <a:off x="5148297" y="2098364"/>
                          <a:ext cx="342950" cy="179279"/>
                        </a:xfrm>
                        <a:custGeom>
                          <a:avLst/>
                          <a:gdLst>
                            <a:gd name="connsiteX0" fmla="*/ 339097 w 342950"/>
                            <a:gd name="connsiteY0" fmla="*/ 0 h 179279"/>
                            <a:gd name="connsiteX1" fmla="*/ 342951 w 342950"/>
                            <a:gd name="connsiteY1" fmla="*/ 57801 h 179279"/>
                            <a:gd name="connsiteX2" fmla="*/ 213862 w 342950"/>
                            <a:gd name="connsiteY2" fmla="*/ 105968 h 179279"/>
                            <a:gd name="connsiteX3" fmla="*/ 200376 w 342950"/>
                            <a:gd name="connsiteY3" fmla="*/ 111748 h 179279"/>
                            <a:gd name="connsiteX4" fmla="*/ 171475 w 342950"/>
                            <a:gd name="connsiteY4" fmla="*/ 121381 h 179279"/>
                            <a:gd name="connsiteX5" fmla="*/ 157988 w 342950"/>
                            <a:gd name="connsiteY5" fmla="*/ 125235 h 179279"/>
                            <a:gd name="connsiteX6" fmla="*/ 5780 w 342950"/>
                            <a:gd name="connsiteY6" fmla="*/ 179182 h 179279"/>
                            <a:gd name="connsiteX7" fmla="*/ 0 w 342950"/>
                            <a:gd name="connsiteY7" fmla="*/ 115601 h 179279"/>
                            <a:gd name="connsiteX8" fmla="*/ 152208 w 342950"/>
                            <a:gd name="connsiteY8" fmla="*/ 61654 h 179279"/>
                            <a:gd name="connsiteX9" fmla="*/ 165695 w 342950"/>
                            <a:gd name="connsiteY9" fmla="*/ 57801 h 179279"/>
                            <a:gd name="connsiteX10" fmla="*/ 194596 w 342950"/>
                            <a:gd name="connsiteY10" fmla="*/ 48167 h 179279"/>
                            <a:gd name="connsiteX11" fmla="*/ 208082 w 342950"/>
                            <a:gd name="connsiteY11" fmla="*/ 44314 h 179279"/>
                            <a:gd name="connsiteX12" fmla="*/ 339097 w 342950"/>
                            <a:gd name="connsiteY12" fmla="*/ 0 h 17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50" h="179279">
                              <a:moveTo>
                                <a:pt x="339097" y="0"/>
                              </a:moveTo>
                              <a:lnTo>
                                <a:pt x="342951" y="57801"/>
                              </a:lnTo>
                              <a:cubicBezTo>
                                <a:pt x="342951" y="57801"/>
                                <a:pt x="283223" y="80921"/>
                                <a:pt x="213862" y="105968"/>
                              </a:cubicBezTo>
                              <a:cubicBezTo>
                                <a:pt x="210009" y="107895"/>
                                <a:pt x="204229" y="109821"/>
                                <a:pt x="200376" y="111748"/>
                              </a:cubicBezTo>
                              <a:cubicBezTo>
                                <a:pt x="190742" y="115601"/>
                                <a:pt x="181109" y="119455"/>
                                <a:pt x="171475" y="121381"/>
                              </a:cubicBezTo>
                              <a:cubicBezTo>
                                <a:pt x="167622" y="123308"/>
                                <a:pt x="163769" y="125235"/>
                                <a:pt x="157988" y="125235"/>
                              </a:cubicBezTo>
                              <a:cubicBezTo>
                                <a:pt x="78994" y="154135"/>
                                <a:pt x="5780" y="181109"/>
                                <a:pt x="5780" y="179182"/>
                              </a:cubicBezTo>
                              <a:cubicBezTo>
                                <a:pt x="5780" y="175329"/>
                                <a:pt x="0" y="115601"/>
                                <a:pt x="0" y="115601"/>
                              </a:cubicBezTo>
                              <a:lnTo>
                                <a:pt x="152208" y="61654"/>
                              </a:lnTo>
                              <a:lnTo>
                                <a:pt x="165695" y="57801"/>
                              </a:lnTo>
                              <a:lnTo>
                                <a:pt x="194596" y="48167"/>
                              </a:lnTo>
                              <a:lnTo>
                                <a:pt x="208082" y="44314"/>
                              </a:lnTo>
                              <a:lnTo>
                                <a:pt x="339097" y="0"/>
                              </a:lnTo>
                              <a:close/>
                            </a:path>
                          </a:pathLst>
                        </a:custGeom>
                        <a:solidFill>
                          <a:srgbClr val="E2ECF3">
                            <a:alpha val="2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6" name="图形 1">
                        <a:extLst>
                          <a:ext uri="{FF2B5EF4-FFF2-40B4-BE49-F238E27FC236}">
                            <a16:creationId xmlns:a16="http://schemas.microsoft.com/office/drawing/2014/main" id="{8EBC04BC-11A7-4A9D-9E4F-69514DF3EC1C}"/>
                          </a:ext>
                        </a:extLst>
                      </p:cNvPr>
                      <p:cNvGrpSpPr/>
                      <p:nvPr/>
                    </p:nvGrpSpPr>
                    <p:grpSpPr>
                      <a:xfrm>
                        <a:off x="5302432" y="2142678"/>
                        <a:ext cx="59727" cy="80920"/>
                        <a:chOff x="5302432" y="2142678"/>
                        <a:chExt cx="59727" cy="80920"/>
                      </a:xfrm>
                    </p:grpSpPr>
                    <p:sp>
                      <p:nvSpPr>
                        <p:cNvPr id="438" name="任意多边形: 形状 437">
                          <a:extLst>
                            <a:ext uri="{FF2B5EF4-FFF2-40B4-BE49-F238E27FC236}">
                              <a16:creationId xmlns:a16="http://schemas.microsoft.com/office/drawing/2014/main" id="{4BF58383-FDA4-4AF0-8F10-66C687DE39C7}"/>
                            </a:ext>
                          </a:extLst>
                        </p:cNvPr>
                        <p:cNvSpPr/>
                        <p:nvPr/>
                      </p:nvSpPr>
                      <p:spPr>
                        <a:xfrm>
                          <a:off x="5302432" y="2142678"/>
                          <a:ext cx="59727" cy="80920"/>
                        </a:xfrm>
                        <a:custGeom>
                          <a:avLst/>
                          <a:gdLst>
                            <a:gd name="connsiteX0" fmla="*/ 55874 w 59727"/>
                            <a:gd name="connsiteY0" fmla="*/ 0 h 80920"/>
                            <a:gd name="connsiteX1" fmla="*/ 59727 w 59727"/>
                            <a:gd name="connsiteY1" fmla="*/ 61654 h 80920"/>
                            <a:gd name="connsiteX2" fmla="*/ 46241 w 59727"/>
                            <a:gd name="connsiteY2" fmla="*/ 67434 h 80920"/>
                            <a:gd name="connsiteX3" fmla="*/ 17340 w 59727"/>
                            <a:gd name="connsiteY3" fmla="*/ 77068 h 80920"/>
                            <a:gd name="connsiteX4" fmla="*/ 3853 w 59727"/>
                            <a:gd name="connsiteY4" fmla="*/ 80921 h 80920"/>
                            <a:gd name="connsiteX5" fmla="*/ 0 w 59727"/>
                            <a:gd name="connsiteY5" fmla="*/ 17340 h 80920"/>
                            <a:gd name="connsiteX6" fmla="*/ 13487 w 59727"/>
                            <a:gd name="connsiteY6" fmla="*/ 13487 h 80920"/>
                            <a:gd name="connsiteX7" fmla="*/ 42387 w 59727"/>
                            <a:gd name="connsiteY7" fmla="*/ 3853 h 80920"/>
                            <a:gd name="connsiteX8" fmla="*/ 55874 w 59727"/>
                            <a:gd name="connsiteY8" fmla="*/ 0 h 8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7" h="80920">
                              <a:moveTo>
                                <a:pt x="55874" y="0"/>
                              </a:moveTo>
                              <a:lnTo>
                                <a:pt x="59727" y="61654"/>
                              </a:lnTo>
                              <a:cubicBezTo>
                                <a:pt x="55874" y="63581"/>
                                <a:pt x="50094" y="65507"/>
                                <a:pt x="46241" y="67434"/>
                              </a:cubicBezTo>
                              <a:cubicBezTo>
                                <a:pt x="36607" y="71287"/>
                                <a:pt x="26974" y="75141"/>
                                <a:pt x="17340" y="77068"/>
                              </a:cubicBezTo>
                              <a:cubicBezTo>
                                <a:pt x="13487" y="78994"/>
                                <a:pt x="9633" y="80921"/>
                                <a:pt x="3853" y="80921"/>
                              </a:cubicBezTo>
                              <a:lnTo>
                                <a:pt x="0" y="17340"/>
                              </a:lnTo>
                              <a:lnTo>
                                <a:pt x="13487" y="13487"/>
                              </a:lnTo>
                              <a:lnTo>
                                <a:pt x="42387" y="3853"/>
                              </a:lnTo>
                              <a:lnTo>
                                <a:pt x="55874" y="0"/>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9" name="任意多边形: 形状 438">
                          <a:extLst>
                            <a:ext uri="{FF2B5EF4-FFF2-40B4-BE49-F238E27FC236}">
                              <a16:creationId xmlns:a16="http://schemas.microsoft.com/office/drawing/2014/main" id="{0DD9FAC8-0E1E-4163-8047-3E3669F55606}"/>
                            </a:ext>
                          </a:extLst>
                        </p:cNvPr>
                        <p:cNvSpPr/>
                        <p:nvPr/>
                      </p:nvSpPr>
                      <p:spPr>
                        <a:xfrm>
                          <a:off x="5302432" y="2158091"/>
                          <a:ext cx="17340" cy="65507"/>
                        </a:xfrm>
                        <a:custGeom>
                          <a:avLst/>
                          <a:gdLst>
                            <a:gd name="connsiteX0" fmla="*/ 13487 w 17340"/>
                            <a:gd name="connsiteY0" fmla="*/ 0 h 65507"/>
                            <a:gd name="connsiteX1" fmla="*/ 17340 w 17340"/>
                            <a:gd name="connsiteY1" fmla="*/ 61654 h 65507"/>
                            <a:gd name="connsiteX2" fmla="*/ 3853 w 17340"/>
                            <a:gd name="connsiteY2" fmla="*/ 65507 h 65507"/>
                            <a:gd name="connsiteX3" fmla="*/ 0 w 17340"/>
                            <a:gd name="connsiteY3" fmla="*/ 1927 h 65507"/>
                            <a:gd name="connsiteX4" fmla="*/ 13487 w 17340"/>
                            <a:gd name="connsiteY4" fmla="*/ 0 h 6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0" h="65507">
                              <a:moveTo>
                                <a:pt x="13487" y="0"/>
                              </a:moveTo>
                              <a:lnTo>
                                <a:pt x="17340" y="61654"/>
                              </a:lnTo>
                              <a:cubicBezTo>
                                <a:pt x="13487" y="63581"/>
                                <a:pt x="9633" y="65507"/>
                                <a:pt x="3853" y="65507"/>
                              </a:cubicBezTo>
                              <a:lnTo>
                                <a:pt x="0" y="1927"/>
                              </a:lnTo>
                              <a:lnTo>
                                <a:pt x="13487" y="0"/>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0" name="任意多边形: 形状 439">
                          <a:extLst>
                            <a:ext uri="{FF2B5EF4-FFF2-40B4-BE49-F238E27FC236}">
                              <a16:creationId xmlns:a16="http://schemas.microsoft.com/office/drawing/2014/main" id="{6A821477-631B-4470-B55F-EB149BAB9E21}"/>
                            </a:ext>
                          </a:extLst>
                        </p:cNvPr>
                        <p:cNvSpPr/>
                        <p:nvPr/>
                      </p:nvSpPr>
                      <p:spPr>
                        <a:xfrm>
                          <a:off x="5344820" y="2142678"/>
                          <a:ext cx="17340" cy="67434"/>
                        </a:xfrm>
                        <a:custGeom>
                          <a:avLst/>
                          <a:gdLst>
                            <a:gd name="connsiteX0" fmla="*/ 13487 w 17340"/>
                            <a:gd name="connsiteY0" fmla="*/ 0 h 67434"/>
                            <a:gd name="connsiteX1" fmla="*/ 17340 w 17340"/>
                            <a:gd name="connsiteY1" fmla="*/ 61654 h 67434"/>
                            <a:gd name="connsiteX2" fmla="*/ 3853 w 17340"/>
                            <a:gd name="connsiteY2" fmla="*/ 67434 h 67434"/>
                            <a:gd name="connsiteX3" fmla="*/ 0 w 17340"/>
                            <a:gd name="connsiteY3" fmla="*/ 5780 h 67434"/>
                            <a:gd name="connsiteX4" fmla="*/ 13487 w 17340"/>
                            <a:gd name="connsiteY4" fmla="*/ 0 h 6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0" h="67434">
                              <a:moveTo>
                                <a:pt x="13487" y="0"/>
                              </a:moveTo>
                              <a:lnTo>
                                <a:pt x="17340" y="61654"/>
                              </a:lnTo>
                              <a:cubicBezTo>
                                <a:pt x="13487" y="63581"/>
                                <a:pt x="7707" y="65507"/>
                                <a:pt x="3853" y="67434"/>
                              </a:cubicBezTo>
                              <a:lnTo>
                                <a:pt x="0" y="5780"/>
                              </a:lnTo>
                              <a:lnTo>
                                <a:pt x="13487" y="0"/>
                              </a:lnTo>
                              <a:close/>
                            </a:path>
                          </a:pathLst>
                        </a:custGeom>
                        <a:solidFill>
                          <a:srgbClr val="FFBB00">
                            <a:alpha val="5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27" name="图形 1">
                        <a:extLst>
                          <a:ext uri="{FF2B5EF4-FFF2-40B4-BE49-F238E27FC236}">
                            <a16:creationId xmlns:a16="http://schemas.microsoft.com/office/drawing/2014/main" id="{1F86429F-3098-418C-AE8F-BA637C8761D1}"/>
                          </a:ext>
                        </a:extLst>
                      </p:cNvPr>
                      <p:cNvGrpSpPr/>
                      <p:nvPr/>
                    </p:nvGrpSpPr>
                    <p:grpSpPr>
                      <a:xfrm>
                        <a:off x="4932508" y="2177358"/>
                        <a:ext cx="61654" cy="71287"/>
                        <a:chOff x="4932508" y="2177358"/>
                        <a:chExt cx="61654" cy="71287"/>
                      </a:xfrm>
                    </p:grpSpPr>
                    <p:sp>
                      <p:nvSpPr>
                        <p:cNvPr id="435" name="任意多边形: 形状 434">
                          <a:extLst>
                            <a:ext uri="{FF2B5EF4-FFF2-40B4-BE49-F238E27FC236}">
                              <a16:creationId xmlns:a16="http://schemas.microsoft.com/office/drawing/2014/main" id="{6FDFDCC3-E208-4BE1-8B4B-DEC083D838CB}"/>
                            </a:ext>
                          </a:extLst>
                        </p:cNvPr>
                        <p:cNvSpPr/>
                        <p:nvPr/>
                      </p:nvSpPr>
                      <p:spPr>
                        <a:xfrm>
                          <a:off x="4932508" y="2177358"/>
                          <a:ext cx="61654" cy="71287"/>
                        </a:xfrm>
                        <a:custGeom>
                          <a:avLst/>
                          <a:gdLst>
                            <a:gd name="connsiteX0" fmla="*/ 61654 w 61654"/>
                            <a:gd name="connsiteY0" fmla="*/ 71287 h 71287"/>
                            <a:gd name="connsiteX1" fmla="*/ 48167 w 61654"/>
                            <a:gd name="connsiteY1" fmla="*/ 69361 h 71287"/>
                            <a:gd name="connsiteX2" fmla="*/ 19267 w 61654"/>
                            <a:gd name="connsiteY2" fmla="*/ 63581 h 71287"/>
                            <a:gd name="connsiteX3" fmla="*/ 5780 w 61654"/>
                            <a:gd name="connsiteY3" fmla="*/ 61654 h 71287"/>
                            <a:gd name="connsiteX4" fmla="*/ 0 w 61654"/>
                            <a:gd name="connsiteY4" fmla="*/ 0 h 71287"/>
                            <a:gd name="connsiteX5" fmla="*/ 13487 w 61654"/>
                            <a:gd name="connsiteY5" fmla="*/ 1927 h 71287"/>
                            <a:gd name="connsiteX6" fmla="*/ 42387 w 61654"/>
                            <a:gd name="connsiteY6" fmla="*/ 7707 h 71287"/>
                            <a:gd name="connsiteX7" fmla="*/ 55874 w 61654"/>
                            <a:gd name="connsiteY7" fmla="*/ 9633 h 71287"/>
                            <a:gd name="connsiteX8" fmla="*/ 61654 w 61654"/>
                            <a:gd name="connsiteY8" fmla="*/ 71287 h 7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54" h="71287">
                              <a:moveTo>
                                <a:pt x="61654" y="71287"/>
                              </a:moveTo>
                              <a:cubicBezTo>
                                <a:pt x="57801" y="71287"/>
                                <a:pt x="52021" y="69361"/>
                                <a:pt x="48167" y="69361"/>
                              </a:cubicBezTo>
                              <a:cubicBezTo>
                                <a:pt x="38534" y="67434"/>
                                <a:pt x="28900" y="65507"/>
                                <a:pt x="19267" y="63581"/>
                              </a:cubicBezTo>
                              <a:cubicBezTo>
                                <a:pt x="15413" y="63581"/>
                                <a:pt x="9633" y="61654"/>
                                <a:pt x="5780" y="61654"/>
                              </a:cubicBezTo>
                              <a:lnTo>
                                <a:pt x="0" y="0"/>
                              </a:lnTo>
                              <a:lnTo>
                                <a:pt x="13487" y="1927"/>
                              </a:lnTo>
                              <a:lnTo>
                                <a:pt x="42387" y="7707"/>
                              </a:lnTo>
                              <a:lnTo>
                                <a:pt x="55874" y="9633"/>
                              </a:lnTo>
                              <a:lnTo>
                                <a:pt x="61654" y="71287"/>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6" name="任意多边形: 形状 435">
                          <a:extLst>
                            <a:ext uri="{FF2B5EF4-FFF2-40B4-BE49-F238E27FC236}">
                              <a16:creationId xmlns:a16="http://schemas.microsoft.com/office/drawing/2014/main" id="{48BE1B6E-4B94-48DB-9117-2E12C6014799}"/>
                            </a:ext>
                          </a:extLst>
                        </p:cNvPr>
                        <p:cNvSpPr/>
                        <p:nvPr/>
                      </p:nvSpPr>
                      <p:spPr>
                        <a:xfrm>
                          <a:off x="4974895" y="2185065"/>
                          <a:ext cx="19266" cy="63580"/>
                        </a:xfrm>
                        <a:custGeom>
                          <a:avLst/>
                          <a:gdLst>
                            <a:gd name="connsiteX0" fmla="*/ 19267 w 19266"/>
                            <a:gd name="connsiteY0" fmla="*/ 63581 h 63580"/>
                            <a:gd name="connsiteX1" fmla="*/ 5780 w 19266"/>
                            <a:gd name="connsiteY1" fmla="*/ 61654 h 63580"/>
                            <a:gd name="connsiteX2" fmla="*/ 0 w 19266"/>
                            <a:gd name="connsiteY2" fmla="*/ 0 h 63580"/>
                            <a:gd name="connsiteX3" fmla="*/ 13487 w 19266"/>
                            <a:gd name="connsiteY3" fmla="*/ 1927 h 63580"/>
                            <a:gd name="connsiteX4" fmla="*/ 19267 w 19266"/>
                            <a:gd name="connsiteY4" fmla="*/ 63581 h 6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6" h="63580">
                              <a:moveTo>
                                <a:pt x="19267" y="63581"/>
                              </a:moveTo>
                              <a:cubicBezTo>
                                <a:pt x="15413" y="63581"/>
                                <a:pt x="9633" y="61654"/>
                                <a:pt x="5780" y="61654"/>
                              </a:cubicBezTo>
                              <a:lnTo>
                                <a:pt x="0" y="0"/>
                              </a:lnTo>
                              <a:lnTo>
                                <a:pt x="13487" y="1927"/>
                              </a:lnTo>
                              <a:lnTo>
                                <a:pt x="19267" y="63581"/>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7" name="任意多边形: 形状 436">
                          <a:extLst>
                            <a:ext uri="{FF2B5EF4-FFF2-40B4-BE49-F238E27FC236}">
                              <a16:creationId xmlns:a16="http://schemas.microsoft.com/office/drawing/2014/main" id="{AFFD3D87-E425-4D75-B5AA-4614AB83E33E}"/>
                            </a:ext>
                          </a:extLst>
                        </p:cNvPr>
                        <p:cNvSpPr/>
                        <p:nvPr/>
                      </p:nvSpPr>
                      <p:spPr>
                        <a:xfrm>
                          <a:off x="4932508" y="2177358"/>
                          <a:ext cx="19266" cy="63580"/>
                        </a:xfrm>
                        <a:custGeom>
                          <a:avLst/>
                          <a:gdLst>
                            <a:gd name="connsiteX0" fmla="*/ 19267 w 19266"/>
                            <a:gd name="connsiteY0" fmla="*/ 63581 h 63580"/>
                            <a:gd name="connsiteX1" fmla="*/ 5780 w 19266"/>
                            <a:gd name="connsiteY1" fmla="*/ 61654 h 63580"/>
                            <a:gd name="connsiteX2" fmla="*/ 0 w 19266"/>
                            <a:gd name="connsiteY2" fmla="*/ 0 h 63580"/>
                            <a:gd name="connsiteX3" fmla="*/ 13487 w 19266"/>
                            <a:gd name="connsiteY3" fmla="*/ 1927 h 63580"/>
                            <a:gd name="connsiteX4" fmla="*/ 19267 w 19266"/>
                            <a:gd name="connsiteY4" fmla="*/ 63581 h 6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6" h="63580">
                              <a:moveTo>
                                <a:pt x="19267" y="63581"/>
                              </a:moveTo>
                              <a:cubicBezTo>
                                <a:pt x="15413" y="63581"/>
                                <a:pt x="9633" y="61654"/>
                                <a:pt x="5780" y="61654"/>
                              </a:cubicBezTo>
                              <a:lnTo>
                                <a:pt x="0" y="0"/>
                              </a:lnTo>
                              <a:lnTo>
                                <a:pt x="13487" y="1927"/>
                              </a:lnTo>
                              <a:lnTo>
                                <a:pt x="19267" y="63581"/>
                              </a:lnTo>
                              <a:close/>
                            </a:path>
                          </a:pathLst>
                        </a:custGeom>
                        <a:solidFill>
                          <a:srgbClr val="FFBB00">
                            <a:alpha val="5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28" name="任意多边形: 形状 427">
                        <a:extLst>
                          <a:ext uri="{FF2B5EF4-FFF2-40B4-BE49-F238E27FC236}">
                            <a16:creationId xmlns:a16="http://schemas.microsoft.com/office/drawing/2014/main" id="{D9C146B1-7E15-4BAD-A833-BA2A9CE7D01D}"/>
                          </a:ext>
                        </a:extLst>
                      </p:cNvPr>
                      <p:cNvSpPr/>
                      <p:nvPr/>
                    </p:nvSpPr>
                    <p:spPr>
                      <a:xfrm>
                        <a:off x="4801493" y="2040563"/>
                        <a:ext cx="685901" cy="175328"/>
                      </a:xfrm>
                      <a:custGeom>
                        <a:avLst/>
                        <a:gdLst>
                          <a:gd name="connsiteX0" fmla="*/ 335244 w 685901"/>
                          <a:gd name="connsiteY0" fmla="*/ 0 h 175328"/>
                          <a:gd name="connsiteX1" fmla="*/ 0 w 685901"/>
                          <a:gd name="connsiteY1" fmla="*/ 113675 h 175328"/>
                          <a:gd name="connsiteX2" fmla="*/ 350657 w 685901"/>
                          <a:gd name="connsiteY2" fmla="*/ 175329 h 175328"/>
                          <a:gd name="connsiteX3" fmla="*/ 685901 w 685901"/>
                          <a:gd name="connsiteY3" fmla="*/ 57801 h 175328"/>
                        </a:gdLst>
                        <a:ahLst/>
                        <a:cxnLst>
                          <a:cxn ang="0">
                            <a:pos x="connsiteX0" y="connsiteY0"/>
                          </a:cxn>
                          <a:cxn ang="0">
                            <a:pos x="connsiteX1" y="connsiteY1"/>
                          </a:cxn>
                          <a:cxn ang="0">
                            <a:pos x="connsiteX2" y="connsiteY2"/>
                          </a:cxn>
                          <a:cxn ang="0">
                            <a:pos x="connsiteX3" y="connsiteY3"/>
                          </a:cxn>
                        </a:cxnLst>
                        <a:rect l="l" t="t" r="r" b="b"/>
                        <a:pathLst>
                          <a:path w="685901" h="175328">
                            <a:moveTo>
                              <a:pt x="335244" y="0"/>
                            </a:moveTo>
                            <a:lnTo>
                              <a:pt x="0" y="113675"/>
                            </a:lnTo>
                            <a:lnTo>
                              <a:pt x="350657" y="175329"/>
                            </a:lnTo>
                            <a:lnTo>
                              <a:pt x="685901" y="57801"/>
                            </a:ln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9" name="任意多边形: 形状 428">
                        <a:extLst>
                          <a:ext uri="{FF2B5EF4-FFF2-40B4-BE49-F238E27FC236}">
                            <a16:creationId xmlns:a16="http://schemas.microsoft.com/office/drawing/2014/main" id="{70F5BEF5-1EA4-407F-AA6D-20EF9E481202}"/>
                          </a:ext>
                        </a:extLst>
                      </p:cNvPr>
                      <p:cNvSpPr/>
                      <p:nvPr/>
                    </p:nvSpPr>
                    <p:spPr>
                      <a:xfrm>
                        <a:off x="4932508" y="2061757"/>
                        <a:ext cx="391117" cy="125234"/>
                      </a:xfrm>
                      <a:custGeom>
                        <a:avLst/>
                        <a:gdLst>
                          <a:gd name="connsiteX0" fmla="*/ 391118 w 391117"/>
                          <a:gd name="connsiteY0" fmla="*/ 9633 h 125234"/>
                          <a:gd name="connsiteX1" fmla="*/ 57801 w 391117"/>
                          <a:gd name="connsiteY1" fmla="*/ 125235 h 125234"/>
                          <a:gd name="connsiteX2" fmla="*/ 44314 w 391117"/>
                          <a:gd name="connsiteY2" fmla="*/ 123308 h 125234"/>
                          <a:gd name="connsiteX3" fmla="*/ 0 w 391117"/>
                          <a:gd name="connsiteY3" fmla="*/ 115601 h 125234"/>
                          <a:gd name="connsiteX4" fmla="*/ 329464 w 391117"/>
                          <a:gd name="connsiteY4" fmla="*/ 0 h 125234"/>
                          <a:gd name="connsiteX5" fmla="*/ 369924 w 391117"/>
                          <a:gd name="connsiteY5" fmla="*/ 5780 h 12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117" h="125234">
                            <a:moveTo>
                              <a:pt x="391118" y="9633"/>
                            </a:moveTo>
                            <a:lnTo>
                              <a:pt x="57801" y="125235"/>
                            </a:lnTo>
                            <a:lnTo>
                              <a:pt x="44314" y="123308"/>
                            </a:lnTo>
                            <a:lnTo>
                              <a:pt x="0" y="115601"/>
                            </a:lnTo>
                            <a:lnTo>
                              <a:pt x="329464" y="0"/>
                            </a:lnTo>
                            <a:lnTo>
                              <a:pt x="369924" y="5780"/>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0" name="任意多边形: 形状 429">
                        <a:extLst>
                          <a:ext uri="{FF2B5EF4-FFF2-40B4-BE49-F238E27FC236}">
                            <a16:creationId xmlns:a16="http://schemas.microsoft.com/office/drawing/2014/main" id="{34BF6C65-546A-40AA-806E-B2BBE4E0BBB5}"/>
                          </a:ext>
                        </a:extLst>
                      </p:cNvPr>
                      <p:cNvSpPr/>
                      <p:nvPr/>
                    </p:nvSpPr>
                    <p:spPr>
                      <a:xfrm>
                        <a:off x="4976822" y="2067537"/>
                        <a:ext cx="346803" cy="119454"/>
                      </a:xfrm>
                      <a:custGeom>
                        <a:avLst/>
                        <a:gdLst>
                          <a:gd name="connsiteX0" fmla="*/ 346804 w 346803"/>
                          <a:gd name="connsiteY0" fmla="*/ 3853 h 119454"/>
                          <a:gd name="connsiteX1" fmla="*/ 13487 w 346803"/>
                          <a:gd name="connsiteY1" fmla="*/ 119455 h 119454"/>
                          <a:gd name="connsiteX2" fmla="*/ 0 w 346803"/>
                          <a:gd name="connsiteY2" fmla="*/ 117528 h 119454"/>
                          <a:gd name="connsiteX3" fmla="*/ 325610 w 346803"/>
                          <a:gd name="connsiteY3" fmla="*/ 0 h 119454"/>
                        </a:gdLst>
                        <a:ahLst/>
                        <a:cxnLst>
                          <a:cxn ang="0">
                            <a:pos x="connsiteX0" y="connsiteY0"/>
                          </a:cxn>
                          <a:cxn ang="0">
                            <a:pos x="connsiteX1" y="connsiteY1"/>
                          </a:cxn>
                          <a:cxn ang="0">
                            <a:pos x="connsiteX2" y="connsiteY2"/>
                          </a:cxn>
                          <a:cxn ang="0">
                            <a:pos x="connsiteX3" y="connsiteY3"/>
                          </a:cxn>
                        </a:cxnLst>
                        <a:rect l="l" t="t" r="r" b="b"/>
                        <a:pathLst>
                          <a:path w="346803" h="119454">
                            <a:moveTo>
                              <a:pt x="346804" y="3853"/>
                            </a:moveTo>
                            <a:lnTo>
                              <a:pt x="13487" y="119455"/>
                            </a:lnTo>
                            <a:lnTo>
                              <a:pt x="0" y="117528"/>
                            </a:lnTo>
                            <a:lnTo>
                              <a:pt x="325610" y="0"/>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1" name="任意多边形: 形状 430">
                        <a:extLst>
                          <a:ext uri="{FF2B5EF4-FFF2-40B4-BE49-F238E27FC236}">
                            <a16:creationId xmlns:a16="http://schemas.microsoft.com/office/drawing/2014/main" id="{FFD76C44-B845-4749-A6DF-8CCDD1FBB54A}"/>
                          </a:ext>
                        </a:extLst>
                      </p:cNvPr>
                      <p:cNvSpPr/>
                      <p:nvPr/>
                    </p:nvSpPr>
                    <p:spPr>
                      <a:xfrm>
                        <a:off x="4932508" y="2059830"/>
                        <a:ext cx="348730" cy="119454"/>
                      </a:xfrm>
                      <a:custGeom>
                        <a:avLst/>
                        <a:gdLst>
                          <a:gd name="connsiteX0" fmla="*/ 348731 w 348730"/>
                          <a:gd name="connsiteY0" fmla="*/ 3853 h 119454"/>
                          <a:gd name="connsiteX1" fmla="*/ 13487 w 348730"/>
                          <a:gd name="connsiteY1" fmla="*/ 119455 h 119454"/>
                          <a:gd name="connsiteX2" fmla="*/ 0 w 348730"/>
                          <a:gd name="connsiteY2" fmla="*/ 117528 h 119454"/>
                          <a:gd name="connsiteX3" fmla="*/ 327537 w 348730"/>
                          <a:gd name="connsiteY3" fmla="*/ 0 h 119454"/>
                        </a:gdLst>
                        <a:ahLst/>
                        <a:cxnLst>
                          <a:cxn ang="0">
                            <a:pos x="connsiteX0" y="connsiteY0"/>
                          </a:cxn>
                          <a:cxn ang="0">
                            <a:pos x="connsiteX1" y="connsiteY1"/>
                          </a:cxn>
                          <a:cxn ang="0">
                            <a:pos x="connsiteX2" y="connsiteY2"/>
                          </a:cxn>
                          <a:cxn ang="0">
                            <a:pos x="connsiteX3" y="connsiteY3"/>
                          </a:cxn>
                        </a:cxnLst>
                        <a:rect l="l" t="t" r="r" b="b"/>
                        <a:pathLst>
                          <a:path w="348730" h="119454">
                            <a:moveTo>
                              <a:pt x="348731" y="3853"/>
                            </a:moveTo>
                            <a:lnTo>
                              <a:pt x="13487" y="119455"/>
                            </a:lnTo>
                            <a:lnTo>
                              <a:pt x="0" y="117528"/>
                            </a:lnTo>
                            <a:lnTo>
                              <a:pt x="327537" y="0"/>
                            </a:lnTo>
                            <a:close/>
                          </a:path>
                        </a:pathLst>
                      </a:custGeom>
                      <a:solidFill>
                        <a:srgbClr val="FFBB00">
                          <a:alpha val="5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2" name="任意多边形: 形状 431">
                        <a:extLst>
                          <a:ext uri="{FF2B5EF4-FFF2-40B4-BE49-F238E27FC236}">
                            <a16:creationId xmlns:a16="http://schemas.microsoft.com/office/drawing/2014/main" id="{AF8786E2-CF8C-4C08-95BD-074063C2B998}"/>
                          </a:ext>
                        </a:extLst>
                      </p:cNvPr>
                      <p:cNvSpPr/>
                      <p:nvPr/>
                    </p:nvSpPr>
                    <p:spPr>
                      <a:xfrm>
                        <a:off x="4945995" y="2082950"/>
                        <a:ext cx="412311" cy="78994"/>
                      </a:xfrm>
                      <a:custGeom>
                        <a:avLst/>
                        <a:gdLst>
                          <a:gd name="connsiteX0" fmla="*/ 412311 w 412311"/>
                          <a:gd name="connsiteY0" fmla="*/ 59727 h 78994"/>
                          <a:gd name="connsiteX1" fmla="*/ 369924 w 412311"/>
                          <a:gd name="connsiteY1" fmla="*/ 75141 h 78994"/>
                          <a:gd name="connsiteX2" fmla="*/ 358364 w 412311"/>
                          <a:gd name="connsiteY2" fmla="*/ 78994 h 78994"/>
                          <a:gd name="connsiteX3" fmla="*/ 1927 w 412311"/>
                          <a:gd name="connsiteY3" fmla="*/ 21194 h 78994"/>
                          <a:gd name="connsiteX4" fmla="*/ 0 w 412311"/>
                          <a:gd name="connsiteY4" fmla="*/ 21194 h 78994"/>
                          <a:gd name="connsiteX5" fmla="*/ 63581 w 412311"/>
                          <a:gd name="connsiteY5" fmla="*/ 0 h 7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311" h="78994">
                            <a:moveTo>
                              <a:pt x="412311" y="59727"/>
                            </a:moveTo>
                            <a:lnTo>
                              <a:pt x="369924" y="75141"/>
                            </a:lnTo>
                            <a:lnTo>
                              <a:pt x="358364" y="78994"/>
                            </a:lnTo>
                            <a:lnTo>
                              <a:pt x="1927" y="21194"/>
                            </a:lnTo>
                            <a:lnTo>
                              <a:pt x="0" y="21194"/>
                            </a:lnTo>
                            <a:lnTo>
                              <a:pt x="63581" y="0"/>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3" name="任意多边形: 形状 432">
                        <a:extLst>
                          <a:ext uri="{FF2B5EF4-FFF2-40B4-BE49-F238E27FC236}">
                            <a16:creationId xmlns:a16="http://schemas.microsoft.com/office/drawing/2014/main" id="{51F573C8-DE59-4FC9-9096-D7C5294D138B}"/>
                          </a:ext>
                        </a:extLst>
                      </p:cNvPr>
                      <p:cNvSpPr/>
                      <p:nvPr/>
                    </p:nvSpPr>
                    <p:spPr>
                      <a:xfrm>
                        <a:off x="4947922" y="2096437"/>
                        <a:ext cx="367997" cy="65507"/>
                      </a:xfrm>
                      <a:custGeom>
                        <a:avLst/>
                        <a:gdLst>
                          <a:gd name="connsiteX0" fmla="*/ 367997 w 367997"/>
                          <a:gd name="connsiteY0" fmla="*/ 61654 h 65507"/>
                          <a:gd name="connsiteX1" fmla="*/ 356437 w 367997"/>
                          <a:gd name="connsiteY1" fmla="*/ 65507 h 65507"/>
                          <a:gd name="connsiteX2" fmla="*/ 0 w 367997"/>
                          <a:gd name="connsiteY2" fmla="*/ 7707 h 65507"/>
                          <a:gd name="connsiteX3" fmla="*/ 21194 w 367997"/>
                          <a:gd name="connsiteY3" fmla="*/ 0 h 65507"/>
                        </a:gdLst>
                        <a:ahLst/>
                        <a:cxnLst>
                          <a:cxn ang="0">
                            <a:pos x="connsiteX0" y="connsiteY0"/>
                          </a:cxn>
                          <a:cxn ang="0">
                            <a:pos x="connsiteX1" y="connsiteY1"/>
                          </a:cxn>
                          <a:cxn ang="0">
                            <a:pos x="connsiteX2" y="connsiteY2"/>
                          </a:cxn>
                          <a:cxn ang="0">
                            <a:pos x="connsiteX3" y="connsiteY3"/>
                          </a:cxn>
                        </a:cxnLst>
                        <a:rect l="l" t="t" r="r" b="b"/>
                        <a:pathLst>
                          <a:path w="367997" h="65507">
                            <a:moveTo>
                              <a:pt x="367997" y="61654"/>
                            </a:moveTo>
                            <a:lnTo>
                              <a:pt x="356437" y="65507"/>
                            </a:lnTo>
                            <a:lnTo>
                              <a:pt x="0" y="7707"/>
                            </a:lnTo>
                            <a:lnTo>
                              <a:pt x="21194" y="0"/>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4" name="任意多边形: 形状 433">
                        <a:extLst>
                          <a:ext uri="{FF2B5EF4-FFF2-40B4-BE49-F238E27FC236}">
                            <a16:creationId xmlns:a16="http://schemas.microsoft.com/office/drawing/2014/main" id="{8D3AF4A5-2EF0-443E-9F3E-5F1D657B0CFC}"/>
                          </a:ext>
                        </a:extLst>
                      </p:cNvPr>
                      <p:cNvSpPr/>
                      <p:nvPr/>
                    </p:nvSpPr>
                    <p:spPr>
                      <a:xfrm>
                        <a:off x="4988382" y="2082950"/>
                        <a:ext cx="369924" cy="65507"/>
                      </a:xfrm>
                      <a:custGeom>
                        <a:avLst/>
                        <a:gdLst>
                          <a:gd name="connsiteX0" fmla="*/ 369924 w 369924"/>
                          <a:gd name="connsiteY0" fmla="*/ 59727 h 65507"/>
                          <a:gd name="connsiteX1" fmla="*/ 356437 w 369924"/>
                          <a:gd name="connsiteY1" fmla="*/ 65507 h 65507"/>
                          <a:gd name="connsiteX2" fmla="*/ 0 w 369924"/>
                          <a:gd name="connsiteY2" fmla="*/ 7707 h 65507"/>
                          <a:gd name="connsiteX3" fmla="*/ 21194 w 369924"/>
                          <a:gd name="connsiteY3" fmla="*/ 0 h 65507"/>
                        </a:gdLst>
                        <a:ahLst/>
                        <a:cxnLst>
                          <a:cxn ang="0">
                            <a:pos x="connsiteX0" y="connsiteY0"/>
                          </a:cxn>
                          <a:cxn ang="0">
                            <a:pos x="connsiteX1" y="connsiteY1"/>
                          </a:cxn>
                          <a:cxn ang="0">
                            <a:pos x="connsiteX2" y="connsiteY2"/>
                          </a:cxn>
                          <a:cxn ang="0">
                            <a:pos x="connsiteX3" y="connsiteY3"/>
                          </a:cxn>
                        </a:cxnLst>
                        <a:rect l="l" t="t" r="r" b="b"/>
                        <a:pathLst>
                          <a:path w="369924" h="65507">
                            <a:moveTo>
                              <a:pt x="369924" y="59727"/>
                            </a:moveTo>
                            <a:lnTo>
                              <a:pt x="356437" y="65507"/>
                            </a:lnTo>
                            <a:lnTo>
                              <a:pt x="0" y="7707"/>
                            </a:lnTo>
                            <a:lnTo>
                              <a:pt x="21194" y="0"/>
                            </a:lnTo>
                            <a:close/>
                          </a:path>
                        </a:pathLst>
                      </a:custGeom>
                      <a:solidFill>
                        <a:srgbClr val="FFBB00">
                          <a:alpha val="5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5" name="图形 1">
                      <a:extLst>
                        <a:ext uri="{FF2B5EF4-FFF2-40B4-BE49-F238E27FC236}">
                          <a16:creationId xmlns:a16="http://schemas.microsoft.com/office/drawing/2014/main" id="{3344C030-3BCA-4525-A4BF-80964E4AC620}"/>
                        </a:ext>
                      </a:extLst>
                    </p:cNvPr>
                    <p:cNvGrpSpPr/>
                    <p:nvPr/>
                  </p:nvGrpSpPr>
                  <p:grpSpPr>
                    <a:xfrm>
                      <a:off x="4961890" y="1964664"/>
                      <a:ext cx="348248" cy="252673"/>
                      <a:chOff x="4961890" y="1964664"/>
                      <a:chExt cx="348248" cy="252673"/>
                    </a:xfrm>
                  </p:grpSpPr>
                  <p:grpSp>
                    <p:nvGrpSpPr>
                      <p:cNvPr id="386" name="图形 1">
                        <a:extLst>
                          <a:ext uri="{FF2B5EF4-FFF2-40B4-BE49-F238E27FC236}">
                            <a16:creationId xmlns:a16="http://schemas.microsoft.com/office/drawing/2014/main" id="{102E32F5-AFA4-48B9-A03C-B66F8BAC083F}"/>
                          </a:ext>
                        </a:extLst>
                      </p:cNvPr>
                      <p:cNvGrpSpPr/>
                      <p:nvPr/>
                    </p:nvGrpSpPr>
                    <p:grpSpPr>
                      <a:xfrm>
                        <a:off x="4977315" y="1964664"/>
                        <a:ext cx="292630" cy="147187"/>
                        <a:chOff x="4977315" y="1964664"/>
                        <a:chExt cx="292630" cy="147187"/>
                      </a:xfrm>
                    </p:grpSpPr>
                    <p:grpSp>
                      <p:nvGrpSpPr>
                        <p:cNvPr id="409" name="图形 1">
                          <a:extLst>
                            <a:ext uri="{FF2B5EF4-FFF2-40B4-BE49-F238E27FC236}">
                              <a16:creationId xmlns:a16="http://schemas.microsoft.com/office/drawing/2014/main" id="{D3FDBFD8-61BE-4871-8D75-2A3A4B98C4EE}"/>
                            </a:ext>
                          </a:extLst>
                        </p:cNvPr>
                        <p:cNvGrpSpPr/>
                        <p:nvPr/>
                      </p:nvGrpSpPr>
                      <p:grpSpPr>
                        <a:xfrm>
                          <a:off x="4977315" y="1981199"/>
                          <a:ext cx="147862" cy="130651"/>
                          <a:chOff x="4977315" y="1981199"/>
                          <a:chExt cx="147862" cy="130651"/>
                        </a:xfrm>
                      </p:grpSpPr>
                      <p:grpSp>
                        <p:nvGrpSpPr>
                          <p:cNvPr id="418" name="图形 1">
                            <a:extLst>
                              <a:ext uri="{FF2B5EF4-FFF2-40B4-BE49-F238E27FC236}">
                                <a16:creationId xmlns:a16="http://schemas.microsoft.com/office/drawing/2014/main" id="{B04AA1B9-7CCD-4F79-AD37-5FFA1AED7CCA}"/>
                              </a:ext>
                            </a:extLst>
                          </p:cNvPr>
                          <p:cNvGrpSpPr/>
                          <p:nvPr/>
                        </p:nvGrpSpPr>
                        <p:grpSpPr>
                          <a:xfrm>
                            <a:off x="4977315" y="1981199"/>
                            <a:ext cx="147862" cy="130651"/>
                            <a:chOff x="4977315" y="1981199"/>
                            <a:chExt cx="147862" cy="130651"/>
                          </a:xfrm>
                        </p:grpSpPr>
                        <p:sp>
                          <p:nvSpPr>
                            <p:cNvPr id="420" name="任意多边形: 形状 419">
                              <a:extLst>
                                <a:ext uri="{FF2B5EF4-FFF2-40B4-BE49-F238E27FC236}">
                                  <a16:creationId xmlns:a16="http://schemas.microsoft.com/office/drawing/2014/main" id="{D87B14EF-49CD-4889-9FB4-0053E75BE434}"/>
                                </a:ext>
                              </a:extLst>
                            </p:cNvPr>
                            <p:cNvSpPr/>
                            <p:nvPr/>
                          </p:nvSpPr>
                          <p:spPr>
                            <a:xfrm>
                              <a:off x="4977315" y="1981199"/>
                              <a:ext cx="147862" cy="130651"/>
                            </a:xfrm>
                            <a:custGeom>
                              <a:avLst/>
                              <a:gdLst>
                                <a:gd name="connsiteX0" fmla="*/ 147863 w 147862"/>
                                <a:gd name="connsiteY0" fmla="*/ 94044 h 130651"/>
                                <a:gd name="connsiteX1" fmla="*/ 136302 w 147862"/>
                                <a:gd name="connsiteY1" fmla="*/ 130651 h 130651"/>
                                <a:gd name="connsiteX2" fmla="*/ 76575 w 147862"/>
                                <a:gd name="connsiteY2" fmla="*/ 99824 h 130651"/>
                                <a:gd name="connsiteX3" fmla="*/ 55381 w 147862"/>
                                <a:gd name="connsiteY3" fmla="*/ 86338 h 130651"/>
                                <a:gd name="connsiteX4" fmla="*/ 11068 w 147862"/>
                                <a:gd name="connsiteY4" fmla="*/ 97898 h 130651"/>
                                <a:gd name="connsiteX5" fmla="*/ 11068 w 147862"/>
                                <a:gd name="connsiteY5" fmla="*/ 101751 h 130651"/>
                                <a:gd name="connsiteX6" fmla="*/ 7214 w 147862"/>
                                <a:gd name="connsiteY6" fmla="*/ 97898 h 130651"/>
                                <a:gd name="connsiteX7" fmla="*/ 7214 w 147862"/>
                                <a:gd name="connsiteY7" fmla="*/ 97898 h 130651"/>
                                <a:gd name="connsiteX8" fmla="*/ 3361 w 147862"/>
                                <a:gd name="connsiteY8" fmla="*/ 63217 h 130651"/>
                                <a:gd name="connsiteX9" fmla="*/ 5288 w 147862"/>
                                <a:gd name="connsiteY9" fmla="*/ 59364 h 130651"/>
                                <a:gd name="connsiteX10" fmla="*/ 5288 w 147862"/>
                                <a:gd name="connsiteY10" fmla="*/ 57437 h 130651"/>
                                <a:gd name="connsiteX11" fmla="*/ 36115 w 147862"/>
                                <a:gd name="connsiteY11" fmla="*/ 13123 h 130651"/>
                                <a:gd name="connsiteX12" fmla="*/ 45748 w 147862"/>
                                <a:gd name="connsiteY12" fmla="*/ 5417 h 130651"/>
                                <a:gd name="connsiteX13" fmla="*/ 74648 w 147862"/>
                                <a:gd name="connsiteY13" fmla="*/ 3490 h 130651"/>
                                <a:gd name="connsiteX14" fmla="*/ 147863 w 147862"/>
                                <a:gd name="connsiteY14" fmla="*/ 94044 h 13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862" h="130651">
                                  <a:moveTo>
                                    <a:pt x="147863" y="94044"/>
                                  </a:moveTo>
                                  <a:lnTo>
                                    <a:pt x="136302" y="130651"/>
                                  </a:lnTo>
                                  <a:cubicBezTo>
                                    <a:pt x="115109" y="126798"/>
                                    <a:pt x="88135" y="109458"/>
                                    <a:pt x="76575" y="99824"/>
                                  </a:cubicBezTo>
                                  <a:cubicBezTo>
                                    <a:pt x="70795" y="94044"/>
                                    <a:pt x="63088" y="90191"/>
                                    <a:pt x="55381" y="86338"/>
                                  </a:cubicBezTo>
                                  <a:cubicBezTo>
                                    <a:pt x="12994" y="63217"/>
                                    <a:pt x="11068" y="88264"/>
                                    <a:pt x="11068" y="97898"/>
                                  </a:cubicBezTo>
                                  <a:cubicBezTo>
                                    <a:pt x="11068" y="99824"/>
                                    <a:pt x="11068" y="101751"/>
                                    <a:pt x="11068" y="101751"/>
                                  </a:cubicBezTo>
                                  <a:cubicBezTo>
                                    <a:pt x="9141" y="99824"/>
                                    <a:pt x="9141" y="99824"/>
                                    <a:pt x="7214" y="97898"/>
                                  </a:cubicBezTo>
                                  <a:cubicBezTo>
                                    <a:pt x="7214" y="97898"/>
                                    <a:pt x="7214" y="97898"/>
                                    <a:pt x="7214" y="97898"/>
                                  </a:cubicBezTo>
                                  <a:cubicBezTo>
                                    <a:pt x="-493" y="88264"/>
                                    <a:pt x="-2419" y="74777"/>
                                    <a:pt x="3361" y="63217"/>
                                  </a:cubicBezTo>
                                  <a:cubicBezTo>
                                    <a:pt x="3361" y="61291"/>
                                    <a:pt x="5288" y="59364"/>
                                    <a:pt x="5288" y="59364"/>
                                  </a:cubicBezTo>
                                  <a:cubicBezTo>
                                    <a:pt x="5288" y="59364"/>
                                    <a:pt x="5288" y="59364"/>
                                    <a:pt x="5288" y="57437"/>
                                  </a:cubicBezTo>
                                  <a:lnTo>
                                    <a:pt x="36115" y="13123"/>
                                  </a:lnTo>
                                  <a:cubicBezTo>
                                    <a:pt x="38041" y="9270"/>
                                    <a:pt x="41895" y="7343"/>
                                    <a:pt x="45748" y="5417"/>
                                  </a:cubicBezTo>
                                  <a:cubicBezTo>
                                    <a:pt x="53455" y="-363"/>
                                    <a:pt x="65015" y="-2290"/>
                                    <a:pt x="74648" y="3490"/>
                                  </a:cubicBezTo>
                                  <a:cubicBezTo>
                                    <a:pt x="120889" y="16977"/>
                                    <a:pt x="147863" y="94044"/>
                                    <a:pt x="147863" y="94044"/>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1" name="任意多边形: 形状 420">
                              <a:extLst>
                                <a:ext uri="{FF2B5EF4-FFF2-40B4-BE49-F238E27FC236}">
                                  <a16:creationId xmlns:a16="http://schemas.microsoft.com/office/drawing/2014/main" id="{5A949BC4-5AA8-424B-BE62-E0CCD87C87BE}"/>
                                </a:ext>
                              </a:extLst>
                            </p:cNvPr>
                            <p:cNvSpPr/>
                            <p:nvPr/>
                          </p:nvSpPr>
                          <p:spPr>
                            <a:xfrm>
                              <a:off x="4977315" y="1981199"/>
                              <a:ext cx="147862" cy="130651"/>
                            </a:xfrm>
                            <a:custGeom>
                              <a:avLst/>
                              <a:gdLst>
                                <a:gd name="connsiteX0" fmla="*/ 147863 w 147862"/>
                                <a:gd name="connsiteY0" fmla="*/ 94044 h 130651"/>
                                <a:gd name="connsiteX1" fmla="*/ 136302 w 147862"/>
                                <a:gd name="connsiteY1" fmla="*/ 130651 h 130651"/>
                                <a:gd name="connsiteX2" fmla="*/ 76575 w 147862"/>
                                <a:gd name="connsiteY2" fmla="*/ 99824 h 130651"/>
                                <a:gd name="connsiteX3" fmla="*/ 55381 w 147862"/>
                                <a:gd name="connsiteY3" fmla="*/ 86338 h 130651"/>
                                <a:gd name="connsiteX4" fmla="*/ 11068 w 147862"/>
                                <a:gd name="connsiteY4" fmla="*/ 97898 h 130651"/>
                                <a:gd name="connsiteX5" fmla="*/ 11068 w 147862"/>
                                <a:gd name="connsiteY5" fmla="*/ 101751 h 130651"/>
                                <a:gd name="connsiteX6" fmla="*/ 7214 w 147862"/>
                                <a:gd name="connsiteY6" fmla="*/ 97898 h 130651"/>
                                <a:gd name="connsiteX7" fmla="*/ 7214 w 147862"/>
                                <a:gd name="connsiteY7" fmla="*/ 97898 h 130651"/>
                                <a:gd name="connsiteX8" fmla="*/ 3361 w 147862"/>
                                <a:gd name="connsiteY8" fmla="*/ 63217 h 130651"/>
                                <a:gd name="connsiteX9" fmla="*/ 5288 w 147862"/>
                                <a:gd name="connsiteY9" fmla="*/ 59364 h 130651"/>
                                <a:gd name="connsiteX10" fmla="*/ 5288 w 147862"/>
                                <a:gd name="connsiteY10" fmla="*/ 57437 h 130651"/>
                                <a:gd name="connsiteX11" fmla="*/ 36115 w 147862"/>
                                <a:gd name="connsiteY11" fmla="*/ 13123 h 130651"/>
                                <a:gd name="connsiteX12" fmla="*/ 45748 w 147862"/>
                                <a:gd name="connsiteY12" fmla="*/ 5417 h 130651"/>
                                <a:gd name="connsiteX13" fmla="*/ 74648 w 147862"/>
                                <a:gd name="connsiteY13" fmla="*/ 3490 h 130651"/>
                                <a:gd name="connsiteX14" fmla="*/ 147863 w 147862"/>
                                <a:gd name="connsiteY14" fmla="*/ 94044 h 13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862" h="130651">
                                  <a:moveTo>
                                    <a:pt x="147863" y="94044"/>
                                  </a:moveTo>
                                  <a:lnTo>
                                    <a:pt x="136302" y="130651"/>
                                  </a:lnTo>
                                  <a:cubicBezTo>
                                    <a:pt x="115109" y="126798"/>
                                    <a:pt x="88135" y="109458"/>
                                    <a:pt x="76575" y="99824"/>
                                  </a:cubicBezTo>
                                  <a:cubicBezTo>
                                    <a:pt x="70795" y="94044"/>
                                    <a:pt x="63088" y="90191"/>
                                    <a:pt x="55381" y="86338"/>
                                  </a:cubicBezTo>
                                  <a:cubicBezTo>
                                    <a:pt x="12994" y="63217"/>
                                    <a:pt x="11068" y="88264"/>
                                    <a:pt x="11068" y="97898"/>
                                  </a:cubicBezTo>
                                  <a:cubicBezTo>
                                    <a:pt x="11068" y="99824"/>
                                    <a:pt x="11068" y="101751"/>
                                    <a:pt x="11068" y="101751"/>
                                  </a:cubicBezTo>
                                  <a:cubicBezTo>
                                    <a:pt x="9141" y="99824"/>
                                    <a:pt x="9141" y="99824"/>
                                    <a:pt x="7214" y="97898"/>
                                  </a:cubicBezTo>
                                  <a:cubicBezTo>
                                    <a:pt x="7214" y="97898"/>
                                    <a:pt x="7214" y="97898"/>
                                    <a:pt x="7214" y="97898"/>
                                  </a:cubicBezTo>
                                  <a:cubicBezTo>
                                    <a:pt x="-493" y="88264"/>
                                    <a:pt x="-2419" y="74777"/>
                                    <a:pt x="3361" y="63217"/>
                                  </a:cubicBezTo>
                                  <a:cubicBezTo>
                                    <a:pt x="3361" y="61291"/>
                                    <a:pt x="5288" y="59364"/>
                                    <a:pt x="5288" y="59364"/>
                                  </a:cubicBezTo>
                                  <a:cubicBezTo>
                                    <a:pt x="5288" y="59364"/>
                                    <a:pt x="5288" y="59364"/>
                                    <a:pt x="5288" y="57437"/>
                                  </a:cubicBezTo>
                                  <a:lnTo>
                                    <a:pt x="36115" y="13123"/>
                                  </a:lnTo>
                                  <a:cubicBezTo>
                                    <a:pt x="38041" y="9270"/>
                                    <a:pt x="41895" y="7343"/>
                                    <a:pt x="45748" y="5417"/>
                                  </a:cubicBezTo>
                                  <a:cubicBezTo>
                                    <a:pt x="53455" y="-363"/>
                                    <a:pt x="65015" y="-2290"/>
                                    <a:pt x="74648" y="3490"/>
                                  </a:cubicBezTo>
                                  <a:cubicBezTo>
                                    <a:pt x="120889" y="16977"/>
                                    <a:pt x="147863" y="94044"/>
                                    <a:pt x="147863" y="94044"/>
                                  </a:cubicBezTo>
                                  <a:close/>
                                </a:path>
                              </a:pathLst>
                            </a:custGeom>
                            <a:solidFill>
                              <a:srgbClr val="FFBB00">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2" name="任意多边形: 形状 421">
                              <a:extLst>
                                <a:ext uri="{FF2B5EF4-FFF2-40B4-BE49-F238E27FC236}">
                                  <a16:creationId xmlns:a16="http://schemas.microsoft.com/office/drawing/2014/main" id="{FA3C8E5A-8C1A-4DF2-AD2F-D61F8B209F27}"/>
                                </a:ext>
                              </a:extLst>
                            </p:cNvPr>
                            <p:cNvSpPr/>
                            <p:nvPr/>
                          </p:nvSpPr>
                          <p:spPr>
                            <a:xfrm>
                              <a:off x="5074285" y="2042972"/>
                              <a:ext cx="49446" cy="66952"/>
                            </a:xfrm>
                            <a:custGeom>
                              <a:avLst/>
                              <a:gdLst>
                                <a:gd name="connsiteX0" fmla="*/ 37405 w 49446"/>
                                <a:gd name="connsiteY0" fmla="*/ 1445 h 66952"/>
                                <a:gd name="connsiteX1" fmla="*/ 27772 w 49446"/>
                                <a:gd name="connsiteY1" fmla="*/ 1445 h 66952"/>
                                <a:gd name="connsiteX2" fmla="*/ 18138 w 49446"/>
                                <a:gd name="connsiteY2" fmla="*/ 11078 h 66952"/>
                                <a:gd name="connsiteX3" fmla="*/ 20065 w 49446"/>
                                <a:gd name="connsiteY3" fmla="*/ 26492 h 66952"/>
                                <a:gd name="connsiteX4" fmla="*/ 12358 w 49446"/>
                                <a:gd name="connsiteY4" fmla="*/ 36125 h 66952"/>
                                <a:gd name="connsiteX5" fmla="*/ 798 w 49446"/>
                                <a:gd name="connsiteY5" fmla="*/ 41905 h 66952"/>
                                <a:gd name="connsiteX6" fmla="*/ 2725 w 49446"/>
                                <a:gd name="connsiteY6" fmla="*/ 53466 h 66952"/>
                                <a:gd name="connsiteX7" fmla="*/ 4652 w 49446"/>
                                <a:gd name="connsiteY7" fmla="*/ 55392 h 66952"/>
                                <a:gd name="connsiteX8" fmla="*/ 33552 w 49446"/>
                                <a:gd name="connsiteY8" fmla="*/ 66952 h 66952"/>
                                <a:gd name="connsiteX9" fmla="*/ 35478 w 49446"/>
                                <a:gd name="connsiteY9" fmla="*/ 66952 h 66952"/>
                                <a:gd name="connsiteX10" fmla="*/ 37405 w 49446"/>
                                <a:gd name="connsiteY10" fmla="*/ 66952 h 66952"/>
                                <a:gd name="connsiteX11" fmla="*/ 48965 w 49446"/>
                                <a:gd name="connsiteY11" fmla="*/ 30345 h 66952"/>
                                <a:gd name="connsiteX12" fmla="*/ 37405 w 49446"/>
                                <a:gd name="connsiteY12" fmla="*/ 1445 h 6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46" h="66952">
                                  <a:moveTo>
                                    <a:pt x="37405" y="1445"/>
                                  </a:moveTo>
                                  <a:cubicBezTo>
                                    <a:pt x="33552" y="-482"/>
                                    <a:pt x="31625" y="-482"/>
                                    <a:pt x="27772" y="1445"/>
                                  </a:cubicBezTo>
                                  <a:cubicBezTo>
                                    <a:pt x="23918" y="3372"/>
                                    <a:pt x="20065" y="7225"/>
                                    <a:pt x="18138" y="11078"/>
                                  </a:cubicBezTo>
                                  <a:cubicBezTo>
                                    <a:pt x="18138" y="16858"/>
                                    <a:pt x="20065" y="20712"/>
                                    <a:pt x="20065" y="26492"/>
                                  </a:cubicBezTo>
                                  <a:cubicBezTo>
                                    <a:pt x="20065" y="30345"/>
                                    <a:pt x="18138" y="34199"/>
                                    <a:pt x="12358" y="36125"/>
                                  </a:cubicBezTo>
                                  <a:cubicBezTo>
                                    <a:pt x="8505" y="38052"/>
                                    <a:pt x="2725" y="38052"/>
                                    <a:pt x="798" y="41905"/>
                                  </a:cubicBezTo>
                                  <a:cubicBezTo>
                                    <a:pt x="-1129" y="45759"/>
                                    <a:pt x="798" y="49612"/>
                                    <a:pt x="2725" y="53466"/>
                                  </a:cubicBezTo>
                                  <a:cubicBezTo>
                                    <a:pt x="2725" y="53466"/>
                                    <a:pt x="2725" y="55392"/>
                                    <a:pt x="4652" y="55392"/>
                                  </a:cubicBezTo>
                                  <a:cubicBezTo>
                                    <a:pt x="14285" y="61172"/>
                                    <a:pt x="23918" y="65026"/>
                                    <a:pt x="33552" y="66952"/>
                                  </a:cubicBezTo>
                                  <a:cubicBezTo>
                                    <a:pt x="33552" y="66952"/>
                                    <a:pt x="35478" y="66952"/>
                                    <a:pt x="35478" y="66952"/>
                                  </a:cubicBezTo>
                                  <a:cubicBezTo>
                                    <a:pt x="35478" y="66952"/>
                                    <a:pt x="37405" y="66952"/>
                                    <a:pt x="37405" y="66952"/>
                                  </a:cubicBezTo>
                                  <a:lnTo>
                                    <a:pt x="48965" y="30345"/>
                                  </a:lnTo>
                                  <a:cubicBezTo>
                                    <a:pt x="50892" y="32272"/>
                                    <a:pt x="47039" y="18785"/>
                                    <a:pt x="37405" y="1445"/>
                                  </a:cubicBezTo>
                                  <a:close/>
                                </a:path>
                              </a:pathLst>
                            </a:custGeom>
                            <a:solidFill>
                              <a:srgbClr val="FFBB00">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3" name="任意多边形: 形状 422">
                              <a:extLst>
                                <a:ext uri="{FF2B5EF4-FFF2-40B4-BE49-F238E27FC236}">
                                  <a16:creationId xmlns:a16="http://schemas.microsoft.com/office/drawing/2014/main" id="{E92E9596-8A09-48AC-984C-AB018BED3993}"/>
                                </a:ext>
                              </a:extLst>
                            </p:cNvPr>
                            <p:cNvSpPr/>
                            <p:nvPr/>
                          </p:nvSpPr>
                          <p:spPr>
                            <a:xfrm>
                              <a:off x="4986455" y="2056090"/>
                              <a:ext cx="127161" cy="53833"/>
                            </a:xfrm>
                            <a:custGeom>
                              <a:avLst/>
                              <a:gdLst>
                                <a:gd name="connsiteX0" fmla="*/ 127161 w 127161"/>
                                <a:gd name="connsiteY0" fmla="*/ 53834 h 53833"/>
                                <a:gd name="connsiteX1" fmla="*/ 5780 w 127161"/>
                                <a:gd name="connsiteY1" fmla="*/ 26860 h 53833"/>
                                <a:gd name="connsiteX2" fmla="*/ 0 w 127161"/>
                                <a:gd name="connsiteY2" fmla="*/ 21080 h 53833"/>
                                <a:gd name="connsiteX3" fmla="*/ 3853 w 127161"/>
                                <a:gd name="connsiteY3" fmla="*/ 24933 h 53833"/>
                                <a:gd name="connsiteX4" fmla="*/ 3853 w 127161"/>
                                <a:gd name="connsiteY4" fmla="*/ 21080 h 53833"/>
                                <a:gd name="connsiteX5" fmla="*/ 48167 w 127161"/>
                                <a:gd name="connsiteY5" fmla="*/ 9520 h 53833"/>
                                <a:gd name="connsiteX6" fmla="*/ 69361 w 127161"/>
                                <a:gd name="connsiteY6" fmla="*/ 23007 h 53833"/>
                                <a:gd name="connsiteX7" fmla="*/ 127161 w 127161"/>
                                <a:gd name="connsiteY7" fmla="*/ 53834 h 53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61" h="53833">
                                  <a:moveTo>
                                    <a:pt x="127161" y="53834"/>
                                  </a:moveTo>
                                  <a:cubicBezTo>
                                    <a:pt x="48167" y="46127"/>
                                    <a:pt x="17340" y="34567"/>
                                    <a:pt x="5780" y="26860"/>
                                  </a:cubicBezTo>
                                  <a:cubicBezTo>
                                    <a:pt x="3853" y="24933"/>
                                    <a:pt x="1927" y="23007"/>
                                    <a:pt x="0" y="21080"/>
                                  </a:cubicBezTo>
                                  <a:cubicBezTo>
                                    <a:pt x="0" y="23007"/>
                                    <a:pt x="1927" y="23007"/>
                                    <a:pt x="3853" y="24933"/>
                                  </a:cubicBezTo>
                                  <a:cubicBezTo>
                                    <a:pt x="3853" y="24933"/>
                                    <a:pt x="3853" y="23007"/>
                                    <a:pt x="3853" y="21080"/>
                                  </a:cubicBezTo>
                                  <a:cubicBezTo>
                                    <a:pt x="3853" y="11447"/>
                                    <a:pt x="5780" y="-13600"/>
                                    <a:pt x="48167" y="9520"/>
                                  </a:cubicBezTo>
                                  <a:cubicBezTo>
                                    <a:pt x="55874" y="13373"/>
                                    <a:pt x="61654" y="17227"/>
                                    <a:pt x="69361" y="23007"/>
                                  </a:cubicBezTo>
                                  <a:cubicBezTo>
                                    <a:pt x="78994" y="32640"/>
                                    <a:pt x="105968" y="51907"/>
                                    <a:pt x="127161" y="53834"/>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4" name="任意多边形: 形状 423">
                              <a:extLst>
                                <a:ext uri="{FF2B5EF4-FFF2-40B4-BE49-F238E27FC236}">
                                  <a16:creationId xmlns:a16="http://schemas.microsoft.com/office/drawing/2014/main" id="{74C25A80-147A-4697-A1EA-31656E1665B9}"/>
                                </a:ext>
                              </a:extLst>
                            </p:cNvPr>
                            <p:cNvSpPr/>
                            <p:nvPr/>
                          </p:nvSpPr>
                          <p:spPr>
                            <a:xfrm>
                              <a:off x="4986455" y="2056090"/>
                              <a:ext cx="127161" cy="53833"/>
                            </a:xfrm>
                            <a:custGeom>
                              <a:avLst/>
                              <a:gdLst>
                                <a:gd name="connsiteX0" fmla="*/ 127161 w 127161"/>
                                <a:gd name="connsiteY0" fmla="*/ 53834 h 53833"/>
                                <a:gd name="connsiteX1" fmla="*/ 5780 w 127161"/>
                                <a:gd name="connsiteY1" fmla="*/ 26860 h 53833"/>
                                <a:gd name="connsiteX2" fmla="*/ 0 w 127161"/>
                                <a:gd name="connsiteY2" fmla="*/ 21080 h 53833"/>
                                <a:gd name="connsiteX3" fmla="*/ 3853 w 127161"/>
                                <a:gd name="connsiteY3" fmla="*/ 24933 h 53833"/>
                                <a:gd name="connsiteX4" fmla="*/ 3853 w 127161"/>
                                <a:gd name="connsiteY4" fmla="*/ 21080 h 53833"/>
                                <a:gd name="connsiteX5" fmla="*/ 48167 w 127161"/>
                                <a:gd name="connsiteY5" fmla="*/ 9520 h 53833"/>
                                <a:gd name="connsiteX6" fmla="*/ 69361 w 127161"/>
                                <a:gd name="connsiteY6" fmla="*/ 23007 h 53833"/>
                                <a:gd name="connsiteX7" fmla="*/ 127161 w 127161"/>
                                <a:gd name="connsiteY7" fmla="*/ 53834 h 53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61" h="53833">
                                  <a:moveTo>
                                    <a:pt x="127161" y="53834"/>
                                  </a:moveTo>
                                  <a:cubicBezTo>
                                    <a:pt x="48167" y="46127"/>
                                    <a:pt x="17340" y="34567"/>
                                    <a:pt x="5780" y="26860"/>
                                  </a:cubicBezTo>
                                  <a:cubicBezTo>
                                    <a:pt x="3853" y="24933"/>
                                    <a:pt x="1927" y="23007"/>
                                    <a:pt x="0" y="21080"/>
                                  </a:cubicBezTo>
                                  <a:cubicBezTo>
                                    <a:pt x="0" y="23007"/>
                                    <a:pt x="1927" y="23007"/>
                                    <a:pt x="3853" y="24933"/>
                                  </a:cubicBezTo>
                                  <a:cubicBezTo>
                                    <a:pt x="3853" y="24933"/>
                                    <a:pt x="3853" y="23007"/>
                                    <a:pt x="3853" y="21080"/>
                                  </a:cubicBezTo>
                                  <a:cubicBezTo>
                                    <a:pt x="3853" y="11447"/>
                                    <a:pt x="5780" y="-13600"/>
                                    <a:pt x="48167" y="9520"/>
                                  </a:cubicBezTo>
                                  <a:cubicBezTo>
                                    <a:pt x="55874" y="13373"/>
                                    <a:pt x="61654" y="17227"/>
                                    <a:pt x="69361" y="23007"/>
                                  </a:cubicBezTo>
                                  <a:cubicBezTo>
                                    <a:pt x="78994" y="32640"/>
                                    <a:pt x="105968" y="51907"/>
                                    <a:pt x="127161" y="53834"/>
                                  </a:cubicBezTo>
                                  <a:close/>
                                </a:path>
                              </a:pathLst>
                            </a:custGeom>
                            <a:solidFill>
                              <a:srgbClr val="FFBB00">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19" name="任意多边形: 形状 418">
                            <a:extLst>
                              <a:ext uri="{FF2B5EF4-FFF2-40B4-BE49-F238E27FC236}">
                                <a16:creationId xmlns:a16="http://schemas.microsoft.com/office/drawing/2014/main" id="{59960DEC-A104-446E-AE2D-DB2E1C164EAC}"/>
                              </a:ext>
                            </a:extLst>
                          </p:cNvPr>
                          <p:cNvSpPr/>
                          <p:nvPr/>
                        </p:nvSpPr>
                        <p:spPr>
                          <a:xfrm>
                            <a:off x="4988382" y="1982763"/>
                            <a:ext cx="100187" cy="81072"/>
                          </a:xfrm>
                          <a:custGeom>
                            <a:avLst/>
                            <a:gdLst>
                              <a:gd name="connsiteX0" fmla="*/ 96334 w 100187"/>
                              <a:gd name="connsiteY0" fmla="*/ 52021 h 81072"/>
                              <a:gd name="connsiteX1" fmla="*/ 86701 w 100187"/>
                              <a:gd name="connsiteY1" fmla="*/ 57801 h 81072"/>
                              <a:gd name="connsiteX2" fmla="*/ 80921 w 100187"/>
                              <a:gd name="connsiteY2" fmla="*/ 67434 h 81072"/>
                              <a:gd name="connsiteX3" fmla="*/ 77067 w 100187"/>
                              <a:gd name="connsiteY3" fmla="*/ 78994 h 81072"/>
                              <a:gd name="connsiteX4" fmla="*/ 57801 w 100187"/>
                              <a:gd name="connsiteY4" fmla="*/ 73214 h 81072"/>
                              <a:gd name="connsiteX5" fmla="*/ 46240 w 100187"/>
                              <a:gd name="connsiteY5" fmla="*/ 59727 h 81072"/>
                              <a:gd name="connsiteX6" fmla="*/ 23120 w 100187"/>
                              <a:gd name="connsiteY6" fmla="*/ 48167 h 81072"/>
                              <a:gd name="connsiteX7" fmla="*/ 0 w 100187"/>
                              <a:gd name="connsiteY7" fmla="*/ 53947 h 81072"/>
                              <a:gd name="connsiteX8" fmla="*/ 0 w 100187"/>
                              <a:gd name="connsiteY8" fmla="*/ 52021 h 81072"/>
                              <a:gd name="connsiteX9" fmla="*/ 30827 w 100187"/>
                              <a:gd name="connsiteY9" fmla="*/ 7707 h 81072"/>
                              <a:gd name="connsiteX10" fmla="*/ 40461 w 100187"/>
                              <a:gd name="connsiteY10" fmla="*/ 0 h 81072"/>
                              <a:gd name="connsiteX11" fmla="*/ 50094 w 100187"/>
                              <a:gd name="connsiteY11" fmla="*/ 0 h 81072"/>
                              <a:gd name="connsiteX12" fmla="*/ 75141 w 100187"/>
                              <a:gd name="connsiteY12" fmla="*/ 9633 h 81072"/>
                              <a:gd name="connsiteX13" fmla="*/ 88628 w 100187"/>
                              <a:gd name="connsiteY13" fmla="*/ 21194 h 81072"/>
                              <a:gd name="connsiteX14" fmla="*/ 100188 w 100187"/>
                              <a:gd name="connsiteY14" fmla="*/ 36607 h 81072"/>
                              <a:gd name="connsiteX15" fmla="*/ 96334 w 100187"/>
                              <a:gd name="connsiteY15" fmla="*/ 52021 h 8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187" h="81072">
                                <a:moveTo>
                                  <a:pt x="96334" y="52021"/>
                                </a:moveTo>
                                <a:cubicBezTo>
                                  <a:pt x="94408" y="53947"/>
                                  <a:pt x="90554" y="55874"/>
                                  <a:pt x="86701" y="57801"/>
                                </a:cubicBezTo>
                                <a:cubicBezTo>
                                  <a:pt x="82848" y="59727"/>
                                  <a:pt x="80921" y="63581"/>
                                  <a:pt x="80921" y="67434"/>
                                </a:cubicBezTo>
                                <a:cubicBezTo>
                                  <a:pt x="78994" y="71287"/>
                                  <a:pt x="80921" y="77068"/>
                                  <a:pt x="77067" y="78994"/>
                                </a:cubicBezTo>
                                <a:cubicBezTo>
                                  <a:pt x="71287" y="84774"/>
                                  <a:pt x="61654" y="77068"/>
                                  <a:pt x="57801" y="73214"/>
                                </a:cubicBezTo>
                                <a:cubicBezTo>
                                  <a:pt x="53947" y="69361"/>
                                  <a:pt x="50094" y="63581"/>
                                  <a:pt x="46240" y="59727"/>
                                </a:cubicBezTo>
                                <a:cubicBezTo>
                                  <a:pt x="40461" y="53947"/>
                                  <a:pt x="32754" y="50094"/>
                                  <a:pt x="23120" y="48167"/>
                                </a:cubicBezTo>
                                <a:cubicBezTo>
                                  <a:pt x="15413" y="46241"/>
                                  <a:pt x="5780" y="50094"/>
                                  <a:pt x="0" y="53947"/>
                                </a:cubicBezTo>
                                <a:cubicBezTo>
                                  <a:pt x="0" y="53947"/>
                                  <a:pt x="0" y="53947"/>
                                  <a:pt x="0" y="52021"/>
                                </a:cubicBezTo>
                                <a:lnTo>
                                  <a:pt x="30827" y="7707"/>
                                </a:lnTo>
                                <a:cubicBezTo>
                                  <a:pt x="32754" y="3853"/>
                                  <a:pt x="36607" y="1927"/>
                                  <a:pt x="40461" y="0"/>
                                </a:cubicBezTo>
                                <a:cubicBezTo>
                                  <a:pt x="44314" y="0"/>
                                  <a:pt x="46240" y="0"/>
                                  <a:pt x="50094" y="0"/>
                                </a:cubicBezTo>
                                <a:cubicBezTo>
                                  <a:pt x="59727" y="1927"/>
                                  <a:pt x="67434" y="3853"/>
                                  <a:pt x="75141" y="9633"/>
                                </a:cubicBezTo>
                                <a:cubicBezTo>
                                  <a:pt x="78994" y="13487"/>
                                  <a:pt x="84774" y="17340"/>
                                  <a:pt x="88628" y="21194"/>
                                </a:cubicBezTo>
                                <a:cubicBezTo>
                                  <a:pt x="92481" y="25047"/>
                                  <a:pt x="96334" y="30827"/>
                                  <a:pt x="100188" y="36607"/>
                                </a:cubicBezTo>
                                <a:cubicBezTo>
                                  <a:pt x="98261" y="42387"/>
                                  <a:pt x="98261" y="48167"/>
                                  <a:pt x="96334" y="52021"/>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0" name="图形 1">
                          <a:extLst>
                            <a:ext uri="{FF2B5EF4-FFF2-40B4-BE49-F238E27FC236}">
                              <a16:creationId xmlns:a16="http://schemas.microsoft.com/office/drawing/2014/main" id="{E94633FA-4EE6-486C-A028-8479CA824DA0}"/>
                            </a:ext>
                          </a:extLst>
                        </p:cNvPr>
                        <p:cNvGrpSpPr/>
                        <p:nvPr/>
                      </p:nvGrpSpPr>
                      <p:grpSpPr>
                        <a:xfrm>
                          <a:off x="5130957" y="1964664"/>
                          <a:ext cx="138988" cy="145260"/>
                          <a:chOff x="5130957" y="1964664"/>
                          <a:chExt cx="138988" cy="145260"/>
                        </a:xfrm>
                      </p:grpSpPr>
                      <p:grpSp>
                        <p:nvGrpSpPr>
                          <p:cNvPr id="411" name="图形 1">
                            <a:extLst>
                              <a:ext uri="{FF2B5EF4-FFF2-40B4-BE49-F238E27FC236}">
                                <a16:creationId xmlns:a16="http://schemas.microsoft.com/office/drawing/2014/main" id="{85AE4042-BD6C-433E-83EE-2CFB4B4391B0}"/>
                              </a:ext>
                            </a:extLst>
                          </p:cNvPr>
                          <p:cNvGrpSpPr/>
                          <p:nvPr/>
                        </p:nvGrpSpPr>
                        <p:grpSpPr>
                          <a:xfrm>
                            <a:off x="5130957" y="1964664"/>
                            <a:ext cx="138988" cy="145260"/>
                            <a:chOff x="5130957" y="1964664"/>
                            <a:chExt cx="138988" cy="145260"/>
                          </a:xfrm>
                        </p:grpSpPr>
                        <p:sp>
                          <p:nvSpPr>
                            <p:cNvPr id="413" name="任意多边形: 形状 412">
                              <a:extLst>
                                <a:ext uri="{FF2B5EF4-FFF2-40B4-BE49-F238E27FC236}">
                                  <a16:creationId xmlns:a16="http://schemas.microsoft.com/office/drawing/2014/main" id="{90020383-F76F-4EAE-BD58-1A7B89AEDAA6}"/>
                                </a:ext>
                              </a:extLst>
                            </p:cNvPr>
                            <p:cNvSpPr/>
                            <p:nvPr/>
                          </p:nvSpPr>
                          <p:spPr>
                            <a:xfrm>
                              <a:off x="5130957" y="1964664"/>
                              <a:ext cx="138988" cy="145260"/>
                            </a:xfrm>
                            <a:custGeom>
                              <a:avLst/>
                              <a:gdLst>
                                <a:gd name="connsiteX0" fmla="*/ 0 w 138988"/>
                                <a:gd name="connsiteY0" fmla="*/ 110580 h 145260"/>
                                <a:gd name="connsiteX1" fmla="*/ 17340 w 138988"/>
                                <a:gd name="connsiteY1" fmla="*/ 145261 h 145260"/>
                                <a:gd name="connsiteX2" fmla="*/ 71288 w 138988"/>
                                <a:gd name="connsiteY2" fmla="*/ 104800 h 145260"/>
                                <a:gd name="connsiteX3" fmla="*/ 88628 w 138988"/>
                                <a:gd name="connsiteY3" fmla="*/ 87460 h 145260"/>
                                <a:gd name="connsiteX4" fmla="*/ 132942 w 138988"/>
                                <a:gd name="connsiteY4" fmla="*/ 91313 h 145260"/>
                                <a:gd name="connsiteX5" fmla="*/ 132942 w 138988"/>
                                <a:gd name="connsiteY5" fmla="*/ 95167 h 145260"/>
                                <a:gd name="connsiteX6" fmla="*/ 134868 w 138988"/>
                                <a:gd name="connsiteY6" fmla="*/ 91313 h 145260"/>
                                <a:gd name="connsiteX7" fmla="*/ 134868 w 138988"/>
                                <a:gd name="connsiteY7" fmla="*/ 91313 h 145260"/>
                                <a:gd name="connsiteX8" fmla="*/ 132942 w 138988"/>
                                <a:gd name="connsiteY8" fmla="*/ 56633 h 145260"/>
                                <a:gd name="connsiteX9" fmla="*/ 129088 w 138988"/>
                                <a:gd name="connsiteY9" fmla="*/ 52779 h 145260"/>
                                <a:gd name="connsiteX10" fmla="*/ 127161 w 138988"/>
                                <a:gd name="connsiteY10" fmla="*/ 50853 h 145260"/>
                                <a:gd name="connsiteX11" fmla="*/ 94408 w 138988"/>
                                <a:gd name="connsiteY11" fmla="*/ 10392 h 145260"/>
                                <a:gd name="connsiteX12" fmla="*/ 84774 w 138988"/>
                                <a:gd name="connsiteY12" fmla="*/ 2686 h 145260"/>
                                <a:gd name="connsiteX13" fmla="*/ 55874 w 138988"/>
                                <a:gd name="connsiteY13" fmla="*/ 4612 h 145260"/>
                                <a:gd name="connsiteX14" fmla="*/ 0 w 138988"/>
                                <a:gd name="connsiteY14" fmla="*/ 110580 h 14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988" h="145260">
                                  <a:moveTo>
                                    <a:pt x="0" y="110580"/>
                                  </a:moveTo>
                                  <a:lnTo>
                                    <a:pt x="17340" y="145261"/>
                                  </a:lnTo>
                                  <a:cubicBezTo>
                                    <a:pt x="38534" y="139480"/>
                                    <a:pt x="61654" y="116360"/>
                                    <a:pt x="71288" y="104800"/>
                                  </a:cubicBezTo>
                                  <a:cubicBezTo>
                                    <a:pt x="77068" y="99020"/>
                                    <a:pt x="82848" y="93240"/>
                                    <a:pt x="88628" y="87460"/>
                                  </a:cubicBezTo>
                                  <a:cubicBezTo>
                                    <a:pt x="127161" y="58560"/>
                                    <a:pt x="132942" y="81680"/>
                                    <a:pt x="132942" y="91313"/>
                                  </a:cubicBezTo>
                                  <a:cubicBezTo>
                                    <a:pt x="132942" y="93240"/>
                                    <a:pt x="132942" y="95167"/>
                                    <a:pt x="132942" y="95167"/>
                                  </a:cubicBezTo>
                                  <a:cubicBezTo>
                                    <a:pt x="132942" y="93240"/>
                                    <a:pt x="134868" y="93240"/>
                                    <a:pt x="134868" y="91313"/>
                                  </a:cubicBezTo>
                                  <a:cubicBezTo>
                                    <a:pt x="134868" y="91313"/>
                                    <a:pt x="134868" y="91313"/>
                                    <a:pt x="134868" y="91313"/>
                                  </a:cubicBezTo>
                                  <a:cubicBezTo>
                                    <a:pt x="140648" y="79753"/>
                                    <a:pt x="140648" y="66266"/>
                                    <a:pt x="132942" y="56633"/>
                                  </a:cubicBezTo>
                                  <a:cubicBezTo>
                                    <a:pt x="132942" y="54706"/>
                                    <a:pt x="131015" y="52779"/>
                                    <a:pt x="129088" y="52779"/>
                                  </a:cubicBezTo>
                                  <a:cubicBezTo>
                                    <a:pt x="129088" y="52779"/>
                                    <a:pt x="129088" y="52779"/>
                                    <a:pt x="127161" y="50853"/>
                                  </a:cubicBezTo>
                                  <a:lnTo>
                                    <a:pt x="94408" y="10392"/>
                                  </a:lnTo>
                                  <a:cubicBezTo>
                                    <a:pt x="92481" y="6539"/>
                                    <a:pt x="88628" y="4612"/>
                                    <a:pt x="84774" y="2686"/>
                                  </a:cubicBezTo>
                                  <a:cubicBezTo>
                                    <a:pt x="75141" y="-1168"/>
                                    <a:pt x="65507" y="-1168"/>
                                    <a:pt x="55874" y="4612"/>
                                  </a:cubicBezTo>
                                  <a:cubicBezTo>
                                    <a:pt x="15414" y="29659"/>
                                    <a:pt x="0" y="110580"/>
                                    <a:pt x="0" y="110580"/>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4" name="任意多边形: 形状 413">
                              <a:extLst>
                                <a:ext uri="{FF2B5EF4-FFF2-40B4-BE49-F238E27FC236}">
                                  <a16:creationId xmlns:a16="http://schemas.microsoft.com/office/drawing/2014/main" id="{02F09088-626E-4927-BBB7-F2FCCAD4E5B8}"/>
                                </a:ext>
                              </a:extLst>
                            </p:cNvPr>
                            <p:cNvSpPr/>
                            <p:nvPr/>
                          </p:nvSpPr>
                          <p:spPr>
                            <a:xfrm>
                              <a:off x="5130957" y="1964664"/>
                              <a:ext cx="138988" cy="145260"/>
                            </a:xfrm>
                            <a:custGeom>
                              <a:avLst/>
                              <a:gdLst>
                                <a:gd name="connsiteX0" fmla="*/ 0 w 138988"/>
                                <a:gd name="connsiteY0" fmla="*/ 110580 h 145260"/>
                                <a:gd name="connsiteX1" fmla="*/ 17340 w 138988"/>
                                <a:gd name="connsiteY1" fmla="*/ 145261 h 145260"/>
                                <a:gd name="connsiteX2" fmla="*/ 71288 w 138988"/>
                                <a:gd name="connsiteY2" fmla="*/ 104800 h 145260"/>
                                <a:gd name="connsiteX3" fmla="*/ 88628 w 138988"/>
                                <a:gd name="connsiteY3" fmla="*/ 87460 h 145260"/>
                                <a:gd name="connsiteX4" fmla="*/ 132942 w 138988"/>
                                <a:gd name="connsiteY4" fmla="*/ 91313 h 145260"/>
                                <a:gd name="connsiteX5" fmla="*/ 132942 w 138988"/>
                                <a:gd name="connsiteY5" fmla="*/ 95167 h 145260"/>
                                <a:gd name="connsiteX6" fmla="*/ 134868 w 138988"/>
                                <a:gd name="connsiteY6" fmla="*/ 91313 h 145260"/>
                                <a:gd name="connsiteX7" fmla="*/ 134868 w 138988"/>
                                <a:gd name="connsiteY7" fmla="*/ 91313 h 145260"/>
                                <a:gd name="connsiteX8" fmla="*/ 132942 w 138988"/>
                                <a:gd name="connsiteY8" fmla="*/ 56633 h 145260"/>
                                <a:gd name="connsiteX9" fmla="*/ 129088 w 138988"/>
                                <a:gd name="connsiteY9" fmla="*/ 52779 h 145260"/>
                                <a:gd name="connsiteX10" fmla="*/ 127161 w 138988"/>
                                <a:gd name="connsiteY10" fmla="*/ 50853 h 145260"/>
                                <a:gd name="connsiteX11" fmla="*/ 94408 w 138988"/>
                                <a:gd name="connsiteY11" fmla="*/ 10392 h 145260"/>
                                <a:gd name="connsiteX12" fmla="*/ 84774 w 138988"/>
                                <a:gd name="connsiteY12" fmla="*/ 2686 h 145260"/>
                                <a:gd name="connsiteX13" fmla="*/ 55874 w 138988"/>
                                <a:gd name="connsiteY13" fmla="*/ 4612 h 145260"/>
                                <a:gd name="connsiteX14" fmla="*/ 0 w 138988"/>
                                <a:gd name="connsiteY14" fmla="*/ 110580 h 14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988" h="145260">
                                  <a:moveTo>
                                    <a:pt x="0" y="110580"/>
                                  </a:moveTo>
                                  <a:lnTo>
                                    <a:pt x="17340" y="145261"/>
                                  </a:lnTo>
                                  <a:cubicBezTo>
                                    <a:pt x="38534" y="139480"/>
                                    <a:pt x="61654" y="116360"/>
                                    <a:pt x="71288" y="104800"/>
                                  </a:cubicBezTo>
                                  <a:cubicBezTo>
                                    <a:pt x="77068" y="99020"/>
                                    <a:pt x="82848" y="93240"/>
                                    <a:pt x="88628" y="87460"/>
                                  </a:cubicBezTo>
                                  <a:cubicBezTo>
                                    <a:pt x="127161" y="58560"/>
                                    <a:pt x="132942" y="81680"/>
                                    <a:pt x="132942" y="91313"/>
                                  </a:cubicBezTo>
                                  <a:cubicBezTo>
                                    <a:pt x="132942" y="93240"/>
                                    <a:pt x="132942" y="95167"/>
                                    <a:pt x="132942" y="95167"/>
                                  </a:cubicBezTo>
                                  <a:cubicBezTo>
                                    <a:pt x="132942" y="93240"/>
                                    <a:pt x="134868" y="93240"/>
                                    <a:pt x="134868" y="91313"/>
                                  </a:cubicBezTo>
                                  <a:cubicBezTo>
                                    <a:pt x="134868" y="91313"/>
                                    <a:pt x="134868" y="91313"/>
                                    <a:pt x="134868" y="91313"/>
                                  </a:cubicBezTo>
                                  <a:cubicBezTo>
                                    <a:pt x="140648" y="79753"/>
                                    <a:pt x="140648" y="66266"/>
                                    <a:pt x="132942" y="56633"/>
                                  </a:cubicBezTo>
                                  <a:cubicBezTo>
                                    <a:pt x="132942" y="54706"/>
                                    <a:pt x="131015" y="52779"/>
                                    <a:pt x="129088" y="52779"/>
                                  </a:cubicBezTo>
                                  <a:cubicBezTo>
                                    <a:pt x="129088" y="52779"/>
                                    <a:pt x="129088" y="52779"/>
                                    <a:pt x="127161" y="50853"/>
                                  </a:cubicBezTo>
                                  <a:lnTo>
                                    <a:pt x="94408" y="10392"/>
                                  </a:lnTo>
                                  <a:cubicBezTo>
                                    <a:pt x="92481" y="6539"/>
                                    <a:pt x="88628" y="4612"/>
                                    <a:pt x="84774" y="2686"/>
                                  </a:cubicBezTo>
                                  <a:cubicBezTo>
                                    <a:pt x="75141" y="-1168"/>
                                    <a:pt x="65507" y="-1168"/>
                                    <a:pt x="55874" y="4612"/>
                                  </a:cubicBezTo>
                                  <a:cubicBezTo>
                                    <a:pt x="15414" y="29659"/>
                                    <a:pt x="0" y="110580"/>
                                    <a:pt x="0" y="110580"/>
                                  </a:cubicBezTo>
                                  <a:close/>
                                </a:path>
                              </a:pathLst>
                            </a:custGeom>
                            <a:solidFill>
                              <a:srgbClr val="FFBB00">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5" name="任意多边形: 形状 414">
                              <a:extLst>
                                <a:ext uri="{FF2B5EF4-FFF2-40B4-BE49-F238E27FC236}">
                                  <a16:creationId xmlns:a16="http://schemas.microsoft.com/office/drawing/2014/main" id="{57229558-A483-404C-AD29-F3E79685492E}"/>
                                </a:ext>
                              </a:extLst>
                            </p:cNvPr>
                            <p:cNvSpPr/>
                            <p:nvPr/>
                          </p:nvSpPr>
                          <p:spPr>
                            <a:xfrm>
                              <a:off x="5136737" y="2041045"/>
                              <a:ext cx="53947" cy="65025"/>
                            </a:xfrm>
                            <a:custGeom>
                              <a:avLst/>
                              <a:gdLst>
                                <a:gd name="connsiteX0" fmla="*/ 42387 w 53947"/>
                                <a:gd name="connsiteY0" fmla="*/ 43832 h 65025"/>
                                <a:gd name="connsiteX1" fmla="*/ 53947 w 53947"/>
                                <a:gd name="connsiteY1" fmla="*/ 28419 h 65025"/>
                                <a:gd name="connsiteX2" fmla="*/ 46241 w 53947"/>
                                <a:gd name="connsiteY2" fmla="*/ 18785 h 65025"/>
                                <a:gd name="connsiteX3" fmla="*/ 36607 w 53947"/>
                                <a:gd name="connsiteY3" fmla="*/ 18785 h 65025"/>
                                <a:gd name="connsiteX4" fmla="*/ 30827 w 53947"/>
                                <a:gd name="connsiteY4" fmla="*/ 18785 h 65025"/>
                                <a:gd name="connsiteX5" fmla="*/ 25047 w 53947"/>
                                <a:gd name="connsiteY5" fmla="*/ 9152 h 65025"/>
                                <a:gd name="connsiteX6" fmla="*/ 21194 w 53947"/>
                                <a:gd name="connsiteY6" fmla="*/ 1445 h 65025"/>
                                <a:gd name="connsiteX7" fmla="*/ 15413 w 53947"/>
                                <a:gd name="connsiteY7" fmla="*/ 1445 h 65025"/>
                                <a:gd name="connsiteX8" fmla="*/ 3853 w 53947"/>
                                <a:gd name="connsiteY8" fmla="*/ 13005 h 65025"/>
                                <a:gd name="connsiteX9" fmla="*/ 0 w 53947"/>
                                <a:gd name="connsiteY9" fmla="*/ 32272 h 65025"/>
                                <a:gd name="connsiteX10" fmla="*/ 0 w 53947"/>
                                <a:gd name="connsiteY10" fmla="*/ 43832 h 65025"/>
                                <a:gd name="connsiteX11" fmla="*/ 9633 w 53947"/>
                                <a:gd name="connsiteY11" fmla="*/ 65026 h 65025"/>
                                <a:gd name="connsiteX12" fmla="*/ 26974 w 53947"/>
                                <a:gd name="connsiteY12" fmla="*/ 57319 h 65025"/>
                                <a:gd name="connsiteX13" fmla="*/ 42387 w 53947"/>
                                <a:gd name="connsiteY13" fmla="*/ 43832 h 6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947" h="65025">
                                  <a:moveTo>
                                    <a:pt x="42387" y="43832"/>
                                  </a:moveTo>
                                  <a:cubicBezTo>
                                    <a:pt x="46241" y="39979"/>
                                    <a:pt x="52021" y="34199"/>
                                    <a:pt x="53947" y="28419"/>
                                  </a:cubicBezTo>
                                  <a:cubicBezTo>
                                    <a:pt x="53947" y="22639"/>
                                    <a:pt x="50094" y="18785"/>
                                    <a:pt x="46241" y="18785"/>
                                  </a:cubicBezTo>
                                  <a:cubicBezTo>
                                    <a:pt x="42387" y="18785"/>
                                    <a:pt x="40460" y="18785"/>
                                    <a:pt x="36607" y="18785"/>
                                  </a:cubicBezTo>
                                  <a:cubicBezTo>
                                    <a:pt x="34680" y="18785"/>
                                    <a:pt x="32754" y="18785"/>
                                    <a:pt x="30827" y="18785"/>
                                  </a:cubicBezTo>
                                  <a:cubicBezTo>
                                    <a:pt x="26974" y="16859"/>
                                    <a:pt x="25047" y="13005"/>
                                    <a:pt x="25047" y="9152"/>
                                  </a:cubicBezTo>
                                  <a:cubicBezTo>
                                    <a:pt x="25047" y="7225"/>
                                    <a:pt x="23120" y="3372"/>
                                    <a:pt x="21194" y="1445"/>
                                  </a:cubicBezTo>
                                  <a:cubicBezTo>
                                    <a:pt x="19267" y="-482"/>
                                    <a:pt x="17340" y="-482"/>
                                    <a:pt x="15413" y="1445"/>
                                  </a:cubicBezTo>
                                  <a:cubicBezTo>
                                    <a:pt x="9633" y="3372"/>
                                    <a:pt x="5780" y="9152"/>
                                    <a:pt x="3853" y="13005"/>
                                  </a:cubicBezTo>
                                  <a:cubicBezTo>
                                    <a:pt x="1927" y="18785"/>
                                    <a:pt x="0" y="26492"/>
                                    <a:pt x="0" y="32272"/>
                                  </a:cubicBezTo>
                                  <a:cubicBezTo>
                                    <a:pt x="0" y="36125"/>
                                    <a:pt x="0" y="39979"/>
                                    <a:pt x="0" y="43832"/>
                                  </a:cubicBezTo>
                                  <a:lnTo>
                                    <a:pt x="9633" y="65026"/>
                                  </a:lnTo>
                                  <a:cubicBezTo>
                                    <a:pt x="15413" y="63099"/>
                                    <a:pt x="21194" y="59246"/>
                                    <a:pt x="26974" y="57319"/>
                                  </a:cubicBezTo>
                                  <a:cubicBezTo>
                                    <a:pt x="32754" y="51539"/>
                                    <a:pt x="38534" y="47686"/>
                                    <a:pt x="42387" y="43832"/>
                                  </a:cubicBezTo>
                                  <a:close/>
                                </a:path>
                              </a:pathLst>
                            </a:custGeom>
                            <a:solidFill>
                              <a:srgbClr val="FFBB00">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6" name="任意多边形: 形状 415">
                              <a:extLst>
                                <a:ext uri="{FF2B5EF4-FFF2-40B4-BE49-F238E27FC236}">
                                  <a16:creationId xmlns:a16="http://schemas.microsoft.com/office/drawing/2014/main" id="{EF32DD4F-F2E1-4747-87B5-38DCDF12F74B}"/>
                                </a:ext>
                              </a:extLst>
                            </p:cNvPr>
                            <p:cNvSpPr/>
                            <p:nvPr/>
                          </p:nvSpPr>
                          <p:spPr>
                            <a:xfrm>
                              <a:off x="5146371" y="2037227"/>
                              <a:ext cx="121381" cy="70769"/>
                            </a:xfrm>
                            <a:custGeom>
                              <a:avLst/>
                              <a:gdLst>
                                <a:gd name="connsiteX0" fmla="*/ 0 w 121381"/>
                                <a:gd name="connsiteY0" fmla="*/ 70770 h 70769"/>
                                <a:gd name="connsiteX1" fmla="*/ 115601 w 121381"/>
                                <a:gd name="connsiteY1" fmla="*/ 26456 h 70769"/>
                                <a:gd name="connsiteX2" fmla="*/ 121381 w 121381"/>
                                <a:gd name="connsiteY2" fmla="*/ 18749 h 70769"/>
                                <a:gd name="connsiteX3" fmla="*/ 119455 w 121381"/>
                                <a:gd name="connsiteY3" fmla="*/ 22603 h 70769"/>
                                <a:gd name="connsiteX4" fmla="*/ 119455 w 121381"/>
                                <a:gd name="connsiteY4" fmla="*/ 18749 h 70769"/>
                                <a:gd name="connsiteX5" fmla="*/ 75141 w 121381"/>
                                <a:gd name="connsiteY5" fmla="*/ 14896 h 70769"/>
                                <a:gd name="connsiteX6" fmla="*/ 57801 w 121381"/>
                                <a:gd name="connsiteY6" fmla="*/ 32236 h 70769"/>
                                <a:gd name="connsiteX7" fmla="*/ 0 w 121381"/>
                                <a:gd name="connsiteY7" fmla="*/ 70770 h 7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381" h="70769">
                                  <a:moveTo>
                                    <a:pt x="0" y="70770"/>
                                  </a:moveTo>
                                  <a:cubicBezTo>
                                    <a:pt x="77068" y="51503"/>
                                    <a:pt x="105968" y="34163"/>
                                    <a:pt x="115601" y="26456"/>
                                  </a:cubicBezTo>
                                  <a:cubicBezTo>
                                    <a:pt x="117528" y="24530"/>
                                    <a:pt x="119455" y="22603"/>
                                    <a:pt x="121381" y="18749"/>
                                  </a:cubicBezTo>
                                  <a:cubicBezTo>
                                    <a:pt x="121381" y="20676"/>
                                    <a:pt x="119455" y="20676"/>
                                    <a:pt x="119455" y="22603"/>
                                  </a:cubicBezTo>
                                  <a:cubicBezTo>
                                    <a:pt x="119455" y="22603"/>
                                    <a:pt x="119455" y="20676"/>
                                    <a:pt x="119455" y="18749"/>
                                  </a:cubicBezTo>
                                  <a:cubicBezTo>
                                    <a:pt x="119455" y="9116"/>
                                    <a:pt x="113675" y="-15931"/>
                                    <a:pt x="75141" y="14896"/>
                                  </a:cubicBezTo>
                                  <a:cubicBezTo>
                                    <a:pt x="69361" y="20676"/>
                                    <a:pt x="61654" y="24530"/>
                                    <a:pt x="57801" y="32236"/>
                                  </a:cubicBezTo>
                                  <a:cubicBezTo>
                                    <a:pt x="44314" y="41870"/>
                                    <a:pt x="21194" y="64990"/>
                                    <a:pt x="0" y="70770"/>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7" name="任意多边形: 形状 416">
                              <a:extLst>
                                <a:ext uri="{FF2B5EF4-FFF2-40B4-BE49-F238E27FC236}">
                                  <a16:creationId xmlns:a16="http://schemas.microsoft.com/office/drawing/2014/main" id="{21239F16-BE14-4138-B7E5-CFDFE7AA8357}"/>
                                </a:ext>
                              </a:extLst>
                            </p:cNvPr>
                            <p:cNvSpPr/>
                            <p:nvPr/>
                          </p:nvSpPr>
                          <p:spPr>
                            <a:xfrm>
                              <a:off x="5146371" y="2037227"/>
                              <a:ext cx="121381" cy="70769"/>
                            </a:xfrm>
                            <a:custGeom>
                              <a:avLst/>
                              <a:gdLst>
                                <a:gd name="connsiteX0" fmla="*/ 0 w 121381"/>
                                <a:gd name="connsiteY0" fmla="*/ 70770 h 70769"/>
                                <a:gd name="connsiteX1" fmla="*/ 115601 w 121381"/>
                                <a:gd name="connsiteY1" fmla="*/ 26456 h 70769"/>
                                <a:gd name="connsiteX2" fmla="*/ 121381 w 121381"/>
                                <a:gd name="connsiteY2" fmla="*/ 18749 h 70769"/>
                                <a:gd name="connsiteX3" fmla="*/ 119455 w 121381"/>
                                <a:gd name="connsiteY3" fmla="*/ 22603 h 70769"/>
                                <a:gd name="connsiteX4" fmla="*/ 119455 w 121381"/>
                                <a:gd name="connsiteY4" fmla="*/ 18749 h 70769"/>
                                <a:gd name="connsiteX5" fmla="*/ 75141 w 121381"/>
                                <a:gd name="connsiteY5" fmla="*/ 14896 h 70769"/>
                                <a:gd name="connsiteX6" fmla="*/ 57801 w 121381"/>
                                <a:gd name="connsiteY6" fmla="*/ 32236 h 70769"/>
                                <a:gd name="connsiteX7" fmla="*/ 0 w 121381"/>
                                <a:gd name="connsiteY7" fmla="*/ 70770 h 7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381" h="70769">
                                  <a:moveTo>
                                    <a:pt x="0" y="70770"/>
                                  </a:moveTo>
                                  <a:cubicBezTo>
                                    <a:pt x="77068" y="51503"/>
                                    <a:pt x="105968" y="34163"/>
                                    <a:pt x="115601" y="26456"/>
                                  </a:cubicBezTo>
                                  <a:cubicBezTo>
                                    <a:pt x="117528" y="24530"/>
                                    <a:pt x="119455" y="22603"/>
                                    <a:pt x="121381" y="18749"/>
                                  </a:cubicBezTo>
                                  <a:cubicBezTo>
                                    <a:pt x="121381" y="20676"/>
                                    <a:pt x="119455" y="20676"/>
                                    <a:pt x="119455" y="22603"/>
                                  </a:cubicBezTo>
                                  <a:cubicBezTo>
                                    <a:pt x="119455" y="22603"/>
                                    <a:pt x="119455" y="20676"/>
                                    <a:pt x="119455" y="18749"/>
                                  </a:cubicBezTo>
                                  <a:cubicBezTo>
                                    <a:pt x="119455" y="9116"/>
                                    <a:pt x="113675" y="-15931"/>
                                    <a:pt x="75141" y="14896"/>
                                  </a:cubicBezTo>
                                  <a:cubicBezTo>
                                    <a:pt x="69361" y="20676"/>
                                    <a:pt x="61654" y="24530"/>
                                    <a:pt x="57801" y="32236"/>
                                  </a:cubicBezTo>
                                  <a:cubicBezTo>
                                    <a:pt x="44314" y="41870"/>
                                    <a:pt x="21194" y="64990"/>
                                    <a:pt x="0" y="70770"/>
                                  </a:cubicBezTo>
                                  <a:close/>
                                </a:path>
                              </a:pathLst>
                            </a:custGeom>
                            <a:solidFill>
                              <a:srgbClr val="FFBB00">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12" name="任意多边形: 形状 411">
                            <a:extLst>
                              <a:ext uri="{FF2B5EF4-FFF2-40B4-BE49-F238E27FC236}">
                                <a16:creationId xmlns:a16="http://schemas.microsoft.com/office/drawing/2014/main" id="{B80D62A6-7FE7-439E-AF92-4788D6EE8053}"/>
                              </a:ext>
                            </a:extLst>
                          </p:cNvPr>
                          <p:cNvSpPr/>
                          <p:nvPr/>
                        </p:nvSpPr>
                        <p:spPr>
                          <a:xfrm>
                            <a:off x="5162445" y="1967349"/>
                            <a:ext cx="99526" cy="85811"/>
                          </a:xfrm>
                          <a:custGeom>
                            <a:avLst/>
                            <a:gdLst>
                              <a:gd name="connsiteX0" fmla="*/ 3192 w 99526"/>
                              <a:gd name="connsiteY0" fmla="*/ 61654 h 85811"/>
                              <a:gd name="connsiteX1" fmla="*/ 12826 w 99526"/>
                              <a:gd name="connsiteY1" fmla="*/ 65507 h 85811"/>
                              <a:gd name="connsiteX2" fmla="*/ 20533 w 99526"/>
                              <a:gd name="connsiteY2" fmla="*/ 73214 h 85811"/>
                              <a:gd name="connsiteX3" fmla="*/ 26313 w 99526"/>
                              <a:gd name="connsiteY3" fmla="*/ 84774 h 85811"/>
                              <a:gd name="connsiteX4" fmla="*/ 43653 w 99526"/>
                              <a:gd name="connsiteY4" fmla="*/ 75141 h 85811"/>
                              <a:gd name="connsiteX5" fmla="*/ 53286 w 99526"/>
                              <a:gd name="connsiteY5" fmla="*/ 61654 h 85811"/>
                              <a:gd name="connsiteX6" fmla="*/ 74480 w 99526"/>
                              <a:gd name="connsiteY6" fmla="*/ 48167 h 85811"/>
                              <a:gd name="connsiteX7" fmla="*/ 99527 w 99526"/>
                              <a:gd name="connsiteY7" fmla="*/ 50094 h 85811"/>
                              <a:gd name="connsiteX8" fmla="*/ 97600 w 99526"/>
                              <a:gd name="connsiteY8" fmla="*/ 48167 h 85811"/>
                              <a:gd name="connsiteX9" fmla="*/ 62920 w 99526"/>
                              <a:gd name="connsiteY9" fmla="*/ 7707 h 85811"/>
                              <a:gd name="connsiteX10" fmla="*/ 53286 w 99526"/>
                              <a:gd name="connsiteY10" fmla="*/ 0 h 85811"/>
                              <a:gd name="connsiteX11" fmla="*/ 43653 w 99526"/>
                              <a:gd name="connsiteY11" fmla="*/ 1927 h 85811"/>
                              <a:gd name="connsiteX12" fmla="*/ 20533 w 99526"/>
                              <a:gd name="connsiteY12" fmla="*/ 15413 h 85811"/>
                              <a:gd name="connsiteX13" fmla="*/ 8972 w 99526"/>
                              <a:gd name="connsiteY13" fmla="*/ 28900 h 85811"/>
                              <a:gd name="connsiteX14" fmla="*/ 1266 w 99526"/>
                              <a:gd name="connsiteY14" fmla="*/ 46241 h 85811"/>
                              <a:gd name="connsiteX15" fmla="*/ 3192 w 99526"/>
                              <a:gd name="connsiteY15" fmla="*/ 61654 h 8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526" h="85811">
                                <a:moveTo>
                                  <a:pt x="3192" y="61654"/>
                                </a:moveTo>
                                <a:cubicBezTo>
                                  <a:pt x="7046" y="63581"/>
                                  <a:pt x="10899" y="63581"/>
                                  <a:pt x="12826" y="65507"/>
                                </a:cubicBezTo>
                                <a:cubicBezTo>
                                  <a:pt x="16679" y="67434"/>
                                  <a:pt x="18606" y="71287"/>
                                  <a:pt x="20533" y="73214"/>
                                </a:cubicBezTo>
                                <a:cubicBezTo>
                                  <a:pt x="22459" y="77068"/>
                                  <a:pt x="22459" y="82848"/>
                                  <a:pt x="26313" y="84774"/>
                                </a:cubicBezTo>
                                <a:cubicBezTo>
                                  <a:pt x="32093" y="88628"/>
                                  <a:pt x="41726" y="80921"/>
                                  <a:pt x="43653" y="75141"/>
                                </a:cubicBezTo>
                                <a:cubicBezTo>
                                  <a:pt x="47506" y="71287"/>
                                  <a:pt x="49433" y="65507"/>
                                  <a:pt x="53286" y="61654"/>
                                </a:cubicBezTo>
                                <a:cubicBezTo>
                                  <a:pt x="59066" y="53947"/>
                                  <a:pt x="66773" y="50094"/>
                                  <a:pt x="74480" y="48167"/>
                                </a:cubicBezTo>
                                <a:cubicBezTo>
                                  <a:pt x="82187" y="46241"/>
                                  <a:pt x="91820" y="46241"/>
                                  <a:pt x="99527" y="50094"/>
                                </a:cubicBezTo>
                                <a:cubicBezTo>
                                  <a:pt x="99527" y="50094"/>
                                  <a:pt x="99527" y="50094"/>
                                  <a:pt x="97600" y="48167"/>
                                </a:cubicBezTo>
                                <a:lnTo>
                                  <a:pt x="62920" y="7707"/>
                                </a:lnTo>
                                <a:cubicBezTo>
                                  <a:pt x="60993" y="3853"/>
                                  <a:pt x="57139" y="1927"/>
                                  <a:pt x="53286" y="0"/>
                                </a:cubicBezTo>
                                <a:cubicBezTo>
                                  <a:pt x="49433" y="0"/>
                                  <a:pt x="47506" y="1927"/>
                                  <a:pt x="43653" y="1927"/>
                                </a:cubicBezTo>
                                <a:cubicBezTo>
                                  <a:pt x="35946" y="3853"/>
                                  <a:pt x="26313" y="9633"/>
                                  <a:pt x="20533" y="15413"/>
                                </a:cubicBezTo>
                                <a:cubicBezTo>
                                  <a:pt x="16679" y="19267"/>
                                  <a:pt x="12826" y="25047"/>
                                  <a:pt x="8972" y="28900"/>
                                </a:cubicBezTo>
                                <a:cubicBezTo>
                                  <a:pt x="5119" y="34680"/>
                                  <a:pt x="3192" y="40460"/>
                                  <a:pt x="1266" y="46241"/>
                                </a:cubicBezTo>
                                <a:cubicBezTo>
                                  <a:pt x="-661" y="52021"/>
                                  <a:pt x="-661" y="57801"/>
                                  <a:pt x="3192" y="61654"/>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87" name="图形 1">
                        <a:extLst>
                          <a:ext uri="{FF2B5EF4-FFF2-40B4-BE49-F238E27FC236}">
                            <a16:creationId xmlns:a16="http://schemas.microsoft.com/office/drawing/2014/main" id="{3997BA8B-541F-49AD-BA86-3AB5D2CA9071}"/>
                          </a:ext>
                        </a:extLst>
                      </p:cNvPr>
                      <p:cNvGrpSpPr/>
                      <p:nvPr/>
                    </p:nvGrpSpPr>
                    <p:grpSpPr>
                      <a:xfrm>
                        <a:off x="4961890" y="2056017"/>
                        <a:ext cx="348248" cy="161320"/>
                        <a:chOff x="4961890" y="2056017"/>
                        <a:chExt cx="348248" cy="161320"/>
                      </a:xfrm>
                    </p:grpSpPr>
                    <p:grpSp>
                      <p:nvGrpSpPr>
                        <p:cNvPr id="393" name="图形 1">
                          <a:extLst>
                            <a:ext uri="{FF2B5EF4-FFF2-40B4-BE49-F238E27FC236}">
                              <a16:creationId xmlns:a16="http://schemas.microsoft.com/office/drawing/2014/main" id="{308FDAE5-3491-415F-A2AE-DE48E9FBC736}"/>
                            </a:ext>
                          </a:extLst>
                        </p:cNvPr>
                        <p:cNvGrpSpPr/>
                        <p:nvPr/>
                      </p:nvGrpSpPr>
                      <p:grpSpPr>
                        <a:xfrm>
                          <a:off x="4961890" y="2069513"/>
                          <a:ext cx="186407" cy="147824"/>
                          <a:chOff x="4961890" y="2069513"/>
                          <a:chExt cx="186407" cy="147824"/>
                        </a:xfrm>
                      </p:grpSpPr>
                      <p:grpSp>
                        <p:nvGrpSpPr>
                          <p:cNvPr id="402" name="图形 1">
                            <a:extLst>
                              <a:ext uri="{FF2B5EF4-FFF2-40B4-BE49-F238E27FC236}">
                                <a16:creationId xmlns:a16="http://schemas.microsoft.com/office/drawing/2014/main" id="{647DB704-1A8C-4153-B78B-1F7AE45DD176}"/>
                              </a:ext>
                            </a:extLst>
                          </p:cNvPr>
                          <p:cNvGrpSpPr/>
                          <p:nvPr/>
                        </p:nvGrpSpPr>
                        <p:grpSpPr>
                          <a:xfrm>
                            <a:off x="4961890" y="2069513"/>
                            <a:ext cx="186407" cy="147824"/>
                            <a:chOff x="4961890" y="2069513"/>
                            <a:chExt cx="186407" cy="147824"/>
                          </a:xfrm>
                        </p:grpSpPr>
                        <p:sp>
                          <p:nvSpPr>
                            <p:cNvPr id="404" name="任意多边形: 形状 403">
                              <a:extLst>
                                <a:ext uri="{FF2B5EF4-FFF2-40B4-BE49-F238E27FC236}">
                                  <a16:creationId xmlns:a16="http://schemas.microsoft.com/office/drawing/2014/main" id="{95019300-CF06-4845-AEED-D88205408EC9}"/>
                                </a:ext>
                              </a:extLst>
                            </p:cNvPr>
                            <p:cNvSpPr/>
                            <p:nvPr/>
                          </p:nvSpPr>
                          <p:spPr>
                            <a:xfrm>
                              <a:off x="4961890" y="2069513"/>
                              <a:ext cx="186407" cy="146379"/>
                            </a:xfrm>
                            <a:custGeom>
                              <a:avLst/>
                              <a:gdLst>
                                <a:gd name="connsiteX0" fmla="*/ 163287 w 186407"/>
                                <a:gd name="connsiteY0" fmla="*/ 21144 h 146379"/>
                                <a:gd name="connsiteX1" fmla="*/ 186407 w 186407"/>
                                <a:gd name="connsiteY1" fmla="*/ 59678 h 146379"/>
                                <a:gd name="connsiteX2" fmla="*/ 111266 w 186407"/>
                                <a:gd name="connsiteY2" fmla="*/ 88578 h 146379"/>
                                <a:gd name="connsiteX3" fmla="*/ 82366 w 186407"/>
                                <a:gd name="connsiteY3" fmla="*/ 96285 h 146379"/>
                                <a:gd name="connsiteX4" fmla="*/ 57319 w 186407"/>
                                <a:gd name="connsiteY4" fmla="*/ 144452 h 146379"/>
                                <a:gd name="connsiteX5" fmla="*/ 61172 w 186407"/>
                                <a:gd name="connsiteY5" fmla="*/ 146379 h 146379"/>
                                <a:gd name="connsiteX6" fmla="*/ 55392 w 186407"/>
                                <a:gd name="connsiteY6" fmla="*/ 146379 h 146379"/>
                                <a:gd name="connsiteX7" fmla="*/ 55392 w 186407"/>
                                <a:gd name="connsiteY7" fmla="*/ 146379 h 146379"/>
                                <a:gd name="connsiteX8" fmla="*/ 20712 w 186407"/>
                                <a:gd name="connsiteY8" fmla="*/ 121332 h 146379"/>
                                <a:gd name="connsiteX9" fmla="*/ 18785 w 186407"/>
                                <a:gd name="connsiteY9" fmla="*/ 115552 h 146379"/>
                                <a:gd name="connsiteX10" fmla="*/ 18785 w 186407"/>
                                <a:gd name="connsiteY10" fmla="*/ 113625 h 146379"/>
                                <a:gd name="connsiteX11" fmla="*/ 1445 w 186407"/>
                                <a:gd name="connsiteY11" fmla="*/ 51971 h 146379"/>
                                <a:gd name="connsiteX12" fmla="*/ 1445 w 186407"/>
                                <a:gd name="connsiteY12" fmla="*/ 36558 h 146379"/>
                                <a:gd name="connsiteX13" fmla="*/ 22639 w 186407"/>
                                <a:gd name="connsiteY13" fmla="*/ 7657 h 146379"/>
                                <a:gd name="connsiteX14" fmla="*/ 163287 w 186407"/>
                                <a:gd name="connsiteY14" fmla="*/ 21144 h 14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407" h="146379">
                                  <a:moveTo>
                                    <a:pt x="163287" y="21144"/>
                                  </a:moveTo>
                                  <a:lnTo>
                                    <a:pt x="186407" y="59678"/>
                                  </a:lnTo>
                                  <a:cubicBezTo>
                                    <a:pt x="165214" y="77018"/>
                                    <a:pt x="128606" y="84725"/>
                                    <a:pt x="111266" y="88578"/>
                                  </a:cubicBezTo>
                                  <a:cubicBezTo>
                                    <a:pt x="101633" y="90505"/>
                                    <a:pt x="91999" y="92432"/>
                                    <a:pt x="82366" y="96285"/>
                                  </a:cubicBezTo>
                                  <a:cubicBezTo>
                                    <a:pt x="28419" y="115552"/>
                                    <a:pt x="47686" y="136746"/>
                                    <a:pt x="57319" y="144452"/>
                                  </a:cubicBezTo>
                                  <a:cubicBezTo>
                                    <a:pt x="59246" y="146379"/>
                                    <a:pt x="61172" y="146379"/>
                                    <a:pt x="61172" y="146379"/>
                                  </a:cubicBezTo>
                                  <a:cubicBezTo>
                                    <a:pt x="59246" y="146379"/>
                                    <a:pt x="57319" y="146379"/>
                                    <a:pt x="55392" y="146379"/>
                                  </a:cubicBezTo>
                                  <a:cubicBezTo>
                                    <a:pt x="55392" y="146379"/>
                                    <a:pt x="55392" y="146379"/>
                                    <a:pt x="55392" y="146379"/>
                                  </a:cubicBezTo>
                                  <a:cubicBezTo>
                                    <a:pt x="39979" y="144452"/>
                                    <a:pt x="26492" y="134819"/>
                                    <a:pt x="20712" y="121332"/>
                                  </a:cubicBezTo>
                                  <a:cubicBezTo>
                                    <a:pt x="20712" y="119405"/>
                                    <a:pt x="18785" y="117479"/>
                                    <a:pt x="18785" y="115552"/>
                                  </a:cubicBezTo>
                                  <a:cubicBezTo>
                                    <a:pt x="18785" y="115552"/>
                                    <a:pt x="18785" y="113625"/>
                                    <a:pt x="18785" y="113625"/>
                                  </a:cubicBezTo>
                                  <a:lnTo>
                                    <a:pt x="1445" y="51971"/>
                                  </a:lnTo>
                                  <a:cubicBezTo>
                                    <a:pt x="-482" y="46191"/>
                                    <a:pt x="-482" y="42338"/>
                                    <a:pt x="1445" y="36558"/>
                                  </a:cubicBezTo>
                                  <a:cubicBezTo>
                                    <a:pt x="3372" y="24998"/>
                                    <a:pt x="11078" y="13437"/>
                                    <a:pt x="22639" y="7657"/>
                                  </a:cubicBezTo>
                                  <a:cubicBezTo>
                                    <a:pt x="70806" y="-15463"/>
                                    <a:pt x="163287" y="21144"/>
                                    <a:pt x="163287" y="21144"/>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5" name="任意多边形: 形状 404">
                              <a:extLst>
                                <a:ext uri="{FF2B5EF4-FFF2-40B4-BE49-F238E27FC236}">
                                  <a16:creationId xmlns:a16="http://schemas.microsoft.com/office/drawing/2014/main" id="{38214093-DB8E-492C-8920-2690A103F1D5}"/>
                                </a:ext>
                              </a:extLst>
                            </p:cNvPr>
                            <p:cNvSpPr/>
                            <p:nvPr/>
                          </p:nvSpPr>
                          <p:spPr>
                            <a:xfrm>
                              <a:off x="4961890" y="2069513"/>
                              <a:ext cx="186407" cy="146379"/>
                            </a:xfrm>
                            <a:custGeom>
                              <a:avLst/>
                              <a:gdLst>
                                <a:gd name="connsiteX0" fmla="*/ 163287 w 186407"/>
                                <a:gd name="connsiteY0" fmla="*/ 21144 h 146379"/>
                                <a:gd name="connsiteX1" fmla="*/ 186407 w 186407"/>
                                <a:gd name="connsiteY1" fmla="*/ 59678 h 146379"/>
                                <a:gd name="connsiteX2" fmla="*/ 111266 w 186407"/>
                                <a:gd name="connsiteY2" fmla="*/ 88578 h 146379"/>
                                <a:gd name="connsiteX3" fmla="*/ 82366 w 186407"/>
                                <a:gd name="connsiteY3" fmla="*/ 96285 h 146379"/>
                                <a:gd name="connsiteX4" fmla="*/ 57319 w 186407"/>
                                <a:gd name="connsiteY4" fmla="*/ 144452 h 146379"/>
                                <a:gd name="connsiteX5" fmla="*/ 61172 w 186407"/>
                                <a:gd name="connsiteY5" fmla="*/ 146379 h 146379"/>
                                <a:gd name="connsiteX6" fmla="*/ 55392 w 186407"/>
                                <a:gd name="connsiteY6" fmla="*/ 146379 h 146379"/>
                                <a:gd name="connsiteX7" fmla="*/ 55392 w 186407"/>
                                <a:gd name="connsiteY7" fmla="*/ 146379 h 146379"/>
                                <a:gd name="connsiteX8" fmla="*/ 20712 w 186407"/>
                                <a:gd name="connsiteY8" fmla="*/ 121332 h 146379"/>
                                <a:gd name="connsiteX9" fmla="*/ 18785 w 186407"/>
                                <a:gd name="connsiteY9" fmla="*/ 115552 h 146379"/>
                                <a:gd name="connsiteX10" fmla="*/ 18785 w 186407"/>
                                <a:gd name="connsiteY10" fmla="*/ 113625 h 146379"/>
                                <a:gd name="connsiteX11" fmla="*/ 1445 w 186407"/>
                                <a:gd name="connsiteY11" fmla="*/ 51971 h 146379"/>
                                <a:gd name="connsiteX12" fmla="*/ 1445 w 186407"/>
                                <a:gd name="connsiteY12" fmla="*/ 36558 h 146379"/>
                                <a:gd name="connsiteX13" fmla="*/ 22639 w 186407"/>
                                <a:gd name="connsiteY13" fmla="*/ 7657 h 146379"/>
                                <a:gd name="connsiteX14" fmla="*/ 163287 w 186407"/>
                                <a:gd name="connsiteY14" fmla="*/ 21144 h 14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407" h="146379">
                                  <a:moveTo>
                                    <a:pt x="163287" y="21144"/>
                                  </a:moveTo>
                                  <a:lnTo>
                                    <a:pt x="186407" y="59678"/>
                                  </a:lnTo>
                                  <a:cubicBezTo>
                                    <a:pt x="165214" y="77018"/>
                                    <a:pt x="128606" y="84725"/>
                                    <a:pt x="111266" y="88578"/>
                                  </a:cubicBezTo>
                                  <a:cubicBezTo>
                                    <a:pt x="101633" y="90505"/>
                                    <a:pt x="91999" y="92432"/>
                                    <a:pt x="82366" y="96285"/>
                                  </a:cubicBezTo>
                                  <a:cubicBezTo>
                                    <a:pt x="28419" y="115552"/>
                                    <a:pt x="47686" y="136746"/>
                                    <a:pt x="57319" y="144452"/>
                                  </a:cubicBezTo>
                                  <a:cubicBezTo>
                                    <a:pt x="59246" y="146379"/>
                                    <a:pt x="61172" y="146379"/>
                                    <a:pt x="61172" y="146379"/>
                                  </a:cubicBezTo>
                                  <a:cubicBezTo>
                                    <a:pt x="59246" y="146379"/>
                                    <a:pt x="57319" y="146379"/>
                                    <a:pt x="55392" y="146379"/>
                                  </a:cubicBezTo>
                                  <a:cubicBezTo>
                                    <a:pt x="55392" y="146379"/>
                                    <a:pt x="55392" y="146379"/>
                                    <a:pt x="55392" y="146379"/>
                                  </a:cubicBezTo>
                                  <a:cubicBezTo>
                                    <a:pt x="39979" y="144452"/>
                                    <a:pt x="26492" y="134819"/>
                                    <a:pt x="20712" y="121332"/>
                                  </a:cubicBezTo>
                                  <a:cubicBezTo>
                                    <a:pt x="20712" y="119405"/>
                                    <a:pt x="18785" y="117479"/>
                                    <a:pt x="18785" y="115552"/>
                                  </a:cubicBezTo>
                                  <a:cubicBezTo>
                                    <a:pt x="18785" y="115552"/>
                                    <a:pt x="18785" y="113625"/>
                                    <a:pt x="18785" y="113625"/>
                                  </a:cubicBezTo>
                                  <a:lnTo>
                                    <a:pt x="1445" y="51971"/>
                                  </a:lnTo>
                                  <a:cubicBezTo>
                                    <a:pt x="-482" y="46191"/>
                                    <a:pt x="-482" y="42338"/>
                                    <a:pt x="1445" y="36558"/>
                                  </a:cubicBezTo>
                                  <a:cubicBezTo>
                                    <a:pt x="3372" y="24998"/>
                                    <a:pt x="11078" y="13437"/>
                                    <a:pt x="22639" y="7657"/>
                                  </a:cubicBezTo>
                                  <a:cubicBezTo>
                                    <a:pt x="70806" y="-15463"/>
                                    <a:pt x="163287" y="21144"/>
                                    <a:pt x="163287" y="21144"/>
                                  </a:cubicBezTo>
                                  <a:close/>
                                </a:path>
                              </a:pathLst>
                            </a:custGeom>
                            <a:solidFill>
                              <a:srgbClr val="FFBB00">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6" name="任意多边形: 形状 405">
                              <a:extLst>
                                <a:ext uri="{FF2B5EF4-FFF2-40B4-BE49-F238E27FC236}">
                                  <a16:creationId xmlns:a16="http://schemas.microsoft.com/office/drawing/2014/main" id="{8DB29E7C-D0DB-4C64-9E9F-02168457E09C}"/>
                                </a:ext>
                              </a:extLst>
                            </p:cNvPr>
                            <p:cNvSpPr/>
                            <p:nvPr/>
                          </p:nvSpPr>
                          <p:spPr>
                            <a:xfrm>
                              <a:off x="5075744" y="2079097"/>
                              <a:ext cx="70626" cy="69360"/>
                            </a:xfrm>
                            <a:custGeom>
                              <a:avLst/>
                              <a:gdLst>
                                <a:gd name="connsiteX0" fmla="*/ 8972 w 70626"/>
                                <a:gd name="connsiteY0" fmla="*/ 0 h 69360"/>
                                <a:gd name="connsiteX1" fmla="*/ 1266 w 70626"/>
                                <a:gd name="connsiteY1" fmla="*/ 9633 h 69360"/>
                                <a:gd name="connsiteX2" fmla="*/ 3192 w 70626"/>
                                <a:gd name="connsiteY2" fmla="*/ 25047 h 69360"/>
                                <a:gd name="connsiteX3" fmla="*/ 18606 w 70626"/>
                                <a:gd name="connsiteY3" fmla="*/ 34680 h 69360"/>
                                <a:gd name="connsiteX4" fmla="*/ 22459 w 70626"/>
                                <a:gd name="connsiteY4" fmla="*/ 48167 h 69360"/>
                                <a:gd name="connsiteX5" fmla="*/ 18606 w 70626"/>
                                <a:gd name="connsiteY5" fmla="*/ 61654 h 69360"/>
                                <a:gd name="connsiteX6" fmla="*/ 30166 w 70626"/>
                                <a:gd name="connsiteY6" fmla="*/ 69361 h 69360"/>
                                <a:gd name="connsiteX7" fmla="*/ 32093 w 70626"/>
                                <a:gd name="connsiteY7" fmla="*/ 69361 h 69360"/>
                                <a:gd name="connsiteX8" fmla="*/ 66773 w 70626"/>
                                <a:gd name="connsiteY8" fmla="*/ 53947 h 69360"/>
                                <a:gd name="connsiteX9" fmla="*/ 68700 w 70626"/>
                                <a:gd name="connsiteY9" fmla="*/ 52021 h 69360"/>
                                <a:gd name="connsiteX10" fmla="*/ 70626 w 70626"/>
                                <a:gd name="connsiteY10" fmla="*/ 50094 h 69360"/>
                                <a:gd name="connsiteX11" fmla="*/ 47506 w 70626"/>
                                <a:gd name="connsiteY11" fmla="*/ 11560 h 69360"/>
                                <a:gd name="connsiteX12" fmla="*/ 8972 w 70626"/>
                                <a:gd name="connsiteY12" fmla="*/ 0 h 6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626" h="69360">
                                  <a:moveTo>
                                    <a:pt x="8972" y="0"/>
                                  </a:moveTo>
                                  <a:cubicBezTo>
                                    <a:pt x="5119" y="1927"/>
                                    <a:pt x="3192" y="5780"/>
                                    <a:pt x="1266" y="9633"/>
                                  </a:cubicBezTo>
                                  <a:cubicBezTo>
                                    <a:pt x="-661" y="15413"/>
                                    <a:pt x="-661" y="21194"/>
                                    <a:pt x="3192" y="25047"/>
                                  </a:cubicBezTo>
                                  <a:cubicBezTo>
                                    <a:pt x="7046" y="28900"/>
                                    <a:pt x="14752" y="30827"/>
                                    <a:pt x="18606" y="34680"/>
                                  </a:cubicBezTo>
                                  <a:cubicBezTo>
                                    <a:pt x="22459" y="38534"/>
                                    <a:pt x="24386" y="44314"/>
                                    <a:pt x="22459" y="48167"/>
                                  </a:cubicBezTo>
                                  <a:cubicBezTo>
                                    <a:pt x="20533" y="52021"/>
                                    <a:pt x="16679" y="57801"/>
                                    <a:pt x="18606" y="61654"/>
                                  </a:cubicBezTo>
                                  <a:cubicBezTo>
                                    <a:pt x="20533" y="65507"/>
                                    <a:pt x="26313" y="67434"/>
                                    <a:pt x="30166" y="69361"/>
                                  </a:cubicBezTo>
                                  <a:cubicBezTo>
                                    <a:pt x="30166" y="69361"/>
                                    <a:pt x="32093" y="69361"/>
                                    <a:pt x="32093" y="69361"/>
                                  </a:cubicBezTo>
                                  <a:cubicBezTo>
                                    <a:pt x="43653" y="65507"/>
                                    <a:pt x="57139" y="59727"/>
                                    <a:pt x="66773" y="53947"/>
                                  </a:cubicBezTo>
                                  <a:cubicBezTo>
                                    <a:pt x="66773" y="53947"/>
                                    <a:pt x="68700" y="52021"/>
                                    <a:pt x="68700" y="52021"/>
                                  </a:cubicBezTo>
                                  <a:cubicBezTo>
                                    <a:pt x="68700" y="52021"/>
                                    <a:pt x="70626" y="52021"/>
                                    <a:pt x="70626" y="50094"/>
                                  </a:cubicBezTo>
                                  <a:lnTo>
                                    <a:pt x="47506" y="11560"/>
                                  </a:lnTo>
                                  <a:cubicBezTo>
                                    <a:pt x="49433" y="11560"/>
                                    <a:pt x="32093" y="5780"/>
                                    <a:pt x="8972" y="0"/>
                                  </a:cubicBezTo>
                                  <a:close/>
                                </a:path>
                              </a:pathLst>
                            </a:custGeom>
                            <a:solidFill>
                              <a:srgbClr val="FFBB00">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7" name="任意多边形: 形状 406">
                              <a:extLst>
                                <a:ext uri="{FF2B5EF4-FFF2-40B4-BE49-F238E27FC236}">
                                  <a16:creationId xmlns:a16="http://schemas.microsoft.com/office/drawing/2014/main" id="{EE40AD1B-21ED-4EE9-8206-9A17E46C120C}"/>
                                </a:ext>
                              </a:extLst>
                            </p:cNvPr>
                            <p:cNvSpPr/>
                            <p:nvPr/>
                          </p:nvSpPr>
                          <p:spPr>
                            <a:xfrm>
                              <a:off x="5007146" y="2129191"/>
                              <a:ext cx="141151" cy="88145"/>
                            </a:xfrm>
                            <a:custGeom>
                              <a:avLst/>
                              <a:gdLst>
                                <a:gd name="connsiteX0" fmla="*/ 141151 w 141151"/>
                                <a:gd name="connsiteY0" fmla="*/ 0 h 88145"/>
                                <a:gd name="connsiteX1" fmla="*/ 19770 w 141151"/>
                                <a:gd name="connsiteY1" fmla="*/ 86701 h 88145"/>
                                <a:gd name="connsiteX2" fmla="*/ 10137 w 141151"/>
                                <a:gd name="connsiteY2" fmla="*/ 86701 h 88145"/>
                                <a:gd name="connsiteX3" fmla="*/ 15917 w 141151"/>
                                <a:gd name="connsiteY3" fmla="*/ 86701 h 88145"/>
                                <a:gd name="connsiteX4" fmla="*/ 12063 w 141151"/>
                                <a:gd name="connsiteY4" fmla="*/ 84774 h 88145"/>
                                <a:gd name="connsiteX5" fmla="*/ 37110 w 141151"/>
                                <a:gd name="connsiteY5" fmla="*/ 36607 h 88145"/>
                                <a:gd name="connsiteX6" fmla="*/ 66011 w 141151"/>
                                <a:gd name="connsiteY6" fmla="*/ 28900 h 88145"/>
                                <a:gd name="connsiteX7" fmla="*/ 141151 w 141151"/>
                                <a:gd name="connsiteY7" fmla="*/ 0 h 8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51" h="88145">
                                  <a:moveTo>
                                    <a:pt x="141151" y="0"/>
                                  </a:moveTo>
                                  <a:cubicBezTo>
                                    <a:pt x="71791" y="65507"/>
                                    <a:pt x="37110" y="82848"/>
                                    <a:pt x="19770" y="86701"/>
                                  </a:cubicBezTo>
                                  <a:cubicBezTo>
                                    <a:pt x="15917" y="88628"/>
                                    <a:pt x="12063" y="88628"/>
                                    <a:pt x="10137" y="86701"/>
                                  </a:cubicBezTo>
                                  <a:cubicBezTo>
                                    <a:pt x="12063" y="86701"/>
                                    <a:pt x="13990" y="86701"/>
                                    <a:pt x="15917" y="86701"/>
                                  </a:cubicBezTo>
                                  <a:cubicBezTo>
                                    <a:pt x="15917" y="86701"/>
                                    <a:pt x="13990" y="86701"/>
                                    <a:pt x="12063" y="84774"/>
                                  </a:cubicBezTo>
                                  <a:cubicBezTo>
                                    <a:pt x="2430" y="77068"/>
                                    <a:pt x="-18764" y="55874"/>
                                    <a:pt x="37110" y="36607"/>
                                  </a:cubicBezTo>
                                  <a:cubicBezTo>
                                    <a:pt x="46744" y="32754"/>
                                    <a:pt x="56377" y="30827"/>
                                    <a:pt x="66011" y="28900"/>
                                  </a:cubicBezTo>
                                  <a:cubicBezTo>
                                    <a:pt x="81424" y="26974"/>
                                    <a:pt x="119958" y="17340"/>
                                    <a:pt x="141151" y="0"/>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8" name="任意多边形: 形状 407">
                              <a:extLst>
                                <a:ext uri="{FF2B5EF4-FFF2-40B4-BE49-F238E27FC236}">
                                  <a16:creationId xmlns:a16="http://schemas.microsoft.com/office/drawing/2014/main" id="{3535885E-03F1-4E84-9563-781A204CCC26}"/>
                                </a:ext>
                              </a:extLst>
                            </p:cNvPr>
                            <p:cNvSpPr/>
                            <p:nvPr/>
                          </p:nvSpPr>
                          <p:spPr>
                            <a:xfrm>
                              <a:off x="5007146" y="2129191"/>
                              <a:ext cx="141151" cy="88145"/>
                            </a:xfrm>
                            <a:custGeom>
                              <a:avLst/>
                              <a:gdLst>
                                <a:gd name="connsiteX0" fmla="*/ 141151 w 141151"/>
                                <a:gd name="connsiteY0" fmla="*/ 0 h 88145"/>
                                <a:gd name="connsiteX1" fmla="*/ 19770 w 141151"/>
                                <a:gd name="connsiteY1" fmla="*/ 86701 h 88145"/>
                                <a:gd name="connsiteX2" fmla="*/ 10137 w 141151"/>
                                <a:gd name="connsiteY2" fmla="*/ 86701 h 88145"/>
                                <a:gd name="connsiteX3" fmla="*/ 15917 w 141151"/>
                                <a:gd name="connsiteY3" fmla="*/ 86701 h 88145"/>
                                <a:gd name="connsiteX4" fmla="*/ 12063 w 141151"/>
                                <a:gd name="connsiteY4" fmla="*/ 84774 h 88145"/>
                                <a:gd name="connsiteX5" fmla="*/ 37110 w 141151"/>
                                <a:gd name="connsiteY5" fmla="*/ 36607 h 88145"/>
                                <a:gd name="connsiteX6" fmla="*/ 66011 w 141151"/>
                                <a:gd name="connsiteY6" fmla="*/ 28900 h 88145"/>
                                <a:gd name="connsiteX7" fmla="*/ 141151 w 141151"/>
                                <a:gd name="connsiteY7" fmla="*/ 0 h 8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51" h="88145">
                                  <a:moveTo>
                                    <a:pt x="141151" y="0"/>
                                  </a:moveTo>
                                  <a:cubicBezTo>
                                    <a:pt x="71791" y="65507"/>
                                    <a:pt x="37110" y="82848"/>
                                    <a:pt x="19770" y="86701"/>
                                  </a:cubicBezTo>
                                  <a:cubicBezTo>
                                    <a:pt x="15917" y="88628"/>
                                    <a:pt x="12063" y="88628"/>
                                    <a:pt x="10137" y="86701"/>
                                  </a:cubicBezTo>
                                  <a:cubicBezTo>
                                    <a:pt x="12063" y="86701"/>
                                    <a:pt x="13990" y="86701"/>
                                    <a:pt x="15917" y="86701"/>
                                  </a:cubicBezTo>
                                  <a:cubicBezTo>
                                    <a:pt x="15917" y="86701"/>
                                    <a:pt x="13990" y="86701"/>
                                    <a:pt x="12063" y="84774"/>
                                  </a:cubicBezTo>
                                  <a:cubicBezTo>
                                    <a:pt x="2430" y="77068"/>
                                    <a:pt x="-18764" y="55874"/>
                                    <a:pt x="37110" y="36607"/>
                                  </a:cubicBezTo>
                                  <a:cubicBezTo>
                                    <a:pt x="46744" y="32754"/>
                                    <a:pt x="56377" y="30827"/>
                                    <a:pt x="66011" y="28900"/>
                                  </a:cubicBezTo>
                                  <a:cubicBezTo>
                                    <a:pt x="81424" y="26974"/>
                                    <a:pt x="119958" y="17340"/>
                                    <a:pt x="141151" y="0"/>
                                  </a:cubicBezTo>
                                  <a:close/>
                                </a:path>
                              </a:pathLst>
                            </a:custGeom>
                            <a:solidFill>
                              <a:srgbClr val="FFBB00">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03" name="任意多边形: 形状 402">
                            <a:extLst>
                              <a:ext uri="{FF2B5EF4-FFF2-40B4-BE49-F238E27FC236}">
                                <a16:creationId xmlns:a16="http://schemas.microsoft.com/office/drawing/2014/main" id="{553CDD06-A78A-484D-B2E1-7C09D042EAE3}"/>
                              </a:ext>
                            </a:extLst>
                          </p:cNvPr>
                          <p:cNvSpPr/>
                          <p:nvPr/>
                        </p:nvSpPr>
                        <p:spPr>
                          <a:xfrm>
                            <a:off x="4961890" y="2082950"/>
                            <a:ext cx="103559" cy="104041"/>
                          </a:xfrm>
                          <a:custGeom>
                            <a:avLst/>
                            <a:gdLst>
                              <a:gd name="connsiteX0" fmla="*/ 93926 w 103559"/>
                              <a:gd name="connsiteY0" fmla="*/ 13487 h 104041"/>
                              <a:gd name="connsiteX1" fmla="*/ 91999 w 103559"/>
                              <a:gd name="connsiteY1" fmla="*/ 26974 h 104041"/>
                              <a:gd name="connsiteX2" fmla="*/ 95853 w 103559"/>
                              <a:gd name="connsiteY2" fmla="*/ 40460 h 104041"/>
                              <a:gd name="connsiteX3" fmla="*/ 103559 w 103559"/>
                              <a:gd name="connsiteY3" fmla="*/ 53947 h 104041"/>
                              <a:gd name="connsiteX4" fmla="*/ 82366 w 103559"/>
                              <a:gd name="connsiteY4" fmla="*/ 65507 h 104041"/>
                              <a:gd name="connsiteX5" fmla="*/ 61172 w 103559"/>
                              <a:gd name="connsiteY5" fmla="*/ 65507 h 104041"/>
                              <a:gd name="connsiteX6" fmla="*/ 32272 w 103559"/>
                              <a:gd name="connsiteY6" fmla="*/ 77068 h 104041"/>
                              <a:gd name="connsiteX7" fmla="*/ 18785 w 103559"/>
                              <a:gd name="connsiteY7" fmla="*/ 104041 h 104041"/>
                              <a:gd name="connsiteX8" fmla="*/ 18785 w 103559"/>
                              <a:gd name="connsiteY8" fmla="*/ 102114 h 104041"/>
                              <a:gd name="connsiteX9" fmla="*/ 1445 w 103559"/>
                              <a:gd name="connsiteY9" fmla="*/ 38534 h 104041"/>
                              <a:gd name="connsiteX10" fmla="*/ 1445 w 103559"/>
                              <a:gd name="connsiteY10" fmla="*/ 23120 h 104041"/>
                              <a:gd name="connsiteX11" fmla="*/ 9152 w 103559"/>
                              <a:gd name="connsiteY11" fmla="*/ 15413 h 104041"/>
                              <a:gd name="connsiteX12" fmla="*/ 38052 w 103559"/>
                              <a:gd name="connsiteY12" fmla="*/ 1927 h 104041"/>
                              <a:gd name="connsiteX13" fmla="*/ 57319 w 103559"/>
                              <a:gd name="connsiteY13" fmla="*/ 0 h 104041"/>
                              <a:gd name="connsiteX14" fmla="*/ 80439 w 103559"/>
                              <a:gd name="connsiteY14" fmla="*/ 1927 h 104041"/>
                              <a:gd name="connsiteX15" fmla="*/ 93926 w 103559"/>
                              <a:gd name="connsiteY15" fmla="*/ 13487 h 10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559" h="104041">
                                <a:moveTo>
                                  <a:pt x="93926" y="13487"/>
                                </a:moveTo>
                                <a:cubicBezTo>
                                  <a:pt x="93926" y="17340"/>
                                  <a:pt x="91999" y="21194"/>
                                  <a:pt x="91999" y="26974"/>
                                </a:cubicBezTo>
                                <a:cubicBezTo>
                                  <a:pt x="91999" y="30827"/>
                                  <a:pt x="93926" y="36607"/>
                                  <a:pt x="95853" y="40460"/>
                                </a:cubicBezTo>
                                <a:cubicBezTo>
                                  <a:pt x="97779" y="44314"/>
                                  <a:pt x="103559" y="48167"/>
                                  <a:pt x="103559" y="53947"/>
                                </a:cubicBezTo>
                                <a:cubicBezTo>
                                  <a:pt x="103559" y="63581"/>
                                  <a:pt x="90073" y="65507"/>
                                  <a:pt x="82366" y="65507"/>
                                </a:cubicBezTo>
                                <a:cubicBezTo>
                                  <a:pt x="74659" y="65507"/>
                                  <a:pt x="68879" y="65507"/>
                                  <a:pt x="61172" y="65507"/>
                                </a:cubicBezTo>
                                <a:cubicBezTo>
                                  <a:pt x="51539" y="65507"/>
                                  <a:pt x="39979" y="69361"/>
                                  <a:pt x="32272" y="77068"/>
                                </a:cubicBezTo>
                                <a:cubicBezTo>
                                  <a:pt x="24565" y="82848"/>
                                  <a:pt x="18785" y="92481"/>
                                  <a:pt x="18785" y="104041"/>
                                </a:cubicBezTo>
                                <a:cubicBezTo>
                                  <a:pt x="18785" y="104041"/>
                                  <a:pt x="18785" y="102114"/>
                                  <a:pt x="18785" y="102114"/>
                                </a:cubicBezTo>
                                <a:lnTo>
                                  <a:pt x="1445" y="38534"/>
                                </a:lnTo>
                                <a:cubicBezTo>
                                  <a:pt x="-482" y="32754"/>
                                  <a:pt x="-482" y="28900"/>
                                  <a:pt x="1445" y="23120"/>
                                </a:cubicBezTo>
                                <a:cubicBezTo>
                                  <a:pt x="3372" y="21194"/>
                                  <a:pt x="7225" y="17340"/>
                                  <a:pt x="9152" y="15413"/>
                                </a:cubicBezTo>
                                <a:cubicBezTo>
                                  <a:pt x="16859" y="9633"/>
                                  <a:pt x="26492" y="3853"/>
                                  <a:pt x="38052" y="1927"/>
                                </a:cubicBezTo>
                                <a:cubicBezTo>
                                  <a:pt x="43832" y="0"/>
                                  <a:pt x="51539" y="0"/>
                                  <a:pt x="57319" y="0"/>
                                </a:cubicBezTo>
                                <a:cubicBezTo>
                                  <a:pt x="65026" y="0"/>
                                  <a:pt x="72732" y="0"/>
                                  <a:pt x="80439" y="1927"/>
                                </a:cubicBezTo>
                                <a:cubicBezTo>
                                  <a:pt x="86219" y="3853"/>
                                  <a:pt x="91999" y="7707"/>
                                  <a:pt x="93926" y="13487"/>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94" name="图形 1">
                          <a:extLst>
                            <a:ext uri="{FF2B5EF4-FFF2-40B4-BE49-F238E27FC236}">
                              <a16:creationId xmlns:a16="http://schemas.microsoft.com/office/drawing/2014/main" id="{4ADE0191-7643-45E0-A74A-3DD712600A39}"/>
                            </a:ext>
                          </a:extLst>
                        </p:cNvPr>
                        <p:cNvGrpSpPr/>
                        <p:nvPr/>
                      </p:nvGrpSpPr>
                      <p:grpSpPr>
                        <a:xfrm>
                          <a:off x="5127104" y="2056017"/>
                          <a:ext cx="183035" cy="146388"/>
                          <a:chOff x="5127104" y="2056017"/>
                          <a:chExt cx="183035" cy="146388"/>
                        </a:xfrm>
                      </p:grpSpPr>
                      <p:grpSp>
                        <p:nvGrpSpPr>
                          <p:cNvPr id="395" name="图形 1">
                            <a:extLst>
                              <a:ext uri="{FF2B5EF4-FFF2-40B4-BE49-F238E27FC236}">
                                <a16:creationId xmlns:a16="http://schemas.microsoft.com/office/drawing/2014/main" id="{FC693DF8-7C9C-4B1F-9371-C577AA832BA7}"/>
                              </a:ext>
                            </a:extLst>
                          </p:cNvPr>
                          <p:cNvGrpSpPr/>
                          <p:nvPr/>
                        </p:nvGrpSpPr>
                        <p:grpSpPr>
                          <a:xfrm>
                            <a:off x="5127104" y="2056017"/>
                            <a:ext cx="183035" cy="146388"/>
                            <a:chOff x="5127104" y="2056017"/>
                            <a:chExt cx="183035" cy="146388"/>
                          </a:xfrm>
                        </p:grpSpPr>
                        <p:sp>
                          <p:nvSpPr>
                            <p:cNvPr id="397" name="任意多边形: 形状 396">
                              <a:extLst>
                                <a:ext uri="{FF2B5EF4-FFF2-40B4-BE49-F238E27FC236}">
                                  <a16:creationId xmlns:a16="http://schemas.microsoft.com/office/drawing/2014/main" id="{2A0086D8-C00C-4D37-8DE2-BAF14D0A089F}"/>
                                </a:ext>
                              </a:extLst>
                            </p:cNvPr>
                            <p:cNvSpPr/>
                            <p:nvPr/>
                          </p:nvSpPr>
                          <p:spPr>
                            <a:xfrm>
                              <a:off x="5127104" y="2056017"/>
                              <a:ext cx="183035" cy="146388"/>
                            </a:xfrm>
                            <a:custGeom>
                              <a:avLst/>
                              <a:gdLst>
                                <a:gd name="connsiteX0" fmla="*/ 19267 w 183035"/>
                                <a:gd name="connsiteY0" fmla="*/ 28861 h 146388"/>
                                <a:gd name="connsiteX1" fmla="*/ 0 w 183035"/>
                                <a:gd name="connsiteY1" fmla="*/ 69321 h 146388"/>
                                <a:gd name="connsiteX2" fmla="*/ 78994 w 183035"/>
                                <a:gd name="connsiteY2" fmla="*/ 90515 h 146388"/>
                                <a:gd name="connsiteX3" fmla="*/ 107895 w 183035"/>
                                <a:gd name="connsiteY3" fmla="*/ 96295 h 146388"/>
                                <a:gd name="connsiteX4" fmla="*/ 136795 w 183035"/>
                                <a:gd name="connsiteY4" fmla="*/ 142535 h 146388"/>
                                <a:gd name="connsiteX5" fmla="*/ 132942 w 183035"/>
                                <a:gd name="connsiteY5" fmla="*/ 146389 h 146388"/>
                                <a:gd name="connsiteX6" fmla="*/ 138722 w 183035"/>
                                <a:gd name="connsiteY6" fmla="*/ 146389 h 146388"/>
                                <a:gd name="connsiteX7" fmla="*/ 138722 w 183035"/>
                                <a:gd name="connsiteY7" fmla="*/ 146389 h 146388"/>
                                <a:gd name="connsiteX8" fmla="*/ 171475 w 183035"/>
                                <a:gd name="connsiteY8" fmla="*/ 119415 h 146388"/>
                                <a:gd name="connsiteX9" fmla="*/ 173402 w 183035"/>
                                <a:gd name="connsiteY9" fmla="*/ 113635 h 146388"/>
                                <a:gd name="connsiteX10" fmla="*/ 173402 w 183035"/>
                                <a:gd name="connsiteY10" fmla="*/ 111708 h 146388"/>
                                <a:gd name="connsiteX11" fmla="*/ 183035 w 183035"/>
                                <a:gd name="connsiteY11" fmla="*/ 48127 h 146388"/>
                                <a:gd name="connsiteX12" fmla="*/ 183035 w 183035"/>
                                <a:gd name="connsiteY12" fmla="*/ 32714 h 146388"/>
                                <a:gd name="connsiteX13" fmla="*/ 159915 w 183035"/>
                                <a:gd name="connsiteY13" fmla="*/ 5740 h 146388"/>
                                <a:gd name="connsiteX14" fmla="*/ 19267 w 183035"/>
                                <a:gd name="connsiteY14" fmla="*/ 28861 h 14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035" h="146388">
                                  <a:moveTo>
                                    <a:pt x="19267" y="28861"/>
                                  </a:moveTo>
                                  <a:lnTo>
                                    <a:pt x="0" y="69321"/>
                                  </a:lnTo>
                                  <a:cubicBezTo>
                                    <a:pt x="21194" y="84735"/>
                                    <a:pt x="59727" y="88588"/>
                                    <a:pt x="78994" y="90515"/>
                                  </a:cubicBezTo>
                                  <a:cubicBezTo>
                                    <a:pt x="88628" y="90515"/>
                                    <a:pt x="98261" y="92441"/>
                                    <a:pt x="107895" y="96295"/>
                                  </a:cubicBezTo>
                                  <a:cubicBezTo>
                                    <a:pt x="163769" y="111708"/>
                                    <a:pt x="146428" y="134828"/>
                                    <a:pt x="136795" y="142535"/>
                                  </a:cubicBezTo>
                                  <a:cubicBezTo>
                                    <a:pt x="134868" y="144462"/>
                                    <a:pt x="132942" y="146389"/>
                                    <a:pt x="132942" y="146389"/>
                                  </a:cubicBezTo>
                                  <a:cubicBezTo>
                                    <a:pt x="134868" y="146389"/>
                                    <a:pt x="136795" y="146389"/>
                                    <a:pt x="138722" y="146389"/>
                                  </a:cubicBezTo>
                                  <a:cubicBezTo>
                                    <a:pt x="138722" y="146389"/>
                                    <a:pt x="138722" y="146389"/>
                                    <a:pt x="138722" y="146389"/>
                                  </a:cubicBezTo>
                                  <a:cubicBezTo>
                                    <a:pt x="154135" y="142535"/>
                                    <a:pt x="165695" y="132902"/>
                                    <a:pt x="171475" y="119415"/>
                                  </a:cubicBezTo>
                                  <a:cubicBezTo>
                                    <a:pt x="171475" y="117488"/>
                                    <a:pt x="173402" y="115562"/>
                                    <a:pt x="173402" y="113635"/>
                                  </a:cubicBezTo>
                                  <a:cubicBezTo>
                                    <a:pt x="173402" y="113635"/>
                                    <a:pt x="173402" y="111708"/>
                                    <a:pt x="173402" y="111708"/>
                                  </a:cubicBezTo>
                                  <a:lnTo>
                                    <a:pt x="183035" y="48127"/>
                                  </a:lnTo>
                                  <a:cubicBezTo>
                                    <a:pt x="183035" y="42347"/>
                                    <a:pt x="183035" y="38494"/>
                                    <a:pt x="183035" y="32714"/>
                                  </a:cubicBezTo>
                                  <a:cubicBezTo>
                                    <a:pt x="181109" y="21154"/>
                                    <a:pt x="171475" y="11520"/>
                                    <a:pt x="159915" y="5740"/>
                                  </a:cubicBezTo>
                                  <a:cubicBezTo>
                                    <a:pt x="105968" y="-15453"/>
                                    <a:pt x="19267" y="28861"/>
                                    <a:pt x="19267" y="28861"/>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8" name="任意多边形: 形状 397">
                              <a:extLst>
                                <a:ext uri="{FF2B5EF4-FFF2-40B4-BE49-F238E27FC236}">
                                  <a16:creationId xmlns:a16="http://schemas.microsoft.com/office/drawing/2014/main" id="{FE911368-9C3E-4141-83E6-C91371AC28E5}"/>
                                </a:ext>
                              </a:extLst>
                            </p:cNvPr>
                            <p:cNvSpPr/>
                            <p:nvPr/>
                          </p:nvSpPr>
                          <p:spPr>
                            <a:xfrm>
                              <a:off x="5127104" y="2056017"/>
                              <a:ext cx="183035" cy="146388"/>
                            </a:xfrm>
                            <a:custGeom>
                              <a:avLst/>
                              <a:gdLst>
                                <a:gd name="connsiteX0" fmla="*/ 19267 w 183035"/>
                                <a:gd name="connsiteY0" fmla="*/ 28861 h 146388"/>
                                <a:gd name="connsiteX1" fmla="*/ 0 w 183035"/>
                                <a:gd name="connsiteY1" fmla="*/ 69321 h 146388"/>
                                <a:gd name="connsiteX2" fmla="*/ 78994 w 183035"/>
                                <a:gd name="connsiteY2" fmla="*/ 90515 h 146388"/>
                                <a:gd name="connsiteX3" fmla="*/ 107895 w 183035"/>
                                <a:gd name="connsiteY3" fmla="*/ 96295 h 146388"/>
                                <a:gd name="connsiteX4" fmla="*/ 136795 w 183035"/>
                                <a:gd name="connsiteY4" fmla="*/ 142535 h 146388"/>
                                <a:gd name="connsiteX5" fmla="*/ 132942 w 183035"/>
                                <a:gd name="connsiteY5" fmla="*/ 146389 h 146388"/>
                                <a:gd name="connsiteX6" fmla="*/ 138722 w 183035"/>
                                <a:gd name="connsiteY6" fmla="*/ 146389 h 146388"/>
                                <a:gd name="connsiteX7" fmla="*/ 138722 w 183035"/>
                                <a:gd name="connsiteY7" fmla="*/ 146389 h 146388"/>
                                <a:gd name="connsiteX8" fmla="*/ 171475 w 183035"/>
                                <a:gd name="connsiteY8" fmla="*/ 119415 h 146388"/>
                                <a:gd name="connsiteX9" fmla="*/ 173402 w 183035"/>
                                <a:gd name="connsiteY9" fmla="*/ 113635 h 146388"/>
                                <a:gd name="connsiteX10" fmla="*/ 173402 w 183035"/>
                                <a:gd name="connsiteY10" fmla="*/ 111708 h 146388"/>
                                <a:gd name="connsiteX11" fmla="*/ 183035 w 183035"/>
                                <a:gd name="connsiteY11" fmla="*/ 48127 h 146388"/>
                                <a:gd name="connsiteX12" fmla="*/ 183035 w 183035"/>
                                <a:gd name="connsiteY12" fmla="*/ 32714 h 146388"/>
                                <a:gd name="connsiteX13" fmla="*/ 159915 w 183035"/>
                                <a:gd name="connsiteY13" fmla="*/ 5740 h 146388"/>
                                <a:gd name="connsiteX14" fmla="*/ 19267 w 183035"/>
                                <a:gd name="connsiteY14" fmla="*/ 28861 h 14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035" h="146388">
                                  <a:moveTo>
                                    <a:pt x="19267" y="28861"/>
                                  </a:moveTo>
                                  <a:lnTo>
                                    <a:pt x="0" y="69321"/>
                                  </a:lnTo>
                                  <a:cubicBezTo>
                                    <a:pt x="21194" y="84735"/>
                                    <a:pt x="59727" y="88588"/>
                                    <a:pt x="78994" y="90515"/>
                                  </a:cubicBezTo>
                                  <a:cubicBezTo>
                                    <a:pt x="88628" y="90515"/>
                                    <a:pt x="98261" y="92441"/>
                                    <a:pt x="107895" y="96295"/>
                                  </a:cubicBezTo>
                                  <a:cubicBezTo>
                                    <a:pt x="163769" y="111708"/>
                                    <a:pt x="146428" y="134828"/>
                                    <a:pt x="136795" y="142535"/>
                                  </a:cubicBezTo>
                                  <a:cubicBezTo>
                                    <a:pt x="134868" y="144462"/>
                                    <a:pt x="132942" y="146389"/>
                                    <a:pt x="132942" y="146389"/>
                                  </a:cubicBezTo>
                                  <a:cubicBezTo>
                                    <a:pt x="134868" y="146389"/>
                                    <a:pt x="136795" y="146389"/>
                                    <a:pt x="138722" y="146389"/>
                                  </a:cubicBezTo>
                                  <a:cubicBezTo>
                                    <a:pt x="138722" y="146389"/>
                                    <a:pt x="138722" y="146389"/>
                                    <a:pt x="138722" y="146389"/>
                                  </a:cubicBezTo>
                                  <a:cubicBezTo>
                                    <a:pt x="154135" y="142535"/>
                                    <a:pt x="165695" y="132902"/>
                                    <a:pt x="171475" y="119415"/>
                                  </a:cubicBezTo>
                                  <a:cubicBezTo>
                                    <a:pt x="171475" y="117488"/>
                                    <a:pt x="173402" y="115562"/>
                                    <a:pt x="173402" y="113635"/>
                                  </a:cubicBezTo>
                                  <a:cubicBezTo>
                                    <a:pt x="173402" y="113635"/>
                                    <a:pt x="173402" y="111708"/>
                                    <a:pt x="173402" y="111708"/>
                                  </a:cubicBezTo>
                                  <a:lnTo>
                                    <a:pt x="183035" y="48127"/>
                                  </a:lnTo>
                                  <a:cubicBezTo>
                                    <a:pt x="183035" y="42347"/>
                                    <a:pt x="183035" y="38494"/>
                                    <a:pt x="183035" y="32714"/>
                                  </a:cubicBezTo>
                                  <a:cubicBezTo>
                                    <a:pt x="181109" y="21154"/>
                                    <a:pt x="171475" y="11520"/>
                                    <a:pt x="159915" y="5740"/>
                                  </a:cubicBezTo>
                                  <a:cubicBezTo>
                                    <a:pt x="105968" y="-15453"/>
                                    <a:pt x="19267" y="28861"/>
                                    <a:pt x="19267" y="28861"/>
                                  </a:cubicBezTo>
                                  <a:close/>
                                </a:path>
                              </a:pathLst>
                            </a:custGeom>
                            <a:solidFill>
                              <a:srgbClr val="FFBB00">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9" name="任意多边形: 形状 398">
                              <a:extLst>
                                <a:ext uri="{FF2B5EF4-FFF2-40B4-BE49-F238E27FC236}">
                                  <a16:creationId xmlns:a16="http://schemas.microsoft.com/office/drawing/2014/main" id="{D992FE66-9376-4906-B976-F7C573E8770A}"/>
                                </a:ext>
                              </a:extLst>
                            </p:cNvPr>
                            <p:cNvSpPr/>
                            <p:nvPr/>
                          </p:nvSpPr>
                          <p:spPr>
                            <a:xfrm>
                              <a:off x="5129030" y="2075905"/>
                              <a:ext cx="72439" cy="64185"/>
                            </a:xfrm>
                            <a:custGeom>
                              <a:avLst/>
                              <a:gdLst>
                                <a:gd name="connsiteX0" fmla="*/ 44314 w 72439"/>
                                <a:gd name="connsiteY0" fmla="*/ 62920 h 64185"/>
                                <a:gd name="connsiteX1" fmla="*/ 67434 w 72439"/>
                                <a:gd name="connsiteY1" fmla="*/ 60993 h 64185"/>
                                <a:gd name="connsiteX2" fmla="*/ 71287 w 72439"/>
                                <a:gd name="connsiteY2" fmla="*/ 45579 h 64185"/>
                                <a:gd name="connsiteX3" fmla="*/ 65507 w 72439"/>
                                <a:gd name="connsiteY3" fmla="*/ 37873 h 64185"/>
                                <a:gd name="connsiteX4" fmla="*/ 61654 w 72439"/>
                                <a:gd name="connsiteY4" fmla="*/ 32093 h 64185"/>
                                <a:gd name="connsiteX5" fmla="*/ 65507 w 72439"/>
                                <a:gd name="connsiteY5" fmla="*/ 18606 h 64185"/>
                                <a:gd name="connsiteX6" fmla="*/ 69361 w 72439"/>
                                <a:gd name="connsiteY6" fmla="*/ 8972 h 64185"/>
                                <a:gd name="connsiteX7" fmla="*/ 65507 w 72439"/>
                                <a:gd name="connsiteY7" fmla="*/ 3192 h 64185"/>
                                <a:gd name="connsiteX8" fmla="*/ 46241 w 72439"/>
                                <a:gd name="connsiteY8" fmla="*/ 1266 h 64185"/>
                                <a:gd name="connsiteX9" fmla="*/ 25047 w 72439"/>
                                <a:gd name="connsiteY9" fmla="*/ 10899 h 64185"/>
                                <a:gd name="connsiteX10" fmla="*/ 13487 w 72439"/>
                                <a:gd name="connsiteY10" fmla="*/ 18606 h 64185"/>
                                <a:gd name="connsiteX11" fmla="*/ 0 w 72439"/>
                                <a:gd name="connsiteY11" fmla="*/ 43653 h 64185"/>
                                <a:gd name="connsiteX12" fmla="*/ 21194 w 72439"/>
                                <a:gd name="connsiteY12" fmla="*/ 53286 h 64185"/>
                                <a:gd name="connsiteX13" fmla="*/ 44314 w 72439"/>
                                <a:gd name="connsiteY13" fmla="*/ 62920 h 6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439" h="64185">
                                  <a:moveTo>
                                    <a:pt x="44314" y="62920"/>
                                  </a:moveTo>
                                  <a:cubicBezTo>
                                    <a:pt x="52021" y="64846"/>
                                    <a:pt x="61654" y="64846"/>
                                    <a:pt x="67434" y="60993"/>
                                  </a:cubicBezTo>
                                  <a:cubicBezTo>
                                    <a:pt x="73214" y="57140"/>
                                    <a:pt x="73214" y="51359"/>
                                    <a:pt x="71287" y="45579"/>
                                  </a:cubicBezTo>
                                  <a:cubicBezTo>
                                    <a:pt x="69361" y="41726"/>
                                    <a:pt x="67434" y="39799"/>
                                    <a:pt x="65507" y="37873"/>
                                  </a:cubicBezTo>
                                  <a:cubicBezTo>
                                    <a:pt x="63581" y="35946"/>
                                    <a:pt x="61654" y="34019"/>
                                    <a:pt x="61654" y="32093"/>
                                  </a:cubicBezTo>
                                  <a:cubicBezTo>
                                    <a:pt x="59727" y="28239"/>
                                    <a:pt x="63581" y="22459"/>
                                    <a:pt x="65507" y="18606"/>
                                  </a:cubicBezTo>
                                  <a:cubicBezTo>
                                    <a:pt x="67434" y="16679"/>
                                    <a:pt x="69361" y="12826"/>
                                    <a:pt x="69361" y="8972"/>
                                  </a:cubicBezTo>
                                  <a:cubicBezTo>
                                    <a:pt x="69361" y="7046"/>
                                    <a:pt x="67434" y="5119"/>
                                    <a:pt x="65507" y="3192"/>
                                  </a:cubicBezTo>
                                  <a:cubicBezTo>
                                    <a:pt x="59727" y="-661"/>
                                    <a:pt x="52021" y="-661"/>
                                    <a:pt x="46241" y="1266"/>
                                  </a:cubicBezTo>
                                  <a:cubicBezTo>
                                    <a:pt x="38534" y="3192"/>
                                    <a:pt x="30827" y="7046"/>
                                    <a:pt x="25047" y="10899"/>
                                  </a:cubicBezTo>
                                  <a:cubicBezTo>
                                    <a:pt x="21194" y="12826"/>
                                    <a:pt x="17340" y="16679"/>
                                    <a:pt x="13487" y="18606"/>
                                  </a:cubicBezTo>
                                  <a:lnTo>
                                    <a:pt x="0" y="43653"/>
                                  </a:lnTo>
                                  <a:cubicBezTo>
                                    <a:pt x="5780" y="47506"/>
                                    <a:pt x="13487" y="51359"/>
                                    <a:pt x="21194" y="53286"/>
                                  </a:cubicBezTo>
                                  <a:cubicBezTo>
                                    <a:pt x="28900" y="57140"/>
                                    <a:pt x="36607" y="60993"/>
                                    <a:pt x="44314" y="62920"/>
                                  </a:cubicBezTo>
                                  <a:close/>
                                </a:path>
                              </a:pathLst>
                            </a:custGeom>
                            <a:solidFill>
                              <a:srgbClr val="FFBB00">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0" name="任意多边形: 形状 399">
                              <a:extLst>
                                <a:ext uri="{FF2B5EF4-FFF2-40B4-BE49-F238E27FC236}">
                                  <a16:creationId xmlns:a16="http://schemas.microsoft.com/office/drawing/2014/main" id="{FB539C64-7CC2-4373-8896-62A2D58476D8}"/>
                                </a:ext>
                              </a:extLst>
                            </p:cNvPr>
                            <p:cNvSpPr/>
                            <p:nvPr/>
                          </p:nvSpPr>
                          <p:spPr>
                            <a:xfrm>
                              <a:off x="5127104" y="2125338"/>
                              <a:ext cx="147108" cy="75140"/>
                            </a:xfrm>
                            <a:custGeom>
                              <a:avLst/>
                              <a:gdLst>
                                <a:gd name="connsiteX0" fmla="*/ 0 w 147108"/>
                                <a:gd name="connsiteY0" fmla="*/ 0 h 75140"/>
                                <a:gd name="connsiteX1" fmla="*/ 129088 w 147108"/>
                                <a:gd name="connsiteY1" fmla="*/ 75141 h 75140"/>
                                <a:gd name="connsiteX2" fmla="*/ 138722 w 147108"/>
                                <a:gd name="connsiteY2" fmla="*/ 75141 h 75140"/>
                                <a:gd name="connsiteX3" fmla="*/ 132942 w 147108"/>
                                <a:gd name="connsiteY3" fmla="*/ 75141 h 75140"/>
                                <a:gd name="connsiteX4" fmla="*/ 136795 w 147108"/>
                                <a:gd name="connsiteY4" fmla="*/ 71287 h 75140"/>
                                <a:gd name="connsiteX5" fmla="*/ 107895 w 147108"/>
                                <a:gd name="connsiteY5" fmla="*/ 25047 h 75140"/>
                                <a:gd name="connsiteX6" fmla="*/ 78994 w 147108"/>
                                <a:gd name="connsiteY6" fmla="*/ 19267 h 75140"/>
                                <a:gd name="connsiteX7" fmla="*/ 0 w 147108"/>
                                <a:gd name="connsiteY7" fmla="*/ 0 h 7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108" h="75140">
                                  <a:moveTo>
                                    <a:pt x="0" y="0"/>
                                  </a:moveTo>
                                  <a:cubicBezTo>
                                    <a:pt x="75141" y="57801"/>
                                    <a:pt x="111748" y="73214"/>
                                    <a:pt x="129088" y="75141"/>
                                  </a:cubicBezTo>
                                  <a:cubicBezTo>
                                    <a:pt x="132942" y="75141"/>
                                    <a:pt x="136795" y="75141"/>
                                    <a:pt x="138722" y="75141"/>
                                  </a:cubicBezTo>
                                  <a:cubicBezTo>
                                    <a:pt x="136795" y="75141"/>
                                    <a:pt x="134868" y="75141"/>
                                    <a:pt x="132942" y="75141"/>
                                  </a:cubicBezTo>
                                  <a:cubicBezTo>
                                    <a:pt x="132942" y="75141"/>
                                    <a:pt x="134868" y="73214"/>
                                    <a:pt x="136795" y="71287"/>
                                  </a:cubicBezTo>
                                  <a:cubicBezTo>
                                    <a:pt x="146428" y="63581"/>
                                    <a:pt x="163769" y="40460"/>
                                    <a:pt x="107895" y="25047"/>
                                  </a:cubicBezTo>
                                  <a:cubicBezTo>
                                    <a:pt x="98261" y="23120"/>
                                    <a:pt x="88628" y="21194"/>
                                    <a:pt x="78994" y="19267"/>
                                  </a:cubicBezTo>
                                  <a:cubicBezTo>
                                    <a:pt x="59727" y="19267"/>
                                    <a:pt x="21194" y="15413"/>
                                    <a:pt x="0" y="0"/>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1" name="任意多边形: 形状 400">
                              <a:extLst>
                                <a:ext uri="{FF2B5EF4-FFF2-40B4-BE49-F238E27FC236}">
                                  <a16:creationId xmlns:a16="http://schemas.microsoft.com/office/drawing/2014/main" id="{1262A55D-CE82-49EB-9376-F57BD3CA1379}"/>
                                </a:ext>
                              </a:extLst>
                            </p:cNvPr>
                            <p:cNvSpPr/>
                            <p:nvPr/>
                          </p:nvSpPr>
                          <p:spPr>
                            <a:xfrm>
                              <a:off x="5127104" y="2125338"/>
                              <a:ext cx="147108" cy="75140"/>
                            </a:xfrm>
                            <a:custGeom>
                              <a:avLst/>
                              <a:gdLst>
                                <a:gd name="connsiteX0" fmla="*/ 0 w 147108"/>
                                <a:gd name="connsiteY0" fmla="*/ 0 h 75140"/>
                                <a:gd name="connsiteX1" fmla="*/ 129088 w 147108"/>
                                <a:gd name="connsiteY1" fmla="*/ 75141 h 75140"/>
                                <a:gd name="connsiteX2" fmla="*/ 138722 w 147108"/>
                                <a:gd name="connsiteY2" fmla="*/ 75141 h 75140"/>
                                <a:gd name="connsiteX3" fmla="*/ 132942 w 147108"/>
                                <a:gd name="connsiteY3" fmla="*/ 75141 h 75140"/>
                                <a:gd name="connsiteX4" fmla="*/ 136795 w 147108"/>
                                <a:gd name="connsiteY4" fmla="*/ 71287 h 75140"/>
                                <a:gd name="connsiteX5" fmla="*/ 107895 w 147108"/>
                                <a:gd name="connsiteY5" fmla="*/ 25047 h 75140"/>
                                <a:gd name="connsiteX6" fmla="*/ 78994 w 147108"/>
                                <a:gd name="connsiteY6" fmla="*/ 19267 h 75140"/>
                                <a:gd name="connsiteX7" fmla="*/ 0 w 147108"/>
                                <a:gd name="connsiteY7" fmla="*/ 0 h 7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108" h="75140">
                                  <a:moveTo>
                                    <a:pt x="0" y="0"/>
                                  </a:moveTo>
                                  <a:cubicBezTo>
                                    <a:pt x="75141" y="57801"/>
                                    <a:pt x="111748" y="73214"/>
                                    <a:pt x="129088" y="75141"/>
                                  </a:cubicBezTo>
                                  <a:cubicBezTo>
                                    <a:pt x="132942" y="75141"/>
                                    <a:pt x="136795" y="75141"/>
                                    <a:pt x="138722" y="75141"/>
                                  </a:cubicBezTo>
                                  <a:cubicBezTo>
                                    <a:pt x="136795" y="75141"/>
                                    <a:pt x="134868" y="75141"/>
                                    <a:pt x="132942" y="75141"/>
                                  </a:cubicBezTo>
                                  <a:cubicBezTo>
                                    <a:pt x="132942" y="75141"/>
                                    <a:pt x="134868" y="73214"/>
                                    <a:pt x="136795" y="71287"/>
                                  </a:cubicBezTo>
                                  <a:cubicBezTo>
                                    <a:pt x="146428" y="63581"/>
                                    <a:pt x="163769" y="40460"/>
                                    <a:pt x="107895" y="25047"/>
                                  </a:cubicBezTo>
                                  <a:cubicBezTo>
                                    <a:pt x="98261" y="23120"/>
                                    <a:pt x="88628" y="21194"/>
                                    <a:pt x="78994" y="19267"/>
                                  </a:cubicBezTo>
                                  <a:cubicBezTo>
                                    <a:pt x="59727" y="19267"/>
                                    <a:pt x="21194" y="15413"/>
                                    <a:pt x="0" y="0"/>
                                  </a:cubicBezTo>
                                  <a:close/>
                                </a:path>
                              </a:pathLst>
                            </a:custGeom>
                            <a:solidFill>
                              <a:srgbClr val="FFBB00">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96" name="任意多边形: 形状 395">
                            <a:extLst>
                              <a:ext uri="{FF2B5EF4-FFF2-40B4-BE49-F238E27FC236}">
                                <a16:creationId xmlns:a16="http://schemas.microsoft.com/office/drawing/2014/main" id="{C4F100ED-1E72-41C0-8052-01D592A62783}"/>
                              </a:ext>
                            </a:extLst>
                          </p:cNvPr>
                          <p:cNvSpPr/>
                          <p:nvPr/>
                        </p:nvSpPr>
                        <p:spPr>
                          <a:xfrm>
                            <a:off x="5211878" y="2067537"/>
                            <a:ext cx="98261" cy="100187"/>
                          </a:xfrm>
                          <a:custGeom>
                            <a:avLst/>
                            <a:gdLst>
                              <a:gd name="connsiteX0" fmla="*/ 3853 w 98261"/>
                              <a:gd name="connsiteY0" fmla="*/ 15413 h 100187"/>
                              <a:gd name="connsiteX1" fmla="*/ 7707 w 98261"/>
                              <a:gd name="connsiteY1" fmla="*/ 28900 h 100187"/>
                              <a:gd name="connsiteX2" fmla="*/ 5780 w 98261"/>
                              <a:gd name="connsiteY2" fmla="*/ 42387 h 100187"/>
                              <a:gd name="connsiteX3" fmla="*/ 0 w 98261"/>
                              <a:gd name="connsiteY3" fmla="*/ 57801 h 100187"/>
                              <a:gd name="connsiteX4" fmla="*/ 23120 w 98261"/>
                              <a:gd name="connsiteY4" fmla="*/ 67434 h 100187"/>
                              <a:gd name="connsiteX5" fmla="*/ 44314 w 98261"/>
                              <a:gd name="connsiteY5" fmla="*/ 65507 h 100187"/>
                              <a:gd name="connsiteX6" fmla="*/ 73214 w 98261"/>
                              <a:gd name="connsiteY6" fmla="*/ 75141 h 100187"/>
                              <a:gd name="connsiteX7" fmla="*/ 88628 w 98261"/>
                              <a:gd name="connsiteY7" fmla="*/ 100188 h 100187"/>
                              <a:gd name="connsiteX8" fmla="*/ 88628 w 98261"/>
                              <a:gd name="connsiteY8" fmla="*/ 98261 h 100187"/>
                              <a:gd name="connsiteX9" fmla="*/ 98261 w 98261"/>
                              <a:gd name="connsiteY9" fmla="*/ 34680 h 100187"/>
                              <a:gd name="connsiteX10" fmla="*/ 98261 w 98261"/>
                              <a:gd name="connsiteY10" fmla="*/ 19267 h 100187"/>
                              <a:gd name="connsiteX11" fmla="*/ 90554 w 98261"/>
                              <a:gd name="connsiteY11" fmla="*/ 11560 h 100187"/>
                              <a:gd name="connsiteX12" fmla="*/ 61654 w 98261"/>
                              <a:gd name="connsiteY12" fmla="*/ 0 h 100187"/>
                              <a:gd name="connsiteX13" fmla="*/ 40460 w 98261"/>
                              <a:gd name="connsiteY13" fmla="*/ 0 h 100187"/>
                              <a:gd name="connsiteX14" fmla="*/ 17340 w 98261"/>
                              <a:gd name="connsiteY14" fmla="*/ 5780 h 100187"/>
                              <a:gd name="connsiteX15" fmla="*/ 3853 w 98261"/>
                              <a:gd name="connsiteY15" fmla="*/ 15413 h 10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261" h="100187">
                                <a:moveTo>
                                  <a:pt x="3853" y="15413"/>
                                </a:moveTo>
                                <a:cubicBezTo>
                                  <a:pt x="3853" y="19267"/>
                                  <a:pt x="7707" y="23120"/>
                                  <a:pt x="7707" y="28900"/>
                                </a:cubicBezTo>
                                <a:cubicBezTo>
                                  <a:pt x="7707" y="32754"/>
                                  <a:pt x="7707" y="38534"/>
                                  <a:pt x="5780" y="42387"/>
                                </a:cubicBezTo>
                                <a:cubicBezTo>
                                  <a:pt x="3853" y="48167"/>
                                  <a:pt x="0" y="50094"/>
                                  <a:pt x="0" y="57801"/>
                                </a:cubicBezTo>
                                <a:cubicBezTo>
                                  <a:pt x="0" y="67434"/>
                                  <a:pt x="15413" y="67434"/>
                                  <a:pt x="23120" y="67434"/>
                                </a:cubicBezTo>
                                <a:cubicBezTo>
                                  <a:pt x="30827" y="67434"/>
                                  <a:pt x="36607" y="65507"/>
                                  <a:pt x="44314" y="65507"/>
                                </a:cubicBezTo>
                                <a:cubicBezTo>
                                  <a:pt x="53947" y="65507"/>
                                  <a:pt x="65507" y="67434"/>
                                  <a:pt x="73214" y="75141"/>
                                </a:cubicBezTo>
                                <a:cubicBezTo>
                                  <a:pt x="80921" y="80921"/>
                                  <a:pt x="86701" y="90554"/>
                                  <a:pt x="88628" y="100188"/>
                                </a:cubicBezTo>
                                <a:cubicBezTo>
                                  <a:pt x="88628" y="100188"/>
                                  <a:pt x="88628" y="98261"/>
                                  <a:pt x="88628" y="98261"/>
                                </a:cubicBezTo>
                                <a:lnTo>
                                  <a:pt x="98261" y="34680"/>
                                </a:lnTo>
                                <a:cubicBezTo>
                                  <a:pt x="98261" y="28900"/>
                                  <a:pt x="98261" y="25047"/>
                                  <a:pt x="98261" y="19267"/>
                                </a:cubicBezTo>
                                <a:cubicBezTo>
                                  <a:pt x="96334" y="17340"/>
                                  <a:pt x="92481" y="13487"/>
                                  <a:pt x="90554" y="11560"/>
                                </a:cubicBezTo>
                                <a:cubicBezTo>
                                  <a:pt x="80921" y="5780"/>
                                  <a:pt x="71287" y="1927"/>
                                  <a:pt x="61654" y="0"/>
                                </a:cubicBezTo>
                                <a:cubicBezTo>
                                  <a:pt x="55874" y="0"/>
                                  <a:pt x="48167" y="0"/>
                                  <a:pt x="40460" y="0"/>
                                </a:cubicBezTo>
                                <a:cubicBezTo>
                                  <a:pt x="32754" y="0"/>
                                  <a:pt x="25047" y="1927"/>
                                  <a:pt x="17340" y="5780"/>
                                </a:cubicBezTo>
                                <a:cubicBezTo>
                                  <a:pt x="9633" y="5780"/>
                                  <a:pt x="3853" y="9633"/>
                                  <a:pt x="3853" y="15413"/>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88" name="图形 1">
                        <a:extLst>
                          <a:ext uri="{FF2B5EF4-FFF2-40B4-BE49-F238E27FC236}">
                            <a16:creationId xmlns:a16="http://schemas.microsoft.com/office/drawing/2014/main" id="{FAE2F419-392C-4F30-8289-94A5347708ED}"/>
                          </a:ext>
                        </a:extLst>
                      </p:cNvPr>
                      <p:cNvGrpSpPr/>
                      <p:nvPr/>
                    </p:nvGrpSpPr>
                    <p:grpSpPr>
                      <a:xfrm>
                        <a:off x="5101575" y="2046343"/>
                        <a:ext cx="62135" cy="96548"/>
                        <a:chOff x="5101575" y="2046343"/>
                        <a:chExt cx="62135" cy="96548"/>
                      </a:xfrm>
                      <a:solidFill>
                        <a:srgbClr val="FFBB00"/>
                      </a:solidFill>
                    </p:grpSpPr>
                    <p:sp>
                      <p:nvSpPr>
                        <p:cNvPr id="389" name="任意多边形: 形状 388">
                          <a:extLst>
                            <a:ext uri="{FF2B5EF4-FFF2-40B4-BE49-F238E27FC236}">
                              <a16:creationId xmlns:a16="http://schemas.microsoft.com/office/drawing/2014/main" id="{7D583255-D96D-4900-8D3C-E431214647EC}"/>
                            </a:ext>
                          </a:extLst>
                        </p:cNvPr>
                        <p:cNvSpPr/>
                        <p:nvPr/>
                      </p:nvSpPr>
                      <p:spPr>
                        <a:xfrm>
                          <a:off x="5101575" y="2046343"/>
                          <a:ext cx="62135" cy="96548"/>
                        </a:xfrm>
                        <a:custGeom>
                          <a:avLst/>
                          <a:gdLst>
                            <a:gd name="connsiteX0" fmla="*/ 60209 w 62135"/>
                            <a:gd name="connsiteY0" fmla="*/ 50094 h 96548"/>
                            <a:gd name="connsiteX1" fmla="*/ 58282 w 62135"/>
                            <a:gd name="connsiteY1" fmla="*/ 34680 h 96548"/>
                            <a:gd name="connsiteX2" fmla="*/ 54429 w 62135"/>
                            <a:gd name="connsiteY2" fmla="*/ 15414 h 96548"/>
                            <a:gd name="connsiteX3" fmla="*/ 46722 w 62135"/>
                            <a:gd name="connsiteY3" fmla="*/ 1927 h 96548"/>
                            <a:gd name="connsiteX4" fmla="*/ 33235 w 62135"/>
                            <a:gd name="connsiteY4" fmla="*/ 0 h 96548"/>
                            <a:gd name="connsiteX5" fmla="*/ 12042 w 62135"/>
                            <a:gd name="connsiteY5" fmla="*/ 3853 h 96548"/>
                            <a:gd name="connsiteX6" fmla="*/ 2408 w 62135"/>
                            <a:gd name="connsiteY6" fmla="*/ 15414 h 96548"/>
                            <a:gd name="connsiteX7" fmla="*/ 482 w 62135"/>
                            <a:gd name="connsiteY7" fmla="*/ 44314 h 96548"/>
                            <a:gd name="connsiteX8" fmla="*/ 2408 w 62135"/>
                            <a:gd name="connsiteY8" fmla="*/ 77068 h 96548"/>
                            <a:gd name="connsiteX9" fmla="*/ 8188 w 62135"/>
                            <a:gd name="connsiteY9" fmla="*/ 90554 h 96548"/>
                            <a:gd name="connsiteX10" fmla="*/ 23602 w 62135"/>
                            <a:gd name="connsiteY10" fmla="*/ 96334 h 96548"/>
                            <a:gd name="connsiteX11" fmla="*/ 56356 w 62135"/>
                            <a:gd name="connsiteY11" fmla="*/ 90554 h 96548"/>
                            <a:gd name="connsiteX12" fmla="*/ 62136 w 62135"/>
                            <a:gd name="connsiteY12" fmla="*/ 73214 h 96548"/>
                            <a:gd name="connsiteX13" fmla="*/ 60209 w 62135"/>
                            <a:gd name="connsiteY13" fmla="*/ 50094 h 9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135" h="96548">
                              <a:moveTo>
                                <a:pt x="60209" y="50094"/>
                              </a:moveTo>
                              <a:cubicBezTo>
                                <a:pt x="60209" y="44314"/>
                                <a:pt x="58282" y="38534"/>
                                <a:pt x="58282" y="34680"/>
                              </a:cubicBezTo>
                              <a:cubicBezTo>
                                <a:pt x="56356" y="28900"/>
                                <a:pt x="56356" y="23120"/>
                                <a:pt x="54429" y="15414"/>
                              </a:cubicBezTo>
                              <a:cubicBezTo>
                                <a:pt x="52502" y="9633"/>
                                <a:pt x="50576" y="5780"/>
                                <a:pt x="46722" y="1927"/>
                              </a:cubicBezTo>
                              <a:cubicBezTo>
                                <a:pt x="42869" y="0"/>
                                <a:pt x="39015" y="0"/>
                                <a:pt x="33235" y="0"/>
                              </a:cubicBezTo>
                              <a:cubicBezTo>
                                <a:pt x="25529" y="0"/>
                                <a:pt x="19749" y="1927"/>
                                <a:pt x="12042" y="3853"/>
                              </a:cubicBezTo>
                              <a:cubicBezTo>
                                <a:pt x="8188" y="5780"/>
                                <a:pt x="4335" y="11560"/>
                                <a:pt x="2408" y="15414"/>
                              </a:cubicBezTo>
                              <a:cubicBezTo>
                                <a:pt x="-1445" y="25047"/>
                                <a:pt x="482" y="34680"/>
                                <a:pt x="482" y="44314"/>
                              </a:cubicBezTo>
                              <a:cubicBezTo>
                                <a:pt x="482" y="55874"/>
                                <a:pt x="482" y="65507"/>
                                <a:pt x="2408" y="77068"/>
                              </a:cubicBezTo>
                              <a:cubicBezTo>
                                <a:pt x="2408" y="82848"/>
                                <a:pt x="4335" y="86701"/>
                                <a:pt x="8188" y="90554"/>
                              </a:cubicBezTo>
                              <a:cubicBezTo>
                                <a:pt x="12042" y="96334"/>
                                <a:pt x="17822" y="96334"/>
                                <a:pt x="23602" y="96334"/>
                              </a:cubicBezTo>
                              <a:cubicBezTo>
                                <a:pt x="33235" y="96334"/>
                                <a:pt x="48649" y="98261"/>
                                <a:pt x="56356" y="90554"/>
                              </a:cubicBezTo>
                              <a:cubicBezTo>
                                <a:pt x="60209" y="86701"/>
                                <a:pt x="62136" y="78994"/>
                                <a:pt x="62136" y="73214"/>
                              </a:cubicBezTo>
                              <a:cubicBezTo>
                                <a:pt x="62136" y="65507"/>
                                <a:pt x="62136" y="57801"/>
                                <a:pt x="60209" y="50094"/>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0" name="任意多边形: 形状 389">
                          <a:extLst>
                            <a:ext uri="{FF2B5EF4-FFF2-40B4-BE49-F238E27FC236}">
                              <a16:creationId xmlns:a16="http://schemas.microsoft.com/office/drawing/2014/main" id="{CFAFABD6-AF2E-4691-9C0E-5389A9AEBABA}"/>
                            </a:ext>
                          </a:extLst>
                        </p:cNvPr>
                        <p:cNvSpPr/>
                        <p:nvPr/>
                      </p:nvSpPr>
                      <p:spPr>
                        <a:xfrm>
                          <a:off x="5107837" y="2048270"/>
                          <a:ext cx="47685" cy="77281"/>
                        </a:xfrm>
                        <a:custGeom>
                          <a:avLst/>
                          <a:gdLst>
                            <a:gd name="connsiteX0" fmla="*/ 46241 w 47685"/>
                            <a:gd name="connsiteY0" fmla="*/ 36607 h 77281"/>
                            <a:gd name="connsiteX1" fmla="*/ 44314 w 47685"/>
                            <a:gd name="connsiteY1" fmla="*/ 25047 h 77281"/>
                            <a:gd name="connsiteX2" fmla="*/ 40460 w 47685"/>
                            <a:gd name="connsiteY2" fmla="*/ 11560 h 77281"/>
                            <a:gd name="connsiteX3" fmla="*/ 34680 w 47685"/>
                            <a:gd name="connsiteY3" fmla="*/ 1927 h 77281"/>
                            <a:gd name="connsiteX4" fmla="*/ 25047 w 47685"/>
                            <a:gd name="connsiteY4" fmla="*/ 0 h 77281"/>
                            <a:gd name="connsiteX5" fmla="*/ 9633 w 47685"/>
                            <a:gd name="connsiteY5" fmla="*/ 3853 h 77281"/>
                            <a:gd name="connsiteX6" fmla="*/ 1927 w 47685"/>
                            <a:gd name="connsiteY6" fmla="*/ 13487 h 77281"/>
                            <a:gd name="connsiteX7" fmla="*/ 0 w 47685"/>
                            <a:gd name="connsiteY7" fmla="*/ 34680 h 77281"/>
                            <a:gd name="connsiteX8" fmla="*/ 1927 w 47685"/>
                            <a:gd name="connsiteY8" fmla="*/ 59727 h 77281"/>
                            <a:gd name="connsiteX9" fmla="*/ 5780 w 47685"/>
                            <a:gd name="connsiteY9" fmla="*/ 71287 h 77281"/>
                            <a:gd name="connsiteX10" fmla="*/ 17340 w 47685"/>
                            <a:gd name="connsiteY10" fmla="*/ 77068 h 77281"/>
                            <a:gd name="connsiteX11" fmla="*/ 42387 w 47685"/>
                            <a:gd name="connsiteY11" fmla="*/ 71287 h 77281"/>
                            <a:gd name="connsiteX12" fmla="*/ 46241 w 47685"/>
                            <a:gd name="connsiteY12" fmla="*/ 57801 h 77281"/>
                            <a:gd name="connsiteX13" fmla="*/ 46241 w 47685"/>
                            <a:gd name="connsiteY13" fmla="*/ 36607 h 7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85" h="77281">
                              <a:moveTo>
                                <a:pt x="46241" y="36607"/>
                              </a:moveTo>
                              <a:cubicBezTo>
                                <a:pt x="46241" y="32754"/>
                                <a:pt x="44314" y="28900"/>
                                <a:pt x="44314" y="25047"/>
                              </a:cubicBezTo>
                              <a:cubicBezTo>
                                <a:pt x="42387" y="21194"/>
                                <a:pt x="42387" y="15413"/>
                                <a:pt x="40460" y="11560"/>
                              </a:cubicBezTo>
                              <a:cubicBezTo>
                                <a:pt x="38534" y="7707"/>
                                <a:pt x="36607" y="3853"/>
                                <a:pt x="34680" y="1927"/>
                              </a:cubicBezTo>
                              <a:cubicBezTo>
                                <a:pt x="30827" y="0"/>
                                <a:pt x="28900" y="0"/>
                                <a:pt x="25047" y="0"/>
                              </a:cubicBezTo>
                              <a:cubicBezTo>
                                <a:pt x="19267" y="0"/>
                                <a:pt x="13487" y="0"/>
                                <a:pt x="9633" y="3853"/>
                              </a:cubicBezTo>
                              <a:cubicBezTo>
                                <a:pt x="5780" y="5780"/>
                                <a:pt x="3853" y="9633"/>
                                <a:pt x="1927" y="13487"/>
                              </a:cubicBezTo>
                              <a:cubicBezTo>
                                <a:pt x="0" y="21194"/>
                                <a:pt x="0" y="28900"/>
                                <a:pt x="0" y="34680"/>
                              </a:cubicBezTo>
                              <a:cubicBezTo>
                                <a:pt x="0" y="42387"/>
                                <a:pt x="0" y="52021"/>
                                <a:pt x="1927" y="59727"/>
                              </a:cubicBezTo>
                              <a:cubicBezTo>
                                <a:pt x="1927" y="63581"/>
                                <a:pt x="3853" y="67434"/>
                                <a:pt x="5780" y="71287"/>
                              </a:cubicBezTo>
                              <a:cubicBezTo>
                                <a:pt x="7707" y="75141"/>
                                <a:pt x="13487" y="75141"/>
                                <a:pt x="17340" y="77068"/>
                              </a:cubicBezTo>
                              <a:cubicBezTo>
                                <a:pt x="25047" y="77068"/>
                                <a:pt x="36607" y="78994"/>
                                <a:pt x="42387" y="71287"/>
                              </a:cubicBezTo>
                              <a:cubicBezTo>
                                <a:pt x="46241" y="67434"/>
                                <a:pt x="46241" y="61654"/>
                                <a:pt x="46241" y="57801"/>
                              </a:cubicBezTo>
                              <a:cubicBezTo>
                                <a:pt x="48167" y="50094"/>
                                <a:pt x="48167" y="44314"/>
                                <a:pt x="46241" y="36607"/>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1" name="任意多边形: 形状 390">
                          <a:extLst>
                            <a:ext uri="{FF2B5EF4-FFF2-40B4-BE49-F238E27FC236}">
                              <a16:creationId xmlns:a16="http://schemas.microsoft.com/office/drawing/2014/main" id="{8576AA37-8959-42BE-BF3E-68F1656B3FB7}"/>
                            </a:ext>
                          </a:extLst>
                        </p:cNvPr>
                        <p:cNvSpPr/>
                        <p:nvPr/>
                      </p:nvSpPr>
                      <p:spPr>
                        <a:xfrm>
                          <a:off x="5113617" y="2046343"/>
                          <a:ext cx="36607" cy="54255"/>
                        </a:xfrm>
                        <a:custGeom>
                          <a:avLst/>
                          <a:gdLst>
                            <a:gd name="connsiteX0" fmla="*/ 34680 w 36607"/>
                            <a:gd name="connsiteY0" fmla="*/ 28900 h 54255"/>
                            <a:gd name="connsiteX1" fmla="*/ 32754 w 36607"/>
                            <a:gd name="connsiteY1" fmla="*/ 19267 h 54255"/>
                            <a:gd name="connsiteX2" fmla="*/ 30827 w 36607"/>
                            <a:gd name="connsiteY2" fmla="*/ 9633 h 54255"/>
                            <a:gd name="connsiteX3" fmla="*/ 26974 w 36607"/>
                            <a:gd name="connsiteY3" fmla="*/ 1927 h 54255"/>
                            <a:gd name="connsiteX4" fmla="*/ 19267 w 36607"/>
                            <a:gd name="connsiteY4" fmla="*/ 0 h 54255"/>
                            <a:gd name="connsiteX5" fmla="*/ 7707 w 36607"/>
                            <a:gd name="connsiteY5" fmla="*/ 1927 h 54255"/>
                            <a:gd name="connsiteX6" fmla="*/ 1927 w 36607"/>
                            <a:gd name="connsiteY6" fmla="*/ 9633 h 54255"/>
                            <a:gd name="connsiteX7" fmla="*/ 0 w 36607"/>
                            <a:gd name="connsiteY7" fmla="*/ 25047 h 54255"/>
                            <a:gd name="connsiteX8" fmla="*/ 1927 w 36607"/>
                            <a:gd name="connsiteY8" fmla="*/ 42387 h 54255"/>
                            <a:gd name="connsiteX9" fmla="*/ 3853 w 36607"/>
                            <a:gd name="connsiteY9" fmla="*/ 50094 h 54255"/>
                            <a:gd name="connsiteX10" fmla="*/ 13487 w 36607"/>
                            <a:gd name="connsiteY10" fmla="*/ 53947 h 54255"/>
                            <a:gd name="connsiteX11" fmla="*/ 32754 w 36607"/>
                            <a:gd name="connsiteY11" fmla="*/ 50094 h 54255"/>
                            <a:gd name="connsiteX12" fmla="*/ 36607 w 36607"/>
                            <a:gd name="connsiteY12" fmla="*/ 40461 h 54255"/>
                            <a:gd name="connsiteX13" fmla="*/ 34680 w 36607"/>
                            <a:gd name="connsiteY13" fmla="*/ 28900 h 5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607" h="54255">
                              <a:moveTo>
                                <a:pt x="34680" y="28900"/>
                              </a:moveTo>
                              <a:cubicBezTo>
                                <a:pt x="34680" y="25047"/>
                                <a:pt x="34680" y="23120"/>
                                <a:pt x="32754" y="19267"/>
                              </a:cubicBezTo>
                              <a:cubicBezTo>
                                <a:pt x="32754" y="15414"/>
                                <a:pt x="30827" y="11560"/>
                                <a:pt x="30827" y="9633"/>
                              </a:cubicBezTo>
                              <a:cubicBezTo>
                                <a:pt x="30827" y="7707"/>
                                <a:pt x="28900" y="3853"/>
                                <a:pt x="26974" y="1927"/>
                              </a:cubicBezTo>
                              <a:cubicBezTo>
                                <a:pt x="25047" y="0"/>
                                <a:pt x="21194" y="0"/>
                                <a:pt x="19267" y="0"/>
                              </a:cubicBezTo>
                              <a:cubicBezTo>
                                <a:pt x="15414" y="0"/>
                                <a:pt x="11560" y="0"/>
                                <a:pt x="7707" y="1927"/>
                              </a:cubicBezTo>
                              <a:cubicBezTo>
                                <a:pt x="5780" y="3853"/>
                                <a:pt x="3853" y="5780"/>
                                <a:pt x="1927" y="9633"/>
                              </a:cubicBezTo>
                              <a:cubicBezTo>
                                <a:pt x="0" y="15414"/>
                                <a:pt x="0" y="21194"/>
                                <a:pt x="0" y="25047"/>
                              </a:cubicBezTo>
                              <a:cubicBezTo>
                                <a:pt x="0" y="30827"/>
                                <a:pt x="0" y="36607"/>
                                <a:pt x="1927" y="42387"/>
                              </a:cubicBezTo>
                              <a:cubicBezTo>
                                <a:pt x="1927" y="44314"/>
                                <a:pt x="3853" y="48167"/>
                                <a:pt x="3853" y="50094"/>
                              </a:cubicBezTo>
                              <a:cubicBezTo>
                                <a:pt x="5780" y="53947"/>
                                <a:pt x="9633" y="53947"/>
                                <a:pt x="13487" y="53947"/>
                              </a:cubicBezTo>
                              <a:cubicBezTo>
                                <a:pt x="19267" y="53947"/>
                                <a:pt x="26974" y="55874"/>
                                <a:pt x="32754" y="50094"/>
                              </a:cubicBezTo>
                              <a:cubicBezTo>
                                <a:pt x="34680" y="48167"/>
                                <a:pt x="36607" y="44314"/>
                                <a:pt x="36607" y="40461"/>
                              </a:cubicBezTo>
                              <a:cubicBezTo>
                                <a:pt x="34680" y="38534"/>
                                <a:pt x="34680" y="34680"/>
                                <a:pt x="34680" y="28900"/>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2" name="任意多边形: 形状 391">
                          <a:extLst>
                            <a:ext uri="{FF2B5EF4-FFF2-40B4-BE49-F238E27FC236}">
                              <a16:creationId xmlns:a16="http://schemas.microsoft.com/office/drawing/2014/main" id="{3023F884-A2F1-4172-B821-17C85D9D2223}"/>
                            </a:ext>
                          </a:extLst>
                        </p:cNvPr>
                        <p:cNvSpPr/>
                        <p:nvPr/>
                      </p:nvSpPr>
                      <p:spPr>
                        <a:xfrm>
                          <a:off x="5124321" y="2052123"/>
                          <a:ext cx="18196" cy="30826"/>
                        </a:xfrm>
                        <a:custGeom>
                          <a:avLst/>
                          <a:gdLst>
                            <a:gd name="connsiteX0" fmla="*/ 18196 w 18196"/>
                            <a:gd name="connsiteY0" fmla="*/ 15413 h 30826"/>
                            <a:gd name="connsiteX1" fmla="*/ 18196 w 18196"/>
                            <a:gd name="connsiteY1" fmla="*/ 9633 h 30826"/>
                            <a:gd name="connsiteX2" fmla="*/ 16270 w 18196"/>
                            <a:gd name="connsiteY2" fmla="*/ 3853 h 30826"/>
                            <a:gd name="connsiteX3" fmla="*/ 14343 w 18196"/>
                            <a:gd name="connsiteY3" fmla="*/ 0 h 30826"/>
                            <a:gd name="connsiteX4" fmla="*/ 10490 w 18196"/>
                            <a:gd name="connsiteY4" fmla="*/ 0 h 30826"/>
                            <a:gd name="connsiteX5" fmla="*/ 4710 w 18196"/>
                            <a:gd name="connsiteY5" fmla="*/ 1927 h 30826"/>
                            <a:gd name="connsiteX6" fmla="*/ 856 w 18196"/>
                            <a:gd name="connsiteY6" fmla="*/ 5780 h 30826"/>
                            <a:gd name="connsiteX7" fmla="*/ 856 w 18196"/>
                            <a:gd name="connsiteY7" fmla="*/ 15413 h 30826"/>
                            <a:gd name="connsiteX8" fmla="*/ 856 w 18196"/>
                            <a:gd name="connsiteY8" fmla="*/ 25047 h 30826"/>
                            <a:gd name="connsiteX9" fmla="*/ 2783 w 18196"/>
                            <a:gd name="connsiteY9" fmla="*/ 28900 h 30826"/>
                            <a:gd name="connsiteX10" fmla="*/ 4710 w 18196"/>
                            <a:gd name="connsiteY10" fmla="*/ 30827 h 30826"/>
                            <a:gd name="connsiteX11" fmla="*/ 16270 w 18196"/>
                            <a:gd name="connsiteY11" fmla="*/ 28900 h 30826"/>
                            <a:gd name="connsiteX12" fmla="*/ 18196 w 18196"/>
                            <a:gd name="connsiteY12" fmla="*/ 23120 h 30826"/>
                            <a:gd name="connsiteX13" fmla="*/ 18196 w 18196"/>
                            <a:gd name="connsiteY13" fmla="*/ 15413 h 3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96" h="30826">
                              <a:moveTo>
                                <a:pt x="18196" y="15413"/>
                              </a:moveTo>
                              <a:cubicBezTo>
                                <a:pt x="18196" y="13487"/>
                                <a:pt x="18196" y="11560"/>
                                <a:pt x="18196" y="9633"/>
                              </a:cubicBezTo>
                              <a:cubicBezTo>
                                <a:pt x="18196" y="7707"/>
                                <a:pt x="18196" y="5780"/>
                                <a:pt x="16270" y="3853"/>
                              </a:cubicBezTo>
                              <a:cubicBezTo>
                                <a:pt x="16270" y="1927"/>
                                <a:pt x="14343" y="0"/>
                                <a:pt x="14343" y="0"/>
                              </a:cubicBezTo>
                              <a:cubicBezTo>
                                <a:pt x="12416" y="0"/>
                                <a:pt x="12416" y="0"/>
                                <a:pt x="10490" y="0"/>
                              </a:cubicBezTo>
                              <a:cubicBezTo>
                                <a:pt x="8563" y="0"/>
                                <a:pt x="6636" y="0"/>
                                <a:pt x="4710" y="1927"/>
                              </a:cubicBezTo>
                              <a:cubicBezTo>
                                <a:pt x="2783" y="1927"/>
                                <a:pt x="2783" y="3853"/>
                                <a:pt x="856" y="5780"/>
                              </a:cubicBezTo>
                              <a:cubicBezTo>
                                <a:pt x="-1070" y="7707"/>
                                <a:pt x="856" y="11560"/>
                                <a:pt x="856" y="15413"/>
                              </a:cubicBezTo>
                              <a:cubicBezTo>
                                <a:pt x="856" y="19267"/>
                                <a:pt x="856" y="23120"/>
                                <a:pt x="856" y="25047"/>
                              </a:cubicBezTo>
                              <a:cubicBezTo>
                                <a:pt x="856" y="26974"/>
                                <a:pt x="856" y="28900"/>
                                <a:pt x="2783" y="28900"/>
                              </a:cubicBezTo>
                              <a:cubicBezTo>
                                <a:pt x="2783" y="28900"/>
                                <a:pt x="4710" y="30827"/>
                                <a:pt x="4710" y="30827"/>
                              </a:cubicBezTo>
                              <a:cubicBezTo>
                                <a:pt x="8563" y="30827"/>
                                <a:pt x="12416" y="30827"/>
                                <a:pt x="16270" y="28900"/>
                              </a:cubicBezTo>
                              <a:cubicBezTo>
                                <a:pt x="18196" y="26974"/>
                                <a:pt x="18196" y="25047"/>
                                <a:pt x="18196" y="23120"/>
                              </a:cubicBezTo>
                              <a:cubicBezTo>
                                <a:pt x="18196" y="19267"/>
                                <a:pt x="18196" y="17340"/>
                                <a:pt x="18196" y="15413"/>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grpSp>
            <p:grpSp>
              <p:nvGrpSpPr>
                <p:cNvPr id="369" name="图形 1">
                  <a:extLst>
                    <a:ext uri="{FF2B5EF4-FFF2-40B4-BE49-F238E27FC236}">
                      <a16:creationId xmlns:a16="http://schemas.microsoft.com/office/drawing/2014/main" id="{3762FC15-4F66-42CA-8567-E00108B3C5B2}"/>
                    </a:ext>
                  </a:extLst>
                </p:cNvPr>
                <p:cNvGrpSpPr/>
                <p:nvPr/>
              </p:nvGrpSpPr>
              <p:grpSpPr>
                <a:xfrm>
                  <a:off x="4351680" y="2483905"/>
                  <a:ext cx="1729923" cy="1398548"/>
                  <a:chOff x="4351680" y="2483905"/>
                  <a:chExt cx="1729923" cy="1398548"/>
                </a:xfrm>
              </p:grpSpPr>
              <p:sp>
                <p:nvSpPr>
                  <p:cNvPr id="374" name="任意多边形: 形状 373">
                    <a:extLst>
                      <a:ext uri="{FF2B5EF4-FFF2-40B4-BE49-F238E27FC236}">
                        <a16:creationId xmlns:a16="http://schemas.microsoft.com/office/drawing/2014/main" id="{1E11C5A4-8F2E-4F04-A08B-407AA9B10E05}"/>
                      </a:ext>
                    </a:extLst>
                  </p:cNvPr>
                  <p:cNvSpPr/>
                  <p:nvPr/>
                </p:nvSpPr>
                <p:spPr>
                  <a:xfrm>
                    <a:off x="4351680" y="2492731"/>
                    <a:ext cx="1729923" cy="1389723"/>
                  </a:xfrm>
                  <a:custGeom>
                    <a:avLst/>
                    <a:gdLst>
                      <a:gd name="connsiteX0" fmla="*/ 1723355 w 1729923"/>
                      <a:gd name="connsiteY0" fmla="*/ 883028 h 1389723"/>
                      <a:gd name="connsiteX1" fmla="*/ 1653994 w 1729923"/>
                      <a:gd name="connsiteY1" fmla="*/ 214467 h 1389723"/>
                      <a:gd name="connsiteX2" fmla="*/ 1484446 w 1729923"/>
                      <a:gd name="connsiteY2" fmla="*/ 2531 h 1389723"/>
                      <a:gd name="connsiteX3" fmla="*/ 1434352 w 1729923"/>
                      <a:gd name="connsiteY3" fmla="*/ 6384 h 1389723"/>
                      <a:gd name="connsiteX4" fmla="*/ 1399671 w 1729923"/>
                      <a:gd name="connsiteY4" fmla="*/ 39138 h 1389723"/>
                      <a:gd name="connsiteX5" fmla="*/ 1314897 w 1729923"/>
                      <a:gd name="connsiteY5" fmla="*/ 96939 h 1389723"/>
                      <a:gd name="connsiteX6" fmla="*/ 432474 w 1729923"/>
                      <a:gd name="connsiteY6" fmla="*/ 268414 h 1389723"/>
                      <a:gd name="connsiteX7" fmla="*/ 245585 w 1729923"/>
                      <a:gd name="connsiteY7" fmla="*/ 206760 h 1389723"/>
                      <a:gd name="connsiteX8" fmla="*/ 185857 w 1729923"/>
                      <a:gd name="connsiteY8" fmla="*/ 214467 h 1389723"/>
                      <a:gd name="connsiteX9" fmla="*/ 89523 w 1729923"/>
                      <a:gd name="connsiteY9" fmla="*/ 405209 h 1389723"/>
                      <a:gd name="connsiteX10" fmla="*/ 25942 w 1729923"/>
                      <a:gd name="connsiteY10" fmla="*/ 985142 h 1389723"/>
                      <a:gd name="connsiteX11" fmla="*/ 106863 w 1729923"/>
                      <a:gd name="connsiteY11" fmla="*/ 1154691 h 1389723"/>
                      <a:gd name="connsiteX12" fmla="*/ 237878 w 1729923"/>
                      <a:gd name="connsiteY12" fmla="*/ 1251025 h 1389723"/>
                      <a:gd name="connsiteX13" fmla="*/ 438254 w 1729923"/>
                      <a:gd name="connsiteY13" fmla="*/ 1318459 h 1389723"/>
                      <a:gd name="connsiteX14" fmla="*/ 1222416 w 1729923"/>
                      <a:gd name="connsiteY14" fmla="*/ 1382040 h 1389723"/>
                      <a:gd name="connsiteX15" fmla="*/ 1559586 w 1729923"/>
                      <a:gd name="connsiteY15" fmla="*/ 1274146 h 1389723"/>
                      <a:gd name="connsiteX16" fmla="*/ 1723355 w 1729923"/>
                      <a:gd name="connsiteY16" fmla="*/ 883028 h 138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29923" h="1389723">
                        <a:moveTo>
                          <a:pt x="1723355" y="883028"/>
                        </a:moveTo>
                        <a:cubicBezTo>
                          <a:pt x="1742622" y="659532"/>
                          <a:pt x="1719502" y="430256"/>
                          <a:pt x="1653994" y="214467"/>
                        </a:cubicBezTo>
                        <a:cubicBezTo>
                          <a:pt x="1627021" y="123912"/>
                          <a:pt x="1578853" y="21798"/>
                          <a:pt x="1484446" y="2531"/>
                        </a:cubicBezTo>
                        <a:cubicBezTo>
                          <a:pt x="1467105" y="-1322"/>
                          <a:pt x="1449765" y="-1322"/>
                          <a:pt x="1434352" y="6384"/>
                        </a:cubicBezTo>
                        <a:cubicBezTo>
                          <a:pt x="1420865" y="14091"/>
                          <a:pt x="1411231" y="27578"/>
                          <a:pt x="1399671" y="39138"/>
                        </a:cubicBezTo>
                        <a:cubicBezTo>
                          <a:pt x="1376551" y="64185"/>
                          <a:pt x="1345724" y="81525"/>
                          <a:pt x="1314897" y="96939"/>
                        </a:cubicBezTo>
                        <a:cubicBezTo>
                          <a:pt x="1043234" y="233734"/>
                          <a:pt x="734964" y="293461"/>
                          <a:pt x="432474" y="268414"/>
                        </a:cubicBezTo>
                        <a:cubicBezTo>
                          <a:pt x="365039" y="262634"/>
                          <a:pt x="295679" y="251074"/>
                          <a:pt x="245585" y="206760"/>
                        </a:cubicBezTo>
                        <a:lnTo>
                          <a:pt x="185857" y="214467"/>
                        </a:lnTo>
                        <a:cubicBezTo>
                          <a:pt x="162737" y="281901"/>
                          <a:pt x="122277" y="341628"/>
                          <a:pt x="89523" y="405209"/>
                        </a:cubicBezTo>
                        <a:cubicBezTo>
                          <a:pt x="-1031" y="582464"/>
                          <a:pt x="-24152" y="792473"/>
                          <a:pt x="25942" y="985142"/>
                        </a:cubicBezTo>
                        <a:cubicBezTo>
                          <a:pt x="41356" y="1046796"/>
                          <a:pt x="66403" y="1106524"/>
                          <a:pt x="106863" y="1154691"/>
                        </a:cubicBezTo>
                        <a:cubicBezTo>
                          <a:pt x="141544" y="1197078"/>
                          <a:pt x="189711" y="1227905"/>
                          <a:pt x="237878" y="1251025"/>
                        </a:cubicBezTo>
                        <a:cubicBezTo>
                          <a:pt x="301459" y="1281852"/>
                          <a:pt x="370820" y="1301119"/>
                          <a:pt x="438254" y="1318459"/>
                        </a:cubicBezTo>
                        <a:cubicBezTo>
                          <a:pt x="694503" y="1380113"/>
                          <a:pt x="960386" y="1403234"/>
                          <a:pt x="1222416" y="1382040"/>
                        </a:cubicBezTo>
                        <a:cubicBezTo>
                          <a:pt x="1341871" y="1372407"/>
                          <a:pt x="1467105" y="1351213"/>
                          <a:pt x="1559586" y="1274146"/>
                        </a:cubicBezTo>
                        <a:cubicBezTo>
                          <a:pt x="1675188" y="1181664"/>
                          <a:pt x="1711795" y="1027529"/>
                          <a:pt x="1723355" y="883028"/>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5" name="任意多边形: 形状 374">
                    <a:extLst>
                      <a:ext uri="{FF2B5EF4-FFF2-40B4-BE49-F238E27FC236}">
                        <a16:creationId xmlns:a16="http://schemas.microsoft.com/office/drawing/2014/main" id="{0DCFE3FC-BA6B-4CD0-B50D-936B46678B21}"/>
                      </a:ext>
                    </a:extLst>
                  </p:cNvPr>
                  <p:cNvSpPr/>
                  <p:nvPr/>
                </p:nvSpPr>
                <p:spPr>
                  <a:xfrm>
                    <a:off x="4435135" y="2490804"/>
                    <a:ext cx="1603364" cy="1289913"/>
                  </a:xfrm>
                  <a:custGeom>
                    <a:avLst/>
                    <a:gdLst>
                      <a:gd name="connsiteX0" fmla="*/ 1597512 w 1603364"/>
                      <a:gd name="connsiteY0" fmla="*/ 819447 h 1289913"/>
                      <a:gd name="connsiteX1" fmla="*/ 1533932 w 1603364"/>
                      <a:gd name="connsiteY1" fmla="*/ 199053 h 1289913"/>
                      <a:gd name="connsiteX2" fmla="*/ 1377870 w 1603364"/>
                      <a:gd name="connsiteY2" fmla="*/ 2531 h 1289913"/>
                      <a:gd name="connsiteX3" fmla="*/ 1331629 w 1603364"/>
                      <a:gd name="connsiteY3" fmla="*/ 6385 h 1289913"/>
                      <a:gd name="connsiteX4" fmla="*/ 1300802 w 1603364"/>
                      <a:gd name="connsiteY4" fmla="*/ 37211 h 1289913"/>
                      <a:gd name="connsiteX5" fmla="*/ 1221808 w 1603364"/>
                      <a:gd name="connsiteY5" fmla="*/ 91159 h 1289913"/>
                      <a:gd name="connsiteX6" fmla="*/ 401039 w 1603364"/>
                      <a:gd name="connsiteY6" fmla="*/ 249147 h 1289913"/>
                      <a:gd name="connsiteX7" fmla="*/ 227637 w 1603364"/>
                      <a:gd name="connsiteY7" fmla="*/ 191347 h 1289913"/>
                      <a:gd name="connsiteX8" fmla="*/ 173689 w 1603364"/>
                      <a:gd name="connsiteY8" fmla="*/ 197127 h 1289913"/>
                      <a:gd name="connsiteX9" fmla="*/ 83135 w 1603364"/>
                      <a:gd name="connsiteY9" fmla="*/ 374382 h 1289913"/>
                      <a:gd name="connsiteX10" fmla="*/ 25334 w 1603364"/>
                      <a:gd name="connsiteY10" fmla="*/ 913855 h 1289913"/>
                      <a:gd name="connsiteX11" fmla="*/ 100475 w 1603364"/>
                      <a:gd name="connsiteY11" fmla="*/ 1071843 h 1289913"/>
                      <a:gd name="connsiteX12" fmla="*/ 221857 w 1603364"/>
                      <a:gd name="connsiteY12" fmla="*/ 1160471 h 1289913"/>
                      <a:gd name="connsiteX13" fmla="*/ 408746 w 1603364"/>
                      <a:gd name="connsiteY13" fmla="*/ 1224052 h 1289913"/>
                      <a:gd name="connsiteX14" fmla="*/ 1137034 w 1603364"/>
                      <a:gd name="connsiteY14" fmla="*/ 1283779 h 1289913"/>
                      <a:gd name="connsiteX15" fmla="*/ 1451084 w 1603364"/>
                      <a:gd name="connsiteY15" fmla="*/ 1183591 h 1289913"/>
                      <a:gd name="connsiteX16" fmla="*/ 1597512 w 1603364"/>
                      <a:gd name="connsiteY16" fmla="*/ 819447 h 128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03364" h="1289913">
                        <a:moveTo>
                          <a:pt x="1597512" y="819447"/>
                        </a:moveTo>
                        <a:cubicBezTo>
                          <a:pt x="1614853" y="611365"/>
                          <a:pt x="1593659" y="399429"/>
                          <a:pt x="1533932" y="199053"/>
                        </a:cubicBezTo>
                        <a:cubicBezTo>
                          <a:pt x="1508885" y="114279"/>
                          <a:pt x="1464571" y="19871"/>
                          <a:pt x="1377870" y="2531"/>
                        </a:cubicBezTo>
                        <a:cubicBezTo>
                          <a:pt x="1362456" y="-1322"/>
                          <a:pt x="1345116" y="-1322"/>
                          <a:pt x="1331629" y="6385"/>
                        </a:cubicBezTo>
                        <a:cubicBezTo>
                          <a:pt x="1318143" y="14091"/>
                          <a:pt x="1310436" y="25651"/>
                          <a:pt x="1300802" y="37211"/>
                        </a:cubicBezTo>
                        <a:cubicBezTo>
                          <a:pt x="1279609" y="60332"/>
                          <a:pt x="1250708" y="75745"/>
                          <a:pt x="1221808" y="91159"/>
                        </a:cubicBezTo>
                        <a:cubicBezTo>
                          <a:pt x="969412" y="218320"/>
                          <a:pt x="682335" y="274194"/>
                          <a:pt x="401039" y="249147"/>
                        </a:cubicBezTo>
                        <a:cubicBezTo>
                          <a:pt x="339385" y="243367"/>
                          <a:pt x="273877" y="233734"/>
                          <a:pt x="227637" y="191347"/>
                        </a:cubicBezTo>
                        <a:lnTo>
                          <a:pt x="173689" y="197127"/>
                        </a:lnTo>
                        <a:cubicBezTo>
                          <a:pt x="152496" y="260707"/>
                          <a:pt x="113962" y="314655"/>
                          <a:pt x="83135" y="374382"/>
                        </a:cubicBezTo>
                        <a:cubicBezTo>
                          <a:pt x="-1639" y="538151"/>
                          <a:pt x="-22833" y="734673"/>
                          <a:pt x="25334" y="913855"/>
                        </a:cubicBezTo>
                        <a:cubicBezTo>
                          <a:pt x="40748" y="971655"/>
                          <a:pt x="61942" y="1027529"/>
                          <a:pt x="100475" y="1071843"/>
                        </a:cubicBezTo>
                        <a:cubicBezTo>
                          <a:pt x="133229" y="1110377"/>
                          <a:pt x="177543" y="1139277"/>
                          <a:pt x="221857" y="1160471"/>
                        </a:cubicBezTo>
                        <a:cubicBezTo>
                          <a:pt x="281584" y="1189371"/>
                          <a:pt x="345165" y="1206712"/>
                          <a:pt x="408746" y="1224052"/>
                        </a:cubicBezTo>
                        <a:cubicBezTo>
                          <a:pt x="645728" y="1281852"/>
                          <a:pt x="892344" y="1301119"/>
                          <a:pt x="1137034" y="1283779"/>
                        </a:cubicBezTo>
                        <a:cubicBezTo>
                          <a:pt x="1248782" y="1276072"/>
                          <a:pt x="1364383" y="1256805"/>
                          <a:pt x="1451084" y="1183591"/>
                        </a:cubicBezTo>
                        <a:cubicBezTo>
                          <a:pt x="1553199" y="1096890"/>
                          <a:pt x="1585952" y="952389"/>
                          <a:pt x="1597512" y="819447"/>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6" name="任意多边形: 形状 375">
                    <a:extLst>
                      <a:ext uri="{FF2B5EF4-FFF2-40B4-BE49-F238E27FC236}">
                        <a16:creationId xmlns:a16="http://schemas.microsoft.com/office/drawing/2014/main" id="{B66FE97E-1183-48B6-A069-F1A69352D052}"/>
                      </a:ext>
                    </a:extLst>
                  </p:cNvPr>
                  <p:cNvSpPr/>
                  <p:nvPr/>
                </p:nvSpPr>
                <p:spPr>
                  <a:xfrm>
                    <a:off x="4560526" y="2483905"/>
                    <a:ext cx="1377114" cy="1110322"/>
                  </a:xfrm>
                  <a:custGeom>
                    <a:avLst/>
                    <a:gdLst>
                      <a:gd name="connsiteX0" fmla="*/ 1371934 w 1377114"/>
                      <a:gd name="connsiteY0" fmla="*/ 703038 h 1110322"/>
                      <a:gd name="connsiteX1" fmla="*/ 1317987 w 1377114"/>
                      <a:gd name="connsiteY1" fmla="*/ 171272 h 1110322"/>
                      <a:gd name="connsiteX2" fmla="*/ 1183118 w 1377114"/>
                      <a:gd name="connsiteY2" fmla="*/ 1723 h 1110322"/>
                      <a:gd name="connsiteX3" fmla="*/ 1142658 w 1377114"/>
                      <a:gd name="connsiteY3" fmla="*/ 5577 h 1110322"/>
                      <a:gd name="connsiteX4" fmla="*/ 1115684 w 1377114"/>
                      <a:gd name="connsiteY4" fmla="*/ 32550 h 1110322"/>
                      <a:gd name="connsiteX5" fmla="*/ 1048250 w 1377114"/>
                      <a:gd name="connsiteY5" fmla="*/ 78791 h 1110322"/>
                      <a:gd name="connsiteX6" fmla="*/ 343082 w 1377114"/>
                      <a:gd name="connsiteY6" fmla="*/ 215586 h 1110322"/>
                      <a:gd name="connsiteX7" fmla="*/ 194727 w 1377114"/>
                      <a:gd name="connsiteY7" fmla="*/ 165492 h 1110322"/>
                      <a:gd name="connsiteX8" fmla="*/ 148487 w 1377114"/>
                      <a:gd name="connsiteY8" fmla="*/ 171272 h 1110322"/>
                      <a:gd name="connsiteX9" fmla="*/ 71419 w 1377114"/>
                      <a:gd name="connsiteY9" fmla="*/ 323480 h 1110322"/>
                      <a:gd name="connsiteX10" fmla="*/ 21325 w 1377114"/>
                      <a:gd name="connsiteY10" fmla="*/ 785885 h 1110322"/>
                      <a:gd name="connsiteX11" fmla="*/ 86832 w 1377114"/>
                      <a:gd name="connsiteY11" fmla="*/ 922680 h 1110322"/>
                      <a:gd name="connsiteX12" fmla="*/ 190874 w 1377114"/>
                      <a:gd name="connsiteY12" fmla="*/ 999748 h 1110322"/>
                      <a:gd name="connsiteX13" fmla="*/ 350789 w 1377114"/>
                      <a:gd name="connsiteY13" fmla="*/ 1053695 h 1110322"/>
                      <a:gd name="connsiteX14" fmla="*/ 976963 w 1377114"/>
                      <a:gd name="connsiteY14" fmla="*/ 1103789 h 1110322"/>
                      <a:gd name="connsiteX15" fmla="*/ 1246699 w 1377114"/>
                      <a:gd name="connsiteY15" fmla="*/ 1019015 h 1110322"/>
                      <a:gd name="connsiteX16" fmla="*/ 1371934 w 1377114"/>
                      <a:gd name="connsiteY16" fmla="*/ 703038 h 111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7114" h="1110322">
                        <a:moveTo>
                          <a:pt x="1371934" y="703038"/>
                        </a:moveTo>
                        <a:cubicBezTo>
                          <a:pt x="1387347" y="523856"/>
                          <a:pt x="1368080" y="342747"/>
                          <a:pt x="1317987" y="171272"/>
                        </a:cubicBezTo>
                        <a:cubicBezTo>
                          <a:pt x="1296793" y="98058"/>
                          <a:pt x="1258259" y="17137"/>
                          <a:pt x="1183118" y="1723"/>
                        </a:cubicBezTo>
                        <a:cubicBezTo>
                          <a:pt x="1169631" y="-203"/>
                          <a:pt x="1154218" y="-2130"/>
                          <a:pt x="1142658" y="5577"/>
                        </a:cubicBezTo>
                        <a:cubicBezTo>
                          <a:pt x="1131098" y="11357"/>
                          <a:pt x="1123391" y="22917"/>
                          <a:pt x="1115684" y="32550"/>
                        </a:cubicBezTo>
                        <a:cubicBezTo>
                          <a:pt x="1096417" y="53744"/>
                          <a:pt x="1071370" y="67231"/>
                          <a:pt x="1048250" y="78791"/>
                        </a:cubicBezTo>
                        <a:cubicBezTo>
                          <a:pt x="832461" y="188612"/>
                          <a:pt x="585845" y="234853"/>
                          <a:pt x="343082" y="215586"/>
                        </a:cubicBezTo>
                        <a:cubicBezTo>
                          <a:pt x="289135" y="211732"/>
                          <a:pt x="233261" y="202099"/>
                          <a:pt x="194727" y="165492"/>
                        </a:cubicBezTo>
                        <a:lnTo>
                          <a:pt x="148487" y="171272"/>
                        </a:lnTo>
                        <a:cubicBezTo>
                          <a:pt x="131146" y="225219"/>
                          <a:pt x="96466" y="273386"/>
                          <a:pt x="71419" y="323480"/>
                        </a:cubicBezTo>
                        <a:cubicBezTo>
                          <a:pt x="-1795" y="464129"/>
                          <a:pt x="-19135" y="633677"/>
                          <a:pt x="21325" y="785885"/>
                        </a:cubicBezTo>
                        <a:cubicBezTo>
                          <a:pt x="34812" y="834053"/>
                          <a:pt x="54079" y="882220"/>
                          <a:pt x="86832" y="922680"/>
                        </a:cubicBezTo>
                        <a:cubicBezTo>
                          <a:pt x="115733" y="955434"/>
                          <a:pt x="152340" y="980481"/>
                          <a:pt x="190874" y="999748"/>
                        </a:cubicBezTo>
                        <a:cubicBezTo>
                          <a:pt x="240968" y="1024795"/>
                          <a:pt x="296842" y="1040208"/>
                          <a:pt x="350789" y="1053695"/>
                        </a:cubicBezTo>
                        <a:cubicBezTo>
                          <a:pt x="555018" y="1103789"/>
                          <a:pt x="766954" y="1121129"/>
                          <a:pt x="976963" y="1103789"/>
                        </a:cubicBezTo>
                        <a:cubicBezTo>
                          <a:pt x="1073297" y="1096082"/>
                          <a:pt x="1173485" y="1080669"/>
                          <a:pt x="1246699" y="1019015"/>
                        </a:cubicBezTo>
                        <a:cubicBezTo>
                          <a:pt x="1331473" y="941947"/>
                          <a:pt x="1360374" y="818639"/>
                          <a:pt x="1371934" y="703038"/>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7" name="任意多边形: 形状 376">
                    <a:extLst>
                      <a:ext uri="{FF2B5EF4-FFF2-40B4-BE49-F238E27FC236}">
                        <a16:creationId xmlns:a16="http://schemas.microsoft.com/office/drawing/2014/main" id="{3788A41F-600A-4317-B7BE-DDAC2E38A331}"/>
                      </a:ext>
                    </a:extLst>
                  </p:cNvPr>
                  <p:cNvSpPr/>
                  <p:nvPr/>
                </p:nvSpPr>
                <p:spPr>
                  <a:xfrm>
                    <a:off x="4520875" y="2535404"/>
                    <a:ext cx="1447161" cy="747162"/>
                  </a:xfrm>
                  <a:custGeom>
                    <a:avLst/>
                    <a:gdLst>
                      <a:gd name="connsiteX0" fmla="*/ 1396171 w 1447161"/>
                      <a:gd name="connsiteY0" fmla="*/ 6098 h 747162"/>
                      <a:gd name="connsiteX1" fmla="*/ 908719 w 1447161"/>
                      <a:gd name="connsiteY1" fmla="*/ 175647 h 747162"/>
                      <a:gd name="connsiteX2" fmla="*/ 332639 w 1447161"/>
                      <a:gd name="connsiteY2" fmla="*/ 243081 h 747162"/>
                      <a:gd name="connsiteX3" fmla="*/ 49416 w 1447161"/>
                      <a:gd name="connsiteY3" fmla="*/ 166013 h 747162"/>
                      <a:gd name="connsiteX4" fmla="*/ 12808 w 1447161"/>
                      <a:gd name="connsiteY4" fmla="*/ 216107 h 747162"/>
                      <a:gd name="connsiteX5" fmla="*/ 571548 w 1447161"/>
                      <a:gd name="connsiteY5" fmla="*/ 293175 h 747162"/>
                      <a:gd name="connsiteX6" fmla="*/ 885598 w 1447161"/>
                      <a:gd name="connsiteY6" fmla="*/ 243081 h 747162"/>
                      <a:gd name="connsiteX7" fmla="*/ 1155335 w 1447161"/>
                      <a:gd name="connsiteY7" fmla="*/ 183353 h 747162"/>
                      <a:gd name="connsiteX8" fmla="*/ 1249743 w 1447161"/>
                      <a:gd name="connsiteY8" fmla="*/ 150600 h 747162"/>
                      <a:gd name="connsiteX9" fmla="*/ 1186162 w 1447161"/>
                      <a:gd name="connsiteY9" fmla="*/ 273908 h 747162"/>
                      <a:gd name="connsiteX10" fmla="*/ 1076341 w 1447161"/>
                      <a:gd name="connsiteY10" fmla="*/ 389509 h 747162"/>
                      <a:gd name="connsiteX11" fmla="*/ 1022393 w 1447161"/>
                      <a:gd name="connsiteY11" fmla="*/ 676586 h 747162"/>
                      <a:gd name="connsiteX12" fmla="*/ 1084047 w 1447161"/>
                      <a:gd name="connsiteY12" fmla="*/ 666952 h 747162"/>
                      <a:gd name="connsiteX13" fmla="*/ 1159188 w 1447161"/>
                      <a:gd name="connsiteY13" fmla="*/ 387582 h 747162"/>
                      <a:gd name="connsiteX14" fmla="*/ 1297910 w 1447161"/>
                      <a:gd name="connsiteY14" fmla="*/ 229594 h 747162"/>
                      <a:gd name="connsiteX15" fmla="*/ 1278643 w 1447161"/>
                      <a:gd name="connsiteY15" fmla="*/ 271981 h 747162"/>
                      <a:gd name="connsiteX16" fmla="*/ 1218916 w 1447161"/>
                      <a:gd name="connsiteY16" fmla="*/ 335562 h 747162"/>
                      <a:gd name="connsiteX17" fmla="*/ 1170748 w 1447161"/>
                      <a:gd name="connsiteY17" fmla="*/ 406849 h 747162"/>
                      <a:gd name="connsiteX18" fmla="*/ 1178455 w 1447161"/>
                      <a:gd name="connsiteY18" fmla="*/ 730533 h 747162"/>
                      <a:gd name="connsiteX19" fmla="*/ 1234329 w 1447161"/>
                      <a:gd name="connsiteY19" fmla="*/ 705486 h 747162"/>
                      <a:gd name="connsiteX20" fmla="*/ 1263229 w 1447161"/>
                      <a:gd name="connsiteY20" fmla="*/ 379876 h 747162"/>
                      <a:gd name="connsiteX21" fmla="*/ 1359564 w 1447161"/>
                      <a:gd name="connsiteY21" fmla="*/ 233447 h 747162"/>
                      <a:gd name="connsiteX22" fmla="*/ 1326810 w 1447161"/>
                      <a:gd name="connsiteY22" fmla="*/ 121699 h 747162"/>
                      <a:gd name="connsiteX23" fmla="*/ 1434705 w 1447161"/>
                      <a:gd name="connsiteY23" fmla="*/ 58119 h 747162"/>
                      <a:gd name="connsiteX24" fmla="*/ 1396171 w 1447161"/>
                      <a:gd name="connsiteY24" fmla="*/ 6098 h 74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47161" h="747162">
                        <a:moveTo>
                          <a:pt x="1396171" y="6098"/>
                        </a:moveTo>
                        <a:cubicBezTo>
                          <a:pt x="1253596" y="108212"/>
                          <a:pt x="1078267" y="144820"/>
                          <a:pt x="908719" y="175647"/>
                        </a:cubicBezTo>
                        <a:cubicBezTo>
                          <a:pt x="719903" y="210327"/>
                          <a:pt x="525308" y="250787"/>
                          <a:pt x="332639" y="243081"/>
                        </a:cubicBezTo>
                        <a:cubicBezTo>
                          <a:pt x="234378" y="239227"/>
                          <a:pt x="134190" y="219960"/>
                          <a:pt x="49416" y="166013"/>
                        </a:cubicBezTo>
                        <a:cubicBezTo>
                          <a:pt x="16662" y="144820"/>
                          <a:pt x="-19945" y="194913"/>
                          <a:pt x="12808" y="216107"/>
                        </a:cubicBezTo>
                        <a:cubicBezTo>
                          <a:pt x="178504" y="322075"/>
                          <a:pt x="384659" y="314368"/>
                          <a:pt x="571548" y="293175"/>
                        </a:cubicBezTo>
                        <a:cubicBezTo>
                          <a:pt x="677516" y="281614"/>
                          <a:pt x="781557" y="262348"/>
                          <a:pt x="885598" y="243081"/>
                        </a:cubicBezTo>
                        <a:cubicBezTo>
                          <a:pt x="976153" y="227667"/>
                          <a:pt x="1066707" y="210327"/>
                          <a:pt x="1155335" y="183353"/>
                        </a:cubicBezTo>
                        <a:cubicBezTo>
                          <a:pt x="1188089" y="173720"/>
                          <a:pt x="1218916" y="164086"/>
                          <a:pt x="1249743" y="150600"/>
                        </a:cubicBezTo>
                        <a:cubicBezTo>
                          <a:pt x="1251669" y="198767"/>
                          <a:pt x="1220842" y="241154"/>
                          <a:pt x="1186162" y="273908"/>
                        </a:cubicBezTo>
                        <a:cubicBezTo>
                          <a:pt x="1147628" y="310515"/>
                          <a:pt x="1105241" y="345195"/>
                          <a:pt x="1076341" y="389509"/>
                        </a:cubicBezTo>
                        <a:cubicBezTo>
                          <a:pt x="1020467" y="472357"/>
                          <a:pt x="1001200" y="578324"/>
                          <a:pt x="1022393" y="676586"/>
                        </a:cubicBezTo>
                        <a:cubicBezTo>
                          <a:pt x="1032027" y="715119"/>
                          <a:pt x="1091754" y="705486"/>
                          <a:pt x="1084047" y="666952"/>
                        </a:cubicBezTo>
                        <a:cubicBezTo>
                          <a:pt x="1060927" y="568691"/>
                          <a:pt x="1087901" y="462723"/>
                          <a:pt x="1159188" y="387582"/>
                        </a:cubicBezTo>
                        <a:cubicBezTo>
                          <a:pt x="1205429" y="337488"/>
                          <a:pt x="1269010" y="291248"/>
                          <a:pt x="1297910" y="229594"/>
                        </a:cubicBezTo>
                        <a:cubicBezTo>
                          <a:pt x="1295983" y="245007"/>
                          <a:pt x="1288276" y="258494"/>
                          <a:pt x="1278643" y="271981"/>
                        </a:cubicBezTo>
                        <a:cubicBezTo>
                          <a:pt x="1261303" y="295101"/>
                          <a:pt x="1238182" y="314368"/>
                          <a:pt x="1218916" y="335562"/>
                        </a:cubicBezTo>
                        <a:cubicBezTo>
                          <a:pt x="1199649" y="356755"/>
                          <a:pt x="1184235" y="379876"/>
                          <a:pt x="1170748" y="406849"/>
                        </a:cubicBezTo>
                        <a:cubicBezTo>
                          <a:pt x="1118728" y="507037"/>
                          <a:pt x="1122581" y="632272"/>
                          <a:pt x="1178455" y="730533"/>
                        </a:cubicBezTo>
                        <a:cubicBezTo>
                          <a:pt x="1197722" y="765213"/>
                          <a:pt x="1253596" y="740166"/>
                          <a:pt x="1234329" y="705486"/>
                        </a:cubicBezTo>
                        <a:cubicBezTo>
                          <a:pt x="1176528" y="603372"/>
                          <a:pt x="1186162" y="470430"/>
                          <a:pt x="1263229" y="379876"/>
                        </a:cubicBezTo>
                        <a:cubicBezTo>
                          <a:pt x="1301763" y="333635"/>
                          <a:pt x="1351857" y="297028"/>
                          <a:pt x="1359564" y="233447"/>
                        </a:cubicBezTo>
                        <a:cubicBezTo>
                          <a:pt x="1363417" y="192987"/>
                          <a:pt x="1351857" y="152526"/>
                          <a:pt x="1326810" y="121699"/>
                        </a:cubicBezTo>
                        <a:cubicBezTo>
                          <a:pt x="1363417" y="102432"/>
                          <a:pt x="1400024" y="83166"/>
                          <a:pt x="1434705" y="58119"/>
                        </a:cubicBezTo>
                        <a:cubicBezTo>
                          <a:pt x="1467458" y="31145"/>
                          <a:pt x="1428925" y="-17022"/>
                          <a:pt x="1396171" y="6098"/>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70" name="图形 1">
                  <a:extLst>
                    <a:ext uri="{FF2B5EF4-FFF2-40B4-BE49-F238E27FC236}">
                      <a16:creationId xmlns:a16="http://schemas.microsoft.com/office/drawing/2014/main" id="{EADA6DF4-CE18-420B-A6A2-602017AB6CDC}"/>
                    </a:ext>
                  </a:extLst>
                </p:cNvPr>
                <p:cNvGrpSpPr/>
                <p:nvPr/>
              </p:nvGrpSpPr>
              <p:grpSpPr>
                <a:xfrm>
                  <a:off x="4447662" y="2396837"/>
                  <a:ext cx="1532964" cy="516264"/>
                  <a:chOff x="4447662" y="2396837"/>
                  <a:chExt cx="1532964" cy="516264"/>
                </a:xfrm>
                <a:solidFill>
                  <a:srgbClr val="FF8A4F"/>
                </a:solidFill>
              </p:grpSpPr>
              <p:sp>
                <p:nvSpPr>
                  <p:cNvPr id="371" name="任意多边形: 形状 370">
                    <a:extLst>
                      <a:ext uri="{FF2B5EF4-FFF2-40B4-BE49-F238E27FC236}">
                        <a16:creationId xmlns:a16="http://schemas.microsoft.com/office/drawing/2014/main" id="{D2C98C9F-D678-4531-8635-E62FC99B082E}"/>
                      </a:ext>
                    </a:extLst>
                  </p:cNvPr>
                  <p:cNvSpPr/>
                  <p:nvPr/>
                </p:nvSpPr>
                <p:spPr>
                  <a:xfrm>
                    <a:off x="4447662" y="2396837"/>
                    <a:ext cx="1532964" cy="516264"/>
                  </a:xfrm>
                  <a:custGeom>
                    <a:avLst/>
                    <a:gdLst>
                      <a:gd name="connsiteX0" fmla="*/ 1525258 w 1532964"/>
                      <a:gd name="connsiteY0" fmla="*/ 181272 h 516264"/>
                      <a:gd name="connsiteX1" fmla="*/ 1453970 w 1532964"/>
                      <a:gd name="connsiteY1" fmla="*/ 190906 h 516264"/>
                      <a:gd name="connsiteX2" fmla="*/ 1349929 w 1532964"/>
                      <a:gd name="connsiteY2" fmla="*/ 244853 h 516264"/>
                      <a:gd name="connsiteX3" fmla="*/ 1269008 w 1532964"/>
                      <a:gd name="connsiteY3" fmla="*/ 335407 h 516264"/>
                      <a:gd name="connsiteX4" fmla="*/ 1080193 w 1532964"/>
                      <a:gd name="connsiteY4" fmla="*/ 406695 h 516264"/>
                      <a:gd name="connsiteX5" fmla="*/ 660175 w 1532964"/>
                      <a:gd name="connsiteY5" fmla="*/ 506883 h 516264"/>
                      <a:gd name="connsiteX6" fmla="*/ 242083 w 1532964"/>
                      <a:gd name="connsiteY6" fmla="*/ 439449 h 516264"/>
                      <a:gd name="connsiteX7" fmla="*/ 43634 w 1532964"/>
                      <a:gd name="connsiteY7" fmla="*/ 306507 h 516264"/>
                      <a:gd name="connsiteX8" fmla="*/ 5100 w 1532964"/>
                      <a:gd name="connsiteY8" fmla="*/ 283387 h 516264"/>
                      <a:gd name="connsiteX9" fmla="*/ 18587 w 1532964"/>
                      <a:gd name="connsiteY9" fmla="*/ 225586 h 516264"/>
                      <a:gd name="connsiteX10" fmla="*/ 22441 w 1532964"/>
                      <a:gd name="connsiteY10" fmla="*/ 221733 h 516264"/>
                      <a:gd name="connsiteX11" fmla="*/ 74461 w 1532964"/>
                      <a:gd name="connsiteY11" fmla="*/ 192833 h 516264"/>
                      <a:gd name="connsiteX12" fmla="*/ 122628 w 1532964"/>
                      <a:gd name="connsiteY12" fmla="*/ 190906 h 516264"/>
                      <a:gd name="connsiteX13" fmla="*/ 120702 w 1532964"/>
                      <a:gd name="connsiteY13" fmla="*/ 190906 h 516264"/>
                      <a:gd name="connsiteX14" fmla="*/ 130335 w 1532964"/>
                      <a:gd name="connsiteY14" fmla="*/ 192833 h 516264"/>
                      <a:gd name="connsiteX15" fmla="*/ 155382 w 1532964"/>
                      <a:gd name="connsiteY15" fmla="*/ 217879 h 516264"/>
                      <a:gd name="connsiteX16" fmla="*/ 282544 w 1532964"/>
                      <a:gd name="connsiteY16" fmla="*/ 271827 h 516264"/>
                      <a:gd name="connsiteX17" fmla="*/ 477139 w 1532964"/>
                      <a:gd name="connsiteY17" fmla="*/ 298800 h 516264"/>
                      <a:gd name="connsiteX18" fmla="*/ 681368 w 1532964"/>
                      <a:gd name="connsiteY18" fmla="*/ 283387 h 516264"/>
                      <a:gd name="connsiteX19" fmla="*/ 1143773 w 1532964"/>
                      <a:gd name="connsiteY19" fmla="*/ 160079 h 516264"/>
                      <a:gd name="connsiteX20" fmla="*/ 1346076 w 1532964"/>
                      <a:gd name="connsiteY20" fmla="*/ 29064 h 516264"/>
                      <a:gd name="connsiteX21" fmla="*/ 1430850 w 1532964"/>
                      <a:gd name="connsiteY21" fmla="*/ 164 h 516264"/>
                      <a:gd name="connsiteX22" fmla="*/ 1509844 w 1532964"/>
                      <a:gd name="connsiteY22" fmla="*/ 50258 h 516264"/>
                      <a:gd name="connsiteX23" fmla="*/ 1509844 w 1532964"/>
                      <a:gd name="connsiteY23" fmla="*/ 52184 h 516264"/>
                      <a:gd name="connsiteX24" fmla="*/ 1529111 w 1532964"/>
                      <a:gd name="connsiteY24" fmla="*/ 106132 h 516264"/>
                      <a:gd name="connsiteX25" fmla="*/ 1532964 w 1532964"/>
                      <a:gd name="connsiteY25" fmla="*/ 146592 h 516264"/>
                      <a:gd name="connsiteX26" fmla="*/ 1525258 w 1532964"/>
                      <a:gd name="connsiteY26" fmla="*/ 181272 h 51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32964" h="516264">
                        <a:moveTo>
                          <a:pt x="1525258" y="181272"/>
                        </a:moveTo>
                        <a:cubicBezTo>
                          <a:pt x="1509844" y="202466"/>
                          <a:pt x="1479017" y="192833"/>
                          <a:pt x="1453970" y="190906"/>
                        </a:cubicBezTo>
                        <a:cubicBezTo>
                          <a:pt x="1413510" y="188979"/>
                          <a:pt x="1376903" y="215953"/>
                          <a:pt x="1349929" y="244853"/>
                        </a:cubicBezTo>
                        <a:cubicBezTo>
                          <a:pt x="1322956" y="273753"/>
                          <a:pt x="1299835" y="310361"/>
                          <a:pt x="1269008" y="335407"/>
                        </a:cubicBezTo>
                        <a:cubicBezTo>
                          <a:pt x="1216988" y="377795"/>
                          <a:pt x="1147627" y="391281"/>
                          <a:pt x="1080193" y="406695"/>
                        </a:cubicBezTo>
                        <a:cubicBezTo>
                          <a:pt x="939544" y="437522"/>
                          <a:pt x="802750" y="485689"/>
                          <a:pt x="660175" y="506883"/>
                        </a:cubicBezTo>
                        <a:cubicBezTo>
                          <a:pt x="517600" y="528076"/>
                          <a:pt x="363465" y="516516"/>
                          <a:pt x="242083" y="439449"/>
                        </a:cubicBezTo>
                        <a:cubicBezTo>
                          <a:pt x="174649" y="397062"/>
                          <a:pt x="118775" y="333481"/>
                          <a:pt x="43634" y="306507"/>
                        </a:cubicBezTo>
                        <a:cubicBezTo>
                          <a:pt x="28221" y="300727"/>
                          <a:pt x="12807" y="296874"/>
                          <a:pt x="5100" y="283387"/>
                        </a:cubicBezTo>
                        <a:cubicBezTo>
                          <a:pt x="-6460" y="266047"/>
                          <a:pt x="3174" y="241000"/>
                          <a:pt x="18587" y="225586"/>
                        </a:cubicBezTo>
                        <a:cubicBezTo>
                          <a:pt x="20514" y="223660"/>
                          <a:pt x="20514" y="223660"/>
                          <a:pt x="22441" y="221733"/>
                        </a:cubicBezTo>
                        <a:cubicBezTo>
                          <a:pt x="35927" y="208246"/>
                          <a:pt x="55194" y="198613"/>
                          <a:pt x="74461" y="192833"/>
                        </a:cubicBezTo>
                        <a:cubicBezTo>
                          <a:pt x="89875" y="188979"/>
                          <a:pt x="107215" y="188979"/>
                          <a:pt x="122628" y="190906"/>
                        </a:cubicBezTo>
                        <a:lnTo>
                          <a:pt x="120702" y="190906"/>
                        </a:lnTo>
                        <a:cubicBezTo>
                          <a:pt x="124555" y="190906"/>
                          <a:pt x="126482" y="192833"/>
                          <a:pt x="130335" y="192833"/>
                        </a:cubicBezTo>
                        <a:cubicBezTo>
                          <a:pt x="141895" y="198613"/>
                          <a:pt x="147675" y="208246"/>
                          <a:pt x="155382" y="217879"/>
                        </a:cubicBezTo>
                        <a:cubicBezTo>
                          <a:pt x="186209" y="252560"/>
                          <a:pt x="236303" y="264120"/>
                          <a:pt x="282544" y="271827"/>
                        </a:cubicBezTo>
                        <a:cubicBezTo>
                          <a:pt x="348051" y="285314"/>
                          <a:pt x="411632" y="296874"/>
                          <a:pt x="477139" y="298800"/>
                        </a:cubicBezTo>
                        <a:cubicBezTo>
                          <a:pt x="546500" y="300727"/>
                          <a:pt x="613934" y="293020"/>
                          <a:pt x="681368" y="283387"/>
                        </a:cubicBezTo>
                        <a:cubicBezTo>
                          <a:pt x="839357" y="262193"/>
                          <a:pt x="1003125" y="237146"/>
                          <a:pt x="1143773" y="160079"/>
                        </a:cubicBezTo>
                        <a:cubicBezTo>
                          <a:pt x="1215061" y="121545"/>
                          <a:pt x="1276715" y="71451"/>
                          <a:pt x="1346076" y="29064"/>
                        </a:cubicBezTo>
                        <a:cubicBezTo>
                          <a:pt x="1373049" y="13650"/>
                          <a:pt x="1400023" y="-1763"/>
                          <a:pt x="1430850" y="164"/>
                        </a:cubicBezTo>
                        <a:cubicBezTo>
                          <a:pt x="1463604" y="2090"/>
                          <a:pt x="1492504" y="23284"/>
                          <a:pt x="1509844" y="50258"/>
                        </a:cubicBezTo>
                        <a:cubicBezTo>
                          <a:pt x="1509844" y="50258"/>
                          <a:pt x="1509844" y="50258"/>
                          <a:pt x="1509844" y="52184"/>
                        </a:cubicBezTo>
                        <a:cubicBezTo>
                          <a:pt x="1519478" y="67598"/>
                          <a:pt x="1525258" y="86865"/>
                          <a:pt x="1529111" y="106132"/>
                        </a:cubicBezTo>
                        <a:cubicBezTo>
                          <a:pt x="1531038" y="119618"/>
                          <a:pt x="1532964" y="133105"/>
                          <a:pt x="1532964" y="146592"/>
                        </a:cubicBezTo>
                        <a:cubicBezTo>
                          <a:pt x="1532964" y="162006"/>
                          <a:pt x="1531038" y="173566"/>
                          <a:pt x="1525258" y="181272"/>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2" name="任意多边形: 形状 371">
                    <a:extLst>
                      <a:ext uri="{FF2B5EF4-FFF2-40B4-BE49-F238E27FC236}">
                        <a16:creationId xmlns:a16="http://schemas.microsoft.com/office/drawing/2014/main" id="{131A9AEB-9A73-4C2F-AB2F-8C3D627A8D4E}"/>
                      </a:ext>
                    </a:extLst>
                  </p:cNvPr>
                  <p:cNvSpPr/>
                  <p:nvPr/>
                </p:nvSpPr>
                <p:spPr>
                  <a:xfrm>
                    <a:off x="4470103" y="2396837"/>
                    <a:ext cx="1506670" cy="443049"/>
                  </a:xfrm>
                  <a:custGeom>
                    <a:avLst/>
                    <a:gdLst>
                      <a:gd name="connsiteX0" fmla="*/ 1506671 w 1506670"/>
                      <a:gd name="connsiteY0" fmla="*/ 109985 h 443049"/>
                      <a:gd name="connsiteX1" fmla="*/ 1437310 w 1506670"/>
                      <a:gd name="connsiteY1" fmla="*/ 117692 h 443049"/>
                      <a:gd name="connsiteX2" fmla="*/ 1333269 w 1506670"/>
                      <a:gd name="connsiteY2" fmla="*/ 171639 h 443049"/>
                      <a:gd name="connsiteX3" fmla="*/ 1252348 w 1506670"/>
                      <a:gd name="connsiteY3" fmla="*/ 262193 h 443049"/>
                      <a:gd name="connsiteX4" fmla="*/ 1063532 w 1506670"/>
                      <a:gd name="connsiteY4" fmla="*/ 333481 h 443049"/>
                      <a:gd name="connsiteX5" fmla="*/ 643514 w 1506670"/>
                      <a:gd name="connsiteY5" fmla="*/ 433669 h 443049"/>
                      <a:gd name="connsiteX6" fmla="*/ 225423 w 1506670"/>
                      <a:gd name="connsiteY6" fmla="*/ 366235 h 443049"/>
                      <a:gd name="connsiteX7" fmla="*/ 26974 w 1506670"/>
                      <a:gd name="connsiteY7" fmla="*/ 233293 h 443049"/>
                      <a:gd name="connsiteX8" fmla="*/ 0 w 1506670"/>
                      <a:gd name="connsiteY8" fmla="*/ 221733 h 443049"/>
                      <a:gd name="connsiteX9" fmla="*/ 52021 w 1506670"/>
                      <a:gd name="connsiteY9" fmla="*/ 192833 h 443049"/>
                      <a:gd name="connsiteX10" fmla="*/ 100188 w 1506670"/>
                      <a:gd name="connsiteY10" fmla="*/ 190906 h 443049"/>
                      <a:gd name="connsiteX11" fmla="*/ 98261 w 1506670"/>
                      <a:gd name="connsiteY11" fmla="*/ 190906 h 443049"/>
                      <a:gd name="connsiteX12" fmla="*/ 107895 w 1506670"/>
                      <a:gd name="connsiteY12" fmla="*/ 192833 h 443049"/>
                      <a:gd name="connsiteX13" fmla="*/ 132942 w 1506670"/>
                      <a:gd name="connsiteY13" fmla="*/ 217879 h 443049"/>
                      <a:gd name="connsiteX14" fmla="*/ 260103 w 1506670"/>
                      <a:gd name="connsiteY14" fmla="*/ 271827 h 443049"/>
                      <a:gd name="connsiteX15" fmla="*/ 454699 w 1506670"/>
                      <a:gd name="connsiteY15" fmla="*/ 298800 h 443049"/>
                      <a:gd name="connsiteX16" fmla="*/ 658928 w 1506670"/>
                      <a:gd name="connsiteY16" fmla="*/ 283387 h 443049"/>
                      <a:gd name="connsiteX17" fmla="*/ 1121333 w 1506670"/>
                      <a:gd name="connsiteY17" fmla="*/ 160079 h 443049"/>
                      <a:gd name="connsiteX18" fmla="*/ 1323635 w 1506670"/>
                      <a:gd name="connsiteY18" fmla="*/ 29064 h 443049"/>
                      <a:gd name="connsiteX19" fmla="*/ 1408409 w 1506670"/>
                      <a:gd name="connsiteY19" fmla="*/ 164 h 443049"/>
                      <a:gd name="connsiteX20" fmla="*/ 1487404 w 1506670"/>
                      <a:gd name="connsiteY20" fmla="*/ 50258 h 443049"/>
                      <a:gd name="connsiteX21" fmla="*/ 1487404 w 1506670"/>
                      <a:gd name="connsiteY21" fmla="*/ 52184 h 443049"/>
                      <a:gd name="connsiteX22" fmla="*/ 1506671 w 1506670"/>
                      <a:gd name="connsiteY22" fmla="*/ 109985 h 44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6670" h="443049">
                        <a:moveTo>
                          <a:pt x="1506671" y="109985"/>
                        </a:moveTo>
                        <a:cubicBezTo>
                          <a:pt x="1491257" y="127325"/>
                          <a:pt x="1460430" y="119618"/>
                          <a:pt x="1437310" y="117692"/>
                        </a:cubicBezTo>
                        <a:cubicBezTo>
                          <a:pt x="1396849" y="115765"/>
                          <a:pt x="1360242" y="142739"/>
                          <a:pt x="1333269" y="171639"/>
                        </a:cubicBezTo>
                        <a:cubicBezTo>
                          <a:pt x="1306295" y="200539"/>
                          <a:pt x="1283175" y="237146"/>
                          <a:pt x="1252348" y="262193"/>
                        </a:cubicBezTo>
                        <a:cubicBezTo>
                          <a:pt x="1200327" y="304580"/>
                          <a:pt x="1130966" y="318067"/>
                          <a:pt x="1063532" y="333481"/>
                        </a:cubicBezTo>
                        <a:cubicBezTo>
                          <a:pt x="922884" y="364308"/>
                          <a:pt x="786089" y="412475"/>
                          <a:pt x="643514" y="433669"/>
                        </a:cubicBezTo>
                        <a:cubicBezTo>
                          <a:pt x="500939" y="454862"/>
                          <a:pt x="346804" y="443302"/>
                          <a:pt x="225423" y="366235"/>
                        </a:cubicBezTo>
                        <a:cubicBezTo>
                          <a:pt x="157988" y="323847"/>
                          <a:pt x="102114" y="260267"/>
                          <a:pt x="26974" y="233293"/>
                        </a:cubicBezTo>
                        <a:cubicBezTo>
                          <a:pt x="17340" y="229440"/>
                          <a:pt x="7707" y="227513"/>
                          <a:pt x="0" y="221733"/>
                        </a:cubicBezTo>
                        <a:cubicBezTo>
                          <a:pt x="13487" y="208246"/>
                          <a:pt x="32754" y="198613"/>
                          <a:pt x="52021" y="192833"/>
                        </a:cubicBezTo>
                        <a:cubicBezTo>
                          <a:pt x="67434" y="188979"/>
                          <a:pt x="84774" y="188979"/>
                          <a:pt x="100188" y="190906"/>
                        </a:cubicBezTo>
                        <a:lnTo>
                          <a:pt x="98261" y="190906"/>
                        </a:lnTo>
                        <a:cubicBezTo>
                          <a:pt x="102114" y="190906"/>
                          <a:pt x="104041" y="192833"/>
                          <a:pt x="107895" y="192833"/>
                        </a:cubicBezTo>
                        <a:cubicBezTo>
                          <a:pt x="119455" y="198613"/>
                          <a:pt x="125235" y="208246"/>
                          <a:pt x="132942" y="217879"/>
                        </a:cubicBezTo>
                        <a:cubicBezTo>
                          <a:pt x="163769" y="252560"/>
                          <a:pt x="213862" y="264120"/>
                          <a:pt x="260103" y="271827"/>
                        </a:cubicBezTo>
                        <a:cubicBezTo>
                          <a:pt x="325610" y="285314"/>
                          <a:pt x="389191" y="296874"/>
                          <a:pt x="454699" y="298800"/>
                        </a:cubicBezTo>
                        <a:cubicBezTo>
                          <a:pt x="524059" y="300727"/>
                          <a:pt x="591493" y="293020"/>
                          <a:pt x="658928" y="283387"/>
                        </a:cubicBezTo>
                        <a:cubicBezTo>
                          <a:pt x="816916" y="262193"/>
                          <a:pt x="980684" y="237146"/>
                          <a:pt x="1121333" y="160079"/>
                        </a:cubicBezTo>
                        <a:cubicBezTo>
                          <a:pt x="1192620" y="121545"/>
                          <a:pt x="1254274" y="71451"/>
                          <a:pt x="1323635" y="29064"/>
                        </a:cubicBezTo>
                        <a:cubicBezTo>
                          <a:pt x="1350609" y="13650"/>
                          <a:pt x="1377582" y="-1763"/>
                          <a:pt x="1408409" y="164"/>
                        </a:cubicBezTo>
                        <a:cubicBezTo>
                          <a:pt x="1441163" y="2090"/>
                          <a:pt x="1470063" y="23284"/>
                          <a:pt x="1487404" y="50258"/>
                        </a:cubicBezTo>
                        <a:cubicBezTo>
                          <a:pt x="1487404" y="50258"/>
                          <a:pt x="1487404" y="50258"/>
                          <a:pt x="1487404" y="52184"/>
                        </a:cubicBezTo>
                        <a:cubicBezTo>
                          <a:pt x="1497037" y="73378"/>
                          <a:pt x="1504744" y="92645"/>
                          <a:pt x="1506671" y="109985"/>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3" name="任意多边形: 形状 372">
                    <a:extLst>
                      <a:ext uri="{FF2B5EF4-FFF2-40B4-BE49-F238E27FC236}">
                        <a16:creationId xmlns:a16="http://schemas.microsoft.com/office/drawing/2014/main" id="{EE23E742-E674-4A40-B3A6-A2A56F36E5F0}"/>
                      </a:ext>
                    </a:extLst>
                  </p:cNvPr>
                  <p:cNvSpPr/>
                  <p:nvPr/>
                </p:nvSpPr>
                <p:spPr>
                  <a:xfrm>
                    <a:off x="4522124" y="2398764"/>
                    <a:ext cx="1435382" cy="383322"/>
                  </a:xfrm>
                  <a:custGeom>
                    <a:avLst/>
                    <a:gdLst>
                      <a:gd name="connsiteX0" fmla="*/ 1435383 w 1435382"/>
                      <a:gd name="connsiteY0" fmla="*/ 54111 h 383322"/>
                      <a:gd name="connsiteX1" fmla="*/ 1369876 w 1435382"/>
                      <a:gd name="connsiteY1" fmla="*/ 57964 h 383322"/>
                      <a:gd name="connsiteX2" fmla="*/ 1265834 w 1435382"/>
                      <a:gd name="connsiteY2" fmla="*/ 111912 h 383322"/>
                      <a:gd name="connsiteX3" fmla="*/ 1184914 w 1435382"/>
                      <a:gd name="connsiteY3" fmla="*/ 202466 h 383322"/>
                      <a:gd name="connsiteX4" fmla="*/ 996098 w 1435382"/>
                      <a:gd name="connsiteY4" fmla="*/ 273753 h 383322"/>
                      <a:gd name="connsiteX5" fmla="*/ 576080 w 1435382"/>
                      <a:gd name="connsiteY5" fmla="*/ 373941 h 383322"/>
                      <a:gd name="connsiteX6" fmla="*/ 157988 w 1435382"/>
                      <a:gd name="connsiteY6" fmla="*/ 306507 h 383322"/>
                      <a:gd name="connsiteX7" fmla="*/ 0 w 1435382"/>
                      <a:gd name="connsiteY7" fmla="*/ 192833 h 383322"/>
                      <a:gd name="connsiteX8" fmla="*/ 48167 w 1435382"/>
                      <a:gd name="connsiteY8" fmla="*/ 190906 h 383322"/>
                      <a:gd name="connsiteX9" fmla="*/ 46241 w 1435382"/>
                      <a:gd name="connsiteY9" fmla="*/ 190906 h 383322"/>
                      <a:gd name="connsiteX10" fmla="*/ 55874 w 1435382"/>
                      <a:gd name="connsiteY10" fmla="*/ 192833 h 383322"/>
                      <a:gd name="connsiteX11" fmla="*/ 80921 w 1435382"/>
                      <a:gd name="connsiteY11" fmla="*/ 217879 h 383322"/>
                      <a:gd name="connsiteX12" fmla="*/ 208082 w 1435382"/>
                      <a:gd name="connsiteY12" fmla="*/ 271827 h 383322"/>
                      <a:gd name="connsiteX13" fmla="*/ 402678 w 1435382"/>
                      <a:gd name="connsiteY13" fmla="*/ 298800 h 383322"/>
                      <a:gd name="connsiteX14" fmla="*/ 606907 w 1435382"/>
                      <a:gd name="connsiteY14" fmla="*/ 283387 h 383322"/>
                      <a:gd name="connsiteX15" fmla="*/ 1069312 w 1435382"/>
                      <a:gd name="connsiteY15" fmla="*/ 160079 h 383322"/>
                      <a:gd name="connsiteX16" fmla="*/ 1271614 w 1435382"/>
                      <a:gd name="connsiteY16" fmla="*/ 29064 h 383322"/>
                      <a:gd name="connsiteX17" fmla="*/ 1356389 w 1435382"/>
                      <a:gd name="connsiteY17" fmla="*/ 164 h 383322"/>
                      <a:gd name="connsiteX18" fmla="*/ 1435383 w 1435382"/>
                      <a:gd name="connsiteY18" fmla="*/ 54111 h 38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35382" h="383322">
                        <a:moveTo>
                          <a:pt x="1435383" y="54111"/>
                        </a:moveTo>
                        <a:cubicBezTo>
                          <a:pt x="1419969" y="65671"/>
                          <a:pt x="1391069" y="59891"/>
                          <a:pt x="1369876" y="57964"/>
                        </a:cubicBezTo>
                        <a:cubicBezTo>
                          <a:pt x="1329415" y="56038"/>
                          <a:pt x="1292808" y="83011"/>
                          <a:pt x="1265834" y="111912"/>
                        </a:cubicBezTo>
                        <a:cubicBezTo>
                          <a:pt x="1238861" y="140812"/>
                          <a:pt x="1215740" y="177419"/>
                          <a:pt x="1184914" y="202466"/>
                        </a:cubicBezTo>
                        <a:cubicBezTo>
                          <a:pt x="1132893" y="244853"/>
                          <a:pt x="1063532" y="258340"/>
                          <a:pt x="996098" y="273753"/>
                        </a:cubicBezTo>
                        <a:cubicBezTo>
                          <a:pt x="855450" y="304580"/>
                          <a:pt x="718655" y="352748"/>
                          <a:pt x="576080" y="373941"/>
                        </a:cubicBezTo>
                        <a:cubicBezTo>
                          <a:pt x="433505" y="395135"/>
                          <a:pt x="279370" y="383575"/>
                          <a:pt x="157988" y="306507"/>
                        </a:cubicBezTo>
                        <a:cubicBezTo>
                          <a:pt x="104041" y="271827"/>
                          <a:pt x="55874" y="223660"/>
                          <a:pt x="0" y="192833"/>
                        </a:cubicBezTo>
                        <a:cubicBezTo>
                          <a:pt x="15413" y="188979"/>
                          <a:pt x="32754" y="188979"/>
                          <a:pt x="48167" y="190906"/>
                        </a:cubicBezTo>
                        <a:lnTo>
                          <a:pt x="46241" y="190906"/>
                        </a:lnTo>
                        <a:cubicBezTo>
                          <a:pt x="50094" y="190906"/>
                          <a:pt x="52021" y="192833"/>
                          <a:pt x="55874" y="192833"/>
                        </a:cubicBezTo>
                        <a:cubicBezTo>
                          <a:pt x="67434" y="198613"/>
                          <a:pt x="73214" y="208246"/>
                          <a:pt x="80921" y="217879"/>
                        </a:cubicBezTo>
                        <a:cubicBezTo>
                          <a:pt x="111748" y="252560"/>
                          <a:pt x="161842" y="264120"/>
                          <a:pt x="208082" y="271827"/>
                        </a:cubicBezTo>
                        <a:cubicBezTo>
                          <a:pt x="273590" y="285313"/>
                          <a:pt x="337171" y="296874"/>
                          <a:pt x="402678" y="298800"/>
                        </a:cubicBezTo>
                        <a:cubicBezTo>
                          <a:pt x="472039" y="300727"/>
                          <a:pt x="539473" y="293020"/>
                          <a:pt x="606907" y="283387"/>
                        </a:cubicBezTo>
                        <a:cubicBezTo>
                          <a:pt x="764895" y="262193"/>
                          <a:pt x="928664" y="237146"/>
                          <a:pt x="1069312" y="160079"/>
                        </a:cubicBezTo>
                        <a:cubicBezTo>
                          <a:pt x="1140600" y="121545"/>
                          <a:pt x="1202254" y="71451"/>
                          <a:pt x="1271614" y="29064"/>
                        </a:cubicBezTo>
                        <a:cubicBezTo>
                          <a:pt x="1298588" y="13650"/>
                          <a:pt x="1325562" y="-1763"/>
                          <a:pt x="1356389" y="164"/>
                        </a:cubicBezTo>
                        <a:cubicBezTo>
                          <a:pt x="1387216" y="5944"/>
                          <a:pt x="1418043" y="27137"/>
                          <a:pt x="1435383" y="54111"/>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71" name="图形 1">
                <a:extLst>
                  <a:ext uri="{FF2B5EF4-FFF2-40B4-BE49-F238E27FC236}">
                    <a16:creationId xmlns:a16="http://schemas.microsoft.com/office/drawing/2014/main" id="{09E99D7C-091B-4E62-836B-37087CA94B7A}"/>
                  </a:ext>
                </a:extLst>
              </p:cNvPr>
              <p:cNvGrpSpPr/>
              <p:nvPr/>
            </p:nvGrpSpPr>
            <p:grpSpPr>
              <a:xfrm>
                <a:off x="4359220" y="3144824"/>
                <a:ext cx="1713662" cy="1252079"/>
                <a:chOff x="4359220" y="3144824"/>
                <a:chExt cx="1713662" cy="1252079"/>
              </a:xfrm>
            </p:grpSpPr>
            <p:sp>
              <p:nvSpPr>
                <p:cNvPr id="362" name="任意多边形: 形状 361">
                  <a:extLst>
                    <a:ext uri="{FF2B5EF4-FFF2-40B4-BE49-F238E27FC236}">
                      <a16:creationId xmlns:a16="http://schemas.microsoft.com/office/drawing/2014/main" id="{27EEE83D-929F-4986-BF0E-2E8AAD36C33A}"/>
                    </a:ext>
                  </a:extLst>
                </p:cNvPr>
                <p:cNvSpPr/>
                <p:nvPr/>
              </p:nvSpPr>
              <p:spPr>
                <a:xfrm>
                  <a:off x="4359220" y="3144824"/>
                  <a:ext cx="1713662" cy="1252079"/>
                </a:xfrm>
                <a:custGeom>
                  <a:avLst/>
                  <a:gdLst>
                    <a:gd name="connsiteX0" fmla="*/ 1536632 w 1713662"/>
                    <a:gd name="connsiteY0" fmla="*/ 893715 h 1252079"/>
                    <a:gd name="connsiteX1" fmla="*/ 1513512 w 1713662"/>
                    <a:gd name="connsiteY1" fmla="*/ 1121064 h 1252079"/>
                    <a:gd name="connsiteX2" fmla="*/ 1207169 w 1713662"/>
                    <a:gd name="connsiteY2" fmla="*/ 1252079 h 1252079"/>
                    <a:gd name="connsiteX3" fmla="*/ 509707 w 1713662"/>
                    <a:gd name="connsiteY3" fmla="*/ 1252079 h 1252079"/>
                    <a:gd name="connsiteX4" fmla="*/ 203364 w 1713662"/>
                    <a:gd name="connsiteY4" fmla="*/ 1121064 h 1252079"/>
                    <a:gd name="connsiteX5" fmla="*/ 178317 w 1713662"/>
                    <a:gd name="connsiteY5" fmla="*/ 893715 h 1252079"/>
                    <a:gd name="connsiteX6" fmla="*/ 236117 w 1713662"/>
                    <a:gd name="connsiteY6" fmla="*/ 826281 h 1252079"/>
                    <a:gd name="connsiteX7" fmla="*/ 234191 w 1713662"/>
                    <a:gd name="connsiteY7" fmla="*/ 824354 h 1252079"/>
                    <a:gd name="connsiteX8" fmla="*/ 24182 w 1713662"/>
                    <a:gd name="connsiteY8" fmla="*/ 202034 h 1252079"/>
                    <a:gd name="connsiteX9" fmla="*/ 108956 w 1713662"/>
                    <a:gd name="connsiteY9" fmla="*/ 117259 h 1252079"/>
                    <a:gd name="connsiteX10" fmla="*/ 197584 w 1713662"/>
                    <a:gd name="connsiteY10" fmla="*/ 72946 h 1252079"/>
                    <a:gd name="connsiteX11" fmla="*/ 266945 w 1713662"/>
                    <a:gd name="connsiteY11" fmla="*/ 51752 h 1252079"/>
                    <a:gd name="connsiteX12" fmla="*/ 563655 w 1713662"/>
                    <a:gd name="connsiteY12" fmla="*/ 61386 h 1252079"/>
                    <a:gd name="connsiteX13" fmla="*/ 856511 w 1713662"/>
                    <a:gd name="connsiteY13" fmla="*/ 1658 h 1252079"/>
                    <a:gd name="connsiteX14" fmla="*/ 1149368 w 1713662"/>
                    <a:gd name="connsiteY14" fmla="*/ 61386 h 1252079"/>
                    <a:gd name="connsiteX15" fmla="*/ 1151295 w 1713662"/>
                    <a:gd name="connsiteY15" fmla="*/ 61386 h 1252079"/>
                    <a:gd name="connsiteX16" fmla="*/ 1446078 w 1713662"/>
                    <a:gd name="connsiteY16" fmla="*/ 51752 h 1252079"/>
                    <a:gd name="connsiteX17" fmla="*/ 1515439 w 1713662"/>
                    <a:gd name="connsiteY17" fmla="*/ 72946 h 1252079"/>
                    <a:gd name="connsiteX18" fmla="*/ 1604066 w 1713662"/>
                    <a:gd name="connsiteY18" fmla="*/ 117259 h 1252079"/>
                    <a:gd name="connsiteX19" fmla="*/ 1688841 w 1713662"/>
                    <a:gd name="connsiteY19" fmla="*/ 202034 h 1252079"/>
                    <a:gd name="connsiteX20" fmla="*/ 1478832 w 1713662"/>
                    <a:gd name="connsiteY20" fmla="*/ 824354 h 1252079"/>
                    <a:gd name="connsiteX21" fmla="*/ 1476905 w 1713662"/>
                    <a:gd name="connsiteY21" fmla="*/ 826281 h 1252079"/>
                    <a:gd name="connsiteX22" fmla="*/ 1536632 w 1713662"/>
                    <a:gd name="connsiteY22" fmla="*/ 893715 h 125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13662" h="1252079">
                      <a:moveTo>
                        <a:pt x="1536632" y="893715"/>
                      </a:moveTo>
                      <a:cubicBezTo>
                        <a:pt x="1605993" y="976563"/>
                        <a:pt x="1571313" y="1057484"/>
                        <a:pt x="1513512" y="1121064"/>
                      </a:cubicBezTo>
                      <a:cubicBezTo>
                        <a:pt x="1434518" y="1205839"/>
                        <a:pt x="1322770" y="1252079"/>
                        <a:pt x="1207169" y="1252079"/>
                      </a:cubicBezTo>
                      <a:lnTo>
                        <a:pt x="509707" y="1252079"/>
                      </a:lnTo>
                      <a:cubicBezTo>
                        <a:pt x="394106" y="1252079"/>
                        <a:pt x="282358" y="1205839"/>
                        <a:pt x="203364" y="1121064"/>
                      </a:cubicBezTo>
                      <a:cubicBezTo>
                        <a:pt x="143636" y="1057484"/>
                        <a:pt x="108956" y="976563"/>
                        <a:pt x="178317" y="893715"/>
                      </a:cubicBezTo>
                      <a:lnTo>
                        <a:pt x="236117" y="826281"/>
                      </a:lnTo>
                      <a:cubicBezTo>
                        <a:pt x="236117" y="826281"/>
                        <a:pt x="236117" y="826281"/>
                        <a:pt x="234191" y="824354"/>
                      </a:cubicBezTo>
                      <a:cubicBezTo>
                        <a:pt x="212997" y="797381"/>
                        <a:pt x="-85639" y="396629"/>
                        <a:pt x="24182" y="202034"/>
                      </a:cubicBezTo>
                      <a:cubicBezTo>
                        <a:pt x="43449" y="167354"/>
                        <a:pt x="74276" y="138453"/>
                        <a:pt x="108956" y="117259"/>
                      </a:cubicBezTo>
                      <a:cubicBezTo>
                        <a:pt x="130150" y="103773"/>
                        <a:pt x="160977" y="88359"/>
                        <a:pt x="197584" y="72946"/>
                      </a:cubicBezTo>
                      <a:cubicBezTo>
                        <a:pt x="218777" y="65239"/>
                        <a:pt x="241898" y="57532"/>
                        <a:pt x="266945" y="51752"/>
                      </a:cubicBezTo>
                      <a:cubicBezTo>
                        <a:pt x="345939" y="32485"/>
                        <a:pt x="446127" y="28632"/>
                        <a:pt x="563655" y="61386"/>
                      </a:cubicBezTo>
                      <a:cubicBezTo>
                        <a:pt x="563655" y="61386"/>
                        <a:pt x="683109" y="-11829"/>
                        <a:pt x="856511" y="1658"/>
                      </a:cubicBezTo>
                      <a:cubicBezTo>
                        <a:pt x="1029913" y="-11829"/>
                        <a:pt x="1149368" y="61386"/>
                        <a:pt x="1149368" y="61386"/>
                      </a:cubicBezTo>
                      <a:cubicBezTo>
                        <a:pt x="1149368" y="61386"/>
                        <a:pt x="1151295" y="61386"/>
                        <a:pt x="1151295" y="61386"/>
                      </a:cubicBezTo>
                      <a:cubicBezTo>
                        <a:pt x="1266896" y="28632"/>
                        <a:pt x="1367084" y="34412"/>
                        <a:pt x="1446078" y="51752"/>
                      </a:cubicBezTo>
                      <a:cubicBezTo>
                        <a:pt x="1471125" y="57532"/>
                        <a:pt x="1494245" y="65239"/>
                        <a:pt x="1515439" y="72946"/>
                      </a:cubicBezTo>
                      <a:cubicBezTo>
                        <a:pt x="1552046" y="86433"/>
                        <a:pt x="1580946" y="101846"/>
                        <a:pt x="1604066" y="117259"/>
                      </a:cubicBezTo>
                      <a:cubicBezTo>
                        <a:pt x="1638747" y="138453"/>
                        <a:pt x="1667647" y="167354"/>
                        <a:pt x="1688841" y="202034"/>
                      </a:cubicBezTo>
                      <a:cubicBezTo>
                        <a:pt x="1800589" y="396629"/>
                        <a:pt x="1500025" y="797381"/>
                        <a:pt x="1478832" y="824354"/>
                      </a:cubicBezTo>
                      <a:cubicBezTo>
                        <a:pt x="1478832" y="826281"/>
                        <a:pt x="1476905" y="826281"/>
                        <a:pt x="1476905" y="826281"/>
                      </a:cubicBezTo>
                      <a:lnTo>
                        <a:pt x="1536632" y="893715"/>
                      </a:ln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3" name="任意多边形: 形状 362">
                  <a:extLst>
                    <a:ext uri="{FF2B5EF4-FFF2-40B4-BE49-F238E27FC236}">
                      <a16:creationId xmlns:a16="http://schemas.microsoft.com/office/drawing/2014/main" id="{06B0C027-F39F-41FA-A985-2C9E6D89D408}"/>
                    </a:ext>
                  </a:extLst>
                </p:cNvPr>
                <p:cNvSpPr/>
                <p:nvPr/>
              </p:nvSpPr>
              <p:spPr>
                <a:xfrm>
                  <a:off x="4499173" y="3969178"/>
                  <a:ext cx="1435044" cy="427725"/>
                </a:xfrm>
                <a:custGeom>
                  <a:avLst/>
                  <a:gdLst>
                    <a:gd name="connsiteX0" fmla="*/ 1371633 w 1435044"/>
                    <a:gd name="connsiteY0" fmla="*/ 296710 h 427725"/>
                    <a:gd name="connsiteX1" fmla="*/ 1065290 w 1435044"/>
                    <a:gd name="connsiteY1" fmla="*/ 427725 h 427725"/>
                    <a:gd name="connsiteX2" fmla="*/ 369755 w 1435044"/>
                    <a:gd name="connsiteY2" fmla="*/ 427725 h 427725"/>
                    <a:gd name="connsiteX3" fmla="*/ 63411 w 1435044"/>
                    <a:gd name="connsiteY3" fmla="*/ 296710 h 427725"/>
                    <a:gd name="connsiteX4" fmla="*/ 38364 w 1435044"/>
                    <a:gd name="connsiteY4" fmla="*/ 69361 h 427725"/>
                    <a:gd name="connsiteX5" fmla="*/ 96165 w 1435044"/>
                    <a:gd name="connsiteY5" fmla="*/ 1927 h 427725"/>
                    <a:gd name="connsiteX6" fmla="*/ 94238 w 1435044"/>
                    <a:gd name="connsiteY6" fmla="*/ 0 h 427725"/>
                    <a:gd name="connsiteX7" fmla="*/ 150112 w 1435044"/>
                    <a:gd name="connsiteY7" fmla="*/ 0 h 427725"/>
                    <a:gd name="connsiteX8" fmla="*/ 146259 w 1435044"/>
                    <a:gd name="connsiteY8" fmla="*/ 3854 h 427725"/>
                    <a:gd name="connsiteX9" fmla="*/ 167453 w 1435044"/>
                    <a:gd name="connsiteY9" fmla="*/ 198449 h 427725"/>
                    <a:gd name="connsiteX10" fmla="*/ 429482 w 1435044"/>
                    <a:gd name="connsiteY10" fmla="*/ 308270 h 427725"/>
                    <a:gd name="connsiteX11" fmla="*/ 1020976 w 1435044"/>
                    <a:gd name="connsiteY11" fmla="*/ 308270 h 427725"/>
                    <a:gd name="connsiteX12" fmla="*/ 1283005 w 1435044"/>
                    <a:gd name="connsiteY12" fmla="*/ 198449 h 427725"/>
                    <a:gd name="connsiteX13" fmla="*/ 1304199 w 1435044"/>
                    <a:gd name="connsiteY13" fmla="*/ 3854 h 427725"/>
                    <a:gd name="connsiteX14" fmla="*/ 1300346 w 1435044"/>
                    <a:gd name="connsiteY14" fmla="*/ 0 h 427725"/>
                    <a:gd name="connsiteX15" fmla="*/ 1340806 w 1435044"/>
                    <a:gd name="connsiteY15" fmla="*/ 0 h 427725"/>
                    <a:gd name="connsiteX16" fmla="*/ 1338879 w 1435044"/>
                    <a:gd name="connsiteY16" fmla="*/ 1927 h 427725"/>
                    <a:gd name="connsiteX17" fmla="*/ 1396680 w 1435044"/>
                    <a:gd name="connsiteY17" fmla="*/ 69361 h 427725"/>
                    <a:gd name="connsiteX18" fmla="*/ 1371633 w 1435044"/>
                    <a:gd name="connsiteY18" fmla="*/ 296710 h 42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35044" h="427725">
                      <a:moveTo>
                        <a:pt x="1371633" y="296710"/>
                      </a:moveTo>
                      <a:cubicBezTo>
                        <a:pt x="1292639" y="381484"/>
                        <a:pt x="1180891" y="427725"/>
                        <a:pt x="1065290" y="427725"/>
                      </a:cubicBezTo>
                      <a:lnTo>
                        <a:pt x="369755" y="427725"/>
                      </a:lnTo>
                      <a:cubicBezTo>
                        <a:pt x="254154" y="427725"/>
                        <a:pt x="142406" y="381484"/>
                        <a:pt x="63411" y="296710"/>
                      </a:cubicBezTo>
                      <a:cubicBezTo>
                        <a:pt x="3684" y="233129"/>
                        <a:pt x="-30996" y="152209"/>
                        <a:pt x="38364" y="69361"/>
                      </a:cubicBezTo>
                      <a:lnTo>
                        <a:pt x="96165" y="1927"/>
                      </a:lnTo>
                      <a:cubicBezTo>
                        <a:pt x="96165" y="1927"/>
                        <a:pt x="96165" y="1927"/>
                        <a:pt x="94238" y="0"/>
                      </a:cubicBezTo>
                      <a:lnTo>
                        <a:pt x="150112" y="0"/>
                      </a:lnTo>
                      <a:lnTo>
                        <a:pt x="146259" y="3854"/>
                      </a:lnTo>
                      <a:cubicBezTo>
                        <a:pt x="86532" y="75141"/>
                        <a:pt x="115432" y="142575"/>
                        <a:pt x="167453" y="198449"/>
                      </a:cubicBezTo>
                      <a:cubicBezTo>
                        <a:pt x="234887" y="269736"/>
                        <a:pt x="329295" y="308270"/>
                        <a:pt x="429482" y="308270"/>
                      </a:cubicBezTo>
                      <a:lnTo>
                        <a:pt x="1020976" y="308270"/>
                      </a:lnTo>
                      <a:cubicBezTo>
                        <a:pt x="1119237" y="308270"/>
                        <a:pt x="1215571" y="269736"/>
                        <a:pt x="1283005" y="198449"/>
                      </a:cubicBezTo>
                      <a:cubicBezTo>
                        <a:pt x="1333099" y="144502"/>
                        <a:pt x="1363926" y="75141"/>
                        <a:pt x="1304199" y="3854"/>
                      </a:cubicBezTo>
                      <a:lnTo>
                        <a:pt x="1300346" y="0"/>
                      </a:lnTo>
                      <a:lnTo>
                        <a:pt x="1340806" y="0"/>
                      </a:lnTo>
                      <a:cubicBezTo>
                        <a:pt x="1340806" y="1927"/>
                        <a:pt x="1338879" y="1927"/>
                        <a:pt x="1338879" y="1927"/>
                      </a:cubicBezTo>
                      <a:lnTo>
                        <a:pt x="1396680" y="69361"/>
                      </a:lnTo>
                      <a:cubicBezTo>
                        <a:pt x="1466041" y="152209"/>
                        <a:pt x="1431360" y="233129"/>
                        <a:pt x="1371633" y="296710"/>
                      </a:cubicBezTo>
                      <a:close/>
                    </a:path>
                  </a:pathLst>
                </a:custGeom>
                <a:solidFill>
                  <a:srgbClr val="002771">
                    <a:alpha val="16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4" name="任意多边形: 形状 363">
                  <a:extLst>
                    <a:ext uri="{FF2B5EF4-FFF2-40B4-BE49-F238E27FC236}">
                      <a16:creationId xmlns:a16="http://schemas.microsoft.com/office/drawing/2014/main" id="{BAD924E7-86E3-4CF8-AFCA-325BC2B7A8CA}"/>
                    </a:ext>
                  </a:extLst>
                </p:cNvPr>
                <p:cNvSpPr/>
                <p:nvPr/>
              </p:nvSpPr>
              <p:spPr>
                <a:xfrm>
                  <a:off x="4509976" y="3146751"/>
                  <a:ext cx="1415525" cy="519454"/>
                </a:xfrm>
                <a:custGeom>
                  <a:avLst/>
                  <a:gdLst>
                    <a:gd name="connsiteX0" fmla="*/ 1395510 w 1415525"/>
                    <a:gd name="connsiteY0" fmla="*/ 350389 h 519454"/>
                    <a:gd name="connsiteX1" fmla="*/ 1326150 w 1415525"/>
                    <a:gd name="connsiteY1" fmla="*/ 421676 h 519454"/>
                    <a:gd name="connsiteX2" fmla="*/ 950445 w 1415525"/>
                    <a:gd name="connsiteY2" fmla="*/ 467917 h 519454"/>
                    <a:gd name="connsiteX3" fmla="*/ 707683 w 1415525"/>
                    <a:gd name="connsiteY3" fmla="*/ 518011 h 519454"/>
                    <a:gd name="connsiteX4" fmla="*/ 464920 w 1415525"/>
                    <a:gd name="connsiteY4" fmla="*/ 467917 h 519454"/>
                    <a:gd name="connsiteX5" fmla="*/ 89216 w 1415525"/>
                    <a:gd name="connsiteY5" fmla="*/ 421676 h 519454"/>
                    <a:gd name="connsiteX6" fmla="*/ 19855 w 1415525"/>
                    <a:gd name="connsiteY6" fmla="*/ 350389 h 519454"/>
                    <a:gd name="connsiteX7" fmla="*/ 50682 w 1415525"/>
                    <a:gd name="connsiteY7" fmla="*/ 72946 h 519454"/>
                    <a:gd name="connsiteX8" fmla="*/ 120043 w 1415525"/>
                    <a:gd name="connsiteY8" fmla="*/ 51752 h 519454"/>
                    <a:gd name="connsiteX9" fmla="*/ 416753 w 1415525"/>
                    <a:gd name="connsiteY9" fmla="*/ 61386 h 519454"/>
                    <a:gd name="connsiteX10" fmla="*/ 709609 w 1415525"/>
                    <a:gd name="connsiteY10" fmla="*/ 1658 h 519454"/>
                    <a:gd name="connsiteX11" fmla="*/ 1002466 w 1415525"/>
                    <a:gd name="connsiteY11" fmla="*/ 61386 h 519454"/>
                    <a:gd name="connsiteX12" fmla="*/ 1299176 w 1415525"/>
                    <a:gd name="connsiteY12" fmla="*/ 51752 h 519454"/>
                    <a:gd name="connsiteX13" fmla="*/ 1368537 w 1415525"/>
                    <a:gd name="connsiteY13" fmla="*/ 72946 h 519454"/>
                    <a:gd name="connsiteX14" fmla="*/ 1395510 w 1415525"/>
                    <a:gd name="connsiteY14" fmla="*/ 350389 h 51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5525" h="519454">
                      <a:moveTo>
                        <a:pt x="1395510" y="350389"/>
                      </a:moveTo>
                      <a:cubicBezTo>
                        <a:pt x="1378170" y="379289"/>
                        <a:pt x="1353123" y="402409"/>
                        <a:pt x="1326150" y="421676"/>
                      </a:cubicBezTo>
                      <a:cubicBezTo>
                        <a:pt x="1264496" y="460210"/>
                        <a:pt x="1133481" y="518011"/>
                        <a:pt x="950445" y="467917"/>
                      </a:cubicBezTo>
                      <a:cubicBezTo>
                        <a:pt x="950445" y="467917"/>
                        <a:pt x="852184" y="527644"/>
                        <a:pt x="707683" y="518011"/>
                      </a:cubicBezTo>
                      <a:cubicBezTo>
                        <a:pt x="563181" y="529571"/>
                        <a:pt x="464920" y="467917"/>
                        <a:pt x="464920" y="467917"/>
                      </a:cubicBezTo>
                      <a:cubicBezTo>
                        <a:pt x="281884" y="519937"/>
                        <a:pt x="150870" y="460210"/>
                        <a:pt x="89216" y="421676"/>
                      </a:cubicBezTo>
                      <a:cubicBezTo>
                        <a:pt x="60315" y="404336"/>
                        <a:pt x="35268" y="381216"/>
                        <a:pt x="19855" y="350389"/>
                      </a:cubicBezTo>
                      <a:cubicBezTo>
                        <a:pt x="-20606" y="277175"/>
                        <a:pt x="6368" y="169280"/>
                        <a:pt x="50682" y="72946"/>
                      </a:cubicBezTo>
                      <a:cubicBezTo>
                        <a:pt x="71875" y="65239"/>
                        <a:pt x="94996" y="57532"/>
                        <a:pt x="120043" y="51752"/>
                      </a:cubicBezTo>
                      <a:cubicBezTo>
                        <a:pt x="199037" y="32485"/>
                        <a:pt x="299225" y="28632"/>
                        <a:pt x="416753" y="61386"/>
                      </a:cubicBezTo>
                      <a:cubicBezTo>
                        <a:pt x="416753" y="61386"/>
                        <a:pt x="536207" y="-11829"/>
                        <a:pt x="709609" y="1658"/>
                      </a:cubicBezTo>
                      <a:cubicBezTo>
                        <a:pt x="883011" y="-11829"/>
                        <a:pt x="1002466" y="61386"/>
                        <a:pt x="1002466" y="61386"/>
                      </a:cubicBezTo>
                      <a:cubicBezTo>
                        <a:pt x="1119994" y="28632"/>
                        <a:pt x="1220182" y="32485"/>
                        <a:pt x="1299176" y="51752"/>
                      </a:cubicBezTo>
                      <a:cubicBezTo>
                        <a:pt x="1324223" y="57532"/>
                        <a:pt x="1347343" y="65239"/>
                        <a:pt x="1368537" y="72946"/>
                      </a:cubicBezTo>
                      <a:cubicBezTo>
                        <a:pt x="1408997" y="169280"/>
                        <a:pt x="1435971" y="277175"/>
                        <a:pt x="1395510" y="350389"/>
                      </a:cubicBezTo>
                      <a:close/>
                    </a:path>
                  </a:pathLst>
                </a:custGeom>
                <a:solidFill>
                  <a:srgbClr val="002771">
                    <a:alpha val="39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5" name="任意多边形: 形状 364">
                  <a:extLst>
                    <a:ext uri="{FF2B5EF4-FFF2-40B4-BE49-F238E27FC236}">
                      <a16:creationId xmlns:a16="http://schemas.microsoft.com/office/drawing/2014/main" id="{5EC6C2AC-7FF8-46CC-A3DE-690A169F40CF}"/>
                    </a:ext>
                  </a:extLst>
                </p:cNvPr>
                <p:cNvSpPr/>
                <p:nvPr/>
              </p:nvSpPr>
              <p:spPr>
                <a:xfrm>
                  <a:off x="4610814" y="3144824"/>
                  <a:ext cx="1214061" cy="368918"/>
                </a:xfrm>
                <a:custGeom>
                  <a:avLst/>
                  <a:gdLst>
                    <a:gd name="connsiteX0" fmla="*/ 1196411 w 1214061"/>
                    <a:gd name="connsiteY0" fmla="*/ 227081 h 368918"/>
                    <a:gd name="connsiteX1" fmla="*/ 1136684 w 1214061"/>
                    <a:gd name="connsiteY1" fmla="*/ 286808 h 368918"/>
                    <a:gd name="connsiteX2" fmla="*/ 814927 w 1214061"/>
                    <a:gd name="connsiteY2" fmla="*/ 325342 h 368918"/>
                    <a:gd name="connsiteX3" fmla="*/ 606844 w 1214061"/>
                    <a:gd name="connsiteY3" fmla="*/ 367729 h 368918"/>
                    <a:gd name="connsiteX4" fmla="*/ 398762 w 1214061"/>
                    <a:gd name="connsiteY4" fmla="*/ 325342 h 368918"/>
                    <a:gd name="connsiteX5" fmla="*/ 77005 w 1214061"/>
                    <a:gd name="connsiteY5" fmla="*/ 286808 h 368918"/>
                    <a:gd name="connsiteX6" fmla="*/ 17277 w 1214061"/>
                    <a:gd name="connsiteY6" fmla="*/ 227081 h 368918"/>
                    <a:gd name="connsiteX7" fmla="*/ 19204 w 1214061"/>
                    <a:gd name="connsiteY7" fmla="*/ 51752 h 368918"/>
                    <a:gd name="connsiteX8" fmla="*/ 315914 w 1214061"/>
                    <a:gd name="connsiteY8" fmla="*/ 61386 h 368918"/>
                    <a:gd name="connsiteX9" fmla="*/ 608771 w 1214061"/>
                    <a:gd name="connsiteY9" fmla="*/ 1658 h 368918"/>
                    <a:gd name="connsiteX10" fmla="*/ 901628 w 1214061"/>
                    <a:gd name="connsiteY10" fmla="*/ 61386 h 368918"/>
                    <a:gd name="connsiteX11" fmla="*/ 1198338 w 1214061"/>
                    <a:gd name="connsiteY11" fmla="*/ 51752 h 368918"/>
                    <a:gd name="connsiteX12" fmla="*/ 1196411 w 1214061"/>
                    <a:gd name="connsiteY12" fmla="*/ 227081 h 36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4061" h="368918">
                      <a:moveTo>
                        <a:pt x="1196411" y="227081"/>
                      </a:moveTo>
                      <a:cubicBezTo>
                        <a:pt x="1182924" y="252128"/>
                        <a:pt x="1161731" y="271395"/>
                        <a:pt x="1136684" y="286808"/>
                      </a:cubicBezTo>
                      <a:cubicBezTo>
                        <a:pt x="1084663" y="319562"/>
                        <a:pt x="970988" y="369656"/>
                        <a:pt x="814927" y="325342"/>
                      </a:cubicBezTo>
                      <a:cubicBezTo>
                        <a:pt x="814927" y="325342"/>
                        <a:pt x="730152" y="377362"/>
                        <a:pt x="606844" y="367729"/>
                      </a:cubicBezTo>
                      <a:cubicBezTo>
                        <a:pt x="483536" y="377362"/>
                        <a:pt x="398762" y="325342"/>
                        <a:pt x="398762" y="325342"/>
                      </a:cubicBezTo>
                      <a:cubicBezTo>
                        <a:pt x="242700" y="369656"/>
                        <a:pt x="129025" y="319562"/>
                        <a:pt x="77005" y="286808"/>
                      </a:cubicBezTo>
                      <a:cubicBezTo>
                        <a:pt x="51958" y="271395"/>
                        <a:pt x="30764" y="252128"/>
                        <a:pt x="17277" y="227081"/>
                      </a:cubicBezTo>
                      <a:cubicBezTo>
                        <a:pt x="-9696" y="180840"/>
                        <a:pt x="-1989" y="117259"/>
                        <a:pt x="19204" y="51752"/>
                      </a:cubicBezTo>
                      <a:cubicBezTo>
                        <a:pt x="98198" y="32485"/>
                        <a:pt x="198386" y="28632"/>
                        <a:pt x="315914" y="61386"/>
                      </a:cubicBezTo>
                      <a:cubicBezTo>
                        <a:pt x="315914" y="61386"/>
                        <a:pt x="435369" y="-11829"/>
                        <a:pt x="608771" y="1658"/>
                      </a:cubicBezTo>
                      <a:cubicBezTo>
                        <a:pt x="782173" y="-11829"/>
                        <a:pt x="901628" y="61386"/>
                        <a:pt x="901628" y="61386"/>
                      </a:cubicBezTo>
                      <a:cubicBezTo>
                        <a:pt x="1019156" y="28632"/>
                        <a:pt x="1119343" y="32485"/>
                        <a:pt x="1198338" y="51752"/>
                      </a:cubicBezTo>
                      <a:cubicBezTo>
                        <a:pt x="1215678" y="117259"/>
                        <a:pt x="1223384" y="180840"/>
                        <a:pt x="1196411" y="227081"/>
                      </a:cubicBezTo>
                      <a:close/>
                    </a:path>
                  </a:pathLst>
                </a:custGeom>
                <a:solidFill>
                  <a:srgbClr val="002771">
                    <a:alpha val="39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6" name="任意多边形: 形状 365">
                  <a:extLst>
                    <a:ext uri="{FF2B5EF4-FFF2-40B4-BE49-F238E27FC236}">
                      <a16:creationId xmlns:a16="http://schemas.microsoft.com/office/drawing/2014/main" id="{5836E981-3AFC-49EB-B10A-5B7F40FC693B}"/>
                    </a:ext>
                  </a:extLst>
                </p:cNvPr>
                <p:cNvSpPr/>
                <p:nvPr/>
              </p:nvSpPr>
              <p:spPr>
                <a:xfrm>
                  <a:off x="4909372" y="3144824"/>
                  <a:ext cx="606600" cy="824354"/>
                </a:xfrm>
                <a:custGeom>
                  <a:avLst/>
                  <a:gdLst>
                    <a:gd name="connsiteX0" fmla="*/ 522149 w 606600"/>
                    <a:gd name="connsiteY0" fmla="*/ 824354 h 824354"/>
                    <a:gd name="connsiteX1" fmla="*/ 142591 w 606600"/>
                    <a:gd name="connsiteY1" fmla="*/ 824354 h 824354"/>
                    <a:gd name="connsiteX2" fmla="*/ 13503 w 606600"/>
                    <a:gd name="connsiteY2" fmla="*/ 61386 h 824354"/>
                    <a:gd name="connsiteX3" fmla="*/ 306360 w 606600"/>
                    <a:gd name="connsiteY3" fmla="*/ 1658 h 824354"/>
                    <a:gd name="connsiteX4" fmla="*/ 599216 w 606600"/>
                    <a:gd name="connsiteY4" fmla="*/ 61386 h 824354"/>
                    <a:gd name="connsiteX5" fmla="*/ 601143 w 606600"/>
                    <a:gd name="connsiteY5" fmla="*/ 61386 h 824354"/>
                    <a:gd name="connsiteX6" fmla="*/ 522149 w 606600"/>
                    <a:gd name="connsiteY6" fmla="*/ 824354 h 82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600" h="824354">
                      <a:moveTo>
                        <a:pt x="522149" y="824354"/>
                      </a:moveTo>
                      <a:lnTo>
                        <a:pt x="142591" y="824354"/>
                      </a:lnTo>
                      <a:cubicBezTo>
                        <a:pt x="-61638" y="529571"/>
                        <a:pt x="13503" y="61386"/>
                        <a:pt x="13503" y="61386"/>
                      </a:cubicBezTo>
                      <a:cubicBezTo>
                        <a:pt x="13503" y="61386"/>
                        <a:pt x="132958" y="-11829"/>
                        <a:pt x="306360" y="1658"/>
                      </a:cubicBezTo>
                      <a:cubicBezTo>
                        <a:pt x="479762" y="-11829"/>
                        <a:pt x="599216" y="61386"/>
                        <a:pt x="599216" y="61386"/>
                      </a:cubicBezTo>
                      <a:cubicBezTo>
                        <a:pt x="599216" y="61386"/>
                        <a:pt x="601143" y="61386"/>
                        <a:pt x="601143" y="61386"/>
                      </a:cubicBezTo>
                      <a:cubicBezTo>
                        <a:pt x="631970" y="452503"/>
                        <a:pt x="522149" y="824354"/>
                        <a:pt x="522149" y="824354"/>
                      </a:cubicBezTo>
                      <a:close/>
                    </a:path>
                  </a:pathLst>
                </a:custGeom>
                <a:solidFill>
                  <a:srgbClr val="002771">
                    <a:alpha val="2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7" name="任意多边形: 形状 366">
                  <a:extLst>
                    <a:ext uri="{FF2B5EF4-FFF2-40B4-BE49-F238E27FC236}">
                      <a16:creationId xmlns:a16="http://schemas.microsoft.com/office/drawing/2014/main" id="{EA99C652-088F-48E5-B298-DFA7A4BDC345}"/>
                    </a:ext>
                  </a:extLst>
                </p:cNvPr>
                <p:cNvSpPr/>
                <p:nvPr/>
              </p:nvSpPr>
              <p:spPr>
                <a:xfrm>
                  <a:off x="4923973" y="3971105"/>
                  <a:ext cx="629218" cy="425798"/>
                </a:xfrm>
                <a:custGeom>
                  <a:avLst/>
                  <a:gdLst>
                    <a:gd name="connsiteX0" fmla="*/ 403506 w 629218"/>
                    <a:gd name="connsiteY0" fmla="*/ 425798 h 425798"/>
                    <a:gd name="connsiteX1" fmla="*/ 226251 w 629218"/>
                    <a:gd name="connsiteY1" fmla="*/ 425798 h 425798"/>
                    <a:gd name="connsiteX2" fmla="*/ 104870 w 629218"/>
                    <a:gd name="connsiteY2" fmla="*/ 11560 h 425798"/>
                    <a:gd name="connsiteX3" fmla="*/ 127990 w 629218"/>
                    <a:gd name="connsiteY3" fmla="*/ 0 h 425798"/>
                    <a:gd name="connsiteX4" fmla="*/ 505621 w 629218"/>
                    <a:gd name="connsiteY4" fmla="*/ 0 h 425798"/>
                    <a:gd name="connsiteX5" fmla="*/ 619295 w 629218"/>
                    <a:gd name="connsiteY5" fmla="*/ 140648 h 425798"/>
                    <a:gd name="connsiteX6" fmla="*/ 403506 w 629218"/>
                    <a:gd name="connsiteY6" fmla="*/ 425798 h 42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9218" h="425798">
                      <a:moveTo>
                        <a:pt x="403506" y="425798"/>
                      </a:moveTo>
                      <a:lnTo>
                        <a:pt x="226251" y="425798"/>
                      </a:lnTo>
                      <a:cubicBezTo>
                        <a:pt x="828" y="425798"/>
                        <a:pt x="-85873" y="129088"/>
                        <a:pt x="104870" y="11560"/>
                      </a:cubicBezTo>
                      <a:cubicBezTo>
                        <a:pt x="118356" y="3853"/>
                        <a:pt x="127990" y="0"/>
                        <a:pt x="127990" y="0"/>
                      </a:cubicBezTo>
                      <a:lnTo>
                        <a:pt x="505621" y="0"/>
                      </a:lnTo>
                      <a:cubicBezTo>
                        <a:pt x="563421" y="28900"/>
                        <a:pt x="600029" y="78994"/>
                        <a:pt x="619295" y="140648"/>
                      </a:cubicBezTo>
                      <a:cubicBezTo>
                        <a:pt x="663609" y="281297"/>
                        <a:pt x="553788" y="425798"/>
                        <a:pt x="403506" y="425798"/>
                      </a:cubicBezTo>
                      <a:close/>
                    </a:path>
                  </a:pathLst>
                </a:custGeom>
                <a:solidFill>
                  <a:srgbClr val="002771">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2" name="图形 1">
                <a:extLst>
                  <a:ext uri="{FF2B5EF4-FFF2-40B4-BE49-F238E27FC236}">
                    <a16:creationId xmlns:a16="http://schemas.microsoft.com/office/drawing/2014/main" id="{00368A0B-72A0-4A74-9EB6-2D1BA9E7A2A2}"/>
                  </a:ext>
                </a:extLst>
              </p:cNvPr>
              <p:cNvGrpSpPr/>
              <p:nvPr/>
            </p:nvGrpSpPr>
            <p:grpSpPr>
              <a:xfrm>
                <a:off x="4459930" y="2146531"/>
                <a:ext cx="1444066" cy="2086603"/>
                <a:chOff x="4459930" y="2146531"/>
                <a:chExt cx="1444066" cy="2086603"/>
              </a:xfrm>
            </p:grpSpPr>
            <p:sp>
              <p:nvSpPr>
                <p:cNvPr id="311" name="任意多边形: 形状 310">
                  <a:extLst>
                    <a:ext uri="{FF2B5EF4-FFF2-40B4-BE49-F238E27FC236}">
                      <a16:creationId xmlns:a16="http://schemas.microsoft.com/office/drawing/2014/main" id="{292C68A1-C1BD-4600-8C9F-67A33A929DDB}"/>
                    </a:ext>
                  </a:extLst>
                </p:cNvPr>
                <p:cNvSpPr/>
                <p:nvPr/>
              </p:nvSpPr>
              <p:spPr>
                <a:xfrm>
                  <a:off x="4749473" y="3364198"/>
                  <a:ext cx="1061605" cy="701314"/>
                </a:xfrm>
                <a:custGeom>
                  <a:avLst/>
                  <a:gdLst>
                    <a:gd name="connsiteX0" fmla="*/ 1061605 w 1061605"/>
                    <a:gd name="connsiteY0" fmla="*/ 701315 h 701314"/>
                    <a:gd name="connsiteX1" fmla="*/ 0 w 1061605"/>
                    <a:gd name="connsiteY1" fmla="*/ 695535 h 701314"/>
                    <a:gd name="connsiteX2" fmla="*/ 1927 w 1061605"/>
                    <a:gd name="connsiteY2" fmla="*/ 651221 h 701314"/>
                    <a:gd name="connsiteX3" fmla="*/ 11560 w 1061605"/>
                    <a:gd name="connsiteY3" fmla="*/ 473965 h 701314"/>
                    <a:gd name="connsiteX4" fmla="*/ 23120 w 1061605"/>
                    <a:gd name="connsiteY4" fmla="*/ 402678 h 701314"/>
                    <a:gd name="connsiteX5" fmla="*/ 211936 w 1061605"/>
                    <a:gd name="connsiteY5" fmla="*/ 48167 h 701314"/>
                    <a:gd name="connsiteX6" fmla="*/ 254323 w 1061605"/>
                    <a:gd name="connsiteY6" fmla="*/ 0 h 701314"/>
                    <a:gd name="connsiteX7" fmla="*/ 822696 w 1061605"/>
                    <a:gd name="connsiteY7" fmla="*/ 121381 h 701314"/>
                    <a:gd name="connsiteX8" fmla="*/ 874717 w 1061605"/>
                    <a:gd name="connsiteY8" fmla="*/ 175329 h 701314"/>
                    <a:gd name="connsiteX9" fmla="*/ 992245 w 1061605"/>
                    <a:gd name="connsiteY9" fmla="*/ 346804 h 701314"/>
                    <a:gd name="connsiteX10" fmla="*/ 1034632 w 1061605"/>
                    <a:gd name="connsiteY10" fmla="*/ 446992 h 701314"/>
                    <a:gd name="connsiteX11" fmla="*/ 1038485 w 1061605"/>
                    <a:gd name="connsiteY11" fmla="*/ 456625 h 701314"/>
                    <a:gd name="connsiteX12" fmla="*/ 1061605 w 1061605"/>
                    <a:gd name="connsiteY12" fmla="*/ 622320 h 701314"/>
                    <a:gd name="connsiteX13" fmla="*/ 1061605 w 1061605"/>
                    <a:gd name="connsiteY13" fmla="*/ 701315 h 70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1605" h="701314">
                      <a:moveTo>
                        <a:pt x="1061605" y="701315"/>
                      </a:moveTo>
                      <a:lnTo>
                        <a:pt x="0" y="695535"/>
                      </a:lnTo>
                      <a:cubicBezTo>
                        <a:pt x="0" y="695535"/>
                        <a:pt x="0" y="678194"/>
                        <a:pt x="1927" y="651221"/>
                      </a:cubicBezTo>
                      <a:cubicBezTo>
                        <a:pt x="3853" y="604980"/>
                        <a:pt x="5780" y="533693"/>
                        <a:pt x="11560" y="473965"/>
                      </a:cubicBezTo>
                      <a:cubicBezTo>
                        <a:pt x="13487" y="445065"/>
                        <a:pt x="17340" y="420018"/>
                        <a:pt x="23120" y="402678"/>
                      </a:cubicBezTo>
                      <a:cubicBezTo>
                        <a:pt x="50094" y="296710"/>
                        <a:pt x="105968" y="175329"/>
                        <a:pt x="211936" y="48167"/>
                      </a:cubicBezTo>
                      <a:cubicBezTo>
                        <a:pt x="225423" y="32754"/>
                        <a:pt x="238909" y="17340"/>
                        <a:pt x="254323" y="0"/>
                      </a:cubicBezTo>
                      <a:lnTo>
                        <a:pt x="822696" y="121381"/>
                      </a:lnTo>
                      <a:cubicBezTo>
                        <a:pt x="822696" y="121381"/>
                        <a:pt x="843890" y="140648"/>
                        <a:pt x="874717" y="175329"/>
                      </a:cubicBezTo>
                      <a:cubicBezTo>
                        <a:pt x="909397" y="213862"/>
                        <a:pt x="953711" y="271663"/>
                        <a:pt x="992245" y="346804"/>
                      </a:cubicBezTo>
                      <a:cubicBezTo>
                        <a:pt x="1007658" y="377631"/>
                        <a:pt x="1021145" y="410385"/>
                        <a:pt x="1034632" y="446992"/>
                      </a:cubicBezTo>
                      <a:cubicBezTo>
                        <a:pt x="1036558" y="450845"/>
                        <a:pt x="1036558" y="452772"/>
                        <a:pt x="1038485" y="456625"/>
                      </a:cubicBezTo>
                      <a:cubicBezTo>
                        <a:pt x="1051972" y="497086"/>
                        <a:pt x="1057752" y="566446"/>
                        <a:pt x="1061605" y="622320"/>
                      </a:cubicBezTo>
                      <a:cubicBezTo>
                        <a:pt x="1059679" y="666634"/>
                        <a:pt x="1061605" y="701315"/>
                        <a:pt x="1061605" y="701315"/>
                      </a:cubicBez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2" name="任意多边形: 形状 311">
                  <a:extLst>
                    <a:ext uri="{FF2B5EF4-FFF2-40B4-BE49-F238E27FC236}">
                      <a16:creationId xmlns:a16="http://schemas.microsoft.com/office/drawing/2014/main" id="{1559308E-F79D-434D-97AC-ABAE150BE371}"/>
                    </a:ext>
                  </a:extLst>
                </p:cNvPr>
                <p:cNvSpPr/>
                <p:nvPr/>
              </p:nvSpPr>
              <p:spPr>
                <a:xfrm>
                  <a:off x="4849104" y="3366125"/>
                  <a:ext cx="852345" cy="576079"/>
                </a:xfrm>
                <a:custGeom>
                  <a:avLst/>
                  <a:gdLst>
                    <a:gd name="connsiteX0" fmla="*/ 688385 w 852345"/>
                    <a:gd name="connsiteY0" fmla="*/ 576080 h 576079"/>
                    <a:gd name="connsiteX1" fmla="*/ 160472 w 852345"/>
                    <a:gd name="connsiteY1" fmla="*/ 574153 h 576079"/>
                    <a:gd name="connsiteX2" fmla="*/ 557 w 852345"/>
                    <a:gd name="connsiteY2" fmla="*/ 398825 h 576079"/>
                    <a:gd name="connsiteX3" fmla="*/ 557 w 852345"/>
                    <a:gd name="connsiteY3" fmla="*/ 391118 h 576079"/>
                    <a:gd name="connsiteX4" fmla="*/ 10191 w 852345"/>
                    <a:gd name="connsiteY4" fmla="*/ 331391 h 576079"/>
                    <a:gd name="connsiteX5" fmla="*/ 166252 w 852345"/>
                    <a:gd name="connsiteY5" fmla="*/ 38534 h 576079"/>
                    <a:gd name="connsiteX6" fmla="*/ 200933 w 852345"/>
                    <a:gd name="connsiteY6" fmla="*/ 0 h 576079"/>
                    <a:gd name="connsiteX7" fmla="*/ 671045 w 852345"/>
                    <a:gd name="connsiteY7" fmla="*/ 100188 h 576079"/>
                    <a:gd name="connsiteX8" fmla="*/ 713432 w 852345"/>
                    <a:gd name="connsiteY8" fmla="*/ 144502 h 576079"/>
                    <a:gd name="connsiteX9" fmla="*/ 809766 w 852345"/>
                    <a:gd name="connsiteY9" fmla="*/ 287077 h 576079"/>
                    <a:gd name="connsiteX10" fmla="*/ 844447 w 852345"/>
                    <a:gd name="connsiteY10" fmla="*/ 369924 h 576079"/>
                    <a:gd name="connsiteX11" fmla="*/ 846373 w 852345"/>
                    <a:gd name="connsiteY11" fmla="*/ 377631 h 576079"/>
                    <a:gd name="connsiteX12" fmla="*/ 848300 w 852345"/>
                    <a:gd name="connsiteY12" fmla="*/ 385338 h 576079"/>
                    <a:gd name="connsiteX13" fmla="*/ 688385 w 852345"/>
                    <a:gd name="connsiteY13" fmla="*/ 576080 h 57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2345" h="576079">
                      <a:moveTo>
                        <a:pt x="688385" y="576080"/>
                      </a:moveTo>
                      <a:lnTo>
                        <a:pt x="160472" y="574153"/>
                      </a:lnTo>
                      <a:cubicBezTo>
                        <a:pt x="66065" y="574153"/>
                        <a:pt x="-7150" y="493232"/>
                        <a:pt x="557" y="398825"/>
                      </a:cubicBezTo>
                      <a:cubicBezTo>
                        <a:pt x="557" y="396898"/>
                        <a:pt x="557" y="393044"/>
                        <a:pt x="557" y="391118"/>
                      </a:cubicBezTo>
                      <a:cubicBezTo>
                        <a:pt x="2484" y="367997"/>
                        <a:pt x="6337" y="346804"/>
                        <a:pt x="10191" y="331391"/>
                      </a:cubicBezTo>
                      <a:cubicBezTo>
                        <a:pt x="31384" y="242763"/>
                        <a:pt x="79551" y="144502"/>
                        <a:pt x="166252" y="38534"/>
                      </a:cubicBezTo>
                      <a:cubicBezTo>
                        <a:pt x="177812" y="25047"/>
                        <a:pt x="189373" y="11560"/>
                        <a:pt x="200933" y="0"/>
                      </a:cubicBezTo>
                      <a:lnTo>
                        <a:pt x="671045" y="100188"/>
                      </a:lnTo>
                      <a:cubicBezTo>
                        <a:pt x="671045" y="100188"/>
                        <a:pt x="688385" y="115601"/>
                        <a:pt x="713432" y="144502"/>
                      </a:cubicBezTo>
                      <a:cubicBezTo>
                        <a:pt x="742332" y="177255"/>
                        <a:pt x="778939" y="225423"/>
                        <a:pt x="809766" y="287077"/>
                      </a:cubicBezTo>
                      <a:cubicBezTo>
                        <a:pt x="823253" y="312124"/>
                        <a:pt x="834813" y="339097"/>
                        <a:pt x="844447" y="369924"/>
                      </a:cubicBezTo>
                      <a:cubicBezTo>
                        <a:pt x="844447" y="371851"/>
                        <a:pt x="846373" y="375704"/>
                        <a:pt x="846373" y="377631"/>
                      </a:cubicBezTo>
                      <a:cubicBezTo>
                        <a:pt x="846373" y="379558"/>
                        <a:pt x="848300" y="381484"/>
                        <a:pt x="848300" y="385338"/>
                      </a:cubicBezTo>
                      <a:cubicBezTo>
                        <a:pt x="871420" y="481672"/>
                        <a:pt x="792426" y="576080"/>
                        <a:pt x="688385" y="576080"/>
                      </a:cubicBezTo>
                      <a:close/>
                    </a:path>
                  </a:pathLst>
                </a:custGeom>
                <a:solidFill>
                  <a:srgbClr val="FF4456">
                    <a:alpha val="6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3" name="任意多边形: 形状 312">
                  <a:extLst>
                    <a:ext uri="{FF2B5EF4-FFF2-40B4-BE49-F238E27FC236}">
                      <a16:creationId xmlns:a16="http://schemas.microsoft.com/office/drawing/2014/main" id="{E5280518-5319-4570-BFC3-FA29166EC6A4}"/>
                    </a:ext>
                  </a:extLst>
                </p:cNvPr>
                <p:cNvSpPr/>
                <p:nvPr/>
              </p:nvSpPr>
              <p:spPr>
                <a:xfrm>
                  <a:off x="4989854" y="3362272"/>
                  <a:ext cx="569623" cy="389191"/>
                </a:xfrm>
                <a:custGeom>
                  <a:avLst/>
                  <a:gdLst>
                    <a:gd name="connsiteX0" fmla="*/ 460933 w 569623"/>
                    <a:gd name="connsiteY0" fmla="*/ 389191 h 389191"/>
                    <a:gd name="connsiteX1" fmla="*/ 108349 w 569623"/>
                    <a:gd name="connsiteY1" fmla="*/ 387264 h 389191"/>
                    <a:gd name="connsiteX2" fmla="*/ 454 w 569623"/>
                    <a:gd name="connsiteY2" fmla="*/ 269736 h 389191"/>
                    <a:gd name="connsiteX3" fmla="*/ 454 w 569623"/>
                    <a:gd name="connsiteY3" fmla="*/ 263956 h 389191"/>
                    <a:gd name="connsiteX4" fmla="*/ 6235 w 569623"/>
                    <a:gd name="connsiteY4" fmla="*/ 223496 h 389191"/>
                    <a:gd name="connsiteX5" fmla="*/ 110276 w 569623"/>
                    <a:gd name="connsiteY5" fmla="*/ 26974 h 389191"/>
                    <a:gd name="connsiteX6" fmla="*/ 133396 w 569623"/>
                    <a:gd name="connsiteY6" fmla="*/ 0 h 389191"/>
                    <a:gd name="connsiteX7" fmla="*/ 447446 w 569623"/>
                    <a:gd name="connsiteY7" fmla="*/ 67434 h 389191"/>
                    <a:gd name="connsiteX8" fmla="*/ 476347 w 569623"/>
                    <a:gd name="connsiteY8" fmla="*/ 96334 h 389191"/>
                    <a:gd name="connsiteX9" fmla="*/ 539927 w 569623"/>
                    <a:gd name="connsiteY9" fmla="*/ 190742 h 389191"/>
                    <a:gd name="connsiteX10" fmla="*/ 563048 w 569623"/>
                    <a:gd name="connsiteY10" fmla="*/ 244689 h 389191"/>
                    <a:gd name="connsiteX11" fmla="*/ 564974 w 569623"/>
                    <a:gd name="connsiteY11" fmla="*/ 250470 h 389191"/>
                    <a:gd name="connsiteX12" fmla="*/ 566901 w 569623"/>
                    <a:gd name="connsiteY12" fmla="*/ 256249 h 389191"/>
                    <a:gd name="connsiteX13" fmla="*/ 460933 w 569623"/>
                    <a:gd name="connsiteY13" fmla="*/ 389191 h 38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9623" h="389191">
                      <a:moveTo>
                        <a:pt x="460933" y="389191"/>
                      </a:moveTo>
                      <a:lnTo>
                        <a:pt x="108349" y="387264"/>
                      </a:lnTo>
                      <a:cubicBezTo>
                        <a:pt x="44768" y="387264"/>
                        <a:pt x="-5326" y="333317"/>
                        <a:pt x="454" y="269736"/>
                      </a:cubicBezTo>
                      <a:cubicBezTo>
                        <a:pt x="454" y="267810"/>
                        <a:pt x="454" y="265883"/>
                        <a:pt x="454" y="263956"/>
                      </a:cubicBezTo>
                      <a:cubicBezTo>
                        <a:pt x="2381" y="248543"/>
                        <a:pt x="4308" y="233129"/>
                        <a:pt x="6235" y="223496"/>
                      </a:cubicBezTo>
                      <a:cubicBezTo>
                        <a:pt x="21648" y="163769"/>
                        <a:pt x="52475" y="98261"/>
                        <a:pt x="110276" y="26974"/>
                      </a:cubicBezTo>
                      <a:cubicBezTo>
                        <a:pt x="117983" y="17340"/>
                        <a:pt x="125689" y="9633"/>
                        <a:pt x="133396" y="0"/>
                      </a:cubicBezTo>
                      <a:lnTo>
                        <a:pt x="447446" y="67434"/>
                      </a:lnTo>
                      <a:cubicBezTo>
                        <a:pt x="447446" y="67434"/>
                        <a:pt x="459006" y="77068"/>
                        <a:pt x="476347" y="96334"/>
                      </a:cubicBezTo>
                      <a:cubicBezTo>
                        <a:pt x="495613" y="117528"/>
                        <a:pt x="520660" y="150282"/>
                        <a:pt x="539927" y="190742"/>
                      </a:cubicBezTo>
                      <a:cubicBezTo>
                        <a:pt x="547634" y="208082"/>
                        <a:pt x="557267" y="225422"/>
                        <a:pt x="563048" y="244689"/>
                      </a:cubicBezTo>
                      <a:cubicBezTo>
                        <a:pt x="563048" y="246616"/>
                        <a:pt x="564974" y="248543"/>
                        <a:pt x="564974" y="250470"/>
                      </a:cubicBezTo>
                      <a:cubicBezTo>
                        <a:pt x="564974" y="252396"/>
                        <a:pt x="564974" y="254323"/>
                        <a:pt x="566901" y="256249"/>
                      </a:cubicBezTo>
                      <a:cubicBezTo>
                        <a:pt x="582314" y="325610"/>
                        <a:pt x="530294" y="389191"/>
                        <a:pt x="460933" y="389191"/>
                      </a:cubicBezTo>
                      <a:close/>
                    </a:path>
                  </a:pathLst>
                </a:custGeom>
                <a:solidFill>
                  <a:srgbClr val="FF4456">
                    <a:alpha val="6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4" name="任意多边形: 形状 313">
                  <a:extLst>
                    <a:ext uri="{FF2B5EF4-FFF2-40B4-BE49-F238E27FC236}">
                      <a16:creationId xmlns:a16="http://schemas.microsoft.com/office/drawing/2014/main" id="{55D7D6C9-17A7-4337-B83D-F11A6E4C1999}"/>
                    </a:ext>
                  </a:extLst>
                </p:cNvPr>
                <p:cNvSpPr/>
                <p:nvPr/>
              </p:nvSpPr>
              <p:spPr>
                <a:xfrm>
                  <a:off x="4751400" y="3779081"/>
                  <a:ext cx="1055825" cy="236337"/>
                </a:xfrm>
                <a:custGeom>
                  <a:avLst/>
                  <a:gdLst>
                    <a:gd name="connsiteX0" fmla="*/ 1055825 w 1055825"/>
                    <a:gd name="connsiteY0" fmla="*/ 205511 h 236337"/>
                    <a:gd name="connsiteX1" fmla="*/ 876643 w 1055825"/>
                    <a:gd name="connsiteY1" fmla="*/ 193951 h 236337"/>
                    <a:gd name="connsiteX2" fmla="*/ 0 w 1055825"/>
                    <a:gd name="connsiteY2" fmla="*/ 236338 h 236337"/>
                    <a:gd name="connsiteX3" fmla="*/ 9633 w 1055825"/>
                    <a:gd name="connsiteY3" fmla="*/ 59082 h 236337"/>
                    <a:gd name="connsiteX4" fmla="*/ 150282 w 1055825"/>
                    <a:gd name="connsiteY4" fmla="*/ 24402 h 236337"/>
                    <a:gd name="connsiteX5" fmla="*/ 1030778 w 1055825"/>
                    <a:gd name="connsiteY5" fmla="*/ 30182 h 236337"/>
                    <a:gd name="connsiteX6" fmla="*/ 1034632 w 1055825"/>
                    <a:gd name="connsiteY6" fmla="*/ 39815 h 236337"/>
                    <a:gd name="connsiteX7" fmla="*/ 1055825 w 1055825"/>
                    <a:gd name="connsiteY7" fmla="*/ 205511 h 23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5825" h="236337">
                      <a:moveTo>
                        <a:pt x="1055825" y="205511"/>
                      </a:moveTo>
                      <a:cubicBezTo>
                        <a:pt x="996098" y="199730"/>
                        <a:pt x="936371" y="193951"/>
                        <a:pt x="876643" y="193951"/>
                      </a:cubicBezTo>
                      <a:cubicBezTo>
                        <a:pt x="768749" y="193951"/>
                        <a:pt x="325610" y="165050"/>
                        <a:pt x="0" y="236338"/>
                      </a:cubicBezTo>
                      <a:cubicBezTo>
                        <a:pt x="1927" y="190097"/>
                        <a:pt x="3853" y="118810"/>
                        <a:pt x="9633" y="59082"/>
                      </a:cubicBezTo>
                      <a:cubicBezTo>
                        <a:pt x="55874" y="45596"/>
                        <a:pt x="102114" y="34035"/>
                        <a:pt x="150282" y="24402"/>
                      </a:cubicBezTo>
                      <a:cubicBezTo>
                        <a:pt x="248543" y="5135"/>
                        <a:pt x="761042" y="-21839"/>
                        <a:pt x="1030778" y="30182"/>
                      </a:cubicBezTo>
                      <a:cubicBezTo>
                        <a:pt x="1032705" y="34035"/>
                        <a:pt x="1032705" y="35962"/>
                        <a:pt x="1034632" y="39815"/>
                      </a:cubicBezTo>
                      <a:cubicBezTo>
                        <a:pt x="1044265" y="80276"/>
                        <a:pt x="1051972" y="151563"/>
                        <a:pt x="1055825" y="205511"/>
                      </a:cubicBezTo>
                      <a:close/>
                    </a:path>
                  </a:pathLst>
                </a:custGeom>
                <a:solidFill>
                  <a:srgbClr val="5C252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15" name="图形 1">
                  <a:extLst>
                    <a:ext uri="{FF2B5EF4-FFF2-40B4-BE49-F238E27FC236}">
                      <a16:creationId xmlns:a16="http://schemas.microsoft.com/office/drawing/2014/main" id="{32E8F139-8158-4F9B-AC06-057DF4187120}"/>
                    </a:ext>
                  </a:extLst>
                </p:cNvPr>
                <p:cNvGrpSpPr/>
                <p:nvPr/>
              </p:nvGrpSpPr>
              <p:grpSpPr>
                <a:xfrm>
                  <a:off x="5150224" y="3751463"/>
                  <a:ext cx="265883" cy="246616"/>
                  <a:chOff x="5150224" y="3751463"/>
                  <a:chExt cx="265883" cy="246616"/>
                </a:xfrm>
              </p:grpSpPr>
              <p:sp>
                <p:nvSpPr>
                  <p:cNvPr id="360" name="任意多边形: 形状 359">
                    <a:extLst>
                      <a:ext uri="{FF2B5EF4-FFF2-40B4-BE49-F238E27FC236}">
                        <a16:creationId xmlns:a16="http://schemas.microsoft.com/office/drawing/2014/main" id="{AB6B7E3B-00A1-4E81-AF67-C665652E9482}"/>
                      </a:ext>
                    </a:extLst>
                  </p:cNvPr>
                  <p:cNvSpPr/>
                  <p:nvPr/>
                </p:nvSpPr>
                <p:spPr>
                  <a:xfrm>
                    <a:off x="5150224" y="3751463"/>
                    <a:ext cx="265883" cy="246616"/>
                  </a:xfrm>
                  <a:custGeom>
                    <a:avLst/>
                    <a:gdLst>
                      <a:gd name="connsiteX0" fmla="*/ 210009 w 265883"/>
                      <a:gd name="connsiteY0" fmla="*/ 246616 h 246616"/>
                      <a:gd name="connsiteX1" fmla="*/ 55874 w 265883"/>
                      <a:gd name="connsiteY1" fmla="*/ 246616 h 246616"/>
                      <a:gd name="connsiteX2" fmla="*/ 0 w 265883"/>
                      <a:gd name="connsiteY2" fmla="*/ 190742 h 246616"/>
                      <a:gd name="connsiteX3" fmla="*/ 0 w 265883"/>
                      <a:gd name="connsiteY3" fmla="*/ 55874 h 246616"/>
                      <a:gd name="connsiteX4" fmla="*/ 55874 w 265883"/>
                      <a:gd name="connsiteY4" fmla="*/ 0 h 246616"/>
                      <a:gd name="connsiteX5" fmla="*/ 210009 w 265883"/>
                      <a:gd name="connsiteY5" fmla="*/ 0 h 246616"/>
                      <a:gd name="connsiteX6" fmla="*/ 265883 w 265883"/>
                      <a:gd name="connsiteY6" fmla="*/ 55874 h 246616"/>
                      <a:gd name="connsiteX7" fmla="*/ 265883 w 265883"/>
                      <a:gd name="connsiteY7" fmla="*/ 190742 h 246616"/>
                      <a:gd name="connsiteX8" fmla="*/ 210009 w 265883"/>
                      <a:gd name="connsiteY8" fmla="*/ 246616 h 24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883" h="246616">
                        <a:moveTo>
                          <a:pt x="210009" y="246616"/>
                        </a:moveTo>
                        <a:lnTo>
                          <a:pt x="55874" y="246616"/>
                        </a:lnTo>
                        <a:cubicBezTo>
                          <a:pt x="25047" y="246616"/>
                          <a:pt x="0" y="221569"/>
                          <a:pt x="0" y="190742"/>
                        </a:cubicBezTo>
                        <a:lnTo>
                          <a:pt x="0" y="55874"/>
                        </a:lnTo>
                        <a:cubicBezTo>
                          <a:pt x="0" y="25047"/>
                          <a:pt x="25047" y="0"/>
                          <a:pt x="55874" y="0"/>
                        </a:cubicBezTo>
                        <a:lnTo>
                          <a:pt x="210009" y="0"/>
                        </a:lnTo>
                        <a:cubicBezTo>
                          <a:pt x="240836" y="0"/>
                          <a:pt x="265883" y="25047"/>
                          <a:pt x="265883" y="55874"/>
                        </a:cubicBezTo>
                        <a:lnTo>
                          <a:pt x="265883" y="190742"/>
                        </a:lnTo>
                        <a:cubicBezTo>
                          <a:pt x="265883" y="221569"/>
                          <a:pt x="240836" y="246616"/>
                          <a:pt x="210009" y="246616"/>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1" name="任意多边形: 形状 360">
                    <a:extLst>
                      <a:ext uri="{FF2B5EF4-FFF2-40B4-BE49-F238E27FC236}">
                        <a16:creationId xmlns:a16="http://schemas.microsoft.com/office/drawing/2014/main" id="{897F888F-424D-48C8-AC61-57316DFE6294}"/>
                      </a:ext>
                    </a:extLst>
                  </p:cNvPr>
                  <p:cNvSpPr/>
                  <p:nvPr/>
                </p:nvSpPr>
                <p:spPr>
                  <a:xfrm>
                    <a:off x="5209951" y="3807337"/>
                    <a:ext cx="146428" cy="136794"/>
                  </a:xfrm>
                  <a:custGeom>
                    <a:avLst/>
                    <a:gdLst>
                      <a:gd name="connsiteX0" fmla="*/ 115601 w 146428"/>
                      <a:gd name="connsiteY0" fmla="*/ 136795 h 136794"/>
                      <a:gd name="connsiteX1" fmla="*/ 30827 w 146428"/>
                      <a:gd name="connsiteY1" fmla="*/ 136795 h 136794"/>
                      <a:gd name="connsiteX2" fmla="*/ 0 w 146428"/>
                      <a:gd name="connsiteY2" fmla="*/ 105968 h 136794"/>
                      <a:gd name="connsiteX3" fmla="*/ 0 w 146428"/>
                      <a:gd name="connsiteY3" fmla="*/ 30827 h 136794"/>
                      <a:gd name="connsiteX4" fmla="*/ 30827 w 146428"/>
                      <a:gd name="connsiteY4" fmla="*/ 0 h 136794"/>
                      <a:gd name="connsiteX5" fmla="*/ 115601 w 146428"/>
                      <a:gd name="connsiteY5" fmla="*/ 0 h 136794"/>
                      <a:gd name="connsiteX6" fmla="*/ 146428 w 146428"/>
                      <a:gd name="connsiteY6" fmla="*/ 30827 h 136794"/>
                      <a:gd name="connsiteX7" fmla="*/ 146428 w 146428"/>
                      <a:gd name="connsiteY7" fmla="*/ 105968 h 136794"/>
                      <a:gd name="connsiteX8" fmla="*/ 115601 w 146428"/>
                      <a:gd name="connsiteY8" fmla="*/ 136795 h 136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428" h="136794">
                        <a:moveTo>
                          <a:pt x="115601" y="136795"/>
                        </a:moveTo>
                        <a:lnTo>
                          <a:pt x="30827" y="136795"/>
                        </a:lnTo>
                        <a:cubicBezTo>
                          <a:pt x="13487" y="136795"/>
                          <a:pt x="0" y="123308"/>
                          <a:pt x="0" y="105968"/>
                        </a:cubicBezTo>
                        <a:lnTo>
                          <a:pt x="0" y="30827"/>
                        </a:lnTo>
                        <a:cubicBezTo>
                          <a:pt x="0" y="13487"/>
                          <a:pt x="13487" y="0"/>
                          <a:pt x="30827" y="0"/>
                        </a:cubicBezTo>
                        <a:lnTo>
                          <a:pt x="115601" y="0"/>
                        </a:lnTo>
                        <a:cubicBezTo>
                          <a:pt x="132942" y="0"/>
                          <a:pt x="146428" y="13487"/>
                          <a:pt x="146428" y="30827"/>
                        </a:cubicBezTo>
                        <a:lnTo>
                          <a:pt x="146428" y="105968"/>
                        </a:lnTo>
                        <a:cubicBezTo>
                          <a:pt x="146428" y="121381"/>
                          <a:pt x="132942" y="136795"/>
                          <a:pt x="115601" y="136795"/>
                        </a:cubicBezTo>
                        <a:close/>
                      </a:path>
                    </a:pathLst>
                  </a:custGeom>
                  <a:solidFill>
                    <a:srgbClr val="5C252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16" name="图形 1">
                  <a:extLst>
                    <a:ext uri="{FF2B5EF4-FFF2-40B4-BE49-F238E27FC236}">
                      <a16:creationId xmlns:a16="http://schemas.microsoft.com/office/drawing/2014/main" id="{1CCA0390-E346-4611-8675-F2040BBCBE1D}"/>
                    </a:ext>
                  </a:extLst>
                </p:cNvPr>
                <p:cNvGrpSpPr/>
                <p:nvPr/>
              </p:nvGrpSpPr>
              <p:grpSpPr>
                <a:xfrm>
                  <a:off x="4459930" y="2146531"/>
                  <a:ext cx="1444066" cy="2086603"/>
                  <a:chOff x="4459930" y="2146531"/>
                  <a:chExt cx="1444066" cy="2086603"/>
                </a:xfrm>
              </p:grpSpPr>
              <p:sp>
                <p:nvSpPr>
                  <p:cNvPr id="318" name="任意多边形: 形状 317">
                    <a:extLst>
                      <a:ext uri="{FF2B5EF4-FFF2-40B4-BE49-F238E27FC236}">
                        <a16:creationId xmlns:a16="http://schemas.microsoft.com/office/drawing/2014/main" id="{181F9265-57CF-46ED-B169-DB7493C53313}"/>
                      </a:ext>
                    </a:extLst>
                  </p:cNvPr>
                  <p:cNvSpPr/>
                  <p:nvPr/>
                </p:nvSpPr>
                <p:spPr>
                  <a:xfrm rot="10704861">
                    <a:off x="5192451" y="3446488"/>
                    <a:ext cx="152205" cy="175325"/>
                  </a:xfrm>
                  <a:custGeom>
                    <a:avLst/>
                    <a:gdLst>
                      <a:gd name="connsiteX0" fmla="*/ 0 w 152205"/>
                      <a:gd name="connsiteY0" fmla="*/ 0 h 175325"/>
                      <a:gd name="connsiteX1" fmla="*/ 152206 w 152205"/>
                      <a:gd name="connsiteY1" fmla="*/ 0 h 175325"/>
                      <a:gd name="connsiteX2" fmla="*/ 152206 w 152205"/>
                      <a:gd name="connsiteY2" fmla="*/ 175326 h 175325"/>
                      <a:gd name="connsiteX3" fmla="*/ 0 w 152205"/>
                      <a:gd name="connsiteY3" fmla="*/ 175326 h 175325"/>
                    </a:gdLst>
                    <a:ahLst/>
                    <a:cxnLst>
                      <a:cxn ang="0">
                        <a:pos x="connsiteX0" y="connsiteY0"/>
                      </a:cxn>
                      <a:cxn ang="0">
                        <a:pos x="connsiteX1" y="connsiteY1"/>
                      </a:cxn>
                      <a:cxn ang="0">
                        <a:pos x="connsiteX2" y="connsiteY2"/>
                      </a:cxn>
                      <a:cxn ang="0">
                        <a:pos x="connsiteX3" y="connsiteY3"/>
                      </a:cxn>
                    </a:cxnLst>
                    <a:rect l="l" t="t" r="r" b="b"/>
                    <a:pathLst>
                      <a:path w="152205" h="175325">
                        <a:moveTo>
                          <a:pt x="0" y="0"/>
                        </a:moveTo>
                        <a:lnTo>
                          <a:pt x="152206" y="0"/>
                        </a:lnTo>
                        <a:lnTo>
                          <a:pt x="152206" y="175326"/>
                        </a:lnTo>
                        <a:lnTo>
                          <a:pt x="0" y="175326"/>
                        </a:lnTo>
                        <a:close/>
                      </a:path>
                    </a:pathLst>
                  </a:custGeom>
                  <a:solidFill>
                    <a:srgbClr val="FFC7A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19" name="图形 1">
                    <a:extLst>
                      <a:ext uri="{FF2B5EF4-FFF2-40B4-BE49-F238E27FC236}">
                        <a16:creationId xmlns:a16="http://schemas.microsoft.com/office/drawing/2014/main" id="{77E2CC54-4E6A-4F73-B19B-68924217E982}"/>
                      </a:ext>
                    </a:extLst>
                  </p:cNvPr>
                  <p:cNvGrpSpPr/>
                  <p:nvPr/>
                </p:nvGrpSpPr>
                <p:grpSpPr>
                  <a:xfrm>
                    <a:off x="4635235" y="2932461"/>
                    <a:ext cx="1263988" cy="339751"/>
                    <a:chOff x="4635235" y="2932461"/>
                    <a:chExt cx="1263988" cy="339751"/>
                  </a:xfrm>
                  <a:solidFill>
                    <a:srgbClr val="FFC7AF"/>
                  </a:solidFill>
                </p:grpSpPr>
                <p:sp>
                  <p:nvSpPr>
                    <p:cNvPr id="358" name="任意多边形: 形状 357">
                      <a:extLst>
                        <a:ext uri="{FF2B5EF4-FFF2-40B4-BE49-F238E27FC236}">
                          <a16:creationId xmlns:a16="http://schemas.microsoft.com/office/drawing/2014/main" id="{D456E428-6E53-43D8-A1F0-0FADB6D67BF1}"/>
                        </a:ext>
                      </a:extLst>
                    </p:cNvPr>
                    <p:cNvSpPr/>
                    <p:nvPr/>
                  </p:nvSpPr>
                  <p:spPr>
                    <a:xfrm>
                      <a:off x="4635235" y="2932461"/>
                      <a:ext cx="190790" cy="250787"/>
                    </a:xfrm>
                    <a:custGeom>
                      <a:avLst/>
                      <a:gdLst>
                        <a:gd name="connsiteX0" fmla="*/ 10196 w 190790"/>
                        <a:gd name="connsiteY0" fmla="*/ 156221 h 250787"/>
                        <a:gd name="connsiteX1" fmla="*/ 139284 w 190790"/>
                        <a:gd name="connsiteY1" fmla="*/ 246775 h 250787"/>
                        <a:gd name="connsiteX2" fmla="*/ 179745 w 190790"/>
                        <a:gd name="connsiteY2" fmla="*/ 94567 h 250787"/>
                        <a:gd name="connsiteX3" fmla="*/ 50657 w 190790"/>
                        <a:gd name="connsiteY3" fmla="*/ 4012 h 250787"/>
                        <a:gd name="connsiteX4" fmla="*/ 10196 w 190790"/>
                        <a:gd name="connsiteY4" fmla="*/ 156221 h 250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90" h="250787">
                          <a:moveTo>
                            <a:pt x="10196" y="156221"/>
                          </a:moveTo>
                          <a:cubicBezTo>
                            <a:pt x="33317" y="223655"/>
                            <a:pt x="91117" y="264115"/>
                            <a:pt x="139284" y="246775"/>
                          </a:cubicBezTo>
                          <a:cubicBezTo>
                            <a:pt x="185525" y="229435"/>
                            <a:pt x="204792" y="162001"/>
                            <a:pt x="179745" y="94567"/>
                          </a:cubicBezTo>
                          <a:cubicBezTo>
                            <a:pt x="156625" y="27133"/>
                            <a:pt x="98824" y="-13328"/>
                            <a:pt x="50657" y="4012"/>
                          </a:cubicBezTo>
                          <a:cubicBezTo>
                            <a:pt x="4416" y="21352"/>
                            <a:pt x="-12924" y="88787"/>
                            <a:pt x="10196" y="156221"/>
                          </a:cubicBezTo>
                          <a:close/>
                        </a:path>
                      </a:pathLst>
                    </a:custGeom>
                    <a:solidFill>
                      <a:srgbClr val="FFC7A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9" name="任意多边形: 形状 358">
                      <a:extLst>
                        <a:ext uri="{FF2B5EF4-FFF2-40B4-BE49-F238E27FC236}">
                          <a16:creationId xmlns:a16="http://schemas.microsoft.com/office/drawing/2014/main" id="{73C8A822-8AAD-4F18-98C1-B2D5EA9D7D0B}"/>
                        </a:ext>
                      </a:extLst>
                    </p:cNvPr>
                    <p:cNvSpPr/>
                    <p:nvPr/>
                  </p:nvSpPr>
                  <p:spPr>
                    <a:xfrm>
                      <a:off x="5690178" y="3038093"/>
                      <a:ext cx="209045" cy="234119"/>
                    </a:xfrm>
                    <a:custGeom>
                      <a:avLst/>
                      <a:gdLst>
                        <a:gd name="connsiteX0" fmla="*/ 30345 w 209045"/>
                        <a:gd name="connsiteY0" fmla="*/ 66002 h 234119"/>
                        <a:gd name="connsiteX1" fmla="*/ 30345 w 209045"/>
                        <a:gd name="connsiteY1" fmla="*/ 222064 h 234119"/>
                        <a:gd name="connsiteX2" fmla="*/ 178700 w 209045"/>
                        <a:gd name="connsiteY2" fmla="*/ 168117 h 234119"/>
                        <a:gd name="connsiteX3" fmla="*/ 178700 w 209045"/>
                        <a:gd name="connsiteY3" fmla="*/ 12055 h 234119"/>
                        <a:gd name="connsiteX4" fmla="*/ 30345 w 209045"/>
                        <a:gd name="connsiteY4" fmla="*/ 66002 h 234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45" h="234119">
                          <a:moveTo>
                            <a:pt x="30345" y="66002"/>
                          </a:moveTo>
                          <a:cubicBezTo>
                            <a:pt x="-10115" y="123803"/>
                            <a:pt x="-10115" y="195090"/>
                            <a:pt x="30345" y="222064"/>
                          </a:cubicBezTo>
                          <a:cubicBezTo>
                            <a:pt x="70806" y="250964"/>
                            <a:pt x="138240" y="225918"/>
                            <a:pt x="178700" y="168117"/>
                          </a:cubicBezTo>
                          <a:cubicBezTo>
                            <a:pt x="219161" y="110316"/>
                            <a:pt x="219161" y="39029"/>
                            <a:pt x="178700" y="12055"/>
                          </a:cubicBezTo>
                          <a:cubicBezTo>
                            <a:pt x="136313" y="-16845"/>
                            <a:pt x="70806" y="8202"/>
                            <a:pt x="30345" y="66002"/>
                          </a:cubicBezTo>
                          <a:close/>
                        </a:path>
                      </a:pathLst>
                    </a:custGeom>
                    <a:solidFill>
                      <a:srgbClr val="FFC7A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20" name="任意多边形: 形状 319">
                    <a:extLst>
                      <a:ext uri="{FF2B5EF4-FFF2-40B4-BE49-F238E27FC236}">
                        <a16:creationId xmlns:a16="http://schemas.microsoft.com/office/drawing/2014/main" id="{353CEADC-9AAD-45CB-8D8B-190BCB8EF604}"/>
                      </a:ext>
                    </a:extLst>
                  </p:cNvPr>
                  <p:cNvSpPr/>
                  <p:nvPr/>
                </p:nvSpPr>
                <p:spPr>
                  <a:xfrm>
                    <a:off x="4743153" y="2362105"/>
                    <a:ext cx="1029675" cy="1137215"/>
                  </a:xfrm>
                  <a:custGeom>
                    <a:avLst/>
                    <a:gdLst>
                      <a:gd name="connsiteX0" fmla="*/ 540 w 1029675"/>
                      <a:gd name="connsiteY0" fmla="*/ 662996 h 1137215"/>
                      <a:gd name="connsiteX1" fmla="*/ 528452 w 1029675"/>
                      <a:gd name="connsiteY1" fmla="*/ 1136961 h 1137215"/>
                      <a:gd name="connsiteX2" fmla="*/ 1029391 w 1029675"/>
                      <a:gd name="connsiteY2" fmla="*/ 618682 h 1137215"/>
                      <a:gd name="connsiteX3" fmla="*/ 497625 w 1029675"/>
                      <a:gd name="connsiteY3" fmla="*/ 215 h 1137215"/>
                      <a:gd name="connsiteX4" fmla="*/ 540 w 1029675"/>
                      <a:gd name="connsiteY4" fmla="*/ 662996 h 1137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675" h="1137215">
                        <a:moveTo>
                          <a:pt x="540" y="662996"/>
                        </a:moveTo>
                        <a:cubicBezTo>
                          <a:pt x="10173" y="977046"/>
                          <a:pt x="256789" y="1144668"/>
                          <a:pt x="528452" y="1136961"/>
                        </a:cubicBezTo>
                        <a:cubicBezTo>
                          <a:pt x="802042" y="1129254"/>
                          <a:pt x="1039025" y="932732"/>
                          <a:pt x="1029391" y="618682"/>
                        </a:cubicBezTo>
                        <a:cubicBezTo>
                          <a:pt x="1021685" y="306558"/>
                          <a:pt x="892597" y="-9419"/>
                          <a:pt x="497625" y="215"/>
                        </a:cubicBezTo>
                        <a:cubicBezTo>
                          <a:pt x="108434" y="11775"/>
                          <a:pt x="-9094" y="348945"/>
                          <a:pt x="540" y="662996"/>
                        </a:cubicBezTo>
                        <a:close/>
                      </a:path>
                    </a:pathLst>
                  </a:custGeom>
                  <a:solidFill>
                    <a:srgbClr val="FFC7A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1" name="任意多边形: 形状 320">
                    <a:extLst>
                      <a:ext uri="{FF2B5EF4-FFF2-40B4-BE49-F238E27FC236}">
                        <a16:creationId xmlns:a16="http://schemas.microsoft.com/office/drawing/2014/main" id="{3176D39A-C048-4FEA-AD04-C21BD7800BF7}"/>
                      </a:ext>
                    </a:extLst>
                  </p:cNvPr>
                  <p:cNvSpPr/>
                  <p:nvPr/>
                </p:nvSpPr>
                <p:spPr>
                  <a:xfrm>
                    <a:off x="4856929" y="2487378"/>
                    <a:ext cx="800246" cy="884713"/>
                  </a:xfrm>
                  <a:custGeom>
                    <a:avLst/>
                    <a:gdLst>
                      <a:gd name="connsiteX0" fmla="*/ 439 w 800246"/>
                      <a:gd name="connsiteY0" fmla="*/ 516530 h 884713"/>
                      <a:gd name="connsiteX1" fmla="*/ 410823 w 800246"/>
                      <a:gd name="connsiteY1" fmla="*/ 884527 h 884713"/>
                      <a:gd name="connsiteX2" fmla="*/ 800014 w 800246"/>
                      <a:gd name="connsiteY2" fmla="*/ 481850 h 884713"/>
                      <a:gd name="connsiteX3" fmla="*/ 385776 w 800246"/>
                      <a:gd name="connsiteY3" fmla="*/ 177 h 884713"/>
                      <a:gd name="connsiteX4" fmla="*/ 439 w 800246"/>
                      <a:gd name="connsiteY4" fmla="*/ 516530 h 884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246" h="884713">
                        <a:moveTo>
                          <a:pt x="439" y="516530"/>
                        </a:moveTo>
                        <a:cubicBezTo>
                          <a:pt x="8145" y="761219"/>
                          <a:pt x="198888" y="890307"/>
                          <a:pt x="410823" y="884527"/>
                        </a:cubicBezTo>
                        <a:cubicBezTo>
                          <a:pt x="622759" y="878747"/>
                          <a:pt x="807721" y="726539"/>
                          <a:pt x="800014" y="481850"/>
                        </a:cubicBezTo>
                        <a:cubicBezTo>
                          <a:pt x="792308" y="237160"/>
                          <a:pt x="692120" y="-7529"/>
                          <a:pt x="385776" y="177"/>
                        </a:cubicBezTo>
                        <a:cubicBezTo>
                          <a:pt x="85213" y="9811"/>
                          <a:pt x="-7268" y="273767"/>
                          <a:pt x="439" y="516530"/>
                        </a:cubicBezTo>
                        <a:close/>
                      </a:path>
                    </a:pathLst>
                  </a:custGeom>
                  <a:solidFill>
                    <a:srgbClr val="FFC7AF">
                      <a:alpha val="3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2" name="任意多边形: 形状 321">
                    <a:extLst>
                      <a:ext uri="{FF2B5EF4-FFF2-40B4-BE49-F238E27FC236}">
                        <a16:creationId xmlns:a16="http://schemas.microsoft.com/office/drawing/2014/main" id="{1A88F2A2-7025-4A79-8B46-DD08BB1F618E}"/>
                      </a:ext>
                    </a:extLst>
                  </p:cNvPr>
                  <p:cNvSpPr/>
                  <p:nvPr/>
                </p:nvSpPr>
                <p:spPr>
                  <a:xfrm>
                    <a:off x="4901396" y="2575987"/>
                    <a:ext cx="717161" cy="792267"/>
                  </a:xfrm>
                  <a:custGeom>
                    <a:avLst/>
                    <a:gdLst>
                      <a:gd name="connsiteX0" fmla="*/ 285 w 717161"/>
                      <a:gd name="connsiteY0" fmla="*/ 462601 h 792267"/>
                      <a:gd name="connsiteX1" fmla="*/ 368283 w 717161"/>
                      <a:gd name="connsiteY1" fmla="*/ 792064 h 792267"/>
                      <a:gd name="connsiteX2" fmla="*/ 717013 w 717161"/>
                      <a:gd name="connsiteY2" fmla="*/ 431774 h 792267"/>
                      <a:gd name="connsiteX3" fmla="*/ 347089 w 717161"/>
                      <a:gd name="connsiteY3" fmla="*/ 195 h 792267"/>
                      <a:gd name="connsiteX4" fmla="*/ 285 w 717161"/>
                      <a:gd name="connsiteY4" fmla="*/ 462601 h 792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161" h="792267">
                        <a:moveTo>
                          <a:pt x="285" y="462601"/>
                        </a:moveTo>
                        <a:cubicBezTo>
                          <a:pt x="6065" y="680317"/>
                          <a:pt x="177541" y="797844"/>
                          <a:pt x="368283" y="792064"/>
                        </a:cubicBezTo>
                        <a:cubicBezTo>
                          <a:pt x="559025" y="786284"/>
                          <a:pt x="722793" y="649490"/>
                          <a:pt x="717013" y="431774"/>
                        </a:cubicBezTo>
                        <a:cubicBezTo>
                          <a:pt x="711233" y="214058"/>
                          <a:pt x="620679" y="-7511"/>
                          <a:pt x="347089" y="195"/>
                        </a:cubicBezTo>
                        <a:cubicBezTo>
                          <a:pt x="75426" y="9829"/>
                          <a:pt x="-5495" y="244885"/>
                          <a:pt x="285" y="462601"/>
                        </a:cubicBezTo>
                        <a:close/>
                      </a:path>
                    </a:pathLst>
                  </a:custGeom>
                  <a:solidFill>
                    <a:srgbClr val="FFC7AF">
                      <a:alpha val="3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23" name="图形 1">
                    <a:extLst>
                      <a:ext uri="{FF2B5EF4-FFF2-40B4-BE49-F238E27FC236}">
                        <a16:creationId xmlns:a16="http://schemas.microsoft.com/office/drawing/2014/main" id="{96F3F55F-9811-4A42-AFE4-8FDEA2E89E4E}"/>
                      </a:ext>
                    </a:extLst>
                  </p:cNvPr>
                  <p:cNvGrpSpPr/>
                  <p:nvPr/>
                </p:nvGrpSpPr>
                <p:grpSpPr>
                  <a:xfrm>
                    <a:off x="4667643" y="2975007"/>
                    <a:ext cx="1236353" cy="1258127"/>
                    <a:chOff x="4667643" y="2975007"/>
                    <a:chExt cx="1236353" cy="1258127"/>
                  </a:xfrm>
                </p:grpSpPr>
                <p:sp>
                  <p:nvSpPr>
                    <p:cNvPr id="356" name="任意多边形: 形状 355">
                      <a:extLst>
                        <a:ext uri="{FF2B5EF4-FFF2-40B4-BE49-F238E27FC236}">
                          <a16:creationId xmlns:a16="http://schemas.microsoft.com/office/drawing/2014/main" id="{AD45095C-DF61-4331-AA8D-14294D7BF035}"/>
                        </a:ext>
                      </a:extLst>
                    </p:cNvPr>
                    <p:cNvSpPr/>
                    <p:nvPr/>
                  </p:nvSpPr>
                  <p:spPr>
                    <a:xfrm>
                      <a:off x="4667643" y="2986567"/>
                      <a:ext cx="1236353" cy="1246567"/>
                    </a:xfrm>
                    <a:custGeom>
                      <a:avLst/>
                      <a:gdLst>
                        <a:gd name="connsiteX0" fmla="*/ 243671 w 1236353"/>
                        <a:gd name="connsiteY0" fmla="*/ 770675 h 1246567"/>
                        <a:gd name="connsiteX1" fmla="*/ 268718 w 1236353"/>
                        <a:gd name="connsiteY1" fmla="*/ 953711 h 1246567"/>
                        <a:gd name="connsiteX2" fmla="*/ 399733 w 1236353"/>
                        <a:gd name="connsiteY2" fmla="*/ 1088579 h 1246567"/>
                        <a:gd name="connsiteX3" fmla="*/ 492214 w 1236353"/>
                        <a:gd name="connsiteY3" fmla="*/ 1148306 h 1246567"/>
                        <a:gd name="connsiteX4" fmla="*/ 532675 w 1236353"/>
                        <a:gd name="connsiteY4" fmla="*/ 1246568 h 1246567"/>
                        <a:gd name="connsiteX5" fmla="*/ 731124 w 1236353"/>
                        <a:gd name="connsiteY5" fmla="*/ 1177207 h 1246567"/>
                        <a:gd name="connsiteX6" fmla="*/ 779291 w 1236353"/>
                        <a:gd name="connsiteY6" fmla="*/ 1132893 h 1246567"/>
                        <a:gd name="connsiteX7" fmla="*/ 852505 w 1236353"/>
                        <a:gd name="connsiteY7" fmla="*/ 867010 h 1246567"/>
                        <a:gd name="connsiteX8" fmla="*/ 873699 w 1236353"/>
                        <a:gd name="connsiteY8" fmla="*/ 919031 h 1246567"/>
                        <a:gd name="connsiteX9" fmla="*/ 966180 w 1236353"/>
                        <a:gd name="connsiteY9" fmla="*/ 986465 h 1246567"/>
                        <a:gd name="connsiteX10" fmla="*/ 1133802 w 1236353"/>
                        <a:gd name="connsiteY10" fmla="*/ 969124 h 1246567"/>
                        <a:gd name="connsiteX11" fmla="*/ 1126095 w 1236353"/>
                        <a:gd name="connsiteY11" fmla="*/ 965271 h 1246567"/>
                        <a:gd name="connsiteX12" fmla="*/ 1062514 w 1236353"/>
                        <a:gd name="connsiteY12" fmla="*/ 880497 h 1246567"/>
                        <a:gd name="connsiteX13" fmla="*/ 1112608 w 1236353"/>
                        <a:gd name="connsiteY13" fmla="*/ 830403 h 1246567"/>
                        <a:gd name="connsiteX14" fmla="*/ 1128021 w 1236353"/>
                        <a:gd name="connsiteY14" fmla="*/ 820769 h 1246567"/>
                        <a:gd name="connsiteX15" fmla="*/ 1147288 w 1236353"/>
                        <a:gd name="connsiteY15" fmla="*/ 807283 h 1246567"/>
                        <a:gd name="connsiteX16" fmla="*/ 1232063 w 1236353"/>
                        <a:gd name="connsiteY16" fmla="*/ 587640 h 1246567"/>
                        <a:gd name="connsiteX17" fmla="*/ 1183895 w 1236353"/>
                        <a:gd name="connsiteY17" fmla="*/ 473965 h 1246567"/>
                        <a:gd name="connsiteX18" fmla="*/ 1077928 w 1236353"/>
                        <a:gd name="connsiteY18" fmla="*/ 121381 h 1246567"/>
                        <a:gd name="connsiteX19" fmla="*/ 1077928 w 1236353"/>
                        <a:gd name="connsiteY19" fmla="*/ 77068 h 1246567"/>
                        <a:gd name="connsiteX20" fmla="*/ 1077928 w 1236353"/>
                        <a:gd name="connsiteY20" fmla="*/ 71287 h 1246567"/>
                        <a:gd name="connsiteX21" fmla="*/ 1012420 w 1236353"/>
                        <a:gd name="connsiteY21" fmla="*/ 125235 h 1246567"/>
                        <a:gd name="connsiteX22" fmla="*/ 875625 w 1236353"/>
                        <a:gd name="connsiteY22" fmla="*/ 173402 h 1246567"/>
                        <a:gd name="connsiteX23" fmla="*/ 648276 w 1236353"/>
                        <a:gd name="connsiteY23" fmla="*/ 73214 h 1246567"/>
                        <a:gd name="connsiteX24" fmla="*/ 455607 w 1236353"/>
                        <a:gd name="connsiteY24" fmla="*/ 84774 h 1246567"/>
                        <a:gd name="connsiteX25" fmla="*/ 262938 w 1236353"/>
                        <a:gd name="connsiteY25" fmla="*/ 109821 h 1246567"/>
                        <a:gd name="connsiteX26" fmla="*/ 135777 w 1236353"/>
                        <a:gd name="connsiteY26" fmla="*/ 40460 h 1246567"/>
                        <a:gd name="connsiteX27" fmla="*/ 118437 w 1236353"/>
                        <a:gd name="connsiteY27" fmla="*/ 0 h 1246567"/>
                        <a:gd name="connsiteX28" fmla="*/ 909 w 1236353"/>
                        <a:gd name="connsiteY28" fmla="*/ 310197 h 1246567"/>
                        <a:gd name="connsiteX29" fmla="*/ 87610 w 1236353"/>
                        <a:gd name="connsiteY29" fmla="*/ 518279 h 1246567"/>
                        <a:gd name="connsiteX30" fmla="*/ 149264 w 1236353"/>
                        <a:gd name="connsiteY30" fmla="*/ 608834 h 1246567"/>
                        <a:gd name="connsiteX31" fmla="*/ 120363 w 1236353"/>
                        <a:gd name="connsiteY31" fmla="*/ 693608 h 1246567"/>
                        <a:gd name="connsiteX32" fmla="*/ 97243 w 1236353"/>
                        <a:gd name="connsiteY32" fmla="*/ 709021 h 1246567"/>
                        <a:gd name="connsiteX33" fmla="*/ 62563 w 1236353"/>
                        <a:gd name="connsiteY33" fmla="*/ 718655 h 1246567"/>
                        <a:gd name="connsiteX34" fmla="*/ 243671 w 1236353"/>
                        <a:gd name="connsiteY34" fmla="*/ 770675 h 1246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36353" h="1246567">
                          <a:moveTo>
                            <a:pt x="243671" y="770675"/>
                          </a:moveTo>
                          <a:cubicBezTo>
                            <a:pt x="226331" y="832329"/>
                            <a:pt x="237891" y="897837"/>
                            <a:pt x="268718" y="953711"/>
                          </a:cubicBezTo>
                          <a:cubicBezTo>
                            <a:pt x="297619" y="1009585"/>
                            <a:pt x="345786" y="1053899"/>
                            <a:pt x="399733" y="1088579"/>
                          </a:cubicBezTo>
                          <a:cubicBezTo>
                            <a:pt x="430560" y="1107846"/>
                            <a:pt x="465240" y="1123259"/>
                            <a:pt x="492214" y="1148306"/>
                          </a:cubicBezTo>
                          <a:cubicBezTo>
                            <a:pt x="519188" y="1173353"/>
                            <a:pt x="540381" y="1209960"/>
                            <a:pt x="532675" y="1246568"/>
                          </a:cubicBezTo>
                          <a:cubicBezTo>
                            <a:pt x="602036" y="1238861"/>
                            <a:pt x="675250" y="1219594"/>
                            <a:pt x="731124" y="1177207"/>
                          </a:cubicBezTo>
                          <a:cubicBezTo>
                            <a:pt x="748464" y="1163720"/>
                            <a:pt x="763877" y="1150233"/>
                            <a:pt x="779291" y="1132893"/>
                          </a:cubicBezTo>
                          <a:cubicBezTo>
                            <a:pt x="837091" y="1059679"/>
                            <a:pt x="846725" y="959491"/>
                            <a:pt x="852505" y="867010"/>
                          </a:cubicBezTo>
                          <a:cubicBezTo>
                            <a:pt x="856358" y="886277"/>
                            <a:pt x="864065" y="903617"/>
                            <a:pt x="873699" y="919031"/>
                          </a:cubicBezTo>
                          <a:cubicBezTo>
                            <a:pt x="894892" y="951784"/>
                            <a:pt x="929573" y="974904"/>
                            <a:pt x="966180" y="986465"/>
                          </a:cubicBezTo>
                          <a:cubicBezTo>
                            <a:pt x="1022054" y="1003805"/>
                            <a:pt x="1081781" y="994171"/>
                            <a:pt x="1133802" y="969124"/>
                          </a:cubicBezTo>
                          <a:cubicBezTo>
                            <a:pt x="1131875" y="967198"/>
                            <a:pt x="1128021" y="967198"/>
                            <a:pt x="1126095" y="965271"/>
                          </a:cubicBezTo>
                          <a:cubicBezTo>
                            <a:pt x="1089488" y="947931"/>
                            <a:pt x="1052881" y="917104"/>
                            <a:pt x="1062514" y="880497"/>
                          </a:cubicBezTo>
                          <a:cubicBezTo>
                            <a:pt x="1068294" y="857376"/>
                            <a:pt x="1091414" y="841963"/>
                            <a:pt x="1112608" y="830403"/>
                          </a:cubicBezTo>
                          <a:cubicBezTo>
                            <a:pt x="1118388" y="826549"/>
                            <a:pt x="1122241" y="824623"/>
                            <a:pt x="1128021" y="820769"/>
                          </a:cubicBezTo>
                          <a:cubicBezTo>
                            <a:pt x="1135728" y="816916"/>
                            <a:pt x="1141508" y="813062"/>
                            <a:pt x="1147288" y="807283"/>
                          </a:cubicBezTo>
                          <a:cubicBezTo>
                            <a:pt x="1212796" y="757189"/>
                            <a:pt x="1249403" y="668561"/>
                            <a:pt x="1232063" y="587640"/>
                          </a:cubicBezTo>
                          <a:cubicBezTo>
                            <a:pt x="1222429" y="547180"/>
                            <a:pt x="1203162" y="510572"/>
                            <a:pt x="1183895" y="473965"/>
                          </a:cubicBezTo>
                          <a:cubicBezTo>
                            <a:pt x="1124168" y="364144"/>
                            <a:pt x="1068294" y="244689"/>
                            <a:pt x="1077928" y="121381"/>
                          </a:cubicBezTo>
                          <a:lnTo>
                            <a:pt x="1077928" y="77068"/>
                          </a:lnTo>
                          <a:lnTo>
                            <a:pt x="1077928" y="71287"/>
                          </a:lnTo>
                          <a:cubicBezTo>
                            <a:pt x="1056734" y="90554"/>
                            <a:pt x="1035540" y="107895"/>
                            <a:pt x="1012420" y="125235"/>
                          </a:cubicBezTo>
                          <a:cubicBezTo>
                            <a:pt x="971960" y="154135"/>
                            <a:pt x="925719" y="177255"/>
                            <a:pt x="875625" y="173402"/>
                          </a:cubicBezTo>
                          <a:cubicBezTo>
                            <a:pt x="792778" y="169549"/>
                            <a:pt x="727270" y="96334"/>
                            <a:pt x="648276" y="73214"/>
                          </a:cubicBezTo>
                          <a:cubicBezTo>
                            <a:pt x="586622" y="55874"/>
                            <a:pt x="519188" y="69361"/>
                            <a:pt x="455607" y="84774"/>
                          </a:cubicBezTo>
                          <a:cubicBezTo>
                            <a:pt x="390100" y="98261"/>
                            <a:pt x="326519" y="117528"/>
                            <a:pt x="262938" y="109821"/>
                          </a:cubicBezTo>
                          <a:cubicBezTo>
                            <a:pt x="212844" y="104041"/>
                            <a:pt x="162750" y="80921"/>
                            <a:pt x="135777" y="40460"/>
                          </a:cubicBezTo>
                          <a:cubicBezTo>
                            <a:pt x="128070" y="28900"/>
                            <a:pt x="120363" y="15413"/>
                            <a:pt x="118437" y="0"/>
                          </a:cubicBezTo>
                          <a:cubicBezTo>
                            <a:pt x="118437" y="111748"/>
                            <a:pt x="10542" y="198449"/>
                            <a:pt x="909" y="310197"/>
                          </a:cubicBezTo>
                          <a:cubicBezTo>
                            <a:pt x="-6798" y="387264"/>
                            <a:pt x="35589" y="460479"/>
                            <a:pt x="87610" y="518279"/>
                          </a:cubicBezTo>
                          <a:cubicBezTo>
                            <a:pt x="112657" y="545253"/>
                            <a:pt x="141557" y="572226"/>
                            <a:pt x="149264" y="608834"/>
                          </a:cubicBezTo>
                          <a:cubicBezTo>
                            <a:pt x="156970" y="639661"/>
                            <a:pt x="143484" y="672414"/>
                            <a:pt x="120363" y="693608"/>
                          </a:cubicBezTo>
                          <a:cubicBezTo>
                            <a:pt x="114583" y="699388"/>
                            <a:pt x="106876" y="705168"/>
                            <a:pt x="97243" y="709021"/>
                          </a:cubicBezTo>
                          <a:cubicBezTo>
                            <a:pt x="85683" y="714801"/>
                            <a:pt x="74123" y="716728"/>
                            <a:pt x="62563" y="718655"/>
                          </a:cubicBezTo>
                          <a:cubicBezTo>
                            <a:pt x="101096" y="776455"/>
                            <a:pt x="182017" y="797649"/>
                            <a:pt x="243671" y="770675"/>
                          </a:cubicBez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7" name="任意多边形: 形状 356">
                      <a:extLst>
                        <a:ext uri="{FF2B5EF4-FFF2-40B4-BE49-F238E27FC236}">
                          <a16:creationId xmlns:a16="http://schemas.microsoft.com/office/drawing/2014/main" id="{BA508D9C-E098-4380-AF20-43F04ABDA1AD}"/>
                        </a:ext>
                      </a:extLst>
                    </p:cNvPr>
                    <p:cNvSpPr/>
                    <p:nvPr/>
                  </p:nvSpPr>
                  <p:spPr>
                    <a:xfrm>
                      <a:off x="4694617" y="2975007"/>
                      <a:ext cx="1207452" cy="1240787"/>
                    </a:xfrm>
                    <a:custGeom>
                      <a:avLst/>
                      <a:gdLst>
                        <a:gd name="connsiteX0" fmla="*/ 62563 w 1207452"/>
                        <a:gd name="connsiteY0" fmla="*/ 712875 h 1240787"/>
                        <a:gd name="connsiteX1" fmla="*/ 70269 w 1207452"/>
                        <a:gd name="connsiteY1" fmla="*/ 722508 h 1240787"/>
                        <a:gd name="connsiteX2" fmla="*/ 243671 w 1207452"/>
                        <a:gd name="connsiteY2" fmla="*/ 764895 h 1240787"/>
                        <a:gd name="connsiteX3" fmla="*/ 268718 w 1207452"/>
                        <a:gd name="connsiteY3" fmla="*/ 947931 h 1240787"/>
                        <a:gd name="connsiteX4" fmla="*/ 399733 w 1207452"/>
                        <a:gd name="connsiteY4" fmla="*/ 1082799 h 1240787"/>
                        <a:gd name="connsiteX5" fmla="*/ 492214 w 1207452"/>
                        <a:gd name="connsiteY5" fmla="*/ 1142526 h 1240787"/>
                        <a:gd name="connsiteX6" fmla="*/ 532675 w 1207452"/>
                        <a:gd name="connsiteY6" fmla="*/ 1240787 h 1240787"/>
                        <a:gd name="connsiteX7" fmla="*/ 702223 w 1207452"/>
                        <a:gd name="connsiteY7" fmla="*/ 1190694 h 1240787"/>
                        <a:gd name="connsiteX8" fmla="*/ 750390 w 1207452"/>
                        <a:gd name="connsiteY8" fmla="*/ 1146380 h 1240787"/>
                        <a:gd name="connsiteX9" fmla="*/ 823605 w 1207452"/>
                        <a:gd name="connsiteY9" fmla="*/ 880497 h 1240787"/>
                        <a:gd name="connsiteX10" fmla="*/ 844798 w 1207452"/>
                        <a:gd name="connsiteY10" fmla="*/ 932517 h 1240787"/>
                        <a:gd name="connsiteX11" fmla="*/ 850578 w 1207452"/>
                        <a:gd name="connsiteY11" fmla="*/ 863156 h 1240787"/>
                        <a:gd name="connsiteX12" fmla="*/ 964253 w 1207452"/>
                        <a:gd name="connsiteY12" fmla="*/ 982611 h 1240787"/>
                        <a:gd name="connsiteX13" fmla="*/ 1097194 w 1207452"/>
                        <a:gd name="connsiteY13" fmla="*/ 978758 h 1240787"/>
                        <a:gd name="connsiteX14" fmla="*/ 1033614 w 1207452"/>
                        <a:gd name="connsiteY14" fmla="*/ 893983 h 1240787"/>
                        <a:gd name="connsiteX15" fmla="*/ 1083708 w 1207452"/>
                        <a:gd name="connsiteY15" fmla="*/ 843889 h 1240787"/>
                        <a:gd name="connsiteX16" fmla="*/ 1118388 w 1207452"/>
                        <a:gd name="connsiteY16" fmla="*/ 820769 h 1240787"/>
                        <a:gd name="connsiteX17" fmla="*/ 1203162 w 1207452"/>
                        <a:gd name="connsiteY17" fmla="*/ 601127 h 1240787"/>
                        <a:gd name="connsiteX18" fmla="*/ 1154995 w 1207452"/>
                        <a:gd name="connsiteY18" fmla="*/ 487452 h 1240787"/>
                        <a:gd name="connsiteX19" fmla="*/ 1049027 w 1207452"/>
                        <a:gd name="connsiteY19" fmla="*/ 134868 h 1240787"/>
                        <a:gd name="connsiteX20" fmla="*/ 1049027 w 1207452"/>
                        <a:gd name="connsiteY20" fmla="*/ 90554 h 1240787"/>
                        <a:gd name="connsiteX21" fmla="*/ 983520 w 1207452"/>
                        <a:gd name="connsiteY21" fmla="*/ 138722 h 1240787"/>
                        <a:gd name="connsiteX22" fmla="*/ 873699 w 1207452"/>
                        <a:gd name="connsiteY22" fmla="*/ 169549 h 1240787"/>
                        <a:gd name="connsiteX23" fmla="*/ 646349 w 1207452"/>
                        <a:gd name="connsiteY23" fmla="*/ 69361 h 1240787"/>
                        <a:gd name="connsiteX24" fmla="*/ 453680 w 1207452"/>
                        <a:gd name="connsiteY24" fmla="*/ 80921 h 1240787"/>
                        <a:gd name="connsiteX25" fmla="*/ 262938 w 1207452"/>
                        <a:gd name="connsiteY25" fmla="*/ 109821 h 1240787"/>
                        <a:gd name="connsiteX26" fmla="*/ 118437 w 1207452"/>
                        <a:gd name="connsiteY26" fmla="*/ 0 h 1240787"/>
                        <a:gd name="connsiteX27" fmla="*/ 108803 w 1207452"/>
                        <a:gd name="connsiteY27" fmla="*/ 57801 h 1240787"/>
                        <a:gd name="connsiteX28" fmla="*/ 909 w 1207452"/>
                        <a:gd name="connsiteY28" fmla="*/ 310197 h 1240787"/>
                        <a:gd name="connsiteX29" fmla="*/ 87610 w 1207452"/>
                        <a:gd name="connsiteY29" fmla="*/ 518279 h 1240787"/>
                        <a:gd name="connsiteX30" fmla="*/ 149264 w 1207452"/>
                        <a:gd name="connsiteY30" fmla="*/ 608834 h 1240787"/>
                        <a:gd name="connsiteX31" fmla="*/ 91463 w 1207452"/>
                        <a:gd name="connsiteY31" fmla="*/ 712875 h 1240787"/>
                        <a:gd name="connsiteX32" fmla="*/ 62563 w 1207452"/>
                        <a:gd name="connsiteY32" fmla="*/ 712875 h 1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07452" h="1240787">
                          <a:moveTo>
                            <a:pt x="62563" y="712875"/>
                          </a:moveTo>
                          <a:cubicBezTo>
                            <a:pt x="64489" y="716728"/>
                            <a:pt x="66416" y="718655"/>
                            <a:pt x="70269" y="722508"/>
                          </a:cubicBezTo>
                          <a:cubicBezTo>
                            <a:pt x="110730" y="772602"/>
                            <a:pt x="185871" y="789942"/>
                            <a:pt x="243671" y="764895"/>
                          </a:cubicBezTo>
                          <a:cubicBezTo>
                            <a:pt x="226331" y="826549"/>
                            <a:pt x="237891" y="892057"/>
                            <a:pt x="268718" y="947931"/>
                          </a:cubicBezTo>
                          <a:cubicBezTo>
                            <a:pt x="297619" y="1003805"/>
                            <a:pt x="345786" y="1048118"/>
                            <a:pt x="399733" y="1082799"/>
                          </a:cubicBezTo>
                          <a:cubicBezTo>
                            <a:pt x="430560" y="1102066"/>
                            <a:pt x="465240" y="1117479"/>
                            <a:pt x="492214" y="1142526"/>
                          </a:cubicBezTo>
                          <a:cubicBezTo>
                            <a:pt x="519188" y="1167573"/>
                            <a:pt x="540381" y="1204180"/>
                            <a:pt x="532675" y="1240787"/>
                          </a:cubicBezTo>
                          <a:cubicBezTo>
                            <a:pt x="592402" y="1235007"/>
                            <a:pt x="652129" y="1219594"/>
                            <a:pt x="702223" y="1190694"/>
                          </a:cubicBezTo>
                          <a:cubicBezTo>
                            <a:pt x="719563" y="1177207"/>
                            <a:pt x="734977" y="1163720"/>
                            <a:pt x="750390" y="1146380"/>
                          </a:cubicBezTo>
                          <a:cubicBezTo>
                            <a:pt x="808191" y="1073165"/>
                            <a:pt x="817825" y="972978"/>
                            <a:pt x="823605" y="880497"/>
                          </a:cubicBezTo>
                          <a:cubicBezTo>
                            <a:pt x="827458" y="899763"/>
                            <a:pt x="835165" y="917104"/>
                            <a:pt x="844798" y="932517"/>
                          </a:cubicBezTo>
                          <a:cubicBezTo>
                            <a:pt x="846725" y="909397"/>
                            <a:pt x="848652" y="886277"/>
                            <a:pt x="850578" y="863156"/>
                          </a:cubicBezTo>
                          <a:cubicBezTo>
                            <a:pt x="862138" y="919030"/>
                            <a:pt x="910306" y="965271"/>
                            <a:pt x="964253" y="982611"/>
                          </a:cubicBezTo>
                          <a:cubicBezTo>
                            <a:pt x="1006640" y="996098"/>
                            <a:pt x="1052881" y="992245"/>
                            <a:pt x="1097194" y="978758"/>
                          </a:cubicBezTo>
                          <a:cubicBezTo>
                            <a:pt x="1060587" y="961417"/>
                            <a:pt x="1023980" y="930591"/>
                            <a:pt x="1033614" y="893983"/>
                          </a:cubicBezTo>
                          <a:cubicBezTo>
                            <a:pt x="1039394" y="870863"/>
                            <a:pt x="1062514" y="855450"/>
                            <a:pt x="1083708" y="843889"/>
                          </a:cubicBezTo>
                          <a:cubicBezTo>
                            <a:pt x="1093341" y="836183"/>
                            <a:pt x="1106828" y="828476"/>
                            <a:pt x="1118388" y="820769"/>
                          </a:cubicBezTo>
                          <a:cubicBezTo>
                            <a:pt x="1183895" y="770675"/>
                            <a:pt x="1220503" y="682048"/>
                            <a:pt x="1203162" y="601127"/>
                          </a:cubicBezTo>
                          <a:cubicBezTo>
                            <a:pt x="1193529" y="560666"/>
                            <a:pt x="1174262" y="524059"/>
                            <a:pt x="1154995" y="487452"/>
                          </a:cubicBezTo>
                          <a:cubicBezTo>
                            <a:pt x="1095268" y="377631"/>
                            <a:pt x="1039394" y="258176"/>
                            <a:pt x="1049027" y="134868"/>
                          </a:cubicBezTo>
                          <a:lnTo>
                            <a:pt x="1049027" y="90554"/>
                          </a:lnTo>
                          <a:cubicBezTo>
                            <a:pt x="1027834" y="107895"/>
                            <a:pt x="1006640" y="125235"/>
                            <a:pt x="983520" y="138722"/>
                          </a:cubicBezTo>
                          <a:cubicBezTo>
                            <a:pt x="948839" y="157988"/>
                            <a:pt x="914159" y="171475"/>
                            <a:pt x="873699" y="169549"/>
                          </a:cubicBezTo>
                          <a:cubicBezTo>
                            <a:pt x="790851" y="165695"/>
                            <a:pt x="725343" y="92481"/>
                            <a:pt x="646349" y="69361"/>
                          </a:cubicBezTo>
                          <a:cubicBezTo>
                            <a:pt x="584695" y="52021"/>
                            <a:pt x="517261" y="65507"/>
                            <a:pt x="453680" y="80921"/>
                          </a:cubicBezTo>
                          <a:cubicBezTo>
                            <a:pt x="390100" y="96334"/>
                            <a:pt x="326519" y="115601"/>
                            <a:pt x="262938" y="109821"/>
                          </a:cubicBezTo>
                          <a:cubicBezTo>
                            <a:pt x="199357" y="104041"/>
                            <a:pt x="131923" y="63581"/>
                            <a:pt x="118437" y="0"/>
                          </a:cubicBezTo>
                          <a:cubicBezTo>
                            <a:pt x="118437" y="19267"/>
                            <a:pt x="114583" y="38534"/>
                            <a:pt x="108803" y="57801"/>
                          </a:cubicBezTo>
                          <a:cubicBezTo>
                            <a:pt x="81830" y="142575"/>
                            <a:pt x="8615" y="217716"/>
                            <a:pt x="909" y="310197"/>
                          </a:cubicBezTo>
                          <a:cubicBezTo>
                            <a:pt x="-6798" y="387264"/>
                            <a:pt x="35589" y="460478"/>
                            <a:pt x="87610" y="518279"/>
                          </a:cubicBezTo>
                          <a:cubicBezTo>
                            <a:pt x="112657" y="545253"/>
                            <a:pt x="141557" y="572226"/>
                            <a:pt x="149264" y="608834"/>
                          </a:cubicBezTo>
                          <a:cubicBezTo>
                            <a:pt x="158897" y="651221"/>
                            <a:pt x="131923" y="695535"/>
                            <a:pt x="91463" y="712875"/>
                          </a:cubicBezTo>
                          <a:cubicBezTo>
                            <a:pt x="83756" y="710948"/>
                            <a:pt x="72196" y="712875"/>
                            <a:pt x="62563" y="712875"/>
                          </a:cubicBezTo>
                          <a:close/>
                        </a:path>
                      </a:pathLst>
                    </a:custGeom>
                    <a:solidFill>
                      <a:srgbClr val="FFFFF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4" name="图形 1">
                    <a:extLst>
                      <a:ext uri="{FF2B5EF4-FFF2-40B4-BE49-F238E27FC236}">
                        <a16:creationId xmlns:a16="http://schemas.microsoft.com/office/drawing/2014/main" id="{C9A29766-3D31-4B68-8AD9-7F301A583985}"/>
                      </a:ext>
                    </a:extLst>
                  </p:cNvPr>
                  <p:cNvGrpSpPr/>
                  <p:nvPr/>
                </p:nvGrpSpPr>
                <p:grpSpPr>
                  <a:xfrm>
                    <a:off x="4689491" y="2770778"/>
                    <a:ext cx="1118263" cy="394971"/>
                    <a:chOff x="4689491" y="2770778"/>
                    <a:chExt cx="1118263" cy="394971"/>
                  </a:xfrm>
                  <a:solidFill>
                    <a:srgbClr val="FFFFFF"/>
                  </a:solidFill>
                </p:grpSpPr>
                <p:sp>
                  <p:nvSpPr>
                    <p:cNvPr id="354" name="任意多边形: 形状 353">
                      <a:extLst>
                        <a:ext uri="{FF2B5EF4-FFF2-40B4-BE49-F238E27FC236}">
                          <a16:creationId xmlns:a16="http://schemas.microsoft.com/office/drawing/2014/main" id="{A3F7593B-0E99-4CA4-893A-B2012E45820F}"/>
                        </a:ext>
                      </a:extLst>
                    </p:cNvPr>
                    <p:cNvSpPr/>
                    <p:nvPr/>
                  </p:nvSpPr>
                  <p:spPr>
                    <a:xfrm>
                      <a:off x="5616483" y="2791972"/>
                      <a:ext cx="191271" cy="357901"/>
                    </a:xfrm>
                    <a:custGeom>
                      <a:avLst/>
                      <a:gdLst>
                        <a:gd name="connsiteX0" fmla="*/ 0 w 191271"/>
                        <a:gd name="connsiteY0" fmla="*/ 0 h 357901"/>
                        <a:gd name="connsiteX1" fmla="*/ 52021 w 191271"/>
                        <a:gd name="connsiteY1" fmla="*/ 240836 h 357901"/>
                        <a:gd name="connsiteX2" fmla="*/ 82848 w 191271"/>
                        <a:gd name="connsiteY2" fmla="*/ 206156 h 357901"/>
                        <a:gd name="connsiteX3" fmla="*/ 57801 w 191271"/>
                        <a:gd name="connsiteY3" fmla="*/ 354511 h 357901"/>
                        <a:gd name="connsiteX4" fmla="*/ 157988 w 191271"/>
                        <a:gd name="connsiteY4" fmla="*/ 315977 h 357901"/>
                        <a:gd name="connsiteX5" fmla="*/ 190742 w 191271"/>
                        <a:gd name="connsiteY5" fmla="*/ 208082 h 357901"/>
                        <a:gd name="connsiteX6" fmla="*/ 144502 w 191271"/>
                        <a:gd name="connsiteY6" fmla="*/ 9633 h 35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271" h="357901">
                          <a:moveTo>
                            <a:pt x="0" y="0"/>
                          </a:moveTo>
                          <a:cubicBezTo>
                            <a:pt x="44314" y="71287"/>
                            <a:pt x="63581" y="157988"/>
                            <a:pt x="52021" y="240836"/>
                          </a:cubicBezTo>
                          <a:cubicBezTo>
                            <a:pt x="65507" y="233129"/>
                            <a:pt x="77068" y="221569"/>
                            <a:pt x="82848" y="206156"/>
                          </a:cubicBezTo>
                          <a:cubicBezTo>
                            <a:pt x="82848" y="256249"/>
                            <a:pt x="73214" y="306343"/>
                            <a:pt x="57801" y="354511"/>
                          </a:cubicBezTo>
                          <a:cubicBezTo>
                            <a:pt x="94408" y="366071"/>
                            <a:pt x="134868" y="346804"/>
                            <a:pt x="157988" y="315977"/>
                          </a:cubicBezTo>
                          <a:cubicBezTo>
                            <a:pt x="181109" y="285150"/>
                            <a:pt x="188815" y="246616"/>
                            <a:pt x="190742" y="208082"/>
                          </a:cubicBezTo>
                          <a:cubicBezTo>
                            <a:pt x="194596" y="138722"/>
                            <a:pt x="177255" y="69361"/>
                            <a:pt x="144502" y="9633"/>
                          </a:cubicBezTo>
                        </a:path>
                      </a:pathLst>
                    </a:custGeom>
                    <a:solidFill>
                      <a:srgbClr val="FFFFF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5" name="任意多边形: 形状 354">
                      <a:extLst>
                        <a:ext uri="{FF2B5EF4-FFF2-40B4-BE49-F238E27FC236}">
                          <a16:creationId xmlns:a16="http://schemas.microsoft.com/office/drawing/2014/main" id="{527E6306-C750-4697-BBC7-FF4B35D1C8EA}"/>
                        </a:ext>
                      </a:extLst>
                    </p:cNvPr>
                    <p:cNvSpPr/>
                    <p:nvPr/>
                  </p:nvSpPr>
                  <p:spPr>
                    <a:xfrm>
                      <a:off x="4689491" y="2770778"/>
                      <a:ext cx="275771" cy="394971"/>
                    </a:xfrm>
                    <a:custGeom>
                      <a:avLst/>
                      <a:gdLst>
                        <a:gd name="connsiteX0" fmla="*/ 275771 w 275771"/>
                        <a:gd name="connsiteY0" fmla="*/ 15414 h 394971"/>
                        <a:gd name="connsiteX1" fmla="*/ 200630 w 275771"/>
                        <a:gd name="connsiteY1" fmla="*/ 204229 h 394971"/>
                        <a:gd name="connsiteX2" fmla="*/ 169803 w 275771"/>
                        <a:gd name="connsiteY2" fmla="*/ 140648 h 394971"/>
                        <a:gd name="connsiteX3" fmla="*/ 119709 w 275771"/>
                        <a:gd name="connsiteY3" fmla="*/ 394971 h 394971"/>
                        <a:gd name="connsiteX4" fmla="*/ 46495 w 275771"/>
                        <a:gd name="connsiteY4" fmla="*/ 358364 h 394971"/>
                        <a:gd name="connsiteX5" fmla="*/ 27228 w 275771"/>
                        <a:gd name="connsiteY5" fmla="*/ 344877 h 394971"/>
                        <a:gd name="connsiteX6" fmla="*/ 255 w 275771"/>
                        <a:gd name="connsiteY6" fmla="*/ 256250 h 394971"/>
                        <a:gd name="connsiteX7" fmla="*/ 81176 w 275771"/>
                        <a:gd name="connsiteY7" fmla="*/ 0 h 39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771" h="394971">
                          <a:moveTo>
                            <a:pt x="275771" y="15414"/>
                          </a:moveTo>
                          <a:cubicBezTo>
                            <a:pt x="229531" y="67434"/>
                            <a:pt x="202557" y="134868"/>
                            <a:pt x="200630" y="204229"/>
                          </a:cubicBezTo>
                          <a:cubicBezTo>
                            <a:pt x="190997" y="183035"/>
                            <a:pt x="179437" y="161842"/>
                            <a:pt x="169803" y="140648"/>
                          </a:cubicBezTo>
                          <a:cubicBezTo>
                            <a:pt x="138976" y="221569"/>
                            <a:pt x="106223" y="308270"/>
                            <a:pt x="119709" y="394971"/>
                          </a:cubicBezTo>
                          <a:cubicBezTo>
                            <a:pt x="94662" y="383411"/>
                            <a:pt x="71542" y="369924"/>
                            <a:pt x="46495" y="358364"/>
                          </a:cubicBezTo>
                          <a:cubicBezTo>
                            <a:pt x="38789" y="354511"/>
                            <a:pt x="31082" y="350657"/>
                            <a:pt x="27228" y="344877"/>
                          </a:cubicBezTo>
                          <a:cubicBezTo>
                            <a:pt x="21448" y="337170"/>
                            <a:pt x="255" y="265883"/>
                            <a:pt x="255" y="256250"/>
                          </a:cubicBezTo>
                          <a:cubicBezTo>
                            <a:pt x="-3599" y="148355"/>
                            <a:pt x="36862" y="100188"/>
                            <a:pt x="81176" y="0"/>
                          </a:cubicBezTo>
                        </a:path>
                      </a:pathLst>
                    </a:custGeom>
                    <a:solidFill>
                      <a:srgbClr val="FFFFF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5" name="图形 1">
                    <a:extLst>
                      <a:ext uri="{FF2B5EF4-FFF2-40B4-BE49-F238E27FC236}">
                        <a16:creationId xmlns:a16="http://schemas.microsoft.com/office/drawing/2014/main" id="{B49006D5-D9BE-4BFD-B31A-345E700C48B3}"/>
                      </a:ext>
                    </a:extLst>
                  </p:cNvPr>
                  <p:cNvGrpSpPr/>
                  <p:nvPr/>
                </p:nvGrpSpPr>
                <p:grpSpPr>
                  <a:xfrm>
                    <a:off x="4459930" y="2146531"/>
                    <a:ext cx="1426822" cy="783315"/>
                    <a:chOff x="4459930" y="2146531"/>
                    <a:chExt cx="1426822" cy="783315"/>
                  </a:xfrm>
                </p:grpSpPr>
                <p:grpSp>
                  <p:nvGrpSpPr>
                    <p:cNvPr id="346" name="图形 1">
                      <a:extLst>
                        <a:ext uri="{FF2B5EF4-FFF2-40B4-BE49-F238E27FC236}">
                          <a16:creationId xmlns:a16="http://schemas.microsoft.com/office/drawing/2014/main" id="{8881FB14-8EB2-4578-B3BC-41EF66CFCC18}"/>
                        </a:ext>
                      </a:extLst>
                    </p:cNvPr>
                    <p:cNvGrpSpPr/>
                    <p:nvPr/>
                  </p:nvGrpSpPr>
                  <p:grpSpPr>
                    <a:xfrm>
                      <a:off x="4459930" y="2146531"/>
                      <a:ext cx="1299127" cy="747717"/>
                      <a:chOff x="4459930" y="2146531"/>
                      <a:chExt cx="1299127" cy="747717"/>
                    </a:xfrm>
                  </p:grpSpPr>
                  <p:sp>
                    <p:nvSpPr>
                      <p:cNvPr id="349" name="任意多边形: 形状 348">
                        <a:extLst>
                          <a:ext uri="{FF2B5EF4-FFF2-40B4-BE49-F238E27FC236}">
                            <a16:creationId xmlns:a16="http://schemas.microsoft.com/office/drawing/2014/main" id="{FBD628F6-E718-44C9-9F5B-782CCB277406}"/>
                          </a:ext>
                        </a:extLst>
                      </p:cNvPr>
                      <p:cNvSpPr/>
                      <p:nvPr/>
                    </p:nvSpPr>
                    <p:spPr>
                      <a:xfrm>
                        <a:off x="4576071" y="2152311"/>
                        <a:ext cx="1182986" cy="589566"/>
                      </a:xfrm>
                      <a:custGeom>
                        <a:avLst/>
                        <a:gdLst>
                          <a:gd name="connsiteX0" fmla="*/ 0 w 1182986"/>
                          <a:gd name="connsiteY0" fmla="*/ 589567 h 589566"/>
                          <a:gd name="connsiteX1" fmla="*/ 144502 w 1182986"/>
                          <a:gd name="connsiteY1" fmla="*/ 487452 h 589566"/>
                          <a:gd name="connsiteX2" fmla="*/ 319830 w 1182986"/>
                          <a:gd name="connsiteY2" fmla="*/ 510572 h 589566"/>
                          <a:gd name="connsiteX3" fmla="*/ 1182987 w 1182986"/>
                          <a:gd name="connsiteY3" fmla="*/ 462405 h 589566"/>
                          <a:gd name="connsiteX4" fmla="*/ 1179133 w 1182986"/>
                          <a:gd name="connsiteY4" fmla="*/ 435432 h 589566"/>
                          <a:gd name="connsiteX5" fmla="*/ 1163720 w 1182986"/>
                          <a:gd name="connsiteY5" fmla="*/ 379558 h 589566"/>
                          <a:gd name="connsiteX6" fmla="*/ 1163720 w 1182986"/>
                          <a:gd name="connsiteY6" fmla="*/ 379558 h 589566"/>
                          <a:gd name="connsiteX7" fmla="*/ 1080872 w 1182986"/>
                          <a:gd name="connsiteY7" fmla="*/ 236983 h 589566"/>
                          <a:gd name="connsiteX8" fmla="*/ 882423 w 1182986"/>
                          <a:gd name="connsiteY8" fmla="*/ 84774 h 589566"/>
                          <a:gd name="connsiteX9" fmla="*/ 551033 w 1182986"/>
                          <a:gd name="connsiteY9" fmla="*/ 0 h 589566"/>
                          <a:gd name="connsiteX10" fmla="*/ 231203 w 1182986"/>
                          <a:gd name="connsiteY10" fmla="*/ 107895 h 589566"/>
                          <a:gd name="connsiteX11" fmla="*/ 123308 w 1182986"/>
                          <a:gd name="connsiteY11" fmla="*/ 229276 h 589566"/>
                          <a:gd name="connsiteX12" fmla="*/ 71287 w 1182986"/>
                          <a:gd name="connsiteY12" fmla="*/ 327537 h 589566"/>
                          <a:gd name="connsiteX13" fmla="*/ 38534 w 1182986"/>
                          <a:gd name="connsiteY13" fmla="*/ 418091 h 589566"/>
                          <a:gd name="connsiteX14" fmla="*/ 15413 w 1182986"/>
                          <a:gd name="connsiteY14" fmla="*/ 510572 h 589566"/>
                          <a:gd name="connsiteX15" fmla="*/ 0 w 1182986"/>
                          <a:gd name="connsiteY15" fmla="*/ 589567 h 589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2986" h="589566">
                            <a:moveTo>
                              <a:pt x="0" y="589567"/>
                            </a:moveTo>
                            <a:cubicBezTo>
                              <a:pt x="32754" y="539473"/>
                              <a:pt x="84774" y="500939"/>
                              <a:pt x="144502" y="487452"/>
                            </a:cubicBezTo>
                            <a:cubicBezTo>
                              <a:pt x="202302" y="472039"/>
                              <a:pt x="267810" y="481672"/>
                              <a:pt x="319830" y="510572"/>
                            </a:cubicBezTo>
                            <a:lnTo>
                              <a:pt x="1182987" y="462405"/>
                            </a:lnTo>
                            <a:cubicBezTo>
                              <a:pt x="1182987" y="452772"/>
                              <a:pt x="1181060" y="443138"/>
                              <a:pt x="1179133" y="435432"/>
                            </a:cubicBezTo>
                            <a:cubicBezTo>
                              <a:pt x="1175280" y="416165"/>
                              <a:pt x="1171427" y="396898"/>
                              <a:pt x="1163720" y="379558"/>
                            </a:cubicBezTo>
                            <a:lnTo>
                              <a:pt x="1163720" y="379558"/>
                            </a:lnTo>
                            <a:cubicBezTo>
                              <a:pt x="1146380" y="327537"/>
                              <a:pt x="1117479" y="279370"/>
                              <a:pt x="1080872" y="236983"/>
                            </a:cubicBezTo>
                            <a:cubicBezTo>
                              <a:pt x="1026925" y="173402"/>
                              <a:pt x="957564" y="123308"/>
                              <a:pt x="882423" y="84774"/>
                            </a:cubicBezTo>
                            <a:cubicBezTo>
                              <a:pt x="780309" y="32754"/>
                              <a:pt x="666634" y="0"/>
                              <a:pt x="551033" y="0"/>
                            </a:cubicBezTo>
                            <a:cubicBezTo>
                              <a:pt x="435432" y="0"/>
                              <a:pt x="319830" y="36607"/>
                              <a:pt x="231203" y="107895"/>
                            </a:cubicBezTo>
                            <a:cubicBezTo>
                              <a:pt x="188815" y="142575"/>
                              <a:pt x="152208" y="183035"/>
                              <a:pt x="123308" y="229276"/>
                            </a:cubicBezTo>
                            <a:cubicBezTo>
                              <a:pt x="104041" y="260103"/>
                              <a:pt x="86701" y="292857"/>
                              <a:pt x="71287" y="327537"/>
                            </a:cubicBezTo>
                            <a:cubicBezTo>
                              <a:pt x="57801" y="356437"/>
                              <a:pt x="48167" y="387264"/>
                              <a:pt x="38534" y="418091"/>
                            </a:cubicBezTo>
                            <a:cubicBezTo>
                              <a:pt x="28900" y="448918"/>
                              <a:pt x="21194" y="479745"/>
                              <a:pt x="15413" y="510572"/>
                            </a:cubicBezTo>
                            <a:cubicBezTo>
                              <a:pt x="9633" y="535619"/>
                              <a:pt x="5780" y="562593"/>
                              <a:pt x="0" y="589567"/>
                            </a:cubicBez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0" name="任意多边形: 形状 349">
                        <a:extLst>
                          <a:ext uri="{FF2B5EF4-FFF2-40B4-BE49-F238E27FC236}">
                            <a16:creationId xmlns:a16="http://schemas.microsoft.com/office/drawing/2014/main" id="{E4725657-9EF4-435B-A3BC-E4CC97A98E45}"/>
                          </a:ext>
                        </a:extLst>
                      </p:cNvPr>
                      <p:cNvSpPr/>
                      <p:nvPr/>
                    </p:nvSpPr>
                    <p:spPr>
                      <a:xfrm>
                        <a:off x="4699379" y="2150385"/>
                        <a:ext cx="1040411" cy="445065"/>
                      </a:xfrm>
                      <a:custGeom>
                        <a:avLst/>
                        <a:gdLst>
                          <a:gd name="connsiteX0" fmla="*/ 0 w 1040411"/>
                          <a:gd name="connsiteY0" fmla="*/ 229276 h 445065"/>
                          <a:gd name="connsiteX1" fmla="*/ 140648 w 1040411"/>
                          <a:gd name="connsiteY1" fmla="*/ 238909 h 445065"/>
                          <a:gd name="connsiteX2" fmla="*/ 213862 w 1040411"/>
                          <a:gd name="connsiteY2" fmla="*/ 250470 h 445065"/>
                          <a:gd name="connsiteX3" fmla="*/ 271663 w 1040411"/>
                          <a:gd name="connsiteY3" fmla="*/ 296710 h 445065"/>
                          <a:gd name="connsiteX4" fmla="*/ 281297 w 1040411"/>
                          <a:gd name="connsiteY4" fmla="*/ 358364 h 445065"/>
                          <a:gd name="connsiteX5" fmla="*/ 308270 w 1040411"/>
                          <a:gd name="connsiteY5" fmla="*/ 423871 h 445065"/>
                          <a:gd name="connsiteX6" fmla="*/ 331390 w 1040411"/>
                          <a:gd name="connsiteY6" fmla="*/ 445065 h 445065"/>
                          <a:gd name="connsiteX7" fmla="*/ 737922 w 1040411"/>
                          <a:gd name="connsiteY7" fmla="*/ 423871 h 445065"/>
                          <a:gd name="connsiteX8" fmla="*/ 1019218 w 1040411"/>
                          <a:gd name="connsiteY8" fmla="*/ 408458 h 445065"/>
                          <a:gd name="connsiteX9" fmla="*/ 1040412 w 1040411"/>
                          <a:gd name="connsiteY9" fmla="*/ 379558 h 445065"/>
                          <a:gd name="connsiteX10" fmla="*/ 957564 w 1040411"/>
                          <a:gd name="connsiteY10" fmla="*/ 236983 h 445065"/>
                          <a:gd name="connsiteX11" fmla="*/ 759115 w 1040411"/>
                          <a:gd name="connsiteY11" fmla="*/ 84774 h 445065"/>
                          <a:gd name="connsiteX12" fmla="*/ 427725 w 1040411"/>
                          <a:gd name="connsiteY12" fmla="*/ 0 h 445065"/>
                          <a:gd name="connsiteX13" fmla="*/ 107895 w 1040411"/>
                          <a:gd name="connsiteY13" fmla="*/ 107895 h 445065"/>
                          <a:gd name="connsiteX14" fmla="*/ 0 w 1040411"/>
                          <a:gd name="connsiteY14" fmla="*/ 229276 h 44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0411" h="445065">
                            <a:moveTo>
                              <a:pt x="0" y="229276"/>
                            </a:moveTo>
                            <a:cubicBezTo>
                              <a:pt x="42387" y="250470"/>
                              <a:pt x="96334" y="238909"/>
                              <a:pt x="140648" y="238909"/>
                            </a:cubicBezTo>
                            <a:cubicBezTo>
                              <a:pt x="165695" y="238909"/>
                              <a:pt x="190742" y="240836"/>
                              <a:pt x="213862" y="250470"/>
                            </a:cubicBezTo>
                            <a:cubicBezTo>
                              <a:pt x="236983" y="260103"/>
                              <a:pt x="260103" y="275516"/>
                              <a:pt x="271663" y="296710"/>
                            </a:cubicBezTo>
                            <a:cubicBezTo>
                              <a:pt x="281297" y="315977"/>
                              <a:pt x="279370" y="337170"/>
                              <a:pt x="281297" y="358364"/>
                            </a:cubicBezTo>
                            <a:cubicBezTo>
                              <a:pt x="283223" y="383411"/>
                              <a:pt x="292857" y="404605"/>
                              <a:pt x="308270" y="423871"/>
                            </a:cubicBezTo>
                            <a:cubicBezTo>
                              <a:pt x="315977" y="431578"/>
                              <a:pt x="323684" y="439285"/>
                              <a:pt x="331390" y="445065"/>
                            </a:cubicBezTo>
                            <a:lnTo>
                              <a:pt x="737922" y="423871"/>
                            </a:lnTo>
                            <a:lnTo>
                              <a:pt x="1019218" y="408458"/>
                            </a:lnTo>
                            <a:cubicBezTo>
                              <a:pt x="1026925" y="400751"/>
                              <a:pt x="1034632" y="391118"/>
                              <a:pt x="1040412" y="379558"/>
                            </a:cubicBezTo>
                            <a:cubicBezTo>
                              <a:pt x="1023072" y="327537"/>
                              <a:pt x="994171" y="279370"/>
                              <a:pt x="957564" y="236983"/>
                            </a:cubicBezTo>
                            <a:cubicBezTo>
                              <a:pt x="903617" y="173402"/>
                              <a:pt x="834256" y="123308"/>
                              <a:pt x="759115" y="84774"/>
                            </a:cubicBezTo>
                            <a:cubicBezTo>
                              <a:pt x="657001" y="32754"/>
                              <a:pt x="543326" y="0"/>
                              <a:pt x="427725" y="0"/>
                            </a:cubicBezTo>
                            <a:cubicBezTo>
                              <a:pt x="312124" y="0"/>
                              <a:pt x="196522" y="36607"/>
                              <a:pt x="107895" y="107895"/>
                            </a:cubicBezTo>
                            <a:cubicBezTo>
                              <a:pt x="65507" y="142575"/>
                              <a:pt x="28900" y="183035"/>
                              <a:pt x="0" y="229276"/>
                            </a:cubicBez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1" name="任意多边形: 形状 350">
                        <a:extLst>
                          <a:ext uri="{FF2B5EF4-FFF2-40B4-BE49-F238E27FC236}">
                            <a16:creationId xmlns:a16="http://schemas.microsoft.com/office/drawing/2014/main" id="{1DD6155D-A382-42CF-9285-4A03C330B933}"/>
                          </a:ext>
                        </a:extLst>
                      </p:cNvPr>
                      <p:cNvSpPr/>
                      <p:nvPr/>
                    </p:nvSpPr>
                    <p:spPr>
                      <a:xfrm>
                        <a:off x="4844872" y="2146531"/>
                        <a:ext cx="831613" cy="425798"/>
                      </a:xfrm>
                      <a:custGeom>
                        <a:avLst/>
                        <a:gdLst>
                          <a:gd name="connsiteX0" fmla="*/ 827484 w 831613"/>
                          <a:gd name="connsiteY0" fmla="*/ 260103 h 425798"/>
                          <a:gd name="connsiteX1" fmla="*/ 831338 w 831613"/>
                          <a:gd name="connsiteY1" fmla="*/ 298637 h 425798"/>
                          <a:gd name="connsiteX2" fmla="*/ 792804 w 831613"/>
                          <a:gd name="connsiteY2" fmla="*/ 421945 h 425798"/>
                          <a:gd name="connsiteX3" fmla="*/ 788951 w 831613"/>
                          <a:gd name="connsiteY3" fmla="*/ 425798 h 425798"/>
                          <a:gd name="connsiteX4" fmla="*/ 573162 w 831613"/>
                          <a:gd name="connsiteY4" fmla="*/ 400751 h 425798"/>
                          <a:gd name="connsiteX5" fmla="*/ 228284 w 831613"/>
                          <a:gd name="connsiteY5" fmla="*/ 362217 h 425798"/>
                          <a:gd name="connsiteX6" fmla="*/ 228284 w 831613"/>
                          <a:gd name="connsiteY6" fmla="*/ 360291 h 425798"/>
                          <a:gd name="connsiteX7" fmla="*/ 210944 w 831613"/>
                          <a:gd name="connsiteY7" fmla="*/ 281297 h 425798"/>
                          <a:gd name="connsiteX8" fmla="*/ 172410 w 831613"/>
                          <a:gd name="connsiteY8" fmla="*/ 217716 h 425798"/>
                          <a:gd name="connsiteX9" fmla="*/ 106903 w 831613"/>
                          <a:gd name="connsiteY9" fmla="*/ 186889 h 425798"/>
                          <a:gd name="connsiteX10" fmla="*/ 2862 w 831613"/>
                          <a:gd name="connsiteY10" fmla="*/ 90554 h 425798"/>
                          <a:gd name="connsiteX11" fmla="*/ 10569 w 831613"/>
                          <a:gd name="connsiteY11" fmla="*/ 75141 h 425798"/>
                          <a:gd name="connsiteX12" fmla="*/ 284158 w 831613"/>
                          <a:gd name="connsiteY12" fmla="*/ 0 h 425798"/>
                          <a:gd name="connsiteX13" fmla="*/ 615549 w 831613"/>
                          <a:gd name="connsiteY13" fmla="*/ 84774 h 425798"/>
                          <a:gd name="connsiteX14" fmla="*/ 813998 w 831613"/>
                          <a:gd name="connsiteY14" fmla="*/ 236983 h 425798"/>
                          <a:gd name="connsiteX15" fmla="*/ 827484 w 831613"/>
                          <a:gd name="connsiteY15" fmla="*/ 260103 h 42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613" h="425798">
                            <a:moveTo>
                              <a:pt x="827484" y="260103"/>
                            </a:moveTo>
                            <a:cubicBezTo>
                              <a:pt x="829411" y="273590"/>
                              <a:pt x="829411" y="285150"/>
                              <a:pt x="831338" y="298637"/>
                            </a:cubicBezTo>
                            <a:cubicBezTo>
                              <a:pt x="833265" y="342951"/>
                              <a:pt x="825558" y="389191"/>
                              <a:pt x="792804" y="421945"/>
                            </a:cubicBezTo>
                            <a:cubicBezTo>
                              <a:pt x="790878" y="423871"/>
                              <a:pt x="790878" y="423871"/>
                              <a:pt x="788951" y="425798"/>
                            </a:cubicBezTo>
                            <a:lnTo>
                              <a:pt x="573162" y="400751"/>
                            </a:lnTo>
                            <a:lnTo>
                              <a:pt x="228284" y="362217"/>
                            </a:lnTo>
                            <a:cubicBezTo>
                              <a:pt x="228284" y="362217"/>
                              <a:pt x="228284" y="362217"/>
                              <a:pt x="228284" y="360291"/>
                            </a:cubicBezTo>
                            <a:cubicBezTo>
                              <a:pt x="216724" y="335244"/>
                              <a:pt x="216724" y="308270"/>
                              <a:pt x="210944" y="281297"/>
                            </a:cubicBezTo>
                            <a:cubicBezTo>
                              <a:pt x="205164" y="256250"/>
                              <a:pt x="191677" y="235056"/>
                              <a:pt x="172410" y="217716"/>
                            </a:cubicBezTo>
                            <a:cubicBezTo>
                              <a:pt x="153144" y="202302"/>
                              <a:pt x="130023" y="194596"/>
                              <a:pt x="106903" y="186889"/>
                            </a:cubicBezTo>
                            <a:cubicBezTo>
                              <a:pt x="66443" y="175329"/>
                              <a:pt x="-16405" y="150282"/>
                              <a:pt x="2862" y="90554"/>
                            </a:cubicBezTo>
                            <a:cubicBezTo>
                              <a:pt x="4789" y="84774"/>
                              <a:pt x="6715" y="80921"/>
                              <a:pt x="10569" y="75141"/>
                            </a:cubicBezTo>
                            <a:cubicBezTo>
                              <a:pt x="91489" y="25047"/>
                              <a:pt x="187824" y="0"/>
                              <a:pt x="284158" y="0"/>
                            </a:cubicBezTo>
                            <a:cubicBezTo>
                              <a:pt x="399760" y="0"/>
                              <a:pt x="513434" y="32754"/>
                              <a:pt x="615549" y="84774"/>
                            </a:cubicBezTo>
                            <a:cubicBezTo>
                              <a:pt x="690690" y="123308"/>
                              <a:pt x="760050" y="173402"/>
                              <a:pt x="813998" y="236983"/>
                            </a:cubicBezTo>
                            <a:cubicBezTo>
                              <a:pt x="817851" y="246616"/>
                              <a:pt x="823631" y="254323"/>
                              <a:pt x="827484" y="260103"/>
                            </a:cubicBez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2" name="任意多边形: 形状 351">
                        <a:extLst>
                          <a:ext uri="{FF2B5EF4-FFF2-40B4-BE49-F238E27FC236}">
                            <a16:creationId xmlns:a16="http://schemas.microsoft.com/office/drawing/2014/main" id="{4440808F-7B23-4376-9D1A-2A558EB374A3}"/>
                          </a:ext>
                        </a:extLst>
                      </p:cNvPr>
                      <p:cNvSpPr/>
                      <p:nvPr/>
                    </p:nvSpPr>
                    <p:spPr>
                      <a:xfrm>
                        <a:off x="4459930" y="2659067"/>
                        <a:ext cx="204437" cy="235181"/>
                      </a:xfrm>
                      <a:custGeom>
                        <a:avLst/>
                        <a:gdLst>
                          <a:gd name="connsiteX0" fmla="*/ 21733 w 204437"/>
                          <a:gd name="connsiteY0" fmla="*/ 17304 h 235181"/>
                          <a:gd name="connsiteX1" fmla="*/ 62194 w 204437"/>
                          <a:gd name="connsiteY1" fmla="*/ 26937 h 235181"/>
                          <a:gd name="connsiteX2" fmla="*/ 125774 w 204437"/>
                          <a:gd name="connsiteY2" fmla="*/ 5743 h 235181"/>
                          <a:gd name="connsiteX3" fmla="*/ 135408 w 204437"/>
                          <a:gd name="connsiteY3" fmla="*/ 15377 h 235181"/>
                          <a:gd name="connsiteX4" fmla="*/ 141188 w 204437"/>
                          <a:gd name="connsiteY4" fmla="*/ 15377 h 235181"/>
                          <a:gd name="connsiteX5" fmla="*/ 170088 w 204437"/>
                          <a:gd name="connsiteY5" fmla="*/ 61617 h 235181"/>
                          <a:gd name="connsiteX6" fmla="*/ 202842 w 204437"/>
                          <a:gd name="connsiteY6" fmla="*/ 98225 h 235181"/>
                          <a:gd name="connsiteX7" fmla="*/ 198988 w 204437"/>
                          <a:gd name="connsiteY7" fmla="*/ 148318 h 235181"/>
                          <a:gd name="connsiteX8" fmla="*/ 179721 w 204437"/>
                          <a:gd name="connsiteY8" fmla="*/ 190706 h 235181"/>
                          <a:gd name="connsiteX9" fmla="*/ 137334 w 204437"/>
                          <a:gd name="connsiteY9" fmla="*/ 198412 h 235181"/>
                          <a:gd name="connsiteX10" fmla="*/ 69900 w 204437"/>
                          <a:gd name="connsiteY10" fmla="*/ 235019 h 235181"/>
                          <a:gd name="connsiteX11" fmla="*/ 8246 w 204437"/>
                          <a:gd name="connsiteY11" fmla="*/ 190706 h 235181"/>
                          <a:gd name="connsiteX12" fmla="*/ 2466 w 204437"/>
                          <a:gd name="connsiteY12" fmla="*/ 107858 h 235181"/>
                          <a:gd name="connsiteX13" fmla="*/ 539 w 204437"/>
                          <a:gd name="connsiteY13" fmla="*/ 59691 h 235181"/>
                          <a:gd name="connsiteX14" fmla="*/ 21733 w 204437"/>
                          <a:gd name="connsiteY14" fmla="*/ 17304 h 23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437" h="235181">
                            <a:moveTo>
                              <a:pt x="21733" y="17304"/>
                            </a:moveTo>
                            <a:cubicBezTo>
                              <a:pt x="35220" y="9597"/>
                              <a:pt x="56413" y="13450"/>
                              <a:pt x="62194" y="26937"/>
                            </a:cubicBezTo>
                            <a:cubicBezTo>
                              <a:pt x="71827" y="3817"/>
                              <a:pt x="102654" y="-7743"/>
                              <a:pt x="125774" y="5743"/>
                            </a:cubicBezTo>
                            <a:cubicBezTo>
                              <a:pt x="129628" y="7670"/>
                              <a:pt x="133481" y="11524"/>
                              <a:pt x="135408" y="15377"/>
                            </a:cubicBezTo>
                            <a:cubicBezTo>
                              <a:pt x="137334" y="15377"/>
                              <a:pt x="139261" y="15377"/>
                              <a:pt x="141188" y="15377"/>
                            </a:cubicBezTo>
                            <a:cubicBezTo>
                              <a:pt x="160455" y="21157"/>
                              <a:pt x="173941" y="42351"/>
                              <a:pt x="170088" y="61617"/>
                            </a:cubicBezTo>
                            <a:cubicBezTo>
                              <a:pt x="187428" y="65471"/>
                              <a:pt x="198988" y="80884"/>
                              <a:pt x="202842" y="98225"/>
                            </a:cubicBezTo>
                            <a:cubicBezTo>
                              <a:pt x="206695" y="115565"/>
                              <a:pt x="202842" y="132905"/>
                              <a:pt x="198988" y="148318"/>
                            </a:cubicBezTo>
                            <a:cubicBezTo>
                              <a:pt x="195135" y="163732"/>
                              <a:pt x="191282" y="179145"/>
                              <a:pt x="179721" y="190706"/>
                            </a:cubicBezTo>
                            <a:cubicBezTo>
                              <a:pt x="170088" y="202266"/>
                              <a:pt x="150821" y="206119"/>
                              <a:pt x="137334" y="198412"/>
                            </a:cubicBezTo>
                            <a:cubicBezTo>
                              <a:pt x="123848" y="221533"/>
                              <a:pt x="96874" y="236946"/>
                              <a:pt x="69900" y="235019"/>
                            </a:cubicBezTo>
                            <a:cubicBezTo>
                              <a:pt x="42927" y="233093"/>
                              <a:pt x="17880" y="215752"/>
                              <a:pt x="8246" y="190706"/>
                            </a:cubicBezTo>
                            <a:cubicBezTo>
                              <a:pt x="-1387" y="165659"/>
                              <a:pt x="2466" y="134832"/>
                              <a:pt x="2466" y="107858"/>
                            </a:cubicBezTo>
                            <a:cubicBezTo>
                              <a:pt x="2466" y="92444"/>
                              <a:pt x="-1387" y="75104"/>
                              <a:pt x="539" y="59691"/>
                            </a:cubicBezTo>
                            <a:cubicBezTo>
                              <a:pt x="2466" y="42351"/>
                              <a:pt x="8246" y="26937"/>
                              <a:pt x="21733" y="17304"/>
                            </a:cubicBezTo>
                            <a:close/>
                          </a:path>
                        </a:pathLst>
                      </a:custGeom>
                      <a:solidFill>
                        <a:srgbClr val="FFFFF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3" name="任意多边形: 形状 352">
                        <a:extLst>
                          <a:ext uri="{FF2B5EF4-FFF2-40B4-BE49-F238E27FC236}">
                            <a16:creationId xmlns:a16="http://schemas.microsoft.com/office/drawing/2014/main" id="{B374B6AB-A660-43C7-95EF-C037298E3A0E}"/>
                          </a:ext>
                        </a:extLst>
                      </p:cNvPr>
                      <p:cNvSpPr/>
                      <p:nvPr/>
                    </p:nvSpPr>
                    <p:spPr>
                      <a:xfrm>
                        <a:off x="4466250" y="2659067"/>
                        <a:ext cx="184962" cy="98980"/>
                      </a:xfrm>
                      <a:custGeom>
                        <a:avLst/>
                        <a:gdLst>
                          <a:gd name="connsiteX0" fmla="*/ 184962 w 184962"/>
                          <a:gd name="connsiteY0" fmla="*/ 75104 h 98980"/>
                          <a:gd name="connsiteX1" fmla="*/ 150282 w 184962"/>
                          <a:gd name="connsiteY1" fmla="*/ 98225 h 98980"/>
                          <a:gd name="connsiteX2" fmla="*/ 127161 w 184962"/>
                          <a:gd name="connsiteY2" fmla="*/ 94371 h 98980"/>
                          <a:gd name="connsiteX3" fmla="*/ 113675 w 184962"/>
                          <a:gd name="connsiteY3" fmla="*/ 69324 h 98980"/>
                          <a:gd name="connsiteX4" fmla="*/ 105968 w 184962"/>
                          <a:gd name="connsiteY4" fmla="*/ 65471 h 98980"/>
                          <a:gd name="connsiteX5" fmla="*/ 17340 w 184962"/>
                          <a:gd name="connsiteY5" fmla="*/ 59691 h 98980"/>
                          <a:gd name="connsiteX6" fmla="*/ 0 w 184962"/>
                          <a:gd name="connsiteY6" fmla="*/ 36571 h 98980"/>
                          <a:gd name="connsiteX7" fmla="*/ 15414 w 184962"/>
                          <a:gd name="connsiteY7" fmla="*/ 17304 h 98980"/>
                          <a:gd name="connsiteX8" fmla="*/ 55874 w 184962"/>
                          <a:gd name="connsiteY8" fmla="*/ 26937 h 98980"/>
                          <a:gd name="connsiteX9" fmla="*/ 119455 w 184962"/>
                          <a:gd name="connsiteY9" fmla="*/ 5743 h 98980"/>
                          <a:gd name="connsiteX10" fmla="*/ 129088 w 184962"/>
                          <a:gd name="connsiteY10" fmla="*/ 15377 h 98980"/>
                          <a:gd name="connsiteX11" fmla="*/ 134868 w 184962"/>
                          <a:gd name="connsiteY11" fmla="*/ 15377 h 98980"/>
                          <a:gd name="connsiteX12" fmla="*/ 163769 w 184962"/>
                          <a:gd name="connsiteY12" fmla="*/ 61617 h 98980"/>
                          <a:gd name="connsiteX13" fmla="*/ 184962 w 184962"/>
                          <a:gd name="connsiteY13" fmla="*/ 75104 h 9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962" h="98980">
                            <a:moveTo>
                              <a:pt x="184962" y="75104"/>
                            </a:moveTo>
                            <a:cubicBezTo>
                              <a:pt x="177255" y="86664"/>
                              <a:pt x="163769" y="96298"/>
                              <a:pt x="150282" y="98225"/>
                            </a:cubicBezTo>
                            <a:cubicBezTo>
                              <a:pt x="142575" y="100151"/>
                              <a:pt x="132942" y="98225"/>
                              <a:pt x="127161" y="94371"/>
                            </a:cubicBezTo>
                            <a:cubicBezTo>
                              <a:pt x="117528" y="88591"/>
                              <a:pt x="115601" y="78958"/>
                              <a:pt x="113675" y="69324"/>
                            </a:cubicBezTo>
                            <a:cubicBezTo>
                              <a:pt x="113675" y="65471"/>
                              <a:pt x="109821" y="63544"/>
                              <a:pt x="105968" y="65471"/>
                            </a:cubicBezTo>
                            <a:cubicBezTo>
                              <a:pt x="78994" y="77031"/>
                              <a:pt x="42387" y="78958"/>
                              <a:pt x="17340" y="59691"/>
                            </a:cubicBezTo>
                            <a:cubicBezTo>
                              <a:pt x="9633" y="53911"/>
                              <a:pt x="3853" y="44277"/>
                              <a:pt x="0" y="36571"/>
                            </a:cubicBezTo>
                            <a:cubicBezTo>
                              <a:pt x="3853" y="28864"/>
                              <a:pt x="7707" y="23084"/>
                              <a:pt x="15414" y="17304"/>
                            </a:cubicBezTo>
                            <a:cubicBezTo>
                              <a:pt x="28900" y="9597"/>
                              <a:pt x="50094" y="13450"/>
                              <a:pt x="55874" y="26937"/>
                            </a:cubicBezTo>
                            <a:cubicBezTo>
                              <a:pt x="65507" y="3817"/>
                              <a:pt x="96334" y="-7743"/>
                              <a:pt x="119455" y="5743"/>
                            </a:cubicBezTo>
                            <a:cubicBezTo>
                              <a:pt x="123308" y="7670"/>
                              <a:pt x="127161" y="11524"/>
                              <a:pt x="129088" y="15377"/>
                            </a:cubicBezTo>
                            <a:cubicBezTo>
                              <a:pt x="131015" y="15377"/>
                              <a:pt x="132942" y="15377"/>
                              <a:pt x="134868" y="15377"/>
                            </a:cubicBezTo>
                            <a:cubicBezTo>
                              <a:pt x="154135" y="21157"/>
                              <a:pt x="167622" y="42351"/>
                              <a:pt x="163769" y="61617"/>
                            </a:cubicBezTo>
                            <a:cubicBezTo>
                              <a:pt x="171475" y="63544"/>
                              <a:pt x="179182" y="69324"/>
                              <a:pt x="184962" y="75104"/>
                            </a:cubicBez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47" name="任意多边形: 形状 346">
                      <a:extLst>
                        <a:ext uri="{FF2B5EF4-FFF2-40B4-BE49-F238E27FC236}">
                          <a16:creationId xmlns:a16="http://schemas.microsoft.com/office/drawing/2014/main" id="{B7AA09E5-D384-4121-BF98-251C7F81190E}"/>
                        </a:ext>
                      </a:extLst>
                    </p:cNvPr>
                    <p:cNvSpPr/>
                    <p:nvPr/>
                  </p:nvSpPr>
                  <p:spPr>
                    <a:xfrm>
                      <a:off x="4699254" y="2442617"/>
                      <a:ext cx="1184524" cy="487230"/>
                    </a:xfrm>
                    <a:custGeom>
                      <a:avLst/>
                      <a:gdLst>
                        <a:gd name="connsiteX0" fmla="*/ 129213 w 1184524"/>
                        <a:gd name="connsiteY0" fmla="*/ 83472 h 487230"/>
                        <a:gd name="connsiteX1" fmla="*/ 341149 w 1184524"/>
                        <a:gd name="connsiteY1" fmla="*/ 16038 h 487230"/>
                        <a:gd name="connsiteX2" fmla="*/ 709147 w 1184524"/>
                        <a:gd name="connsiteY2" fmla="*/ 2551 h 487230"/>
                        <a:gd name="connsiteX3" fmla="*/ 942276 w 1184524"/>
                        <a:gd name="connsiteY3" fmla="*/ 44938 h 487230"/>
                        <a:gd name="connsiteX4" fmla="*/ 1133018 w 1184524"/>
                        <a:gd name="connsiteY4" fmla="*/ 181733 h 487230"/>
                        <a:gd name="connsiteX5" fmla="*/ 1173478 w 1184524"/>
                        <a:gd name="connsiteY5" fmla="*/ 407156 h 487230"/>
                        <a:gd name="connsiteX6" fmla="*/ 1158065 w 1184524"/>
                        <a:gd name="connsiteY6" fmla="*/ 439910 h 487230"/>
                        <a:gd name="connsiteX7" fmla="*/ 1129165 w 1184524"/>
                        <a:gd name="connsiteY7" fmla="*/ 474590 h 487230"/>
                        <a:gd name="connsiteX8" fmla="*/ 998150 w 1184524"/>
                        <a:gd name="connsiteY8" fmla="*/ 466883 h 487230"/>
                        <a:gd name="connsiteX9" fmla="*/ 549231 w 1184524"/>
                        <a:gd name="connsiteY9" fmla="*/ 370549 h 487230"/>
                        <a:gd name="connsiteX10" fmla="*/ 102240 w 1184524"/>
                        <a:gd name="connsiteY10" fmla="*/ 461103 h 487230"/>
                        <a:gd name="connsiteX11" fmla="*/ 30952 w 1184524"/>
                        <a:gd name="connsiteY11" fmla="*/ 472663 h 487230"/>
                        <a:gd name="connsiteX12" fmla="*/ 2052 w 1184524"/>
                        <a:gd name="connsiteY12" fmla="*/ 414863 h 487230"/>
                        <a:gd name="connsiteX13" fmla="*/ 129213 w 1184524"/>
                        <a:gd name="connsiteY13" fmla="*/ 83472 h 48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4524" h="487230">
                          <a:moveTo>
                            <a:pt x="129213" y="83472"/>
                          </a:moveTo>
                          <a:cubicBezTo>
                            <a:pt x="190867" y="39158"/>
                            <a:pt x="267935" y="25671"/>
                            <a:pt x="341149" y="16038"/>
                          </a:cubicBezTo>
                          <a:cubicBezTo>
                            <a:pt x="462530" y="625"/>
                            <a:pt x="585838" y="-3229"/>
                            <a:pt x="709147" y="2551"/>
                          </a:cubicBezTo>
                          <a:cubicBezTo>
                            <a:pt x="788141" y="6405"/>
                            <a:pt x="869062" y="17965"/>
                            <a:pt x="942276" y="44938"/>
                          </a:cubicBezTo>
                          <a:cubicBezTo>
                            <a:pt x="1017417" y="71912"/>
                            <a:pt x="1086777" y="116226"/>
                            <a:pt x="1133018" y="181733"/>
                          </a:cubicBezTo>
                          <a:cubicBezTo>
                            <a:pt x="1179259" y="247241"/>
                            <a:pt x="1198525" y="332015"/>
                            <a:pt x="1173478" y="407156"/>
                          </a:cubicBezTo>
                          <a:cubicBezTo>
                            <a:pt x="1169625" y="418716"/>
                            <a:pt x="1165772" y="430276"/>
                            <a:pt x="1158065" y="439910"/>
                          </a:cubicBezTo>
                          <a:cubicBezTo>
                            <a:pt x="1152285" y="453396"/>
                            <a:pt x="1142651" y="466883"/>
                            <a:pt x="1129165" y="474590"/>
                          </a:cubicBezTo>
                          <a:cubicBezTo>
                            <a:pt x="1090631" y="499637"/>
                            <a:pt x="1040537" y="482297"/>
                            <a:pt x="998150" y="466883"/>
                          </a:cubicBezTo>
                          <a:cubicBezTo>
                            <a:pt x="853648" y="414863"/>
                            <a:pt x="703366" y="376329"/>
                            <a:pt x="549231" y="370549"/>
                          </a:cubicBezTo>
                          <a:cubicBezTo>
                            <a:pt x="395096" y="364769"/>
                            <a:pt x="239034" y="391742"/>
                            <a:pt x="102240" y="461103"/>
                          </a:cubicBezTo>
                          <a:cubicBezTo>
                            <a:pt x="79119" y="472663"/>
                            <a:pt x="54072" y="484223"/>
                            <a:pt x="30952" y="472663"/>
                          </a:cubicBezTo>
                          <a:cubicBezTo>
                            <a:pt x="11685" y="463030"/>
                            <a:pt x="5905" y="437983"/>
                            <a:pt x="2052" y="414863"/>
                          </a:cubicBezTo>
                          <a:cubicBezTo>
                            <a:pt x="-9508" y="293481"/>
                            <a:pt x="27099" y="154760"/>
                            <a:pt x="129213" y="83472"/>
                          </a:cubicBezTo>
                          <a:close/>
                        </a:path>
                      </a:pathLst>
                    </a:custGeom>
                    <a:solidFill>
                      <a:srgbClr val="FFFFF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8" name="任意多边形: 形状 347">
                      <a:extLst>
                        <a:ext uri="{FF2B5EF4-FFF2-40B4-BE49-F238E27FC236}">
                          <a16:creationId xmlns:a16="http://schemas.microsoft.com/office/drawing/2014/main" id="{E1A0D3F4-0CD0-4D2B-B358-9A5D8F68215A}"/>
                        </a:ext>
                      </a:extLst>
                    </p:cNvPr>
                    <p:cNvSpPr/>
                    <p:nvPr/>
                  </p:nvSpPr>
                  <p:spPr>
                    <a:xfrm>
                      <a:off x="4700681" y="2660599"/>
                      <a:ext cx="1186071" cy="269247"/>
                    </a:xfrm>
                    <a:custGeom>
                      <a:avLst/>
                      <a:gdLst>
                        <a:gd name="connsiteX0" fmla="*/ 69985 w 1186071"/>
                        <a:gd name="connsiteY0" fmla="*/ 85132 h 269247"/>
                        <a:gd name="connsiteX1" fmla="*/ 148980 w 1186071"/>
                        <a:gd name="connsiteY1" fmla="*/ 87059 h 269247"/>
                        <a:gd name="connsiteX2" fmla="*/ 229900 w 1186071"/>
                        <a:gd name="connsiteY2" fmla="*/ 50451 h 269247"/>
                        <a:gd name="connsiteX3" fmla="*/ 324308 w 1186071"/>
                        <a:gd name="connsiteY3" fmla="*/ 19624 h 269247"/>
                        <a:gd name="connsiteX4" fmla="*/ 516977 w 1186071"/>
                        <a:gd name="connsiteY4" fmla="*/ 358 h 269247"/>
                        <a:gd name="connsiteX5" fmla="*/ 709646 w 1186071"/>
                        <a:gd name="connsiteY5" fmla="*/ 25405 h 269247"/>
                        <a:gd name="connsiteX6" fmla="*/ 804054 w 1186071"/>
                        <a:gd name="connsiteY6" fmla="*/ 52378 h 269247"/>
                        <a:gd name="connsiteX7" fmla="*/ 875341 w 1186071"/>
                        <a:gd name="connsiteY7" fmla="*/ 79352 h 269247"/>
                        <a:gd name="connsiteX8" fmla="*/ 1023696 w 1186071"/>
                        <a:gd name="connsiteY8" fmla="*/ 127519 h 269247"/>
                        <a:gd name="connsiteX9" fmla="*/ 1160491 w 1186071"/>
                        <a:gd name="connsiteY9" fmla="*/ 85132 h 269247"/>
                        <a:gd name="connsiteX10" fmla="*/ 1177831 w 1186071"/>
                        <a:gd name="connsiteY10" fmla="*/ 58158 h 269247"/>
                        <a:gd name="connsiteX11" fmla="*/ 1173978 w 1186071"/>
                        <a:gd name="connsiteY11" fmla="*/ 189173 h 269247"/>
                        <a:gd name="connsiteX12" fmla="*/ 1158564 w 1186071"/>
                        <a:gd name="connsiteY12" fmla="*/ 221927 h 269247"/>
                        <a:gd name="connsiteX13" fmla="*/ 1129664 w 1186071"/>
                        <a:gd name="connsiteY13" fmla="*/ 256607 h 269247"/>
                        <a:gd name="connsiteX14" fmla="*/ 998649 w 1186071"/>
                        <a:gd name="connsiteY14" fmla="*/ 248900 h 269247"/>
                        <a:gd name="connsiteX15" fmla="*/ 549731 w 1186071"/>
                        <a:gd name="connsiteY15" fmla="*/ 152566 h 269247"/>
                        <a:gd name="connsiteX16" fmla="*/ 102739 w 1186071"/>
                        <a:gd name="connsiteY16" fmla="*/ 243120 h 269247"/>
                        <a:gd name="connsiteX17" fmla="*/ 31452 w 1186071"/>
                        <a:gd name="connsiteY17" fmla="*/ 254680 h 269247"/>
                        <a:gd name="connsiteX18" fmla="*/ 2551 w 1186071"/>
                        <a:gd name="connsiteY18" fmla="*/ 196880 h 269247"/>
                        <a:gd name="connsiteX19" fmla="*/ 16038 w 1186071"/>
                        <a:gd name="connsiteY19" fmla="*/ 27331 h 269247"/>
                        <a:gd name="connsiteX20" fmla="*/ 69985 w 1186071"/>
                        <a:gd name="connsiteY20" fmla="*/ 85132 h 2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6071" h="269247">
                          <a:moveTo>
                            <a:pt x="69985" y="85132"/>
                          </a:moveTo>
                          <a:cubicBezTo>
                            <a:pt x="95032" y="98619"/>
                            <a:pt x="122006" y="96692"/>
                            <a:pt x="148980" y="87059"/>
                          </a:cubicBezTo>
                          <a:cubicBezTo>
                            <a:pt x="177880" y="77425"/>
                            <a:pt x="202927" y="62012"/>
                            <a:pt x="229900" y="50451"/>
                          </a:cubicBezTo>
                          <a:cubicBezTo>
                            <a:pt x="260727" y="38891"/>
                            <a:pt x="291555" y="27331"/>
                            <a:pt x="324308" y="19624"/>
                          </a:cubicBezTo>
                          <a:cubicBezTo>
                            <a:pt x="387889" y="4211"/>
                            <a:pt x="453396" y="-1569"/>
                            <a:pt x="516977" y="358"/>
                          </a:cubicBezTo>
                          <a:cubicBezTo>
                            <a:pt x="582485" y="2284"/>
                            <a:pt x="646065" y="11918"/>
                            <a:pt x="709646" y="25405"/>
                          </a:cubicBezTo>
                          <a:cubicBezTo>
                            <a:pt x="740473" y="33111"/>
                            <a:pt x="773227" y="40818"/>
                            <a:pt x="804054" y="52378"/>
                          </a:cubicBezTo>
                          <a:cubicBezTo>
                            <a:pt x="829101" y="60085"/>
                            <a:pt x="852221" y="69718"/>
                            <a:pt x="875341" y="79352"/>
                          </a:cubicBezTo>
                          <a:cubicBezTo>
                            <a:pt x="923508" y="100545"/>
                            <a:pt x="971676" y="121739"/>
                            <a:pt x="1023696" y="127519"/>
                          </a:cubicBezTo>
                          <a:cubicBezTo>
                            <a:pt x="1073790" y="133299"/>
                            <a:pt x="1125811" y="123666"/>
                            <a:pt x="1160491" y="85132"/>
                          </a:cubicBezTo>
                          <a:cubicBezTo>
                            <a:pt x="1168198" y="77425"/>
                            <a:pt x="1173978" y="67792"/>
                            <a:pt x="1177831" y="58158"/>
                          </a:cubicBezTo>
                          <a:cubicBezTo>
                            <a:pt x="1189391" y="100545"/>
                            <a:pt x="1189391" y="146786"/>
                            <a:pt x="1173978" y="189173"/>
                          </a:cubicBezTo>
                          <a:cubicBezTo>
                            <a:pt x="1170125" y="200733"/>
                            <a:pt x="1166271" y="212293"/>
                            <a:pt x="1158564" y="221927"/>
                          </a:cubicBezTo>
                          <a:cubicBezTo>
                            <a:pt x="1152784" y="235414"/>
                            <a:pt x="1143151" y="248900"/>
                            <a:pt x="1129664" y="256607"/>
                          </a:cubicBezTo>
                          <a:cubicBezTo>
                            <a:pt x="1091130" y="281654"/>
                            <a:pt x="1041036" y="264314"/>
                            <a:pt x="998649" y="248900"/>
                          </a:cubicBezTo>
                          <a:cubicBezTo>
                            <a:pt x="854148" y="196880"/>
                            <a:pt x="703866" y="158346"/>
                            <a:pt x="549731" y="152566"/>
                          </a:cubicBezTo>
                          <a:cubicBezTo>
                            <a:pt x="395596" y="146786"/>
                            <a:pt x="239534" y="173760"/>
                            <a:pt x="102739" y="243120"/>
                          </a:cubicBezTo>
                          <a:cubicBezTo>
                            <a:pt x="79619" y="254680"/>
                            <a:pt x="54572" y="266241"/>
                            <a:pt x="31452" y="254680"/>
                          </a:cubicBezTo>
                          <a:cubicBezTo>
                            <a:pt x="12185" y="245047"/>
                            <a:pt x="6405" y="220000"/>
                            <a:pt x="2551" y="196880"/>
                          </a:cubicBezTo>
                          <a:cubicBezTo>
                            <a:pt x="-3229" y="141006"/>
                            <a:pt x="625" y="81278"/>
                            <a:pt x="16038" y="27331"/>
                          </a:cubicBezTo>
                          <a:cubicBezTo>
                            <a:pt x="27598" y="52378"/>
                            <a:pt x="46865" y="73572"/>
                            <a:pt x="69985" y="85132"/>
                          </a:cubicBez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26" name="图形 1">
                    <a:extLst>
                      <a:ext uri="{FF2B5EF4-FFF2-40B4-BE49-F238E27FC236}">
                        <a16:creationId xmlns:a16="http://schemas.microsoft.com/office/drawing/2014/main" id="{51360297-5EE5-4437-AB49-7246AA5AAEC2}"/>
                      </a:ext>
                    </a:extLst>
                  </p:cNvPr>
                  <p:cNvGrpSpPr/>
                  <p:nvPr/>
                </p:nvGrpSpPr>
                <p:grpSpPr>
                  <a:xfrm>
                    <a:off x="4849222" y="3069199"/>
                    <a:ext cx="824378" cy="238552"/>
                    <a:chOff x="4849222" y="3069199"/>
                    <a:chExt cx="824378" cy="238552"/>
                  </a:xfrm>
                </p:grpSpPr>
                <p:grpSp>
                  <p:nvGrpSpPr>
                    <p:cNvPr id="338" name="图形 1">
                      <a:extLst>
                        <a:ext uri="{FF2B5EF4-FFF2-40B4-BE49-F238E27FC236}">
                          <a16:creationId xmlns:a16="http://schemas.microsoft.com/office/drawing/2014/main" id="{23CB92A1-17C8-4C0C-B541-9E980D7809FD}"/>
                        </a:ext>
                      </a:extLst>
                    </p:cNvPr>
                    <p:cNvGrpSpPr/>
                    <p:nvPr/>
                  </p:nvGrpSpPr>
                  <p:grpSpPr>
                    <a:xfrm>
                      <a:off x="4849222" y="3069199"/>
                      <a:ext cx="247255" cy="235487"/>
                      <a:chOff x="4849222" y="3069199"/>
                      <a:chExt cx="247255" cy="235487"/>
                    </a:xfrm>
                  </p:grpSpPr>
                  <p:sp>
                    <p:nvSpPr>
                      <p:cNvPr id="343" name="任意多边形: 形状 342">
                        <a:extLst>
                          <a:ext uri="{FF2B5EF4-FFF2-40B4-BE49-F238E27FC236}">
                            <a16:creationId xmlns:a16="http://schemas.microsoft.com/office/drawing/2014/main" id="{E9819CFC-1607-4666-A640-C86C9C842ADB}"/>
                          </a:ext>
                        </a:extLst>
                      </p:cNvPr>
                      <p:cNvSpPr/>
                      <p:nvPr/>
                    </p:nvSpPr>
                    <p:spPr>
                      <a:xfrm>
                        <a:off x="4849222" y="3069199"/>
                        <a:ext cx="247255" cy="235487"/>
                      </a:xfrm>
                      <a:custGeom>
                        <a:avLst/>
                        <a:gdLst>
                          <a:gd name="connsiteX0" fmla="*/ 439 w 247255"/>
                          <a:gd name="connsiteY0" fmla="*/ 125451 h 235487"/>
                          <a:gd name="connsiteX1" fmla="*/ 131454 w 247255"/>
                          <a:gd name="connsiteY1" fmla="*/ 235272 h 235487"/>
                          <a:gd name="connsiteX2" fmla="*/ 247055 w 247255"/>
                          <a:gd name="connsiteY2" fmla="*/ 110037 h 235487"/>
                          <a:gd name="connsiteX3" fmla="*/ 116040 w 247255"/>
                          <a:gd name="connsiteY3" fmla="*/ 216 h 235487"/>
                          <a:gd name="connsiteX4" fmla="*/ 439 w 247255"/>
                          <a:gd name="connsiteY4" fmla="*/ 125451 h 235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55" h="235487">
                            <a:moveTo>
                              <a:pt x="439" y="125451"/>
                            </a:moveTo>
                            <a:cubicBezTo>
                              <a:pt x="4292" y="190958"/>
                              <a:pt x="62093" y="239125"/>
                              <a:pt x="131454" y="235272"/>
                            </a:cubicBezTo>
                            <a:cubicBezTo>
                              <a:pt x="198888" y="231418"/>
                              <a:pt x="250908" y="173618"/>
                              <a:pt x="247055" y="110037"/>
                            </a:cubicBezTo>
                            <a:cubicBezTo>
                              <a:pt x="243201" y="44530"/>
                              <a:pt x="185401" y="-3637"/>
                              <a:pt x="116040" y="216"/>
                            </a:cubicBezTo>
                            <a:cubicBezTo>
                              <a:pt x="46679" y="4069"/>
                              <a:pt x="-5341" y="59943"/>
                              <a:pt x="439" y="125451"/>
                            </a:cubicBezTo>
                            <a:close/>
                          </a:path>
                        </a:pathLst>
                      </a:custGeom>
                      <a:solidFill>
                        <a:srgbClr val="FF9FA8"/>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4" name="任意多边形: 形状 343">
                        <a:extLst>
                          <a:ext uri="{FF2B5EF4-FFF2-40B4-BE49-F238E27FC236}">
                            <a16:creationId xmlns:a16="http://schemas.microsoft.com/office/drawing/2014/main" id="{DCADA05C-76BF-4F17-A12B-C015210F009D}"/>
                          </a:ext>
                        </a:extLst>
                      </p:cNvPr>
                      <p:cNvSpPr/>
                      <p:nvPr/>
                    </p:nvSpPr>
                    <p:spPr>
                      <a:xfrm>
                        <a:off x="4949639" y="3084828"/>
                        <a:ext cx="56083" cy="50093"/>
                      </a:xfrm>
                      <a:custGeom>
                        <a:avLst/>
                        <a:gdLst>
                          <a:gd name="connsiteX0" fmla="*/ 209 w 56083"/>
                          <a:gd name="connsiteY0" fmla="*/ 26974 h 50093"/>
                          <a:gd name="connsiteX1" fmla="*/ 29110 w 56083"/>
                          <a:gd name="connsiteY1" fmla="*/ 50094 h 50093"/>
                          <a:gd name="connsiteX2" fmla="*/ 56083 w 56083"/>
                          <a:gd name="connsiteY2" fmla="*/ 23120 h 50093"/>
                          <a:gd name="connsiteX3" fmla="*/ 27183 w 56083"/>
                          <a:gd name="connsiteY3" fmla="*/ 0 h 50093"/>
                          <a:gd name="connsiteX4" fmla="*/ 209 w 56083"/>
                          <a:gd name="connsiteY4" fmla="*/ 26974 h 50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83" h="50093">
                            <a:moveTo>
                              <a:pt x="209" y="26974"/>
                            </a:moveTo>
                            <a:cubicBezTo>
                              <a:pt x="209" y="40460"/>
                              <a:pt x="13696" y="50094"/>
                              <a:pt x="29110" y="50094"/>
                            </a:cubicBezTo>
                            <a:cubicBezTo>
                              <a:pt x="44523" y="48167"/>
                              <a:pt x="56083" y="36607"/>
                              <a:pt x="56083" y="23120"/>
                            </a:cubicBezTo>
                            <a:cubicBezTo>
                              <a:pt x="56083" y="9633"/>
                              <a:pt x="42597" y="0"/>
                              <a:pt x="27183" y="0"/>
                            </a:cubicBezTo>
                            <a:cubicBezTo>
                              <a:pt x="9843" y="1927"/>
                              <a:pt x="-1717" y="13487"/>
                              <a:pt x="209" y="26974"/>
                            </a:cubicBezTo>
                            <a:close/>
                          </a:path>
                        </a:pathLst>
                      </a:custGeom>
                      <a:solidFill>
                        <a:srgbClr val="FFFFF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5" name="任意多边形: 形状 344">
                        <a:extLst>
                          <a:ext uri="{FF2B5EF4-FFF2-40B4-BE49-F238E27FC236}">
                            <a16:creationId xmlns:a16="http://schemas.microsoft.com/office/drawing/2014/main" id="{CBB5080A-3A6D-4A20-B494-20FEDCA74BAD}"/>
                          </a:ext>
                        </a:extLst>
                      </p:cNvPr>
                      <p:cNvSpPr/>
                      <p:nvPr/>
                    </p:nvSpPr>
                    <p:spPr>
                      <a:xfrm>
                        <a:off x="4903308" y="3106022"/>
                        <a:ext cx="31425" cy="32753"/>
                      </a:xfrm>
                      <a:custGeom>
                        <a:avLst/>
                        <a:gdLst>
                          <a:gd name="connsiteX0" fmla="*/ 299 w 31425"/>
                          <a:gd name="connsiteY0" fmla="*/ 17340 h 32753"/>
                          <a:gd name="connsiteX1" fmla="*/ 17640 w 31425"/>
                          <a:gd name="connsiteY1" fmla="*/ 32754 h 32753"/>
                          <a:gd name="connsiteX2" fmla="*/ 31126 w 31425"/>
                          <a:gd name="connsiteY2" fmla="*/ 15414 h 32753"/>
                          <a:gd name="connsiteX3" fmla="*/ 13786 w 31425"/>
                          <a:gd name="connsiteY3" fmla="*/ 0 h 32753"/>
                          <a:gd name="connsiteX4" fmla="*/ 299 w 31425"/>
                          <a:gd name="connsiteY4" fmla="*/ 17340 h 32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25" h="32753">
                            <a:moveTo>
                              <a:pt x="299" y="17340"/>
                            </a:moveTo>
                            <a:cubicBezTo>
                              <a:pt x="299" y="26974"/>
                              <a:pt x="8006" y="32754"/>
                              <a:pt x="17640" y="32754"/>
                            </a:cubicBezTo>
                            <a:cubicBezTo>
                              <a:pt x="25346" y="32754"/>
                              <a:pt x="33053" y="25047"/>
                              <a:pt x="31126" y="15414"/>
                            </a:cubicBezTo>
                            <a:cubicBezTo>
                              <a:pt x="31126" y="5780"/>
                              <a:pt x="23420" y="0"/>
                              <a:pt x="13786" y="0"/>
                            </a:cubicBezTo>
                            <a:cubicBezTo>
                              <a:pt x="6079" y="0"/>
                              <a:pt x="-1627" y="7707"/>
                              <a:pt x="299" y="17340"/>
                            </a:cubicBezTo>
                            <a:close/>
                          </a:path>
                        </a:pathLst>
                      </a:custGeom>
                      <a:solidFill>
                        <a:srgbClr val="FFFFF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9" name="图形 1">
                      <a:extLst>
                        <a:ext uri="{FF2B5EF4-FFF2-40B4-BE49-F238E27FC236}">
                          <a16:creationId xmlns:a16="http://schemas.microsoft.com/office/drawing/2014/main" id="{2B18DE2E-08CF-4C75-B20E-2ECF005C6567}"/>
                        </a:ext>
                      </a:extLst>
                    </p:cNvPr>
                    <p:cNvGrpSpPr/>
                    <p:nvPr/>
                  </p:nvGrpSpPr>
                  <p:grpSpPr>
                    <a:xfrm>
                      <a:off x="5430941" y="3069988"/>
                      <a:ext cx="242659" cy="237763"/>
                      <a:chOff x="5430941" y="3069988"/>
                      <a:chExt cx="242659" cy="237763"/>
                    </a:xfrm>
                  </p:grpSpPr>
                  <p:sp>
                    <p:nvSpPr>
                      <p:cNvPr id="340" name="任意多边形: 形状 339">
                        <a:extLst>
                          <a:ext uri="{FF2B5EF4-FFF2-40B4-BE49-F238E27FC236}">
                            <a16:creationId xmlns:a16="http://schemas.microsoft.com/office/drawing/2014/main" id="{27AA4DA4-79CF-4F2F-8697-A2E71AF10F73}"/>
                          </a:ext>
                        </a:extLst>
                      </p:cNvPr>
                      <p:cNvSpPr/>
                      <p:nvPr/>
                    </p:nvSpPr>
                    <p:spPr>
                      <a:xfrm>
                        <a:off x="5430941" y="3069988"/>
                        <a:ext cx="242659" cy="237763"/>
                      </a:xfrm>
                      <a:custGeom>
                        <a:avLst/>
                        <a:gdLst>
                          <a:gd name="connsiteX0" fmla="*/ 2506 w 242659"/>
                          <a:gd name="connsiteY0" fmla="*/ 145856 h 237763"/>
                          <a:gd name="connsiteX1" fmla="*/ 147008 w 242659"/>
                          <a:gd name="connsiteY1" fmla="*/ 234483 h 237763"/>
                          <a:gd name="connsiteX2" fmla="*/ 239489 w 242659"/>
                          <a:gd name="connsiteY2" fmla="*/ 91908 h 237763"/>
                          <a:gd name="connsiteX3" fmla="*/ 94987 w 242659"/>
                          <a:gd name="connsiteY3" fmla="*/ 3281 h 237763"/>
                          <a:gd name="connsiteX4" fmla="*/ 2506 w 242659"/>
                          <a:gd name="connsiteY4" fmla="*/ 145856 h 237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59" h="237763">
                            <a:moveTo>
                              <a:pt x="2506" y="145856"/>
                            </a:moveTo>
                            <a:cubicBezTo>
                              <a:pt x="15993" y="209436"/>
                              <a:pt x="81500" y="249897"/>
                              <a:pt x="147008" y="234483"/>
                            </a:cubicBezTo>
                            <a:cubicBezTo>
                              <a:pt x="212515" y="219070"/>
                              <a:pt x="254902" y="157416"/>
                              <a:pt x="239489" y="91908"/>
                            </a:cubicBezTo>
                            <a:cubicBezTo>
                              <a:pt x="226002" y="28328"/>
                              <a:pt x="160495" y="-12133"/>
                              <a:pt x="94987" y="3281"/>
                            </a:cubicBezTo>
                            <a:cubicBezTo>
                              <a:pt x="31407" y="18694"/>
                              <a:pt x="-10981" y="82275"/>
                              <a:pt x="2506" y="145856"/>
                            </a:cubicBezTo>
                            <a:close/>
                          </a:path>
                        </a:pathLst>
                      </a:custGeom>
                      <a:solidFill>
                        <a:srgbClr val="FF9FA8"/>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1" name="任意多边形: 形状 340">
                        <a:extLst>
                          <a:ext uri="{FF2B5EF4-FFF2-40B4-BE49-F238E27FC236}">
                            <a16:creationId xmlns:a16="http://schemas.microsoft.com/office/drawing/2014/main" id="{87D4665E-2659-4993-A18D-C7EBC4FE1D0E}"/>
                          </a:ext>
                        </a:extLst>
                      </p:cNvPr>
                      <p:cNvSpPr/>
                      <p:nvPr/>
                    </p:nvSpPr>
                    <p:spPr>
                      <a:xfrm>
                        <a:off x="5500135" y="3087826"/>
                        <a:ext cx="59294" cy="51806"/>
                      </a:xfrm>
                      <a:custGeom>
                        <a:avLst/>
                        <a:gdLst>
                          <a:gd name="connsiteX0" fmla="*/ 747 w 59294"/>
                          <a:gd name="connsiteY0" fmla="*/ 31683 h 51806"/>
                          <a:gd name="connsiteX1" fmla="*/ 35427 w 59294"/>
                          <a:gd name="connsiteY1" fmla="*/ 50950 h 51806"/>
                          <a:gd name="connsiteX2" fmla="*/ 58548 w 59294"/>
                          <a:gd name="connsiteY2" fmla="*/ 20123 h 51806"/>
                          <a:gd name="connsiteX3" fmla="*/ 23867 w 59294"/>
                          <a:gd name="connsiteY3" fmla="*/ 856 h 51806"/>
                          <a:gd name="connsiteX4" fmla="*/ 747 w 59294"/>
                          <a:gd name="connsiteY4" fmla="*/ 31683 h 51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4" h="51806">
                            <a:moveTo>
                              <a:pt x="747" y="31683"/>
                            </a:moveTo>
                            <a:cubicBezTo>
                              <a:pt x="4600" y="45170"/>
                              <a:pt x="20014" y="54804"/>
                              <a:pt x="35427" y="50950"/>
                            </a:cubicBezTo>
                            <a:cubicBezTo>
                              <a:pt x="50841" y="47097"/>
                              <a:pt x="62401" y="33610"/>
                              <a:pt x="58548" y="20123"/>
                            </a:cubicBezTo>
                            <a:cubicBezTo>
                              <a:pt x="54694" y="6636"/>
                              <a:pt x="39281" y="-2997"/>
                              <a:pt x="23867" y="856"/>
                            </a:cubicBezTo>
                            <a:cubicBezTo>
                              <a:pt x="8454" y="4710"/>
                              <a:pt x="-3107" y="18196"/>
                              <a:pt x="747" y="31683"/>
                            </a:cubicBezTo>
                            <a:close/>
                          </a:path>
                        </a:pathLst>
                      </a:custGeom>
                      <a:solidFill>
                        <a:srgbClr val="FFFFF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2" name="任意多边形: 形状 341">
                        <a:extLst>
                          <a:ext uri="{FF2B5EF4-FFF2-40B4-BE49-F238E27FC236}">
                            <a16:creationId xmlns:a16="http://schemas.microsoft.com/office/drawing/2014/main" id="{F5D96A71-0C39-458B-9B97-A5F8066B56EF}"/>
                          </a:ext>
                        </a:extLst>
                      </p:cNvPr>
                      <p:cNvSpPr/>
                      <p:nvPr/>
                    </p:nvSpPr>
                    <p:spPr>
                      <a:xfrm>
                        <a:off x="5575727" y="3109506"/>
                        <a:ext cx="42977" cy="37345"/>
                      </a:xfrm>
                      <a:custGeom>
                        <a:avLst/>
                        <a:gdLst>
                          <a:gd name="connsiteX0" fmla="*/ 295 w 42977"/>
                          <a:gd name="connsiteY0" fmla="*/ 23489 h 37345"/>
                          <a:gd name="connsiteX1" fmla="*/ 25342 w 42977"/>
                          <a:gd name="connsiteY1" fmla="*/ 36976 h 37345"/>
                          <a:gd name="connsiteX2" fmla="*/ 42682 w 42977"/>
                          <a:gd name="connsiteY2" fmla="*/ 13856 h 37345"/>
                          <a:gd name="connsiteX3" fmla="*/ 17635 w 42977"/>
                          <a:gd name="connsiteY3" fmla="*/ 369 h 37345"/>
                          <a:gd name="connsiteX4" fmla="*/ 295 w 42977"/>
                          <a:gd name="connsiteY4" fmla="*/ 23489 h 3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7" h="37345">
                            <a:moveTo>
                              <a:pt x="295" y="23489"/>
                            </a:moveTo>
                            <a:cubicBezTo>
                              <a:pt x="2222" y="33123"/>
                              <a:pt x="13782" y="38903"/>
                              <a:pt x="25342" y="36976"/>
                            </a:cubicBezTo>
                            <a:cubicBezTo>
                              <a:pt x="36902" y="35049"/>
                              <a:pt x="44609" y="25416"/>
                              <a:pt x="42682" y="13856"/>
                            </a:cubicBezTo>
                            <a:cubicBezTo>
                              <a:pt x="40756" y="4223"/>
                              <a:pt x="29195" y="-1558"/>
                              <a:pt x="17635" y="369"/>
                            </a:cubicBezTo>
                            <a:cubicBezTo>
                              <a:pt x="6075" y="4223"/>
                              <a:pt x="-1632" y="13856"/>
                              <a:pt x="295" y="23489"/>
                            </a:cubicBezTo>
                            <a:close/>
                          </a:path>
                        </a:pathLst>
                      </a:custGeom>
                      <a:solidFill>
                        <a:srgbClr val="FFFFF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27" name="任意多边形: 形状 326">
                    <a:extLst>
                      <a:ext uri="{FF2B5EF4-FFF2-40B4-BE49-F238E27FC236}">
                        <a16:creationId xmlns:a16="http://schemas.microsoft.com/office/drawing/2014/main" id="{C413656D-C2BA-4C88-B876-612311A693BB}"/>
                      </a:ext>
                    </a:extLst>
                  </p:cNvPr>
                  <p:cNvSpPr/>
                  <p:nvPr/>
                </p:nvSpPr>
                <p:spPr>
                  <a:xfrm>
                    <a:off x="5154077" y="2999957"/>
                    <a:ext cx="217715" cy="129282"/>
                  </a:xfrm>
                  <a:custGeom>
                    <a:avLst/>
                    <a:gdLst>
                      <a:gd name="connsiteX0" fmla="*/ 0 w 217715"/>
                      <a:gd name="connsiteY0" fmla="*/ 67531 h 129282"/>
                      <a:gd name="connsiteX1" fmla="*/ 109821 w 217715"/>
                      <a:gd name="connsiteY1" fmla="*/ 129185 h 129282"/>
                      <a:gd name="connsiteX2" fmla="*/ 217716 w 217715"/>
                      <a:gd name="connsiteY2" fmla="*/ 61751 h 129282"/>
                      <a:gd name="connsiteX3" fmla="*/ 107895 w 217715"/>
                      <a:gd name="connsiteY3" fmla="*/ 97 h 129282"/>
                      <a:gd name="connsiteX4" fmla="*/ 0 w 217715"/>
                      <a:gd name="connsiteY4" fmla="*/ 67531 h 129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15" h="129282">
                        <a:moveTo>
                          <a:pt x="0" y="67531"/>
                        </a:moveTo>
                        <a:cubicBezTo>
                          <a:pt x="1927" y="104138"/>
                          <a:pt x="50094" y="131112"/>
                          <a:pt x="109821" y="129185"/>
                        </a:cubicBezTo>
                        <a:cubicBezTo>
                          <a:pt x="169549" y="127258"/>
                          <a:pt x="217716" y="96431"/>
                          <a:pt x="217716" y="61751"/>
                        </a:cubicBezTo>
                        <a:cubicBezTo>
                          <a:pt x="215789" y="25144"/>
                          <a:pt x="167622" y="-1830"/>
                          <a:pt x="107895" y="97"/>
                        </a:cubicBezTo>
                        <a:cubicBezTo>
                          <a:pt x="48167" y="2024"/>
                          <a:pt x="0" y="32851"/>
                          <a:pt x="0" y="67531"/>
                        </a:cubicBezTo>
                        <a:close/>
                      </a:path>
                    </a:pathLst>
                  </a:custGeom>
                  <a:solidFill>
                    <a:srgbClr val="FFC7A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8" name="任意多边形: 形状 327">
                    <a:extLst>
                      <a:ext uri="{FF2B5EF4-FFF2-40B4-BE49-F238E27FC236}">
                        <a16:creationId xmlns:a16="http://schemas.microsoft.com/office/drawing/2014/main" id="{3EEB56D3-3DBB-411B-945B-4542081A8C6C}"/>
                      </a:ext>
                    </a:extLst>
                  </p:cNvPr>
                  <p:cNvSpPr/>
                  <p:nvPr/>
                </p:nvSpPr>
                <p:spPr>
                  <a:xfrm>
                    <a:off x="5154077" y="2999957"/>
                    <a:ext cx="217715" cy="129282"/>
                  </a:xfrm>
                  <a:custGeom>
                    <a:avLst/>
                    <a:gdLst>
                      <a:gd name="connsiteX0" fmla="*/ 0 w 217715"/>
                      <a:gd name="connsiteY0" fmla="*/ 67531 h 129282"/>
                      <a:gd name="connsiteX1" fmla="*/ 109821 w 217715"/>
                      <a:gd name="connsiteY1" fmla="*/ 129185 h 129282"/>
                      <a:gd name="connsiteX2" fmla="*/ 217716 w 217715"/>
                      <a:gd name="connsiteY2" fmla="*/ 61751 h 129282"/>
                      <a:gd name="connsiteX3" fmla="*/ 107895 w 217715"/>
                      <a:gd name="connsiteY3" fmla="*/ 97 h 129282"/>
                      <a:gd name="connsiteX4" fmla="*/ 0 w 217715"/>
                      <a:gd name="connsiteY4" fmla="*/ 67531 h 129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15" h="129282">
                        <a:moveTo>
                          <a:pt x="0" y="67531"/>
                        </a:moveTo>
                        <a:cubicBezTo>
                          <a:pt x="1927" y="104138"/>
                          <a:pt x="50094" y="131112"/>
                          <a:pt x="109821" y="129185"/>
                        </a:cubicBezTo>
                        <a:cubicBezTo>
                          <a:pt x="169549" y="127258"/>
                          <a:pt x="217716" y="96431"/>
                          <a:pt x="217716" y="61751"/>
                        </a:cubicBezTo>
                        <a:cubicBezTo>
                          <a:pt x="215789" y="25144"/>
                          <a:pt x="167622" y="-1830"/>
                          <a:pt x="107895" y="97"/>
                        </a:cubicBezTo>
                        <a:cubicBezTo>
                          <a:pt x="48167" y="2024"/>
                          <a:pt x="0" y="32851"/>
                          <a:pt x="0" y="67531"/>
                        </a:cubicBezTo>
                        <a:close/>
                      </a:path>
                    </a:pathLst>
                  </a:custGeom>
                  <a:solidFill>
                    <a:srgbClr val="FFC7AF">
                      <a:alpha val="3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9" name="任意多边形: 形状 328">
                    <a:extLst>
                      <a:ext uri="{FF2B5EF4-FFF2-40B4-BE49-F238E27FC236}">
                        <a16:creationId xmlns:a16="http://schemas.microsoft.com/office/drawing/2014/main" id="{CA06A74B-93CC-4F0C-B99A-232C636D169F}"/>
                      </a:ext>
                    </a:extLst>
                  </p:cNvPr>
                  <p:cNvSpPr/>
                  <p:nvPr/>
                </p:nvSpPr>
                <p:spPr>
                  <a:xfrm>
                    <a:off x="5154077" y="3007761"/>
                    <a:ext cx="217771" cy="121478"/>
                  </a:xfrm>
                  <a:custGeom>
                    <a:avLst/>
                    <a:gdLst>
                      <a:gd name="connsiteX0" fmla="*/ 0 w 217771"/>
                      <a:gd name="connsiteY0" fmla="*/ 59727 h 121478"/>
                      <a:gd name="connsiteX1" fmla="*/ 50094 w 217771"/>
                      <a:gd name="connsiteY1" fmla="*/ 3853 h 121478"/>
                      <a:gd name="connsiteX2" fmla="*/ 50094 w 217771"/>
                      <a:gd name="connsiteY2" fmla="*/ 15414 h 121478"/>
                      <a:gd name="connsiteX3" fmla="*/ 67434 w 217771"/>
                      <a:gd name="connsiteY3" fmla="*/ 36607 h 121478"/>
                      <a:gd name="connsiteX4" fmla="*/ 119455 w 217771"/>
                      <a:gd name="connsiteY4" fmla="*/ 50094 h 121478"/>
                      <a:gd name="connsiteX5" fmla="*/ 167622 w 217771"/>
                      <a:gd name="connsiteY5" fmla="*/ 30827 h 121478"/>
                      <a:gd name="connsiteX6" fmla="*/ 163769 w 217771"/>
                      <a:gd name="connsiteY6" fmla="*/ 0 h 121478"/>
                      <a:gd name="connsiteX7" fmla="*/ 217716 w 217771"/>
                      <a:gd name="connsiteY7" fmla="*/ 53947 h 121478"/>
                      <a:gd name="connsiteX8" fmla="*/ 109821 w 217771"/>
                      <a:gd name="connsiteY8" fmla="*/ 121381 h 121478"/>
                      <a:gd name="connsiteX9" fmla="*/ 0 w 217771"/>
                      <a:gd name="connsiteY9" fmla="*/ 59727 h 12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771" h="121478">
                        <a:moveTo>
                          <a:pt x="0" y="59727"/>
                        </a:moveTo>
                        <a:cubicBezTo>
                          <a:pt x="0" y="36607"/>
                          <a:pt x="19267" y="15414"/>
                          <a:pt x="50094" y="3853"/>
                        </a:cubicBezTo>
                        <a:cubicBezTo>
                          <a:pt x="50094" y="7707"/>
                          <a:pt x="50094" y="11560"/>
                          <a:pt x="50094" y="15414"/>
                        </a:cubicBezTo>
                        <a:cubicBezTo>
                          <a:pt x="52021" y="25047"/>
                          <a:pt x="59727" y="32754"/>
                          <a:pt x="67434" y="36607"/>
                        </a:cubicBezTo>
                        <a:cubicBezTo>
                          <a:pt x="82848" y="46241"/>
                          <a:pt x="102114" y="50094"/>
                          <a:pt x="119455" y="50094"/>
                        </a:cubicBezTo>
                        <a:cubicBezTo>
                          <a:pt x="136795" y="50094"/>
                          <a:pt x="159915" y="48167"/>
                          <a:pt x="167622" y="30827"/>
                        </a:cubicBezTo>
                        <a:cubicBezTo>
                          <a:pt x="171475" y="19267"/>
                          <a:pt x="169549" y="9633"/>
                          <a:pt x="163769" y="0"/>
                        </a:cubicBezTo>
                        <a:cubicBezTo>
                          <a:pt x="196522" y="9633"/>
                          <a:pt x="217716" y="30827"/>
                          <a:pt x="217716" y="53947"/>
                        </a:cubicBezTo>
                        <a:cubicBezTo>
                          <a:pt x="219642" y="90554"/>
                          <a:pt x="171475" y="119455"/>
                          <a:pt x="109821" y="121381"/>
                        </a:cubicBezTo>
                        <a:cubicBezTo>
                          <a:pt x="50094" y="123308"/>
                          <a:pt x="1927" y="96334"/>
                          <a:pt x="0" y="59727"/>
                        </a:cubicBezTo>
                        <a:close/>
                      </a:path>
                    </a:pathLst>
                  </a:custGeom>
                  <a:solidFill>
                    <a:srgbClr val="FFC7A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30" name="图形 1">
                    <a:extLst>
                      <a:ext uri="{FF2B5EF4-FFF2-40B4-BE49-F238E27FC236}">
                        <a16:creationId xmlns:a16="http://schemas.microsoft.com/office/drawing/2014/main" id="{650BE7CD-441E-4BCA-8EF0-0A5A5915D14F}"/>
                      </a:ext>
                    </a:extLst>
                  </p:cNvPr>
                  <p:cNvGrpSpPr/>
                  <p:nvPr/>
                </p:nvGrpSpPr>
                <p:grpSpPr>
                  <a:xfrm>
                    <a:off x="5431521" y="2843992"/>
                    <a:ext cx="92481" cy="71287"/>
                    <a:chOff x="5431521" y="2843992"/>
                    <a:chExt cx="92481" cy="71287"/>
                  </a:xfrm>
                </p:grpSpPr>
                <p:sp>
                  <p:nvSpPr>
                    <p:cNvPr id="336" name="任意多边形: 形状 335">
                      <a:extLst>
                        <a:ext uri="{FF2B5EF4-FFF2-40B4-BE49-F238E27FC236}">
                          <a16:creationId xmlns:a16="http://schemas.microsoft.com/office/drawing/2014/main" id="{F9445966-3C3F-420E-8C10-838D70C11621}"/>
                        </a:ext>
                      </a:extLst>
                    </p:cNvPr>
                    <p:cNvSpPr/>
                    <p:nvPr/>
                  </p:nvSpPr>
                  <p:spPr>
                    <a:xfrm>
                      <a:off x="5431521" y="2843992"/>
                      <a:ext cx="92056" cy="69360"/>
                    </a:xfrm>
                    <a:custGeom>
                      <a:avLst/>
                      <a:gdLst>
                        <a:gd name="connsiteX0" fmla="*/ 3853 w 92056"/>
                        <a:gd name="connsiteY0" fmla="*/ 7707 h 69360"/>
                        <a:gd name="connsiteX1" fmla="*/ 19267 w 92056"/>
                        <a:gd name="connsiteY1" fmla="*/ 0 h 69360"/>
                        <a:gd name="connsiteX2" fmla="*/ 38534 w 92056"/>
                        <a:gd name="connsiteY2" fmla="*/ 1927 h 69360"/>
                        <a:gd name="connsiteX3" fmla="*/ 77068 w 92056"/>
                        <a:gd name="connsiteY3" fmla="*/ 21194 h 69360"/>
                        <a:gd name="connsiteX4" fmla="*/ 77068 w 92056"/>
                        <a:gd name="connsiteY4" fmla="*/ 69361 h 69360"/>
                        <a:gd name="connsiteX5" fmla="*/ 59727 w 92056"/>
                        <a:gd name="connsiteY5" fmla="*/ 67434 h 69360"/>
                        <a:gd name="connsiteX6" fmla="*/ 19267 w 92056"/>
                        <a:gd name="connsiteY6" fmla="*/ 48167 h 69360"/>
                        <a:gd name="connsiteX7" fmla="*/ 1927 w 92056"/>
                        <a:gd name="connsiteY7" fmla="*/ 30827 h 69360"/>
                        <a:gd name="connsiteX8" fmla="*/ 3853 w 92056"/>
                        <a:gd name="connsiteY8" fmla="*/ 7707 h 69360"/>
                        <a:gd name="connsiteX9" fmla="*/ 3853 w 92056"/>
                        <a:gd name="connsiteY9" fmla="*/ 7707 h 6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056" h="69360">
                          <a:moveTo>
                            <a:pt x="3853" y="7707"/>
                          </a:moveTo>
                          <a:cubicBezTo>
                            <a:pt x="7707" y="3853"/>
                            <a:pt x="13487" y="0"/>
                            <a:pt x="19267" y="0"/>
                          </a:cubicBezTo>
                          <a:cubicBezTo>
                            <a:pt x="25047" y="0"/>
                            <a:pt x="32754" y="0"/>
                            <a:pt x="38534" y="1927"/>
                          </a:cubicBezTo>
                          <a:cubicBezTo>
                            <a:pt x="52021" y="5780"/>
                            <a:pt x="67434" y="11560"/>
                            <a:pt x="77068" y="21194"/>
                          </a:cubicBezTo>
                          <a:cubicBezTo>
                            <a:pt x="88628" y="32754"/>
                            <a:pt x="104041" y="65507"/>
                            <a:pt x="77068" y="69361"/>
                          </a:cubicBezTo>
                          <a:cubicBezTo>
                            <a:pt x="71288" y="69361"/>
                            <a:pt x="65507" y="69361"/>
                            <a:pt x="59727" y="67434"/>
                          </a:cubicBezTo>
                          <a:cubicBezTo>
                            <a:pt x="46241" y="63581"/>
                            <a:pt x="30827" y="57801"/>
                            <a:pt x="19267" y="48167"/>
                          </a:cubicBezTo>
                          <a:cubicBezTo>
                            <a:pt x="11560" y="44314"/>
                            <a:pt x="5780" y="38534"/>
                            <a:pt x="1927" y="30827"/>
                          </a:cubicBezTo>
                          <a:cubicBezTo>
                            <a:pt x="0" y="26974"/>
                            <a:pt x="-1927" y="17340"/>
                            <a:pt x="3853" y="7707"/>
                          </a:cubicBezTo>
                          <a:cubicBezTo>
                            <a:pt x="3853" y="9633"/>
                            <a:pt x="3853" y="9633"/>
                            <a:pt x="3853" y="7707"/>
                          </a:cubicBezTo>
                          <a:close/>
                        </a:path>
                      </a:pathLst>
                    </a:custGeom>
                    <a:solidFill>
                      <a:srgbClr val="FFFFF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7" name="任意多边形: 形状 336">
                      <a:extLst>
                        <a:ext uri="{FF2B5EF4-FFF2-40B4-BE49-F238E27FC236}">
                          <a16:creationId xmlns:a16="http://schemas.microsoft.com/office/drawing/2014/main" id="{54DB9963-1EA3-4F05-A345-B0EF6686265A}"/>
                        </a:ext>
                      </a:extLst>
                    </p:cNvPr>
                    <p:cNvSpPr/>
                    <p:nvPr/>
                  </p:nvSpPr>
                  <p:spPr>
                    <a:xfrm>
                      <a:off x="5432649" y="2859406"/>
                      <a:ext cx="91352" cy="55873"/>
                    </a:xfrm>
                    <a:custGeom>
                      <a:avLst/>
                      <a:gdLst>
                        <a:gd name="connsiteX0" fmla="*/ 6578 w 91352"/>
                        <a:gd name="connsiteY0" fmla="*/ 9633 h 55873"/>
                        <a:gd name="connsiteX1" fmla="*/ 48965 w 91352"/>
                        <a:gd name="connsiteY1" fmla="*/ 34680 h 55873"/>
                        <a:gd name="connsiteX2" fmla="*/ 79792 w 91352"/>
                        <a:gd name="connsiteY2" fmla="*/ 44314 h 55873"/>
                        <a:gd name="connsiteX3" fmla="*/ 91352 w 91352"/>
                        <a:gd name="connsiteY3" fmla="*/ 42387 h 55873"/>
                        <a:gd name="connsiteX4" fmla="*/ 77866 w 91352"/>
                        <a:gd name="connsiteY4" fmla="*/ 55874 h 55873"/>
                        <a:gd name="connsiteX5" fmla="*/ 60525 w 91352"/>
                        <a:gd name="connsiteY5" fmla="*/ 53947 h 55873"/>
                        <a:gd name="connsiteX6" fmla="*/ 20065 w 91352"/>
                        <a:gd name="connsiteY6" fmla="*/ 34680 h 55873"/>
                        <a:gd name="connsiteX7" fmla="*/ 2725 w 91352"/>
                        <a:gd name="connsiteY7" fmla="*/ 17340 h 55873"/>
                        <a:gd name="connsiteX8" fmla="*/ 798 w 91352"/>
                        <a:gd name="connsiteY8" fmla="*/ 0 h 55873"/>
                        <a:gd name="connsiteX9" fmla="*/ 6578 w 91352"/>
                        <a:gd name="connsiteY9" fmla="*/ 9633 h 5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352" h="55873">
                          <a:moveTo>
                            <a:pt x="6578" y="9633"/>
                          </a:moveTo>
                          <a:cubicBezTo>
                            <a:pt x="18138" y="21194"/>
                            <a:pt x="33552" y="28900"/>
                            <a:pt x="48965" y="34680"/>
                          </a:cubicBezTo>
                          <a:cubicBezTo>
                            <a:pt x="58599" y="38534"/>
                            <a:pt x="68232" y="42387"/>
                            <a:pt x="79792" y="44314"/>
                          </a:cubicBezTo>
                          <a:cubicBezTo>
                            <a:pt x="83646" y="44314"/>
                            <a:pt x="87499" y="44314"/>
                            <a:pt x="91352" y="42387"/>
                          </a:cubicBezTo>
                          <a:cubicBezTo>
                            <a:pt x="89426" y="48167"/>
                            <a:pt x="85572" y="53947"/>
                            <a:pt x="77866" y="55874"/>
                          </a:cubicBezTo>
                          <a:cubicBezTo>
                            <a:pt x="72086" y="55874"/>
                            <a:pt x="66305" y="55874"/>
                            <a:pt x="60525" y="53947"/>
                          </a:cubicBezTo>
                          <a:cubicBezTo>
                            <a:pt x="47039" y="50094"/>
                            <a:pt x="31625" y="44314"/>
                            <a:pt x="20065" y="34680"/>
                          </a:cubicBezTo>
                          <a:cubicBezTo>
                            <a:pt x="12358" y="30827"/>
                            <a:pt x="6578" y="25047"/>
                            <a:pt x="2725" y="17340"/>
                          </a:cubicBezTo>
                          <a:cubicBezTo>
                            <a:pt x="798" y="11560"/>
                            <a:pt x="-1129" y="5780"/>
                            <a:pt x="798" y="0"/>
                          </a:cubicBezTo>
                          <a:cubicBezTo>
                            <a:pt x="798" y="3853"/>
                            <a:pt x="2725" y="7707"/>
                            <a:pt x="6578" y="9633"/>
                          </a:cubicBez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1" name="图形 1">
                    <a:extLst>
                      <a:ext uri="{FF2B5EF4-FFF2-40B4-BE49-F238E27FC236}">
                        <a16:creationId xmlns:a16="http://schemas.microsoft.com/office/drawing/2014/main" id="{2EBBC6B0-5EEA-44DC-A15A-474C4939BFC7}"/>
                      </a:ext>
                    </a:extLst>
                  </p:cNvPr>
                  <p:cNvGrpSpPr/>
                  <p:nvPr/>
                </p:nvGrpSpPr>
                <p:grpSpPr>
                  <a:xfrm>
                    <a:off x="5029594" y="2836767"/>
                    <a:ext cx="98266" cy="65882"/>
                    <a:chOff x="5029594" y="2836767"/>
                    <a:chExt cx="98266" cy="65882"/>
                  </a:xfrm>
                </p:grpSpPr>
                <p:sp>
                  <p:nvSpPr>
                    <p:cNvPr id="334" name="任意多边形: 形状 333">
                      <a:extLst>
                        <a:ext uri="{FF2B5EF4-FFF2-40B4-BE49-F238E27FC236}">
                          <a16:creationId xmlns:a16="http://schemas.microsoft.com/office/drawing/2014/main" id="{4683A8B0-53EF-4B82-9278-98AB38CD4098}"/>
                        </a:ext>
                      </a:extLst>
                    </p:cNvPr>
                    <p:cNvSpPr/>
                    <p:nvPr/>
                  </p:nvSpPr>
                  <p:spPr>
                    <a:xfrm>
                      <a:off x="5029594" y="2836767"/>
                      <a:ext cx="95378" cy="65882"/>
                    </a:xfrm>
                    <a:custGeom>
                      <a:avLst/>
                      <a:gdLst>
                        <a:gd name="connsiteX0" fmla="*/ 91730 w 95378"/>
                        <a:gd name="connsiteY0" fmla="*/ 11078 h 65882"/>
                        <a:gd name="connsiteX1" fmla="*/ 78243 w 95378"/>
                        <a:gd name="connsiteY1" fmla="*/ 1445 h 65882"/>
                        <a:gd name="connsiteX2" fmla="*/ 58977 w 95378"/>
                        <a:gd name="connsiteY2" fmla="*/ 1445 h 65882"/>
                        <a:gd name="connsiteX3" fmla="*/ 18516 w 95378"/>
                        <a:gd name="connsiteY3" fmla="*/ 16859 h 65882"/>
                        <a:gd name="connsiteX4" fmla="*/ 12736 w 95378"/>
                        <a:gd name="connsiteY4" fmla="*/ 65026 h 65882"/>
                        <a:gd name="connsiteX5" fmla="*/ 30076 w 95378"/>
                        <a:gd name="connsiteY5" fmla="*/ 65026 h 65882"/>
                        <a:gd name="connsiteX6" fmla="*/ 72463 w 95378"/>
                        <a:gd name="connsiteY6" fmla="*/ 51539 h 65882"/>
                        <a:gd name="connsiteX7" fmla="*/ 91730 w 95378"/>
                        <a:gd name="connsiteY7" fmla="*/ 36125 h 65882"/>
                        <a:gd name="connsiteX8" fmla="*/ 91730 w 95378"/>
                        <a:gd name="connsiteY8" fmla="*/ 11078 h 65882"/>
                        <a:gd name="connsiteX9" fmla="*/ 91730 w 95378"/>
                        <a:gd name="connsiteY9" fmla="*/ 11078 h 6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378" h="65882">
                          <a:moveTo>
                            <a:pt x="91730" y="11078"/>
                          </a:moveTo>
                          <a:cubicBezTo>
                            <a:pt x="87877" y="7225"/>
                            <a:pt x="82097" y="3372"/>
                            <a:pt x="78243" y="1445"/>
                          </a:cubicBezTo>
                          <a:cubicBezTo>
                            <a:pt x="72463" y="-482"/>
                            <a:pt x="64757" y="-482"/>
                            <a:pt x="58977" y="1445"/>
                          </a:cubicBezTo>
                          <a:cubicBezTo>
                            <a:pt x="43563" y="3372"/>
                            <a:pt x="30076" y="7225"/>
                            <a:pt x="18516" y="16859"/>
                          </a:cubicBezTo>
                          <a:cubicBezTo>
                            <a:pt x="5029" y="26492"/>
                            <a:pt x="-12311" y="59246"/>
                            <a:pt x="12736" y="65026"/>
                          </a:cubicBezTo>
                          <a:cubicBezTo>
                            <a:pt x="18516" y="66952"/>
                            <a:pt x="24296" y="65026"/>
                            <a:pt x="30076" y="65026"/>
                          </a:cubicBezTo>
                          <a:cubicBezTo>
                            <a:pt x="45490" y="63099"/>
                            <a:pt x="58977" y="57319"/>
                            <a:pt x="72463" y="51539"/>
                          </a:cubicBezTo>
                          <a:cubicBezTo>
                            <a:pt x="80170" y="47686"/>
                            <a:pt x="87877" y="43832"/>
                            <a:pt x="91730" y="36125"/>
                          </a:cubicBezTo>
                          <a:cubicBezTo>
                            <a:pt x="95584" y="28419"/>
                            <a:pt x="97510" y="18785"/>
                            <a:pt x="91730" y="11078"/>
                          </a:cubicBezTo>
                          <a:cubicBezTo>
                            <a:pt x="91730" y="11078"/>
                            <a:pt x="91730" y="11078"/>
                            <a:pt x="91730" y="11078"/>
                          </a:cubicBezTo>
                          <a:close/>
                        </a:path>
                      </a:pathLst>
                    </a:custGeom>
                    <a:solidFill>
                      <a:srgbClr val="FFFFF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5" name="任意多边形: 形状 334">
                      <a:extLst>
                        <a:ext uri="{FF2B5EF4-FFF2-40B4-BE49-F238E27FC236}">
                          <a16:creationId xmlns:a16="http://schemas.microsoft.com/office/drawing/2014/main" id="{E321D6B0-CC55-45D3-BBDC-7C79A11E6FA5}"/>
                        </a:ext>
                      </a:extLst>
                    </p:cNvPr>
                    <p:cNvSpPr/>
                    <p:nvPr/>
                  </p:nvSpPr>
                  <p:spPr>
                    <a:xfrm>
                      <a:off x="5030769" y="2855552"/>
                      <a:ext cx="97090" cy="47096"/>
                    </a:xfrm>
                    <a:custGeom>
                      <a:avLst/>
                      <a:gdLst>
                        <a:gd name="connsiteX0" fmla="*/ 86701 w 97090"/>
                        <a:gd name="connsiteY0" fmla="*/ 7707 h 47096"/>
                        <a:gd name="connsiteX1" fmla="*/ 42387 w 97090"/>
                        <a:gd name="connsiteY1" fmla="*/ 28900 h 47096"/>
                        <a:gd name="connsiteX2" fmla="*/ 11560 w 97090"/>
                        <a:gd name="connsiteY2" fmla="*/ 34680 h 47096"/>
                        <a:gd name="connsiteX3" fmla="*/ 0 w 97090"/>
                        <a:gd name="connsiteY3" fmla="*/ 32754 h 47096"/>
                        <a:gd name="connsiteX4" fmla="*/ 13487 w 97090"/>
                        <a:gd name="connsiteY4" fmla="*/ 46241 h 47096"/>
                        <a:gd name="connsiteX5" fmla="*/ 30827 w 97090"/>
                        <a:gd name="connsiteY5" fmla="*/ 46241 h 47096"/>
                        <a:gd name="connsiteX6" fmla="*/ 73214 w 97090"/>
                        <a:gd name="connsiteY6" fmla="*/ 32754 h 47096"/>
                        <a:gd name="connsiteX7" fmla="*/ 92481 w 97090"/>
                        <a:gd name="connsiteY7" fmla="*/ 17340 h 47096"/>
                        <a:gd name="connsiteX8" fmla="*/ 96334 w 97090"/>
                        <a:gd name="connsiteY8" fmla="*/ 0 h 47096"/>
                        <a:gd name="connsiteX9" fmla="*/ 86701 w 97090"/>
                        <a:gd name="connsiteY9" fmla="*/ 7707 h 4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090" h="47096">
                          <a:moveTo>
                            <a:pt x="86701" y="7707"/>
                          </a:moveTo>
                          <a:cubicBezTo>
                            <a:pt x="73214" y="19267"/>
                            <a:pt x="57801" y="23120"/>
                            <a:pt x="42387" y="28900"/>
                          </a:cubicBezTo>
                          <a:cubicBezTo>
                            <a:pt x="32754" y="32754"/>
                            <a:pt x="21194" y="34680"/>
                            <a:pt x="11560" y="34680"/>
                          </a:cubicBezTo>
                          <a:cubicBezTo>
                            <a:pt x="7707" y="34680"/>
                            <a:pt x="3853" y="34680"/>
                            <a:pt x="0" y="32754"/>
                          </a:cubicBezTo>
                          <a:cubicBezTo>
                            <a:pt x="0" y="38534"/>
                            <a:pt x="3853" y="44314"/>
                            <a:pt x="13487" y="46241"/>
                          </a:cubicBezTo>
                          <a:cubicBezTo>
                            <a:pt x="19267" y="48167"/>
                            <a:pt x="25047" y="46241"/>
                            <a:pt x="30827" y="46241"/>
                          </a:cubicBezTo>
                          <a:cubicBezTo>
                            <a:pt x="46241" y="44314"/>
                            <a:pt x="59727" y="38534"/>
                            <a:pt x="73214" y="32754"/>
                          </a:cubicBezTo>
                          <a:cubicBezTo>
                            <a:pt x="80921" y="28900"/>
                            <a:pt x="88628" y="25047"/>
                            <a:pt x="92481" y="17340"/>
                          </a:cubicBezTo>
                          <a:cubicBezTo>
                            <a:pt x="96334" y="13487"/>
                            <a:pt x="98261" y="5780"/>
                            <a:pt x="96334" y="0"/>
                          </a:cubicBezTo>
                          <a:cubicBezTo>
                            <a:pt x="90554" y="1927"/>
                            <a:pt x="88628" y="5780"/>
                            <a:pt x="86701" y="7707"/>
                          </a:cubicBez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32" name="任意多边形: 形状 331">
                    <a:extLst>
                      <a:ext uri="{FF2B5EF4-FFF2-40B4-BE49-F238E27FC236}">
                        <a16:creationId xmlns:a16="http://schemas.microsoft.com/office/drawing/2014/main" id="{62705E3B-293F-4167-A6FF-C1E9B274B710}"/>
                      </a:ext>
                    </a:extLst>
                  </p:cNvPr>
                  <p:cNvSpPr/>
                  <p:nvPr/>
                </p:nvSpPr>
                <p:spPr>
                  <a:xfrm>
                    <a:off x="5387130" y="2967716"/>
                    <a:ext cx="109236" cy="141749"/>
                  </a:xfrm>
                  <a:custGeom>
                    <a:avLst/>
                    <a:gdLst>
                      <a:gd name="connsiteX0" fmla="*/ 107971 w 109236"/>
                      <a:gd name="connsiteY0" fmla="*/ 59312 h 141749"/>
                      <a:gd name="connsiteX1" fmla="*/ 106044 w 109236"/>
                      <a:gd name="connsiteY1" fmla="*/ 99772 h 141749"/>
                      <a:gd name="connsiteX2" fmla="*/ 98338 w 109236"/>
                      <a:gd name="connsiteY2" fmla="*/ 119039 h 141749"/>
                      <a:gd name="connsiteX3" fmla="*/ 38610 w 109236"/>
                      <a:gd name="connsiteY3" fmla="*/ 136379 h 141749"/>
                      <a:gd name="connsiteX4" fmla="*/ 77 w 109236"/>
                      <a:gd name="connsiteY4" fmla="*/ 67019 h 141749"/>
                      <a:gd name="connsiteX5" fmla="*/ 75217 w 109236"/>
                      <a:gd name="connsiteY5" fmla="*/ 7291 h 141749"/>
                      <a:gd name="connsiteX6" fmla="*/ 107971 w 109236"/>
                      <a:gd name="connsiteY6" fmla="*/ 59312 h 14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36" h="141749">
                        <a:moveTo>
                          <a:pt x="107971" y="59312"/>
                        </a:moveTo>
                        <a:cubicBezTo>
                          <a:pt x="109898" y="72799"/>
                          <a:pt x="109898" y="86286"/>
                          <a:pt x="106044" y="99772"/>
                        </a:cubicBezTo>
                        <a:cubicBezTo>
                          <a:pt x="104118" y="105552"/>
                          <a:pt x="102191" y="113259"/>
                          <a:pt x="98338" y="119039"/>
                        </a:cubicBezTo>
                        <a:cubicBezTo>
                          <a:pt x="84851" y="140233"/>
                          <a:pt x="59804" y="147940"/>
                          <a:pt x="38610" y="136379"/>
                        </a:cubicBezTo>
                        <a:cubicBezTo>
                          <a:pt x="13563" y="122893"/>
                          <a:pt x="2003" y="93992"/>
                          <a:pt x="77" y="67019"/>
                        </a:cubicBezTo>
                        <a:cubicBezTo>
                          <a:pt x="-1850" y="26558"/>
                          <a:pt x="32830" y="-17756"/>
                          <a:pt x="75217" y="7291"/>
                        </a:cubicBezTo>
                        <a:cubicBezTo>
                          <a:pt x="92558" y="16925"/>
                          <a:pt x="104118" y="38118"/>
                          <a:pt x="107971" y="59312"/>
                        </a:cubicBezTo>
                        <a:close/>
                      </a:path>
                    </a:pathLst>
                  </a:custGeom>
                  <a:solidFill>
                    <a:srgbClr val="5C252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3" name="任意多边形: 形状 332">
                    <a:extLst>
                      <a:ext uri="{FF2B5EF4-FFF2-40B4-BE49-F238E27FC236}">
                        <a16:creationId xmlns:a16="http://schemas.microsoft.com/office/drawing/2014/main" id="{31FD1EB0-BBE4-4F44-B77F-2986A0D4C080}"/>
                      </a:ext>
                    </a:extLst>
                  </p:cNvPr>
                  <p:cNvSpPr/>
                  <p:nvPr/>
                </p:nvSpPr>
                <p:spPr>
                  <a:xfrm>
                    <a:off x="5029504" y="2963361"/>
                    <a:ext cx="109856" cy="139516"/>
                  </a:xfrm>
                  <a:custGeom>
                    <a:avLst/>
                    <a:gdLst>
                      <a:gd name="connsiteX0" fmla="*/ 3192 w 109856"/>
                      <a:gd name="connsiteY0" fmla="*/ 54033 h 139516"/>
                      <a:gd name="connsiteX1" fmla="*/ 1266 w 109856"/>
                      <a:gd name="connsiteY1" fmla="*/ 94494 h 139516"/>
                      <a:gd name="connsiteX2" fmla="*/ 7046 w 109856"/>
                      <a:gd name="connsiteY2" fmla="*/ 113761 h 139516"/>
                      <a:gd name="connsiteX3" fmla="*/ 64846 w 109856"/>
                      <a:gd name="connsiteY3" fmla="*/ 136881 h 139516"/>
                      <a:gd name="connsiteX4" fmla="*/ 109160 w 109856"/>
                      <a:gd name="connsiteY4" fmla="*/ 71373 h 139516"/>
                      <a:gd name="connsiteX5" fmla="*/ 39799 w 109856"/>
                      <a:gd name="connsiteY5" fmla="*/ 5866 h 139516"/>
                      <a:gd name="connsiteX6" fmla="*/ 3192 w 109856"/>
                      <a:gd name="connsiteY6" fmla="*/ 54033 h 13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56" h="139516">
                        <a:moveTo>
                          <a:pt x="3192" y="54033"/>
                        </a:moveTo>
                        <a:cubicBezTo>
                          <a:pt x="-661" y="67520"/>
                          <a:pt x="-661" y="81007"/>
                          <a:pt x="1266" y="94494"/>
                        </a:cubicBezTo>
                        <a:cubicBezTo>
                          <a:pt x="3192" y="100274"/>
                          <a:pt x="3192" y="107981"/>
                          <a:pt x="7046" y="113761"/>
                        </a:cubicBezTo>
                        <a:cubicBezTo>
                          <a:pt x="18606" y="134954"/>
                          <a:pt x="41726" y="144588"/>
                          <a:pt x="64846" y="136881"/>
                        </a:cubicBezTo>
                        <a:cubicBezTo>
                          <a:pt x="89893" y="127247"/>
                          <a:pt x="105307" y="98347"/>
                          <a:pt x="109160" y="71373"/>
                        </a:cubicBezTo>
                        <a:cubicBezTo>
                          <a:pt x="114940" y="32840"/>
                          <a:pt x="84113" y="-17254"/>
                          <a:pt x="39799" y="5866"/>
                        </a:cubicBezTo>
                        <a:cubicBezTo>
                          <a:pt x="22459" y="13573"/>
                          <a:pt x="8972" y="32840"/>
                          <a:pt x="3192" y="54033"/>
                        </a:cubicBezTo>
                        <a:close/>
                      </a:path>
                    </a:pathLst>
                  </a:custGeom>
                  <a:solidFill>
                    <a:srgbClr val="5C252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17" name="任意多边形: 形状 316">
                  <a:extLst>
                    <a:ext uri="{FF2B5EF4-FFF2-40B4-BE49-F238E27FC236}">
                      <a16:creationId xmlns:a16="http://schemas.microsoft.com/office/drawing/2014/main" id="{B18FFB56-13ED-4240-A2B6-AF2B5BD88F65}"/>
                    </a:ext>
                  </a:extLst>
                </p:cNvPr>
                <p:cNvSpPr/>
                <p:nvPr/>
              </p:nvSpPr>
              <p:spPr>
                <a:xfrm>
                  <a:off x="5130219" y="3122399"/>
                  <a:ext cx="176588" cy="88745"/>
                </a:xfrm>
                <a:custGeom>
                  <a:avLst/>
                  <a:gdLst>
                    <a:gd name="connsiteX0" fmla="*/ 164507 w 176588"/>
                    <a:gd name="connsiteY0" fmla="*/ 60691 h 88745"/>
                    <a:gd name="connsiteX1" fmla="*/ 25785 w 176588"/>
                    <a:gd name="connsiteY1" fmla="*/ 35644 h 88745"/>
                    <a:gd name="connsiteX2" fmla="*/ 27712 w 176588"/>
                    <a:gd name="connsiteY2" fmla="*/ 33717 h 88745"/>
                    <a:gd name="connsiteX3" fmla="*/ 31565 w 176588"/>
                    <a:gd name="connsiteY3" fmla="*/ 26010 h 88745"/>
                    <a:gd name="connsiteX4" fmla="*/ 31565 w 176588"/>
                    <a:gd name="connsiteY4" fmla="*/ 26010 h 88745"/>
                    <a:gd name="connsiteX5" fmla="*/ 33492 w 176588"/>
                    <a:gd name="connsiteY5" fmla="*/ 24084 h 88745"/>
                    <a:gd name="connsiteX6" fmla="*/ 35419 w 176588"/>
                    <a:gd name="connsiteY6" fmla="*/ 22157 h 88745"/>
                    <a:gd name="connsiteX7" fmla="*/ 41199 w 176588"/>
                    <a:gd name="connsiteY7" fmla="*/ 16377 h 88745"/>
                    <a:gd name="connsiteX8" fmla="*/ 41199 w 176588"/>
                    <a:gd name="connsiteY8" fmla="*/ 2890 h 88745"/>
                    <a:gd name="connsiteX9" fmla="*/ 27712 w 176588"/>
                    <a:gd name="connsiteY9" fmla="*/ 2890 h 88745"/>
                    <a:gd name="connsiteX10" fmla="*/ 738 w 176588"/>
                    <a:gd name="connsiteY10" fmla="*/ 70324 h 88745"/>
                    <a:gd name="connsiteX11" fmla="*/ 10372 w 176588"/>
                    <a:gd name="connsiteY11" fmla="*/ 79958 h 88745"/>
                    <a:gd name="connsiteX12" fmla="*/ 20005 w 176588"/>
                    <a:gd name="connsiteY12" fmla="*/ 70324 h 88745"/>
                    <a:gd name="connsiteX13" fmla="*/ 20005 w 176588"/>
                    <a:gd name="connsiteY13" fmla="*/ 54911 h 88745"/>
                    <a:gd name="connsiteX14" fmla="*/ 170287 w 176588"/>
                    <a:gd name="connsiteY14" fmla="*/ 78031 h 88745"/>
                    <a:gd name="connsiteX15" fmla="*/ 164507 w 176588"/>
                    <a:gd name="connsiteY15" fmla="*/ 60691 h 8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6588" h="88745">
                      <a:moveTo>
                        <a:pt x="164507" y="60691"/>
                      </a:moveTo>
                      <a:cubicBezTo>
                        <a:pt x="118266" y="79958"/>
                        <a:pt x="62392" y="70324"/>
                        <a:pt x="25785" y="35644"/>
                      </a:cubicBezTo>
                      <a:cubicBezTo>
                        <a:pt x="25785" y="35644"/>
                        <a:pt x="25785" y="33717"/>
                        <a:pt x="27712" y="33717"/>
                      </a:cubicBezTo>
                      <a:cubicBezTo>
                        <a:pt x="29639" y="31790"/>
                        <a:pt x="29639" y="29864"/>
                        <a:pt x="31565" y="26010"/>
                      </a:cubicBezTo>
                      <a:cubicBezTo>
                        <a:pt x="31565" y="26010"/>
                        <a:pt x="31565" y="26010"/>
                        <a:pt x="31565" y="26010"/>
                      </a:cubicBezTo>
                      <a:cubicBezTo>
                        <a:pt x="31565" y="26010"/>
                        <a:pt x="31565" y="24084"/>
                        <a:pt x="33492" y="24084"/>
                      </a:cubicBezTo>
                      <a:cubicBezTo>
                        <a:pt x="33492" y="24084"/>
                        <a:pt x="35419" y="22157"/>
                        <a:pt x="35419" y="22157"/>
                      </a:cubicBezTo>
                      <a:cubicBezTo>
                        <a:pt x="37345" y="20230"/>
                        <a:pt x="39272" y="18304"/>
                        <a:pt x="41199" y="16377"/>
                      </a:cubicBezTo>
                      <a:cubicBezTo>
                        <a:pt x="45052" y="12523"/>
                        <a:pt x="45052" y="6743"/>
                        <a:pt x="41199" y="2890"/>
                      </a:cubicBezTo>
                      <a:cubicBezTo>
                        <a:pt x="37345" y="-963"/>
                        <a:pt x="31565" y="-963"/>
                        <a:pt x="27712" y="2890"/>
                      </a:cubicBezTo>
                      <a:cubicBezTo>
                        <a:pt x="8445" y="18304"/>
                        <a:pt x="-3115" y="45277"/>
                        <a:pt x="738" y="70324"/>
                      </a:cubicBezTo>
                      <a:cubicBezTo>
                        <a:pt x="738" y="74178"/>
                        <a:pt x="4592" y="79958"/>
                        <a:pt x="10372" y="79958"/>
                      </a:cubicBezTo>
                      <a:cubicBezTo>
                        <a:pt x="14225" y="79958"/>
                        <a:pt x="20005" y="76104"/>
                        <a:pt x="20005" y="70324"/>
                      </a:cubicBezTo>
                      <a:cubicBezTo>
                        <a:pt x="20005" y="64544"/>
                        <a:pt x="20005" y="60691"/>
                        <a:pt x="20005" y="54911"/>
                      </a:cubicBezTo>
                      <a:cubicBezTo>
                        <a:pt x="60466" y="87664"/>
                        <a:pt x="120193" y="99224"/>
                        <a:pt x="170287" y="78031"/>
                      </a:cubicBezTo>
                      <a:cubicBezTo>
                        <a:pt x="181847" y="74178"/>
                        <a:pt x="176067" y="56837"/>
                        <a:pt x="164507" y="60691"/>
                      </a:cubicBezTo>
                      <a:close/>
                    </a:path>
                  </a:pathLst>
                </a:custGeom>
                <a:solidFill>
                  <a:srgbClr val="5C252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3" name="图形 1">
                <a:extLst>
                  <a:ext uri="{FF2B5EF4-FFF2-40B4-BE49-F238E27FC236}">
                    <a16:creationId xmlns:a16="http://schemas.microsoft.com/office/drawing/2014/main" id="{E76E5DE4-0BA1-4D7E-B6A8-AE493D270354}"/>
                  </a:ext>
                </a:extLst>
              </p:cNvPr>
              <p:cNvGrpSpPr/>
              <p:nvPr/>
            </p:nvGrpSpPr>
            <p:grpSpPr>
              <a:xfrm>
                <a:off x="4729430" y="3599454"/>
                <a:ext cx="301339" cy="349012"/>
                <a:chOff x="4729430" y="3599454"/>
                <a:chExt cx="301339" cy="349012"/>
              </a:xfrm>
              <a:solidFill>
                <a:srgbClr val="5C2521"/>
              </a:solidFill>
            </p:grpSpPr>
            <p:sp>
              <p:nvSpPr>
                <p:cNvPr id="309" name="任意多边形: 形状 308">
                  <a:extLst>
                    <a:ext uri="{FF2B5EF4-FFF2-40B4-BE49-F238E27FC236}">
                      <a16:creationId xmlns:a16="http://schemas.microsoft.com/office/drawing/2014/main" id="{91A3B8D6-BA64-4617-A7DB-1E9E2E8E9B18}"/>
                    </a:ext>
                  </a:extLst>
                </p:cNvPr>
                <p:cNvSpPr/>
                <p:nvPr/>
              </p:nvSpPr>
              <p:spPr>
                <a:xfrm>
                  <a:off x="4729430" y="3599454"/>
                  <a:ext cx="301339" cy="349012"/>
                </a:xfrm>
                <a:custGeom>
                  <a:avLst/>
                  <a:gdLst>
                    <a:gd name="connsiteX0" fmla="*/ 235832 w 301339"/>
                    <a:gd name="connsiteY0" fmla="*/ 333117 h 349012"/>
                    <a:gd name="connsiteX1" fmla="*/ 220418 w 301339"/>
                    <a:gd name="connsiteY1" fmla="*/ 346604 h 349012"/>
                    <a:gd name="connsiteX2" fmla="*/ 199225 w 301339"/>
                    <a:gd name="connsiteY2" fmla="*/ 348531 h 349012"/>
                    <a:gd name="connsiteX3" fmla="*/ 6556 w 301339"/>
                    <a:gd name="connsiteY3" fmla="*/ 259903 h 349012"/>
                    <a:gd name="connsiteX4" fmla="*/ 8483 w 301339"/>
                    <a:gd name="connsiteY4" fmla="*/ 252196 h 349012"/>
                    <a:gd name="connsiteX5" fmla="*/ 27750 w 301339"/>
                    <a:gd name="connsiteY5" fmla="*/ 74941 h 349012"/>
                    <a:gd name="connsiteX6" fmla="*/ 102890 w 301339"/>
                    <a:gd name="connsiteY6" fmla="*/ 9433 h 349012"/>
                    <a:gd name="connsiteX7" fmla="*/ 102890 w 301339"/>
                    <a:gd name="connsiteY7" fmla="*/ 9433 h 349012"/>
                    <a:gd name="connsiteX8" fmla="*/ 181885 w 301339"/>
                    <a:gd name="connsiteY8" fmla="*/ 5580 h 349012"/>
                    <a:gd name="connsiteX9" fmla="*/ 260879 w 301339"/>
                    <a:gd name="connsiteY9" fmla="*/ 86501 h 349012"/>
                    <a:gd name="connsiteX10" fmla="*/ 251245 w 301339"/>
                    <a:gd name="connsiteY10" fmla="*/ 192469 h 349012"/>
                    <a:gd name="connsiteX11" fmla="*/ 282073 w 301339"/>
                    <a:gd name="connsiteY11" fmla="*/ 184762 h 349012"/>
                    <a:gd name="connsiteX12" fmla="*/ 299413 w 301339"/>
                    <a:gd name="connsiteY12" fmla="*/ 207882 h 349012"/>
                    <a:gd name="connsiteX13" fmla="*/ 301339 w 301339"/>
                    <a:gd name="connsiteY13" fmla="*/ 221369 h 349012"/>
                    <a:gd name="connsiteX14" fmla="*/ 287852 w 301339"/>
                    <a:gd name="connsiteY14" fmla="*/ 259903 h 349012"/>
                    <a:gd name="connsiteX15" fmla="*/ 235832 w 301339"/>
                    <a:gd name="connsiteY15" fmla="*/ 333117 h 34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339" h="349012">
                      <a:moveTo>
                        <a:pt x="235832" y="333117"/>
                      </a:moveTo>
                      <a:cubicBezTo>
                        <a:pt x="231979" y="338897"/>
                        <a:pt x="226199" y="344677"/>
                        <a:pt x="220418" y="346604"/>
                      </a:cubicBezTo>
                      <a:cubicBezTo>
                        <a:pt x="214638" y="350457"/>
                        <a:pt x="206932" y="348531"/>
                        <a:pt x="199225" y="348531"/>
                      </a:cubicBezTo>
                      <a:cubicBezTo>
                        <a:pt x="127937" y="340824"/>
                        <a:pt x="58577" y="309997"/>
                        <a:pt x="6556" y="259903"/>
                      </a:cubicBezTo>
                      <a:lnTo>
                        <a:pt x="8483" y="252196"/>
                      </a:lnTo>
                      <a:cubicBezTo>
                        <a:pt x="-5004" y="192469"/>
                        <a:pt x="-5004" y="126962"/>
                        <a:pt x="27750" y="74941"/>
                      </a:cubicBezTo>
                      <a:cubicBezTo>
                        <a:pt x="45090" y="46041"/>
                        <a:pt x="72063" y="22920"/>
                        <a:pt x="102890" y="9433"/>
                      </a:cubicBezTo>
                      <a:cubicBezTo>
                        <a:pt x="102890" y="9433"/>
                        <a:pt x="102890" y="9433"/>
                        <a:pt x="102890" y="9433"/>
                      </a:cubicBezTo>
                      <a:cubicBezTo>
                        <a:pt x="127937" y="-200"/>
                        <a:pt x="156838" y="-4053"/>
                        <a:pt x="181885" y="5580"/>
                      </a:cubicBezTo>
                      <a:cubicBezTo>
                        <a:pt x="218492" y="17140"/>
                        <a:pt x="249319" y="49894"/>
                        <a:pt x="260879" y="86501"/>
                      </a:cubicBezTo>
                      <a:cubicBezTo>
                        <a:pt x="272439" y="121181"/>
                        <a:pt x="266659" y="159715"/>
                        <a:pt x="251245" y="192469"/>
                      </a:cubicBezTo>
                      <a:cubicBezTo>
                        <a:pt x="257025" y="184762"/>
                        <a:pt x="270512" y="180909"/>
                        <a:pt x="282073" y="184762"/>
                      </a:cubicBezTo>
                      <a:cubicBezTo>
                        <a:pt x="291706" y="188616"/>
                        <a:pt x="297486" y="198249"/>
                        <a:pt x="299413" y="207882"/>
                      </a:cubicBezTo>
                      <a:cubicBezTo>
                        <a:pt x="301339" y="211736"/>
                        <a:pt x="301339" y="215589"/>
                        <a:pt x="301339" y="221369"/>
                      </a:cubicBezTo>
                      <a:cubicBezTo>
                        <a:pt x="301339" y="234856"/>
                        <a:pt x="295559" y="248343"/>
                        <a:pt x="287852" y="259903"/>
                      </a:cubicBezTo>
                      <a:cubicBezTo>
                        <a:pt x="272439" y="286877"/>
                        <a:pt x="253172" y="309997"/>
                        <a:pt x="235832" y="333117"/>
                      </a:cubicBezTo>
                      <a:close/>
                    </a:path>
                  </a:pathLst>
                </a:custGeom>
                <a:solidFill>
                  <a:srgbClr val="5C252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0" name="任意多边形: 形状 309">
                  <a:extLst>
                    <a:ext uri="{FF2B5EF4-FFF2-40B4-BE49-F238E27FC236}">
                      <a16:creationId xmlns:a16="http://schemas.microsoft.com/office/drawing/2014/main" id="{8BE70FFA-A8EF-4427-A272-DABA4F155922}"/>
                    </a:ext>
                  </a:extLst>
                </p:cNvPr>
                <p:cNvSpPr/>
                <p:nvPr/>
              </p:nvSpPr>
              <p:spPr>
                <a:xfrm>
                  <a:off x="4794211" y="3601381"/>
                  <a:ext cx="232704" cy="250581"/>
                </a:xfrm>
                <a:custGeom>
                  <a:avLst/>
                  <a:gdLst>
                    <a:gd name="connsiteX0" fmla="*/ 232705 w 232704"/>
                    <a:gd name="connsiteY0" fmla="*/ 207882 h 250581"/>
                    <a:gd name="connsiteX1" fmla="*/ 111323 w 232704"/>
                    <a:gd name="connsiteY1" fmla="*/ 240636 h 250581"/>
                    <a:gd name="connsiteX2" fmla="*/ 7282 w 232704"/>
                    <a:gd name="connsiteY2" fmla="*/ 59527 h 250581"/>
                    <a:gd name="connsiteX3" fmla="*/ 16916 w 232704"/>
                    <a:gd name="connsiteY3" fmla="*/ 34480 h 250581"/>
                    <a:gd name="connsiteX4" fmla="*/ 36183 w 232704"/>
                    <a:gd name="connsiteY4" fmla="*/ 9434 h 250581"/>
                    <a:gd name="connsiteX5" fmla="*/ 36183 w 232704"/>
                    <a:gd name="connsiteY5" fmla="*/ 9434 h 250581"/>
                    <a:gd name="connsiteX6" fmla="*/ 115177 w 232704"/>
                    <a:gd name="connsiteY6" fmla="*/ 5580 h 250581"/>
                    <a:gd name="connsiteX7" fmla="*/ 194171 w 232704"/>
                    <a:gd name="connsiteY7" fmla="*/ 86501 h 250581"/>
                    <a:gd name="connsiteX8" fmla="*/ 184538 w 232704"/>
                    <a:gd name="connsiteY8" fmla="*/ 192469 h 250581"/>
                    <a:gd name="connsiteX9" fmla="*/ 215365 w 232704"/>
                    <a:gd name="connsiteY9" fmla="*/ 184762 h 250581"/>
                    <a:gd name="connsiteX10" fmla="*/ 232705 w 232704"/>
                    <a:gd name="connsiteY10" fmla="*/ 207882 h 250581"/>
                    <a:gd name="connsiteX11" fmla="*/ 232705 w 232704"/>
                    <a:gd name="connsiteY11" fmla="*/ 207882 h 25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704" h="250581">
                      <a:moveTo>
                        <a:pt x="232705" y="207882"/>
                      </a:moveTo>
                      <a:cubicBezTo>
                        <a:pt x="207658" y="248343"/>
                        <a:pt x="153711" y="261830"/>
                        <a:pt x="111323" y="240636"/>
                      </a:cubicBezTo>
                      <a:cubicBezTo>
                        <a:pt x="49669" y="209809"/>
                        <a:pt x="-23545" y="152008"/>
                        <a:pt x="7282" y="59527"/>
                      </a:cubicBezTo>
                      <a:cubicBezTo>
                        <a:pt x="11136" y="49894"/>
                        <a:pt x="13062" y="42187"/>
                        <a:pt x="16916" y="34480"/>
                      </a:cubicBezTo>
                      <a:cubicBezTo>
                        <a:pt x="22696" y="24847"/>
                        <a:pt x="28476" y="17140"/>
                        <a:pt x="36183" y="9434"/>
                      </a:cubicBezTo>
                      <a:cubicBezTo>
                        <a:pt x="36183" y="9434"/>
                        <a:pt x="36183" y="9434"/>
                        <a:pt x="36183" y="9434"/>
                      </a:cubicBezTo>
                      <a:cubicBezTo>
                        <a:pt x="61229" y="-200"/>
                        <a:pt x="90130" y="-4053"/>
                        <a:pt x="115177" y="5580"/>
                      </a:cubicBezTo>
                      <a:cubicBezTo>
                        <a:pt x="151784" y="17140"/>
                        <a:pt x="182611" y="49894"/>
                        <a:pt x="194171" y="86501"/>
                      </a:cubicBezTo>
                      <a:cubicBezTo>
                        <a:pt x="205731" y="121181"/>
                        <a:pt x="199951" y="159715"/>
                        <a:pt x="184538" y="192469"/>
                      </a:cubicBezTo>
                      <a:cubicBezTo>
                        <a:pt x="190318" y="184762"/>
                        <a:pt x="203804" y="180909"/>
                        <a:pt x="215365" y="184762"/>
                      </a:cubicBezTo>
                      <a:cubicBezTo>
                        <a:pt x="224998" y="188615"/>
                        <a:pt x="230778" y="198249"/>
                        <a:pt x="232705" y="207882"/>
                      </a:cubicBezTo>
                      <a:cubicBezTo>
                        <a:pt x="232705" y="207882"/>
                        <a:pt x="232705" y="207882"/>
                        <a:pt x="232705" y="207882"/>
                      </a:cubicBezTo>
                      <a:close/>
                    </a:path>
                  </a:pathLst>
                </a:custGeom>
                <a:solidFill>
                  <a:srgbClr val="5C252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4" name="图形 1">
                <a:extLst>
                  <a:ext uri="{FF2B5EF4-FFF2-40B4-BE49-F238E27FC236}">
                    <a16:creationId xmlns:a16="http://schemas.microsoft.com/office/drawing/2014/main" id="{C1E477CB-24F8-4F88-9E8C-073DB8D3B24E}"/>
                  </a:ext>
                </a:extLst>
              </p:cNvPr>
              <p:cNvGrpSpPr/>
              <p:nvPr/>
            </p:nvGrpSpPr>
            <p:grpSpPr>
              <a:xfrm>
                <a:off x="4658918" y="3822750"/>
                <a:ext cx="1186840" cy="795722"/>
                <a:chOff x="4658918" y="3822750"/>
                <a:chExt cx="1186840" cy="795722"/>
              </a:xfrm>
            </p:grpSpPr>
            <p:sp>
              <p:nvSpPr>
                <p:cNvPr id="306" name="任意多边形: 形状 305">
                  <a:extLst>
                    <a:ext uri="{FF2B5EF4-FFF2-40B4-BE49-F238E27FC236}">
                      <a16:creationId xmlns:a16="http://schemas.microsoft.com/office/drawing/2014/main" id="{ED7CE88C-8BD7-4D89-8331-B79EDE42DD88}"/>
                    </a:ext>
                  </a:extLst>
                </p:cNvPr>
                <p:cNvSpPr/>
                <p:nvPr/>
              </p:nvSpPr>
              <p:spPr>
                <a:xfrm>
                  <a:off x="4658918" y="3824677"/>
                  <a:ext cx="1186840" cy="793795"/>
                </a:xfrm>
                <a:custGeom>
                  <a:avLst/>
                  <a:gdLst>
                    <a:gd name="connsiteX0" fmla="*/ 1186840 w 1186840"/>
                    <a:gd name="connsiteY0" fmla="*/ 0 h 793795"/>
                    <a:gd name="connsiteX1" fmla="*/ 1044265 w 1186840"/>
                    <a:gd name="connsiteY1" fmla="*/ 793796 h 793795"/>
                    <a:gd name="connsiteX2" fmla="*/ 125235 w 1186840"/>
                    <a:gd name="connsiteY2" fmla="*/ 793796 h 793795"/>
                    <a:gd name="connsiteX3" fmla="*/ 0 w 1186840"/>
                    <a:gd name="connsiteY3" fmla="*/ 0 h 793795"/>
                  </a:gdLst>
                  <a:ahLst/>
                  <a:cxnLst>
                    <a:cxn ang="0">
                      <a:pos x="connsiteX0" y="connsiteY0"/>
                    </a:cxn>
                    <a:cxn ang="0">
                      <a:pos x="connsiteX1" y="connsiteY1"/>
                    </a:cxn>
                    <a:cxn ang="0">
                      <a:pos x="connsiteX2" y="connsiteY2"/>
                    </a:cxn>
                    <a:cxn ang="0">
                      <a:pos x="connsiteX3" y="connsiteY3"/>
                    </a:cxn>
                  </a:cxnLst>
                  <a:rect l="l" t="t" r="r" b="b"/>
                  <a:pathLst>
                    <a:path w="1186840" h="793795">
                      <a:moveTo>
                        <a:pt x="1186840" y="0"/>
                      </a:moveTo>
                      <a:lnTo>
                        <a:pt x="1044265" y="793796"/>
                      </a:lnTo>
                      <a:lnTo>
                        <a:pt x="125235" y="793796"/>
                      </a:lnTo>
                      <a:lnTo>
                        <a:pt x="0" y="0"/>
                      </a:ln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7" name="任意多边形: 形状 306">
                  <a:extLst>
                    <a:ext uri="{FF2B5EF4-FFF2-40B4-BE49-F238E27FC236}">
                      <a16:creationId xmlns:a16="http://schemas.microsoft.com/office/drawing/2014/main" id="{3A5DB308-13C2-43A9-82D9-1F3EABD0CBE5}"/>
                    </a:ext>
                  </a:extLst>
                </p:cNvPr>
                <p:cNvSpPr/>
                <p:nvPr/>
              </p:nvSpPr>
              <p:spPr>
                <a:xfrm>
                  <a:off x="4670479" y="3824677"/>
                  <a:ext cx="1134819" cy="400751"/>
                </a:xfrm>
                <a:custGeom>
                  <a:avLst/>
                  <a:gdLst>
                    <a:gd name="connsiteX0" fmla="*/ 1134820 w 1134819"/>
                    <a:gd name="connsiteY0" fmla="*/ 0 h 400751"/>
                    <a:gd name="connsiteX1" fmla="*/ 1082799 w 1134819"/>
                    <a:gd name="connsiteY1" fmla="*/ 269736 h 400751"/>
                    <a:gd name="connsiteX2" fmla="*/ 913250 w 1134819"/>
                    <a:gd name="connsiteY2" fmla="*/ 400751 h 400751"/>
                    <a:gd name="connsiteX3" fmla="*/ 213862 w 1134819"/>
                    <a:gd name="connsiteY3" fmla="*/ 400751 h 400751"/>
                    <a:gd name="connsiteX4" fmla="*/ 44314 w 1134819"/>
                    <a:gd name="connsiteY4" fmla="*/ 265883 h 400751"/>
                    <a:gd name="connsiteX5" fmla="*/ 0 w 1134819"/>
                    <a:gd name="connsiteY5" fmla="*/ 0 h 400751"/>
                    <a:gd name="connsiteX6" fmla="*/ 1134820 w 1134819"/>
                    <a:gd name="connsiteY6" fmla="*/ 0 h 40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819" h="400751">
                      <a:moveTo>
                        <a:pt x="1134820" y="0"/>
                      </a:moveTo>
                      <a:lnTo>
                        <a:pt x="1082799" y="269736"/>
                      </a:lnTo>
                      <a:cubicBezTo>
                        <a:pt x="1067385" y="344877"/>
                        <a:pt x="996098" y="400751"/>
                        <a:pt x="913250" y="400751"/>
                      </a:cubicBezTo>
                      <a:lnTo>
                        <a:pt x="213862" y="400751"/>
                      </a:lnTo>
                      <a:cubicBezTo>
                        <a:pt x="129088" y="400751"/>
                        <a:pt x="57801" y="342950"/>
                        <a:pt x="44314" y="265883"/>
                      </a:cubicBezTo>
                      <a:lnTo>
                        <a:pt x="0" y="0"/>
                      </a:lnTo>
                      <a:lnTo>
                        <a:pt x="1134820" y="0"/>
                      </a:lnTo>
                      <a:close/>
                    </a:path>
                  </a:pathLst>
                </a:custGeom>
                <a:solidFill>
                  <a:srgbClr val="FF4456">
                    <a:alpha val="4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8" name="任意多边形: 形状 307">
                  <a:extLst>
                    <a:ext uri="{FF2B5EF4-FFF2-40B4-BE49-F238E27FC236}">
                      <a16:creationId xmlns:a16="http://schemas.microsoft.com/office/drawing/2014/main" id="{A4961C28-CAE5-4793-A521-7000D654903F}"/>
                    </a:ext>
                  </a:extLst>
                </p:cNvPr>
                <p:cNvSpPr/>
                <p:nvPr/>
              </p:nvSpPr>
              <p:spPr>
                <a:xfrm>
                  <a:off x="4728279" y="3822750"/>
                  <a:ext cx="1017291" cy="289003"/>
                </a:xfrm>
                <a:custGeom>
                  <a:avLst/>
                  <a:gdLst>
                    <a:gd name="connsiteX0" fmla="*/ 1017292 w 1017291"/>
                    <a:gd name="connsiteY0" fmla="*/ 1927 h 289003"/>
                    <a:gd name="connsiteX1" fmla="*/ 988391 w 1017291"/>
                    <a:gd name="connsiteY1" fmla="*/ 157988 h 289003"/>
                    <a:gd name="connsiteX2" fmla="*/ 832329 w 1017291"/>
                    <a:gd name="connsiteY2" fmla="*/ 289003 h 289003"/>
                    <a:gd name="connsiteX3" fmla="*/ 181109 w 1017291"/>
                    <a:gd name="connsiteY3" fmla="*/ 289003 h 289003"/>
                    <a:gd name="connsiteX4" fmla="*/ 23120 w 1017291"/>
                    <a:gd name="connsiteY4" fmla="*/ 154135 h 289003"/>
                    <a:gd name="connsiteX5" fmla="*/ 0 w 1017291"/>
                    <a:gd name="connsiteY5" fmla="*/ 0 h 289003"/>
                    <a:gd name="connsiteX6" fmla="*/ 1017292 w 1017291"/>
                    <a:gd name="connsiteY6" fmla="*/ 0 h 28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291" h="289003">
                      <a:moveTo>
                        <a:pt x="1017292" y="1927"/>
                      </a:moveTo>
                      <a:lnTo>
                        <a:pt x="988391" y="157988"/>
                      </a:lnTo>
                      <a:cubicBezTo>
                        <a:pt x="974904" y="233129"/>
                        <a:pt x="909397" y="289003"/>
                        <a:pt x="832329" y="289003"/>
                      </a:cubicBezTo>
                      <a:lnTo>
                        <a:pt x="181109" y="289003"/>
                      </a:lnTo>
                      <a:cubicBezTo>
                        <a:pt x="102114" y="289003"/>
                        <a:pt x="36607" y="231203"/>
                        <a:pt x="23120" y="154135"/>
                      </a:cubicBezTo>
                      <a:lnTo>
                        <a:pt x="0" y="0"/>
                      </a:lnTo>
                      <a:lnTo>
                        <a:pt x="1017292" y="0"/>
                      </a:lnTo>
                      <a:close/>
                    </a:path>
                  </a:pathLst>
                </a:custGeom>
                <a:solidFill>
                  <a:srgbClr val="FF4456">
                    <a:alpha val="4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5" name="图形 1">
                <a:extLst>
                  <a:ext uri="{FF2B5EF4-FFF2-40B4-BE49-F238E27FC236}">
                    <a16:creationId xmlns:a16="http://schemas.microsoft.com/office/drawing/2014/main" id="{4571EEA3-B436-434C-9F93-DFB2FDA88C16}"/>
                  </a:ext>
                </a:extLst>
              </p:cNvPr>
              <p:cNvGrpSpPr/>
              <p:nvPr/>
            </p:nvGrpSpPr>
            <p:grpSpPr>
              <a:xfrm>
                <a:off x="4142566" y="4678200"/>
                <a:ext cx="2184864" cy="364144"/>
                <a:chOff x="4142566" y="4678200"/>
                <a:chExt cx="2184864" cy="364144"/>
              </a:xfrm>
            </p:grpSpPr>
            <p:sp>
              <p:nvSpPr>
                <p:cNvPr id="299" name="任意多边形: 形状 298">
                  <a:extLst>
                    <a:ext uri="{FF2B5EF4-FFF2-40B4-BE49-F238E27FC236}">
                      <a16:creationId xmlns:a16="http://schemas.microsoft.com/office/drawing/2014/main" id="{4C1C5C3A-F0C7-49A1-A952-CA536AFECE58}"/>
                    </a:ext>
                  </a:extLst>
                </p:cNvPr>
                <p:cNvSpPr/>
                <p:nvPr/>
              </p:nvSpPr>
              <p:spPr>
                <a:xfrm>
                  <a:off x="4437349" y="4678200"/>
                  <a:ext cx="1612638" cy="69360"/>
                </a:xfrm>
                <a:custGeom>
                  <a:avLst/>
                  <a:gdLst>
                    <a:gd name="connsiteX0" fmla="*/ 1577958 w 1612638"/>
                    <a:gd name="connsiteY0" fmla="*/ 69361 h 69360"/>
                    <a:gd name="connsiteX1" fmla="*/ 34680 w 1612638"/>
                    <a:gd name="connsiteY1" fmla="*/ 69361 h 69360"/>
                    <a:gd name="connsiteX2" fmla="*/ 0 w 1612638"/>
                    <a:gd name="connsiteY2" fmla="*/ 34680 h 69360"/>
                    <a:gd name="connsiteX3" fmla="*/ 0 w 1612638"/>
                    <a:gd name="connsiteY3" fmla="*/ 34680 h 69360"/>
                    <a:gd name="connsiteX4" fmla="*/ 34680 w 1612638"/>
                    <a:gd name="connsiteY4" fmla="*/ 0 h 69360"/>
                    <a:gd name="connsiteX5" fmla="*/ 1577958 w 1612638"/>
                    <a:gd name="connsiteY5" fmla="*/ 0 h 69360"/>
                    <a:gd name="connsiteX6" fmla="*/ 1612638 w 1612638"/>
                    <a:gd name="connsiteY6" fmla="*/ 34680 h 69360"/>
                    <a:gd name="connsiteX7" fmla="*/ 1612638 w 1612638"/>
                    <a:gd name="connsiteY7" fmla="*/ 34680 h 69360"/>
                    <a:gd name="connsiteX8" fmla="*/ 1577958 w 1612638"/>
                    <a:gd name="connsiteY8" fmla="*/ 69361 h 6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638" h="69360">
                      <a:moveTo>
                        <a:pt x="1577958" y="69361"/>
                      </a:moveTo>
                      <a:lnTo>
                        <a:pt x="34680" y="69361"/>
                      </a:lnTo>
                      <a:cubicBezTo>
                        <a:pt x="15414" y="69361"/>
                        <a:pt x="0" y="53947"/>
                        <a:pt x="0" y="34680"/>
                      </a:cubicBezTo>
                      <a:lnTo>
                        <a:pt x="0" y="34680"/>
                      </a:lnTo>
                      <a:cubicBezTo>
                        <a:pt x="0" y="15414"/>
                        <a:pt x="15414" y="0"/>
                        <a:pt x="34680" y="0"/>
                      </a:cubicBezTo>
                      <a:lnTo>
                        <a:pt x="1577958" y="0"/>
                      </a:lnTo>
                      <a:cubicBezTo>
                        <a:pt x="1597225" y="0"/>
                        <a:pt x="1612638" y="15414"/>
                        <a:pt x="1612638" y="34680"/>
                      </a:cubicBezTo>
                      <a:lnTo>
                        <a:pt x="1612638" y="34680"/>
                      </a:lnTo>
                      <a:cubicBezTo>
                        <a:pt x="1610712" y="53947"/>
                        <a:pt x="1597225" y="69361"/>
                        <a:pt x="1577958" y="69361"/>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0" name="任意多边形: 形状 299">
                  <a:extLst>
                    <a:ext uri="{FF2B5EF4-FFF2-40B4-BE49-F238E27FC236}">
                      <a16:creationId xmlns:a16="http://schemas.microsoft.com/office/drawing/2014/main" id="{E168B8EC-6024-40C9-8985-2AC540552F6E}"/>
                    </a:ext>
                  </a:extLst>
                </p:cNvPr>
                <p:cNvSpPr/>
                <p:nvPr/>
              </p:nvSpPr>
              <p:spPr>
                <a:xfrm>
                  <a:off x="4142566" y="4745634"/>
                  <a:ext cx="421944" cy="295998"/>
                </a:xfrm>
                <a:custGeom>
                  <a:avLst/>
                  <a:gdLst>
                    <a:gd name="connsiteX0" fmla="*/ 0 w 421944"/>
                    <a:gd name="connsiteY0" fmla="*/ 292857 h 295998"/>
                    <a:gd name="connsiteX1" fmla="*/ 329464 w 421944"/>
                    <a:gd name="connsiteY1" fmla="*/ 0 h 295998"/>
                    <a:gd name="connsiteX2" fmla="*/ 421945 w 421944"/>
                    <a:gd name="connsiteY2" fmla="*/ 0 h 295998"/>
                    <a:gd name="connsiteX3" fmla="*/ 269736 w 421944"/>
                    <a:gd name="connsiteY3" fmla="*/ 285150 h 295998"/>
                    <a:gd name="connsiteX4" fmla="*/ 0 w 421944"/>
                    <a:gd name="connsiteY4" fmla="*/ 292857 h 295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944" h="295998">
                      <a:moveTo>
                        <a:pt x="0" y="292857"/>
                      </a:moveTo>
                      <a:cubicBezTo>
                        <a:pt x="0" y="292857"/>
                        <a:pt x="171475" y="0"/>
                        <a:pt x="329464" y="0"/>
                      </a:cubicBezTo>
                      <a:cubicBezTo>
                        <a:pt x="341024" y="0"/>
                        <a:pt x="421945" y="0"/>
                        <a:pt x="421945" y="0"/>
                      </a:cubicBezTo>
                      <a:cubicBezTo>
                        <a:pt x="421945" y="0"/>
                        <a:pt x="267810" y="65508"/>
                        <a:pt x="269736" y="285150"/>
                      </a:cubicBezTo>
                      <a:cubicBezTo>
                        <a:pt x="269736" y="287077"/>
                        <a:pt x="119455" y="302490"/>
                        <a:pt x="0" y="292857"/>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1" name="任意多边形: 形状 300">
                  <a:extLst>
                    <a:ext uri="{FF2B5EF4-FFF2-40B4-BE49-F238E27FC236}">
                      <a16:creationId xmlns:a16="http://schemas.microsoft.com/office/drawing/2014/main" id="{B3622B49-C648-4DB0-A816-6464921F6381}"/>
                    </a:ext>
                  </a:extLst>
                </p:cNvPr>
                <p:cNvSpPr/>
                <p:nvPr/>
              </p:nvSpPr>
              <p:spPr>
                <a:xfrm>
                  <a:off x="5905486" y="4745634"/>
                  <a:ext cx="421944" cy="295998"/>
                </a:xfrm>
                <a:custGeom>
                  <a:avLst/>
                  <a:gdLst>
                    <a:gd name="connsiteX0" fmla="*/ 421945 w 421944"/>
                    <a:gd name="connsiteY0" fmla="*/ 292857 h 295998"/>
                    <a:gd name="connsiteX1" fmla="*/ 92481 w 421944"/>
                    <a:gd name="connsiteY1" fmla="*/ 0 h 295998"/>
                    <a:gd name="connsiteX2" fmla="*/ 0 w 421944"/>
                    <a:gd name="connsiteY2" fmla="*/ 0 h 295998"/>
                    <a:gd name="connsiteX3" fmla="*/ 152208 w 421944"/>
                    <a:gd name="connsiteY3" fmla="*/ 285150 h 295998"/>
                    <a:gd name="connsiteX4" fmla="*/ 421945 w 421944"/>
                    <a:gd name="connsiteY4" fmla="*/ 292857 h 295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944" h="295998">
                      <a:moveTo>
                        <a:pt x="421945" y="292857"/>
                      </a:moveTo>
                      <a:cubicBezTo>
                        <a:pt x="421945" y="292857"/>
                        <a:pt x="250470" y="0"/>
                        <a:pt x="92481" y="0"/>
                      </a:cubicBezTo>
                      <a:cubicBezTo>
                        <a:pt x="80921" y="0"/>
                        <a:pt x="0" y="0"/>
                        <a:pt x="0" y="0"/>
                      </a:cubicBezTo>
                      <a:cubicBezTo>
                        <a:pt x="0" y="0"/>
                        <a:pt x="154135" y="65508"/>
                        <a:pt x="152208" y="285150"/>
                      </a:cubicBezTo>
                      <a:cubicBezTo>
                        <a:pt x="154135" y="287077"/>
                        <a:pt x="304417" y="302490"/>
                        <a:pt x="421945" y="292857"/>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2" name="任意多边形: 形状 301">
                  <a:extLst>
                    <a:ext uri="{FF2B5EF4-FFF2-40B4-BE49-F238E27FC236}">
                      <a16:creationId xmlns:a16="http://schemas.microsoft.com/office/drawing/2014/main" id="{0E4D719F-D09D-4F69-AA80-39F4BEC4C46C}"/>
                    </a:ext>
                  </a:extLst>
                </p:cNvPr>
                <p:cNvSpPr/>
                <p:nvPr/>
              </p:nvSpPr>
              <p:spPr>
                <a:xfrm>
                  <a:off x="4144493" y="4747561"/>
                  <a:ext cx="420018" cy="294783"/>
                </a:xfrm>
                <a:custGeom>
                  <a:avLst/>
                  <a:gdLst>
                    <a:gd name="connsiteX0" fmla="*/ 420018 w 420018"/>
                    <a:gd name="connsiteY0" fmla="*/ 0 h 294783"/>
                    <a:gd name="connsiteX1" fmla="*/ 267810 w 420018"/>
                    <a:gd name="connsiteY1" fmla="*/ 285150 h 294783"/>
                    <a:gd name="connsiteX2" fmla="*/ 113675 w 420018"/>
                    <a:gd name="connsiteY2" fmla="*/ 294783 h 294783"/>
                    <a:gd name="connsiteX3" fmla="*/ 111748 w 420018"/>
                    <a:gd name="connsiteY3" fmla="*/ 294783 h 294783"/>
                    <a:gd name="connsiteX4" fmla="*/ 0 w 420018"/>
                    <a:gd name="connsiteY4" fmla="*/ 292857 h 294783"/>
                    <a:gd name="connsiteX5" fmla="*/ 329464 w 420018"/>
                    <a:gd name="connsiteY5" fmla="*/ 0 h 294783"/>
                    <a:gd name="connsiteX6" fmla="*/ 420018 w 420018"/>
                    <a:gd name="connsiteY6" fmla="*/ 0 h 29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018" h="294783">
                      <a:moveTo>
                        <a:pt x="420018" y="0"/>
                      </a:moveTo>
                      <a:cubicBezTo>
                        <a:pt x="420018" y="0"/>
                        <a:pt x="265883" y="65507"/>
                        <a:pt x="267810" y="285150"/>
                      </a:cubicBezTo>
                      <a:cubicBezTo>
                        <a:pt x="267810" y="285150"/>
                        <a:pt x="196522" y="292857"/>
                        <a:pt x="113675" y="294783"/>
                      </a:cubicBezTo>
                      <a:lnTo>
                        <a:pt x="111748" y="294783"/>
                      </a:lnTo>
                      <a:cubicBezTo>
                        <a:pt x="75141" y="294783"/>
                        <a:pt x="36607" y="294783"/>
                        <a:pt x="0" y="292857"/>
                      </a:cubicBezTo>
                      <a:cubicBezTo>
                        <a:pt x="0" y="292857"/>
                        <a:pt x="171475" y="0"/>
                        <a:pt x="329464" y="0"/>
                      </a:cubicBezTo>
                      <a:lnTo>
                        <a:pt x="420018" y="0"/>
                      </a:ln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3" name="任意多边形: 形状 302">
                  <a:extLst>
                    <a:ext uri="{FF2B5EF4-FFF2-40B4-BE49-F238E27FC236}">
                      <a16:creationId xmlns:a16="http://schemas.microsoft.com/office/drawing/2014/main" id="{3A4C2F1D-98BF-4B77-BC7C-4F5BD7255B3C}"/>
                    </a:ext>
                  </a:extLst>
                </p:cNvPr>
                <p:cNvSpPr/>
                <p:nvPr/>
              </p:nvSpPr>
              <p:spPr>
                <a:xfrm>
                  <a:off x="4215780" y="4747561"/>
                  <a:ext cx="348730" cy="294783"/>
                </a:xfrm>
                <a:custGeom>
                  <a:avLst/>
                  <a:gdLst>
                    <a:gd name="connsiteX0" fmla="*/ 348731 w 348730"/>
                    <a:gd name="connsiteY0" fmla="*/ 0 h 294783"/>
                    <a:gd name="connsiteX1" fmla="*/ 196522 w 348730"/>
                    <a:gd name="connsiteY1" fmla="*/ 285150 h 294783"/>
                    <a:gd name="connsiteX2" fmla="*/ 42387 w 348730"/>
                    <a:gd name="connsiteY2" fmla="*/ 294783 h 294783"/>
                    <a:gd name="connsiteX3" fmla="*/ 40460 w 348730"/>
                    <a:gd name="connsiteY3" fmla="*/ 294783 h 294783"/>
                    <a:gd name="connsiteX4" fmla="*/ 0 w 348730"/>
                    <a:gd name="connsiteY4" fmla="*/ 292857 h 294783"/>
                    <a:gd name="connsiteX5" fmla="*/ 329464 w 348730"/>
                    <a:gd name="connsiteY5" fmla="*/ 0 h 294783"/>
                    <a:gd name="connsiteX6" fmla="*/ 348731 w 348730"/>
                    <a:gd name="connsiteY6" fmla="*/ 0 h 29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730" h="294783">
                      <a:moveTo>
                        <a:pt x="348731" y="0"/>
                      </a:moveTo>
                      <a:cubicBezTo>
                        <a:pt x="348731" y="0"/>
                        <a:pt x="194596" y="65507"/>
                        <a:pt x="196522" y="285150"/>
                      </a:cubicBezTo>
                      <a:cubicBezTo>
                        <a:pt x="196522" y="285150"/>
                        <a:pt x="125235" y="292857"/>
                        <a:pt x="42387" y="294783"/>
                      </a:cubicBezTo>
                      <a:lnTo>
                        <a:pt x="40460" y="294783"/>
                      </a:lnTo>
                      <a:cubicBezTo>
                        <a:pt x="26974" y="294783"/>
                        <a:pt x="13487" y="292857"/>
                        <a:pt x="0" y="292857"/>
                      </a:cubicBezTo>
                      <a:cubicBezTo>
                        <a:pt x="0" y="292857"/>
                        <a:pt x="171475" y="0"/>
                        <a:pt x="329464" y="0"/>
                      </a:cubicBezTo>
                      <a:lnTo>
                        <a:pt x="348731" y="0"/>
                      </a:lnTo>
                      <a:close/>
                    </a:path>
                  </a:pathLst>
                </a:custGeom>
                <a:solidFill>
                  <a:srgbClr val="FF8A4F">
                    <a:alpha val="43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4" name="任意多边形: 形状 303">
                  <a:extLst>
                    <a:ext uri="{FF2B5EF4-FFF2-40B4-BE49-F238E27FC236}">
                      <a16:creationId xmlns:a16="http://schemas.microsoft.com/office/drawing/2014/main" id="{BAFF6248-EA07-4298-BB1D-7D0DB5939788}"/>
                    </a:ext>
                  </a:extLst>
                </p:cNvPr>
                <p:cNvSpPr/>
                <p:nvPr/>
              </p:nvSpPr>
              <p:spPr>
                <a:xfrm>
                  <a:off x="5905486" y="4745634"/>
                  <a:ext cx="421944" cy="294783"/>
                </a:xfrm>
                <a:custGeom>
                  <a:avLst/>
                  <a:gdLst>
                    <a:gd name="connsiteX0" fmla="*/ 421945 w 421944"/>
                    <a:gd name="connsiteY0" fmla="*/ 292857 h 294783"/>
                    <a:gd name="connsiteX1" fmla="*/ 310197 w 421944"/>
                    <a:gd name="connsiteY1" fmla="*/ 294783 h 294783"/>
                    <a:gd name="connsiteX2" fmla="*/ 152208 w 421944"/>
                    <a:gd name="connsiteY2" fmla="*/ 285150 h 294783"/>
                    <a:gd name="connsiteX3" fmla="*/ 0 w 421944"/>
                    <a:gd name="connsiteY3" fmla="*/ 0 h 294783"/>
                    <a:gd name="connsiteX4" fmla="*/ 92481 w 421944"/>
                    <a:gd name="connsiteY4" fmla="*/ 0 h 294783"/>
                    <a:gd name="connsiteX5" fmla="*/ 421945 w 421944"/>
                    <a:gd name="connsiteY5" fmla="*/ 292857 h 29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944" h="294783">
                      <a:moveTo>
                        <a:pt x="421945" y="292857"/>
                      </a:moveTo>
                      <a:cubicBezTo>
                        <a:pt x="385338" y="294783"/>
                        <a:pt x="346804" y="294783"/>
                        <a:pt x="310197" y="294783"/>
                      </a:cubicBezTo>
                      <a:cubicBezTo>
                        <a:pt x="225423" y="292857"/>
                        <a:pt x="152208" y="285150"/>
                        <a:pt x="152208" y="285150"/>
                      </a:cubicBezTo>
                      <a:cubicBezTo>
                        <a:pt x="154135" y="65508"/>
                        <a:pt x="0" y="0"/>
                        <a:pt x="0" y="0"/>
                      </a:cubicBezTo>
                      <a:lnTo>
                        <a:pt x="92481" y="0"/>
                      </a:lnTo>
                      <a:cubicBezTo>
                        <a:pt x="250470" y="1927"/>
                        <a:pt x="421945" y="292857"/>
                        <a:pt x="421945" y="292857"/>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5" name="任意多边形: 形状 304">
                  <a:extLst>
                    <a:ext uri="{FF2B5EF4-FFF2-40B4-BE49-F238E27FC236}">
                      <a16:creationId xmlns:a16="http://schemas.microsoft.com/office/drawing/2014/main" id="{553ED708-4B90-4A58-A5E0-F493FA38ACE2}"/>
                    </a:ext>
                  </a:extLst>
                </p:cNvPr>
                <p:cNvSpPr/>
                <p:nvPr/>
              </p:nvSpPr>
              <p:spPr>
                <a:xfrm>
                  <a:off x="5907413" y="4745634"/>
                  <a:ext cx="350657" cy="294783"/>
                </a:xfrm>
                <a:custGeom>
                  <a:avLst/>
                  <a:gdLst>
                    <a:gd name="connsiteX0" fmla="*/ 350657 w 350657"/>
                    <a:gd name="connsiteY0" fmla="*/ 292857 h 294783"/>
                    <a:gd name="connsiteX1" fmla="*/ 310197 w 350657"/>
                    <a:gd name="connsiteY1" fmla="*/ 294783 h 294783"/>
                    <a:gd name="connsiteX2" fmla="*/ 152208 w 350657"/>
                    <a:gd name="connsiteY2" fmla="*/ 285150 h 294783"/>
                    <a:gd name="connsiteX3" fmla="*/ 0 w 350657"/>
                    <a:gd name="connsiteY3" fmla="*/ 0 h 294783"/>
                    <a:gd name="connsiteX4" fmla="*/ 23120 w 350657"/>
                    <a:gd name="connsiteY4" fmla="*/ 0 h 294783"/>
                    <a:gd name="connsiteX5" fmla="*/ 350657 w 350657"/>
                    <a:gd name="connsiteY5" fmla="*/ 292857 h 29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657" h="294783">
                      <a:moveTo>
                        <a:pt x="350657" y="292857"/>
                      </a:moveTo>
                      <a:cubicBezTo>
                        <a:pt x="337171" y="294783"/>
                        <a:pt x="323684" y="294783"/>
                        <a:pt x="310197" y="294783"/>
                      </a:cubicBezTo>
                      <a:cubicBezTo>
                        <a:pt x="225423" y="292857"/>
                        <a:pt x="152208" y="285150"/>
                        <a:pt x="152208" y="285150"/>
                      </a:cubicBezTo>
                      <a:cubicBezTo>
                        <a:pt x="154135" y="65508"/>
                        <a:pt x="0" y="0"/>
                        <a:pt x="0" y="0"/>
                      </a:cubicBezTo>
                      <a:lnTo>
                        <a:pt x="23120" y="0"/>
                      </a:lnTo>
                      <a:cubicBezTo>
                        <a:pt x="179182" y="1927"/>
                        <a:pt x="350657" y="292857"/>
                        <a:pt x="350657" y="292857"/>
                      </a:cubicBezTo>
                      <a:close/>
                    </a:path>
                  </a:pathLst>
                </a:custGeom>
                <a:solidFill>
                  <a:srgbClr val="FF8A4F">
                    <a:alpha val="43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6" name="图形 1">
                <a:extLst>
                  <a:ext uri="{FF2B5EF4-FFF2-40B4-BE49-F238E27FC236}">
                    <a16:creationId xmlns:a16="http://schemas.microsoft.com/office/drawing/2014/main" id="{66C339B1-3E43-40FB-85E6-F05E1A0959F1}"/>
                  </a:ext>
                </a:extLst>
              </p:cNvPr>
              <p:cNvGrpSpPr/>
              <p:nvPr/>
            </p:nvGrpSpPr>
            <p:grpSpPr>
              <a:xfrm>
                <a:off x="4143251" y="3496162"/>
                <a:ext cx="395512" cy="543771"/>
                <a:chOff x="4143251" y="3496162"/>
                <a:chExt cx="395512" cy="543771"/>
              </a:xfrm>
            </p:grpSpPr>
            <p:sp>
              <p:nvSpPr>
                <p:cNvPr id="296" name="任意多边形: 形状 295">
                  <a:extLst>
                    <a:ext uri="{FF2B5EF4-FFF2-40B4-BE49-F238E27FC236}">
                      <a16:creationId xmlns:a16="http://schemas.microsoft.com/office/drawing/2014/main" id="{8ED97BF2-2E6B-4A33-BC17-77966EEDC0F8}"/>
                    </a:ext>
                  </a:extLst>
                </p:cNvPr>
                <p:cNvSpPr/>
                <p:nvPr/>
              </p:nvSpPr>
              <p:spPr>
                <a:xfrm>
                  <a:off x="4143251" y="3496162"/>
                  <a:ext cx="353826" cy="543771"/>
                </a:xfrm>
                <a:custGeom>
                  <a:avLst/>
                  <a:gdLst>
                    <a:gd name="connsiteX0" fmla="*/ 5095 w 353826"/>
                    <a:gd name="connsiteY0" fmla="*/ 261081 h 543771"/>
                    <a:gd name="connsiteX1" fmla="*/ 101430 w 353826"/>
                    <a:gd name="connsiteY1" fmla="*/ 145480 h 543771"/>
                    <a:gd name="connsiteX2" fmla="*/ 82163 w 353826"/>
                    <a:gd name="connsiteY2" fmla="*/ 70339 h 543771"/>
                    <a:gd name="connsiteX3" fmla="*/ 103357 w 353826"/>
                    <a:gd name="connsiteY3" fmla="*/ 29878 h 543771"/>
                    <a:gd name="connsiteX4" fmla="*/ 244005 w 353826"/>
                    <a:gd name="connsiteY4" fmla="*/ 4831 h 543771"/>
                    <a:gd name="connsiteX5" fmla="*/ 353826 w 353826"/>
                    <a:gd name="connsiteY5" fmla="*/ 311175 h 543771"/>
                    <a:gd name="connsiteX6" fmla="*/ 168864 w 353826"/>
                    <a:gd name="connsiteY6" fmla="*/ 374756 h 543771"/>
                    <a:gd name="connsiteX7" fmla="*/ 143817 w 353826"/>
                    <a:gd name="connsiteY7" fmla="*/ 542378 h 543771"/>
                    <a:gd name="connsiteX8" fmla="*/ 5095 w 353826"/>
                    <a:gd name="connsiteY8" fmla="*/ 261081 h 54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826" h="543771">
                      <a:moveTo>
                        <a:pt x="5095" y="261081"/>
                      </a:moveTo>
                      <a:cubicBezTo>
                        <a:pt x="5095" y="261081"/>
                        <a:pt x="-33438" y="168600"/>
                        <a:pt x="101430" y="145480"/>
                      </a:cubicBezTo>
                      <a:lnTo>
                        <a:pt x="82163" y="70339"/>
                      </a:lnTo>
                      <a:cubicBezTo>
                        <a:pt x="78310" y="52999"/>
                        <a:pt x="86016" y="35658"/>
                        <a:pt x="103357" y="29878"/>
                      </a:cubicBezTo>
                      <a:cubicBezTo>
                        <a:pt x="145744" y="14465"/>
                        <a:pt x="220884" y="-10582"/>
                        <a:pt x="244005" y="4831"/>
                      </a:cubicBezTo>
                      <a:lnTo>
                        <a:pt x="353826" y="311175"/>
                      </a:lnTo>
                      <a:lnTo>
                        <a:pt x="168864" y="374756"/>
                      </a:lnTo>
                      <a:cubicBezTo>
                        <a:pt x="168864" y="374756"/>
                        <a:pt x="193911" y="561644"/>
                        <a:pt x="143817" y="542378"/>
                      </a:cubicBezTo>
                      <a:cubicBezTo>
                        <a:pt x="139964" y="542378"/>
                        <a:pt x="64823" y="501917"/>
                        <a:pt x="5095" y="261081"/>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7" name="任意多边形: 形状 296">
                  <a:extLst>
                    <a:ext uri="{FF2B5EF4-FFF2-40B4-BE49-F238E27FC236}">
                      <a16:creationId xmlns:a16="http://schemas.microsoft.com/office/drawing/2014/main" id="{2589375E-E135-456B-BEA7-C7E7B9349CF7}"/>
                    </a:ext>
                  </a:extLst>
                </p:cNvPr>
                <p:cNvSpPr/>
                <p:nvPr/>
              </p:nvSpPr>
              <p:spPr>
                <a:xfrm>
                  <a:off x="4312834" y="3804612"/>
                  <a:ext cx="225929" cy="213960"/>
                </a:xfrm>
                <a:custGeom>
                  <a:avLst/>
                  <a:gdLst>
                    <a:gd name="connsiteX0" fmla="*/ 1207 w 225929"/>
                    <a:gd name="connsiteY0" fmla="*/ 81719 h 213960"/>
                    <a:gd name="connsiteX1" fmla="*/ 43594 w 225929"/>
                    <a:gd name="connsiteY1" fmla="*/ 203100 h 213960"/>
                    <a:gd name="connsiteX2" fmla="*/ 64788 w 225929"/>
                    <a:gd name="connsiteY2" fmla="*/ 212734 h 213960"/>
                    <a:gd name="connsiteX3" fmla="*/ 215069 w 225929"/>
                    <a:gd name="connsiteY3" fmla="*/ 160713 h 213960"/>
                    <a:gd name="connsiteX4" fmla="*/ 224703 w 225929"/>
                    <a:gd name="connsiteY4" fmla="*/ 139520 h 213960"/>
                    <a:gd name="connsiteX5" fmla="*/ 182316 w 225929"/>
                    <a:gd name="connsiteY5" fmla="*/ 2725 h 213960"/>
                    <a:gd name="connsiteX6" fmla="*/ 178462 w 225929"/>
                    <a:gd name="connsiteY6" fmla="*/ 798 h 213960"/>
                    <a:gd name="connsiteX7" fmla="*/ 12767 w 225929"/>
                    <a:gd name="connsiteY7" fmla="*/ 56672 h 213960"/>
                    <a:gd name="connsiteX8" fmla="*/ 1207 w 225929"/>
                    <a:gd name="connsiteY8" fmla="*/ 81719 h 21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929" h="213960">
                      <a:moveTo>
                        <a:pt x="1207" y="81719"/>
                      </a:moveTo>
                      <a:lnTo>
                        <a:pt x="43594" y="203100"/>
                      </a:lnTo>
                      <a:cubicBezTo>
                        <a:pt x="47448" y="210807"/>
                        <a:pt x="55154" y="216587"/>
                        <a:pt x="64788" y="212734"/>
                      </a:cubicBezTo>
                      <a:lnTo>
                        <a:pt x="215069" y="160713"/>
                      </a:lnTo>
                      <a:cubicBezTo>
                        <a:pt x="222776" y="156860"/>
                        <a:pt x="228556" y="149153"/>
                        <a:pt x="224703" y="139520"/>
                      </a:cubicBezTo>
                      <a:lnTo>
                        <a:pt x="182316" y="2725"/>
                      </a:lnTo>
                      <a:cubicBezTo>
                        <a:pt x="182316" y="798"/>
                        <a:pt x="180389" y="-1129"/>
                        <a:pt x="178462" y="798"/>
                      </a:cubicBezTo>
                      <a:lnTo>
                        <a:pt x="12767" y="56672"/>
                      </a:lnTo>
                      <a:cubicBezTo>
                        <a:pt x="3134" y="64379"/>
                        <a:pt x="-2646" y="74012"/>
                        <a:pt x="1207" y="81719"/>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8" name="任意多边形: 形状 297">
                  <a:extLst>
                    <a:ext uri="{FF2B5EF4-FFF2-40B4-BE49-F238E27FC236}">
                      <a16:creationId xmlns:a16="http://schemas.microsoft.com/office/drawing/2014/main" id="{8A44C018-DD1C-43C2-852C-75A179061F68}"/>
                    </a:ext>
                  </a:extLst>
                </p:cNvPr>
                <p:cNvSpPr/>
                <p:nvPr/>
              </p:nvSpPr>
              <p:spPr>
                <a:xfrm>
                  <a:off x="4169990" y="3670542"/>
                  <a:ext cx="83589" cy="199395"/>
                </a:xfrm>
                <a:custGeom>
                  <a:avLst/>
                  <a:gdLst>
                    <a:gd name="connsiteX0" fmla="*/ 72764 w 83589"/>
                    <a:gd name="connsiteY0" fmla="*/ 0 h 199395"/>
                    <a:gd name="connsiteX1" fmla="*/ 61204 w 83589"/>
                    <a:gd name="connsiteY1" fmla="*/ 196522 h 199395"/>
                    <a:gd name="connsiteX2" fmla="*/ 11110 w 83589"/>
                    <a:gd name="connsiteY2" fmla="*/ 104041 h 199395"/>
                    <a:gd name="connsiteX3" fmla="*/ 1477 w 83589"/>
                    <a:gd name="connsiteY3" fmla="*/ 46241 h 199395"/>
                    <a:gd name="connsiteX4" fmla="*/ 72764 w 83589"/>
                    <a:gd name="connsiteY4" fmla="*/ 0 h 199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9" h="199395">
                      <a:moveTo>
                        <a:pt x="72764" y="0"/>
                      </a:moveTo>
                      <a:cubicBezTo>
                        <a:pt x="72764" y="0"/>
                        <a:pt x="103591" y="227349"/>
                        <a:pt x="61204" y="196522"/>
                      </a:cubicBezTo>
                      <a:lnTo>
                        <a:pt x="11110" y="104041"/>
                      </a:lnTo>
                      <a:cubicBezTo>
                        <a:pt x="1477" y="86701"/>
                        <a:pt x="-2377" y="65507"/>
                        <a:pt x="1477" y="46241"/>
                      </a:cubicBezTo>
                      <a:cubicBezTo>
                        <a:pt x="7257" y="19267"/>
                        <a:pt x="28450" y="1927"/>
                        <a:pt x="72764" y="0"/>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7" name="图形 1">
                <a:extLst>
                  <a:ext uri="{FF2B5EF4-FFF2-40B4-BE49-F238E27FC236}">
                    <a16:creationId xmlns:a16="http://schemas.microsoft.com/office/drawing/2014/main" id="{E42046E2-2CAB-4C94-82E2-951722C4BA1F}"/>
                  </a:ext>
                </a:extLst>
              </p:cNvPr>
              <p:cNvGrpSpPr/>
              <p:nvPr/>
            </p:nvGrpSpPr>
            <p:grpSpPr>
              <a:xfrm>
                <a:off x="5894626" y="3496162"/>
                <a:ext cx="395512" cy="543771"/>
                <a:chOff x="5894626" y="3496162"/>
                <a:chExt cx="395512" cy="543771"/>
              </a:xfrm>
            </p:grpSpPr>
            <p:sp>
              <p:nvSpPr>
                <p:cNvPr id="293" name="任意多边形: 形状 292">
                  <a:extLst>
                    <a:ext uri="{FF2B5EF4-FFF2-40B4-BE49-F238E27FC236}">
                      <a16:creationId xmlns:a16="http://schemas.microsoft.com/office/drawing/2014/main" id="{D3B8D576-0B6A-459A-8AB2-3B64060B56C4}"/>
                    </a:ext>
                  </a:extLst>
                </p:cNvPr>
                <p:cNvSpPr/>
                <p:nvPr/>
              </p:nvSpPr>
              <p:spPr>
                <a:xfrm>
                  <a:off x="5936313" y="3496162"/>
                  <a:ext cx="353825" cy="543771"/>
                </a:xfrm>
                <a:custGeom>
                  <a:avLst/>
                  <a:gdLst>
                    <a:gd name="connsiteX0" fmla="*/ 348731 w 353825"/>
                    <a:gd name="connsiteY0" fmla="*/ 261081 h 543771"/>
                    <a:gd name="connsiteX1" fmla="*/ 252396 w 353825"/>
                    <a:gd name="connsiteY1" fmla="*/ 145480 h 543771"/>
                    <a:gd name="connsiteX2" fmla="*/ 271663 w 353825"/>
                    <a:gd name="connsiteY2" fmla="*/ 70339 h 543771"/>
                    <a:gd name="connsiteX3" fmla="*/ 250470 w 353825"/>
                    <a:gd name="connsiteY3" fmla="*/ 29878 h 543771"/>
                    <a:gd name="connsiteX4" fmla="*/ 109821 w 353825"/>
                    <a:gd name="connsiteY4" fmla="*/ 4831 h 543771"/>
                    <a:gd name="connsiteX5" fmla="*/ 0 w 353825"/>
                    <a:gd name="connsiteY5" fmla="*/ 311175 h 543771"/>
                    <a:gd name="connsiteX6" fmla="*/ 184962 w 353825"/>
                    <a:gd name="connsiteY6" fmla="*/ 374756 h 543771"/>
                    <a:gd name="connsiteX7" fmla="*/ 210009 w 353825"/>
                    <a:gd name="connsiteY7" fmla="*/ 542378 h 543771"/>
                    <a:gd name="connsiteX8" fmla="*/ 348731 w 353825"/>
                    <a:gd name="connsiteY8" fmla="*/ 261081 h 54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825" h="543771">
                      <a:moveTo>
                        <a:pt x="348731" y="261081"/>
                      </a:moveTo>
                      <a:cubicBezTo>
                        <a:pt x="348731" y="261081"/>
                        <a:pt x="387264" y="168600"/>
                        <a:pt x="252396" y="145480"/>
                      </a:cubicBezTo>
                      <a:lnTo>
                        <a:pt x="271663" y="70339"/>
                      </a:lnTo>
                      <a:cubicBezTo>
                        <a:pt x="275516" y="52999"/>
                        <a:pt x="267810" y="35658"/>
                        <a:pt x="250470" y="29878"/>
                      </a:cubicBezTo>
                      <a:cubicBezTo>
                        <a:pt x="208082" y="14465"/>
                        <a:pt x="132942" y="-10582"/>
                        <a:pt x="109821" y="4831"/>
                      </a:cubicBezTo>
                      <a:lnTo>
                        <a:pt x="0" y="311175"/>
                      </a:lnTo>
                      <a:lnTo>
                        <a:pt x="184962" y="374756"/>
                      </a:lnTo>
                      <a:cubicBezTo>
                        <a:pt x="184962" y="374756"/>
                        <a:pt x="159915" y="561644"/>
                        <a:pt x="210009" y="542378"/>
                      </a:cubicBezTo>
                      <a:cubicBezTo>
                        <a:pt x="213862" y="542378"/>
                        <a:pt x="289003" y="501917"/>
                        <a:pt x="348731" y="261081"/>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4" name="任意多边形: 形状 293">
                  <a:extLst>
                    <a:ext uri="{FF2B5EF4-FFF2-40B4-BE49-F238E27FC236}">
                      <a16:creationId xmlns:a16="http://schemas.microsoft.com/office/drawing/2014/main" id="{3014D44A-FF91-4246-9D2E-1F841FC7002B}"/>
                    </a:ext>
                  </a:extLst>
                </p:cNvPr>
                <p:cNvSpPr/>
                <p:nvPr/>
              </p:nvSpPr>
              <p:spPr>
                <a:xfrm>
                  <a:off x="5894626" y="3804612"/>
                  <a:ext cx="225929" cy="213960"/>
                </a:xfrm>
                <a:custGeom>
                  <a:avLst/>
                  <a:gdLst>
                    <a:gd name="connsiteX0" fmla="*/ 224722 w 225929"/>
                    <a:gd name="connsiteY0" fmla="*/ 81719 h 213960"/>
                    <a:gd name="connsiteX1" fmla="*/ 182335 w 225929"/>
                    <a:gd name="connsiteY1" fmla="*/ 203100 h 213960"/>
                    <a:gd name="connsiteX2" fmla="*/ 161142 w 225929"/>
                    <a:gd name="connsiteY2" fmla="*/ 212734 h 213960"/>
                    <a:gd name="connsiteX3" fmla="*/ 10860 w 225929"/>
                    <a:gd name="connsiteY3" fmla="*/ 160713 h 213960"/>
                    <a:gd name="connsiteX4" fmla="*/ 1227 w 225929"/>
                    <a:gd name="connsiteY4" fmla="*/ 139520 h 213960"/>
                    <a:gd name="connsiteX5" fmla="*/ 43614 w 225929"/>
                    <a:gd name="connsiteY5" fmla="*/ 2725 h 213960"/>
                    <a:gd name="connsiteX6" fmla="*/ 47467 w 225929"/>
                    <a:gd name="connsiteY6" fmla="*/ 798 h 213960"/>
                    <a:gd name="connsiteX7" fmla="*/ 213162 w 225929"/>
                    <a:gd name="connsiteY7" fmla="*/ 56672 h 213960"/>
                    <a:gd name="connsiteX8" fmla="*/ 224722 w 225929"/>
                    <a:gd name="connsiteY8" fmla="*/ 81719 h 21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929" h="213960">
                      <a:moveTo>
                        <a:pt x="224722" y="81719"/>
                      </a:moveTo>
                      <a:lnTo>
                        <a:pt x="182335" y="203100"/>
                      </a:lnTo>
                      <a:cubicBezTo>
                        <a:pt x="178482" y="210807"/>
                        <a:pt x="170775" y="216587"/>
                        <a:pt x="161142" y="212734"/>
                      </a:cubicBezTo>
                      <a:lnTo>
                        <a:pt x="10860" y="160713"/>
                      </a:lnTo>
                      <a:cubicBezTo>
                        <a:pt x="3153" y="156860"/>
                        <a:pt x="-2627" y="149153"/>
                        <a:pt x="1227" y="139520"/>
                      </a:cubicBezTo>
                      <a:lnTo>
                        <a:pt x="43614" y="2725"/>
                      </a:lnTo>
                      <a:cubicBezTo>
                        <a:pt x="43614" y="798"/>
                        <a:pt x="45540" y="-1129"/>
                        <a:pt x="47467" y="798"/>
                      </a:cubicBezTo>
                      <a:lnTo>
                        <a:pt x="213162" y="56672"/>
                      </a:lnTo>
                      <a:cubicBezTo>
                        <a:pt x="222796" y="64379"/>
                        <a:pt x="228576" y="74012"/>
                        <a:pt x="224722" y="81719"/>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5" name="任意多边形: 形状 294">
                  <a:extLst>
                    <a:ext uri="{FF2B5EF4-FFF2-40B4-BE49-F238E27FC236}">
                      <a16:creationId xmlns:a16="http://schemas.microsoft.com/office/drawing/2014/main" id="{C87C99FE-F005-4705-94A4-C90DF9B97B2D}"/>
                    </a:ext>
                  </a:extLst>
                </p:cNvPr>
                <p:cNvSpPr/>
                <p:nvPr/>
              </p:nvSpPr>
              <p:spPr>
                <a:xfrm>
                  <a:off x="6179810" y="3670542"/>
                  <a:ext cx="83589" cy="199395"/>
                </a:xfrm>
                <a:custGeom>
                  <a:avLst/>
                  <a:gdLst>
                    <a:gd name="connsiteX0" fmla="*/ 10825 w 83589"/>
                    <a:gd name="connsiteY0" fmla="*/ 0 h 199395"/>
                    <a:gd name="connsiteX1" fmla="*/ 22385 w 83589"/>
                    <a:gd name="connsiteY1" fmla="*/ 196522 h 199395"/>
                    <a:gd name="connsiteX2" fmla="*/ 72480 w 83589"/>
                    <a:gd name="connsiteY2" fmla="*/ 104041 h 199395"/>
                    <a:gd name="connsiteX3" fmla="*/ 82113 w 83589"/>
                    <a:gd name="connsiteY3" fmla="*/ 46241 h 199395"/>
                    <a:gd name="connsiteX4" fmla="*/ 10825 w 83589"/>
                    <a:gd name="connsiteY4" fmla="*/ 0 h 199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9" h="199395">
                      <a:moveTo>
                        <a:pt x="10825" y="0"/>
                      </a:moveTo>
                      <a:cubicBezTo>
                        <a:pt x="10825" y="0"/>
                        <a:pt x="-20002" y="227349"/>
                        <a:pt x="22385" y="196522"/>
                      </a:cubicBezTo>
                      <a:lnTo>
                        <a:pt x="72480" y="104041"/>
                      </a:lnTo>
                      <a:cubicBezTo>
                        <a:pt x="82113" y="86701"/>
                        <a:pt x="85966" y="65507"/>
                        <a:pt x="82113" y="46241"/>
                      </a:cubicBezTo>
                      <a:cubicBezTo>
                        <a:pt x="76333" y="19267"/>
                        <a:pt x="55139" y="1927"/>
                        <a:pt x="10825" y="0"/>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8" name="图形 1">
                <a:extLst>
                  <a:ext uri="{FF2B5EF4-FFF2-40B4-BE49-F238E27FC236}">
                    <a16:creationId xmlns:a16="http://schemas.microsoft.com/office/drawing/2014/main" id="{20B7FD87-0CF5-43F9-B94C-9950B7780A1A}"/>
                  </a:ext>
                </a:extLst>
              </p:cNvPr>
              <p:cNvGrpSpPr/>
              <p:nvPr/>
            </p:nvGrpSpPr>
            <p:grpSpPr>
              <a:xfrm>
                <a:off x="4422967" y="2877603"/>
                <a:ext cx="2076074" cy="2218766"/>
                <a:chOff x="4422967" y="2877603"/>
                <a:chExt cx="2076074" cy="2218766"/>
              </a:xfrm>
            </p:grpSpPr>
            <p:sp>
              <p:nvSpPr>
                <p:cNvPr id="285" name="任意多边形: 形状 284">
                  <a:extLst>
                    <a:ext uri="{FF2B5EF4-FFF2-40B4-BE49-F238E27FC236}">
                      <a16:creationId xmlns:a16="http://schemas.microsoft.com/office/drawing/2014/main" id="{56C53E29-3212-41F0-A7AD-4D8689135BDF}"/>
                    </a:ext>
                  </a:extLst>
                </p:cNvPr>
                <p:cNvSpPr/>
                <p:nvPr/>
              </p:nvSpPr>
              <p:spPr>
                <a:xfrm>
                  <a:off x="6256143" y="4396601"/>
                  <a:ext cx="225422" cy="643816"/>
                </a:xfrm>
                <a:custGeom>
                  <a:avLst/>
                  <a:gdLst>
                    <a:gd name="connsiteX0" fmla="*/ 0 w 225422"/>
                    <a:gd name="connsiteY0" fmla="*/ 643817 h 643816"/>
                    <a:gd name="connsiteX1" fmla="*/ 73214 w 225422"/>
                    <a:gd name="connsiteY1" fmla="*/ 641890 h 643816"/>
                    <a:gd name="connsiteX2" fmla="*/ 208082 w 225422"/>
                    <a:gd name="connsiteY2" fmla="*/ 150584 h 643816"/>
                    <a:gd name="connsiteX3" fmla="*/ 159915 w 225422"/>
                    <a:gd name="connsiteY3" fmla="*/ 310499 h 643816"/>
                    <a:gd name="connsiteX4" fmla="*/ 142575 w 225422"/>
                    <a:gd name="connsiteY4" fmla="*/ 323986 h 643816"/>
                    <a:gd name="connsiteX5" fmla="*/ 134868 w 225422"/>
                    <a:gd name="connsiteY5" fmla="*/ 322060 h 643816"/>
                    <a:gd name="connsiteX6" fmla="*/ 123308 w 225422"/>
                    <a:gd name="connsiteY6" fmla="*/ 304719 h 643816"/>
                    <a:gd name="connsiteX7" fmla="*/ 217716 w 225422"/>
                    <a:gd name="connsiteY7" fmla="*/ 29203 h 643816"/>
                    <a:gd name="connsiteX8" fmla="*/ 225423 w 225422"/>
                    <a:gd name="connsiteY8" fmla="*/ 23423 h 643816"/>
                    <a:gd name="connsiteX9" fmla="*/ 92481 w 225422"/>
                    <a:gd name="connsiteY9" fmla="*/ 13790 h 643816"/>
                    <a:gd name="connsiteX10" fmla="*/ 21194 w 225422"/>
                    <a:gd name="connsiteY10" fmla="*/ 277746 h 643816"/>
                    <a:gd name="connsiteX11" fmla="*/ 59727 w 225422"/>
                    <a:gd name="connsiteY11" fmla="*/ 318206 h 643816"/>
                    <a:gd name="connsiteX12" fmla="*/ 86701 w 225422"/>
                    <a:gd name="connsiteY12" fmla="*/ 318206 h 643816"/>
                    <a:gd name="connsiteX13" fmla="*/ 0 w 225422"/>
                    <a:gd name="connsiteY13" fmla="*/ 643817 h 64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422" h="643816">
                      <a:moveTo>
                        <a:pt x="0" y="643817"/>
                      </a:moveTo>
                      <a:cubicBezTo>
                        <a:pt x="44314" y="643817"/>
                        <a:pt x="73214" y="641890"/>
                        <a:pt x="73214" y="641890"/>
                      </a:cubicBezTo>
                      <a:cubicBezTo>
                        <a:pt x="167622" y="499315"/>
                        <a:pt x="208082" y="150584"/>
                        <a:pt x="208082" y="150584"/>
                      </a:cubicBezTo>
                      <a:lnTo>
                        <a:pt x="159915" y="310499"/>
                      </a:lnTo>
                      <a:cubicBezTo>
                        <a:pt x="157988" y="318206"/>
                        <a:pt x="150282" y="323986"/>
                        <a:pt x="142575" y="323986"/>
                      </a:cubicBezTo>
                      <a:cubicBezTo>
                        <a:pt x="140648" y="323986"/>
                        <a:pt x="136795" y="323986"/>
                        <a:pt x="134868" y="322060"/>
                      </a:cubicBezTo>
                      <a:cubicBezTo>
                        <a:pt x="127162" y="318206"/>
                        <a:pt x="123308" y="312426"/>
                        <a:pt x="123308" y="304719"/>
                      </a:cubicBezTo>
                      <a:cubicBezTo>
                        <a:pt x="131015" y="212239"/>
                        <a:pt x="188816" y="87004"/>
                        <a:pt x="217716" y="29203"/>
                      </a:cubicBezTo>
                      <a:cubicBezTo>
                        <a:pt x="219642" y="25349"/>
                        <a:pt x="223496" y="23423"/>
                        <a:pt x="225423" y="23423"/>
                      </a:cubicBezTo>
                      <a:cubicBezTo>
                        <a:pt x="202302" y="8009"/>
                        <a:pt x="150282" y="-15111"/>
                        <a:pt x="92481" y="13790"/>
                      </a:cubicBezTo>
                      <a:cubicBezTo>
                        <a:pt x="92481" y="13790"/>
                        <a:pt x="25047" y="179485"/>
                        <a:pt x="21194" y="277746"/>
                      </a:cubicBezTo>
                      <a:cubicBezTo>
                        <a:pt x="21194" y="298940"/>
                        <a:pt x="38534" y="318206"/>
                        <a:pt x="59727" y="318206"/>
                      </a:cubicBezTo>
                      <a:lnTo>
                        <a:pt x="86701" y="318206"/>
                      </a:lnTo>
                      <a:lnTo>
                        <a:pt x="0" y="643817"/>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6" name="任意多边形: 形状 285">
                  <a:extLst>
                    <a:ext uri="{FF2B5EF4-FFF2-40B4-BE49-F238E27FC236}">
                      <a16:creationId xmlns:a16="http://schemas.microsoft.com/office/drawing/2014/main" id="{6CB63C4D-0DBA-4B7A-A53B-A4A2FE0FCCE3}"/>
                    </a:ext>
                  </a:extLst>
                </p:cNvPr>
                <p:cNvSpPr/>
                <p:nvPr/>
              </p:nvSpPr>
              <p:spPr>
                <a:xfrm>
                  <a:off x="6256143" y="4396601"/>
                  <a:ext cx="225422" cy="643816"/>
                </a:xfrm>
                <a:custGeom>
                  <a:avLst/>
                  <a:gdLst>
                    <a:gd name="connsiteX0" fmla="*/ 0 w 225422"/>
                    <a:gd name="connsiteY0" fmla="*/ 643817 h 643816"/>
                    <a:gd name="connsiteX1" fmla="*/ 73214 w 225422"/>
                    <a:gd name="connsiteY1" fmla="*/ 641890 h 643816"/>
                    <a:gd name="connsiteX2" fmla="*/ 208082 w 225422"/>
                    <a:gd name="connsiteY2" fmla="*/ 150584 h 643816"/>
                    <a:gd name="connsiteX3" fmla="*/ 159915 w 225422"/>
                    <a:gd name="connsiteY3" fmla="*/ 310499 h 643816"/>
                    <a:gd name="connsiteX4" fmla="*/ 142575 w 225422"/>
                    <a:gd name="connsiteY4" fmla="*/ 323986 h 643816"/>
                    <a:gd name="connsiteX5" fmla="*/ 134868 w 225422"/>
                    <a:gd name="connsiteY5" fmla="*/ 322060 h 643816"/>
                    <a:gd name="connsiteX6" fmla="*/ 123308 w 225422"/>
                    <a:gd name="connsiteY6" fmla="*/ 304719 h 643816"/>
                    <a:gd name="connsiteX7" fmla="*/ 217716 w 225422"/>
                    <a:gd name="connsiteY7" fmla="*/ 29203 h 643816"/>
                    <a:gd name="connsiteX8" fmla="*/ 225423 w 225422"/>
                    <a:gd name="connsiteY8" fmla="*/ 23423 h 643816"/>
                    <a:gd name="connsiteX9" fmla="*/ 92481 w 225422"/>
                    <a:gd name="connsiteY9" fmla="*/ 13790 h 643816"/>
                    <a:gd name="connsiteX10" fmla="*/ 21194 w 225422"/>
                    <a:gd name="connsiteY10" fmla="*/ 277746 h 643816"/>
                    <a:gd name="connsiteX11" fmla="*/ 59727 w 225422"/>
                    <a:gd name="connsiteY11" fmla="*/ 318206 h 643816"/>
                    <a:gd name="connsiteX12" fmla="*/ 86701 w 225422"/>
                    <a:gd name="connsiteY12" fmla="*/ 318206 h 643816"/>
                    <a:gd name="connsiteX13" fmla="*/ 0 w 225422"/>
                    <a:gd name="connsiteY13" fmla="*/ 643817 h 64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422" h="643816">
                      <a:moveTo>
                        <a:pt x="0" y="643817"/>
                      </a:moveTo>
                      <a:cubicBezTo>
                        <a:pt x="44314" y="643817"/>
                        <a:pt x="73214" y="641890"/>
                        <a:pt x="73214" y="641890"/>
                      </a:cubicBezTo>
                      <a:cubicBezTo>
                        <a:pt x="167622" y="499315"/>
                        <a:pt x="208082" y="150584"/>
                        <a:pt x="208082" y="150584"/>
                      </a:cubicBezTo>
                      <a:lnTo>
                        <a:pt x="159915" y="310499"/>
                      </a:lnTo>
                      <a:cubicBezTo>
                        <a:pt x="157988" y="318206"/>
                        <a:pt x="150282" y="323986"/>
                        <a:pt x="142575" y="323986"/>
                      </a:cubicBezTo>
                      <a:cubicBezTo>
                        <a:pt x="140648" y="323986"/>
                        <a:pt x="136795" y="323986"/>
                        <a:pt x="134868" y="322060"/>
                      </a:cubicBezTo>
                      <a:cubicBezTo>
                        <a:pt x="127162" y="318206"/>
                        <a:pt x="123308" y="312426"/>
                        <a:pt x="123308" y="304719"/>
                      </a:cubicBezTo>
                      <a:cubicBezTo>
                        <a:pt x="131015" y="212239"/>
                        <a:pt x="188816" y="87004"/>
                        <a:pt x="217716" y="29203"/>
                      </a:cubicBezTo>
                      <a:cubicBezTo>
                        <a:pt x="219642" y="25349"/>
                        <a:pt x="223496" y="23423"/>
                        <a:pt x="225423" y="23423"/>
                      </a:cubicBezTo>
                      <a:cubicBezTo>
                        <a:pt x="202302" y="8009"/>
                        <a:pt x="150282" y="-15111"/>
                        <a:pt x="92481" y="13790"/>
                      </a:cubicBezTo>
                      <a:cubicBezTo>
                        <a:pt x="92481" y="13790"/>
                        <a:pt x="25047" y="179485"/>
                        <a:pt x="21194" y="277746"/>
                      </a:cubicBezTo>
                      <a:cubicBezTo>
                        <a:pt x="21194" y="298940"/>
                        <a:pt x="38534" y="318206"/>
                        <a:pt x="59727" y="318206"/>
                      </a:cubicBezTo>
                      <a:lnTo>
                        <a:pt x="86701" y="318206"/>
                      </a:lnTo>
                      <a:lnTo>
                        <a:pt x="0" y="643817"/>
                      </a:lnTo>
                      <a:close/>
                    </a:path>
                  </a:pathLst>
                </a:custGeom>
                <a:solidFill>
                  <a:srgbClr val="FFBB00">
                    <a:alpha val="4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87" name="图形 1">
                  <a:extLst>
                    <a:ext uri="{FF2B5EF4-FFF2-40B4-BE49-F238E27FC236}">
                      <a16:creationId xmlns:a16="http://schemas.microsoft.com/office/drawing/2014/main" id="{9660920D-7BD7-4EBD-A72F-56502E6C2F2F}"/>
                    </a:ext>
                  </a:extLst>
                </p:cNvPr>
                <p:cNvGrpSpPr/>
                <p:nvPr/>
              </p:nvGrpSpPr>
              <p:grpSpPr>
                <a:xfrm>
                  <a:off x="4422967" y="2877603"/>
                  <a:ext cx="2076074" cy="2218766"/>
                  <a:chOff x="4422967" y="2877603"/>
                  <a:chExt cx="2076074" cy="2218766"/>
                </a:xfrm>
              </p:grpSpPr>
              <p:grpSp>
                <p:nvGrpSpPr>
                  <p:cNvPr id="288" name="图形 1">
                    <a:extLst>
                      <a:ext uri="{FF2B5EF4-FFF2-40B4-BE49-F238E27FC236}">
                        <a16:creationId xmlns:a16="http://schemas.microsoft.com/office/drawing/2014/main" id="{AE329DA9-2CCE-48AF-96D0-2D5F2463C956}"/>
                      </a:ext>
                    </a:extLst>
                  </p:cNvPr>
                  <p:cNvGrpSpPr/>
                  <p:nvPr/>
                </p:nvGrpSpPr>
                <p:grpSpPr>
                  <a:xfrm>
                    <a:off x="5713443" y="2877603"/>
                    <a:ext cx="785598" cy="2218766"/>
                    <a:chOff x="5713443" y="2877603"/>
                    <a:chExt cx="785598" cy="2218766"/>
                  </a:xfrm>
                  <a:solidFill>
                    <a:srgbClr val="FFBB00"/>
                  </a:solidFill>
                </p:grpSpPr>
                <p:sp>
                  <p:nvSpPr>
                    <p:cNvPr id="291" name="任意多边形: 形状 290">
                      <a:extLst>
                        <a:ext uri="{FF2B5EF4-FFF2-40B4-BE49-F238E27FC236}">
                          <a16:creationId xmlns:a16="http://schemas.microsoft.com/office/drawing/2014/main" id="{9CD900BC-C55E-4239-A45E-2AE0CA834BBF}"/>
                        </a:ext>
                      </a:extLst>
                    </p:cNvPr>
                    <p:cNvSpPr/>
                    <p:nvPr/>
                  </p:nvSpPr>
                  <p:spPr>
                    <a:xfrm>
                      <a:off x="5713443" y="2917207"/>
                      <a:ext cx="785598" cy="2179162"/>
                    </a:xfrm>
                    <a:custGeom>
                      <a:avLst/>
                      <a:gdLst>
                        <a:gd name="connsiteX0" fmla="*/ 332692 w 785598"/>
                        <a:gd name="connsiteY0" fmla="*/ 2169451 h 2179162"/>
                        <a:gd name="connsiteX1" fmla="*/ 332692 w 785598"/>
                        <a:gd name="connsiteY1" fmla="*/ 2169451 h 2179162"/>
                        <a:gd name="connsiteX2" fmla="*/ 407832 w 785598"/>
                        <a:gd name="connsiteY2" fmla="*/ 2177158 h 2179162"/>
                        <a:gd name="connsiteX3" fmla="*/ 590868 w 785598"/>
                        <a:gd name="connsiteY3" fmla="*/ 2173305 h 2179162"/>
                        <a:gd name="connsiteX4" fmla="*/ 640962 w 785598"/>
                        <a:gd name="connsiteY4" fmla="*/ 2167525 h 2179162"/>
                        <a:gd name="connsiteX5" fmla="*/ 654449 w 785598"/>
                        <a:gd name="connsiteY5" fmla="*/ 2165598 h 2179162"/>
                        <a:gd name="connsiteX6" fmla="*/ 781610 w 785598"/>
                        <a:gd name="connsiteY6" fmla="*/ 1512450 h 2179162"/>
                        <a:gd name="connsiteX7" fmla="*/ 768123 w 785598"/>
                        <a:gd name="connsiteY7" fmla="*/ 1502817 h 2179162"/>
                        <a:gd name="connsiteX8" fmla="*/ 760417 w 785598"/>
                        <a:gd name="connsiteY8" fmla="*/ 1508597 h 2179162"/>
                        <a:gd name="connsiteX9" fmla="*/ 666009 w 785598"/>
                        <a:gd name="connsiteY9" fmla="*/ 1784113 h 2179162"/>
                        <a:gd name="connsiteX10" fmla="*/ 677569 w 785598"/>
                        <a:gd name="connsiteY10" fmla="*/ 1801454 h 2179162"/>
                        <a:gd name="connsiteX11" fmla="*/ 685275 w 785598"/>
                        <a:gd name="connsiteY11" fmla="*/ 1803380 h 2179162"/>
                        <a:gd name="connsiteX12" fmla="*/ 702616 w 785598"/>
                        <a:gd name="connsiteY12" fmla="*/ 1789894 h 2179162"/>
                        <a:gd name="connsiteX13" fmla="*/ 750783 w 785598"/>
                        <a:gd name="connsiteY13" fmla="*/ 1629978 h 2179162"/>
                        <a:gd name="connsiteX14" fmla="*/ 615915 w 785598"/>
                        <a:gd name="connsiteY14" fmla="*/ 2121284 h 2179162"/>
                        <a:gd name="connsiteX15" fmla="*/ 542701 w 785598"/>
                        <a:gd name="connsiteY15" fmla="*/ 2123211 h 2179162"/>
                        <a:gd name="connsiteX16" fmla="*/ 166996 w 785598"/>
                        <a:gd name="connsiteY16" fmla="*/ 2071190 h 2179162"/>
                        <a:gd name="connsiteX17" fmla="*/ 49468 w 785598"/>
                        <a:gd name="connsiteY17" fmla="*/ 1909348 h 2179162"/>
                        <a:gd name="connsiteX18" fmla="*/ 116902 w 785598"/>
                        <a:gd name="connsiteY18" fmla="*/ 1300515 h 2179162"/>
                        <a:gd name="connsiteX19" fmla="*/ 375079 w 785598"/>
                        <a:gd name="connsiteY19" fmla="*/ 61654 h 2179162"/>
                        <a:gd name="connsiteX20" fmla="*/ 363519 w 785598"/>
                        <a:gd name="connsiteY20" fmla="*/ 17340 h 2179162"/>
                        <a:gd name="connsiteX21" fmla="*/ 363519 w 785598"/>
                        <a:gd name="connsiteY21" fmla="*/ 17340 h 2179162"/>
                        <a:gd name="connsiteX22" fmla="*/ 359665 w 785598"/>
                        <a:gd name="connsiteY22" fmla="*/ 13487 h 2179162"/>
                        <a:gd name="connsiteX23" fmla="*/ 334618 w 785598"/>
                        <a:gd name="connsiteY23" fmla="*/ 0 h 2179162"/>
                        <a:gd name="connsiteX24" fmla="*/ 334618 w 785598"/>
                        <a:gd name="connsiteY24" fmla="*/ 0 h 2179162"/>
                        <a:gd name="connsiteX25" fmla="*/ 265257 w 785598"/>
                        <a:gd name="connsiteY25" fmla="*/ 86701 h 2179162"/>
                        <a:gd name="connsiteX26" fmla="*/ 182410 w 785598"/>
                        <a:gd name="connsiteY26" fmla="*/ 371851 h 2179162"/>
                        <a:gd name="connsiteX27" fmla="*/ 184337 w 785598"/>
                        <a:gd name="connsiteY27" fmla="*/ 375704 h 2179162"/>
                        <a:gd name="connsiteX28" fmla="*/ 219017 w 785598"/>
                        <a:gd name="connsiteY28" fmla="*/ 381484 h 2179162"/>
                        <a:gd name="connsiteX29" fmla="*/ 326912 w 785598"/>
                        <a:gd name="connsiteY29" fmla="*/ 194596 h 2179162"/>
                        <a:gd name="connsiteX30" fmla="*/ 284524 w 785598"/>
                        <a:gd name="connsiteY30" fmla="*/ 171475 h 2179162"/>
                        <a:gd name="connsiteX31" fmla="*/ 336545 w 785598"/>
                        <a:gd name="connsiteY31" fmla="*/ 73214 h 2179162"/>
                        <a:gd name="connsiteX32" fmla="*/ 193970 w 785598"/>
                        <a:gd name="connsiteY32" fmla="*/ 853523 h 2179162"/>
                        <a:gd name="connsiteX33" fmla="*/ 332692 w 785598"/>
                        <a:gd name="connsiteY33" fmla="*/ 2169451 h 217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85598" h="2179162">
                          <a:moveTo>
                            <a:pt x="332692" y="2169451"/>
                          </a:moveTo>
                          <a:cubicBezTo>
                            <a:pt x="332692" y="2169451"/>
                            <a:pt x="332692" y="2169451"/>
                            <a:pt x="332692" y="2169451"/>
                          </a:cubicBezTo>
                          <a:cubicBezTo>
                            <a:pt x="355812" y="2173305"/>
                            <a:pt x="380859" y="2175231"/>
                            <a:pt x="407832" y="2177158"/>
                          </a:cubicBezTo>
                          <a:cubicBezTo>
                            <a:pt x="469486" y="2181011"/>
                            <a:pt x="531141" y="2179085"/>
                            <a:pt x="590868" y="2173305"/>
                          </a:cubicBezTo>
                          <a:cubicBezTo>
                            <a:pt x="608208" y="2171378"/>
                            <a:pt x="625548" y="2169451"/>
                            <a:pt x="640962" y="2167525"/>
                          </a:cubicBezTo>
                          <a:lnTo>
                            <a:pt x="654449" y="2165598"/>
                          </a:lnTo>
                          <a:cubicBezTo>
                            <a:pt x="654449" y="2165598"/>
                            <a:pt x="812437" y="1753287"/>
                            <a:pt x="781610" y="1512450"/>
                          </a:cubicBezTo>
                          <a:cubicBezTo>
                            <a:pt x="781610" y="1512450"/>
                            <a:pt x="777757" y="1508597"/>
                            <a:pt x="768123" y="1502817"/>
                          </a:cubicBezTo>
                          <a:cubicBezTo>
                            <a:pt x="764270" y="1502817"/>
                            <a:pt x="762343" y="1504744"/>
                            <a:pt x="760417" y="1508597"/>
                          </a:cubicBezTo>
                          <a:cubicBezTo>
                            <a:pt x="731516" y="1564471"/>
                            <a:pt x="673716" y="1691633"/>
                            <a:pt x="666009" y="1784113"/>
                          </a:cubicBezTo>
                          <a:cubicBezTo>
                            <a:pt x="666009" y="1791820"/>
                            <a:pt x="669862" y="1799527"/>
                            <a:pt x="677569" y="1801454"/>
                          </a:cubicBezTo>
                          <a:cubicBezTo>
                            <a:pt x="679496" y="1803380"/>
                            <a:pt x="683349" y="1803380"/>
                            <a:pt x="685275" y="1803380"/>
                          </a:cubicBezTo>
                          <a:cubicBezTo>
                            <a:pt x="692982" y="1803380"/>
                            <a:pt x="700689" y="1797600"/>
                            <a:pt x="702616" y="1789894"/>
                          </a:cubicBezTo>
                          <a:lnTo>
                            <a:pt x="750783" y="1629978"/>
                          </a:lnTo>
                          <a:cubicBezTo>
                            <a:pt x="750783" y="1629978"/>
                            <a:pt x="710322" y="1978709"/>
                            <a:pt x="615915" y="2121284"/>
                          </a:cubicBezTo>
                          <a:cubicBezTo>
                            <a:pt x="615915" y="2121284"/>
                            <a:pt x="587015" y="2123211"/>
                            <a:pt x="542701" y="2123211"/>
                          </a:cubicBezTo>
                          <a:cubicBezTo>
                            <a:pt x="444440" y="2123211"/>
                            <a:pt x="267184" y="2117431"/>
                            <a:pt x="166996" y="2071190"/>
                          </a:cubicBezTo>
                          <a:cubicBezTo>
                            <a:pt x="101489" y="2042290"/>
                            <a:pt x="57175" y="1980636"/>
                            <a:pt x="49468" y="1909348"/>
                          </a:cubicBezTo>
                          <a:cubicBezTo>
                            <a:pt x="22495" y="1687779"/>
                            <a:pt x="51395" y="1562544"/>
                            <a:pt x="116902" y="1300515"/>
                          </a:cubicBezTo>
                          <a:cubicBezTo>
                            <a:pt x="251771" y="762969"/>
                            <a:pt x="357739" y="381484"/>
                            <a:pt x="375079" y="61654"/>
                          </a:cubicBezTo>
                          <a:cubicBezTo>
                            <a:pt x="375079" y="46240"/>
                            <a:pt x="371225" y="30827"/>
                            <a:pt x="363519" y="17340"/>
                          </a:cubicBezTo>
                          <a:lnTo>
                            <a:pt x="363519" y="17340"/>
                          </a:lnTo>
                          <a:cubicBezTo>
                            <a:pt x="361592" y="15413"/>
                            <a:pt x="361592" y="13487"/>
                            <a:pt x="359665" y="13487"/>
                          </a:cubicBezTo>
                          <a:cubicBezTo>
                            <a:pt x="353885" y="5780"/>
                            <a:pt x="344252" y="0"/>
                            <a:pt x="334618" y="0"/>
                          </a:cubicBezTo>
                          <a:lnTo>
                            <a:pt x="334618" y="0"/>
                          </a:lnTo>
                          <a:cubicBezTo>
                            <a:pt x="317278" y="0"/>
                            <a:pt x="294158" y="19267"/>
                            <a:pt x="265257" y="86701"/>
                          </a:cubicBezTo>
                          <a:cubicBezTo>
                            <a:pt x="265257" y="86701"/>
                            <a:pt x="157363" y="283223"/>
                            <a:pt x="182410" y="371851"/>
                          </a:cubicBezTo>
                          <a:cubicBezTo>
                            <a:pt x="182410" y="373777"/>
                            <a:pt x="182410" y="375704"/>
                            <a:pt x="184337" y="375704"/>
                          </a:cubicBezTo>
                          <a:cubicBezTo>
                            <a:pt x="190117" y="389191"/>
                            <a:pt x="207457" y="393044"/>
                            <a:pt x="219017" y="381484"/>
                          </a:cubicBezTo>
                          <a:cubicBezTo>
                            <a:pt x="247917" y="350657"/>
                            <a:pt x="271038" y="317904"/>
                            <a:pt x="326912" y="194596"/>
                          </a:cubicBezTo>
                          <a:lnTo>
                            <a:pt x="284524" y="171475"/>
                          </a:lnTo>
                          <a:cubicBezTo>
                            <a:pt x="284524" y="171475"/>
                            <a:pt x="298011" y="78994"/>
                            <a:pt x="336545" y="73214"/>
                          </a:cubicBezTo>
                          <a:cubicBezTo>
                            <a:pt x="336545" y="73214"/>
                            <a:pt x="357739" y="225422"/>
                            <a:pt x="193970" y="853523"/>
                          </a:cubicBezTo>
                          <a:cubicBezTo>
                            <a:pt x="-43013" y="1670439"/>
                            <a:pt x="-131640" y="2096237"/>
                            <a:pt x="332692" y="2169451"/>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2" name="任意多边形: 形状 291">
                      <a:extLst>
                        <a:ext uri="{FF2B5EF4-FFF2-40B4-BE49-F238E27FC236}">
                          <a16:creationId xmlns:a16="http://schemas.microsoft.com/office/drawing/2014/main" id="{CFA11C0B-A5C5-4D94-8399-256C6D427066}"/>
                        </a:ext>
                      </a:extLst>
                    </p:cNvPr>
                    <p:cNvSpPr/>
                    <p:nvPr/>
                  </p:nvSpPr>
                  <p:spPr>
                    <a:xfrm>
                      <a:off x="5805090" y="2877603"/>
                      <a:ext cx="241044" cy="409527"/>
                    </a:xfrm>
                    <a:custGeom>
                      <a:avLst/>
                      <a:gdLst>
                        <a:gd name="connsiteX0" fmla="*/ 88836 w 241044"/>
                        <a:gd name="connsiteY0" fmla="*/ 409528 h 409527"/>
                        <a:gd name="connsiteX1" fmla="*/ 171684 w 241044"/>
                        <a:gd name="connsiteY1" fmla="*/ 124378 h 409527"/>
                        <a:gd name="connsiteX2" fmla="*/ 241045 w 241044"/>
                        <a:gd name="connsiteY2" fmla="*/ 37677 h 409527"/>
                        <a:gd name="connsiteX3" fmla="*/ 177464 w 241044"/>
                        <a:gd name="connsiteY3" fmla="*/ 6850 h 409527"/>
                        <a:gd name="connsiteX4" fmla="*/ 86910 w 241044"/>
                        <a:gd name="connsiteY4" fmla="*/ 31897 h 409527"/>
                        <a:gd name="connsiteX5" fmla="*/ 209 w 241044"/>
                        <a:gd name="connsiteY5" fmla="*/ 345947 h 409527"/>
                        <a:gd name="connsiteX6" fmla="*/ 29109 w 241044"/>
                        <a:gd name="connsiteY6" fmla="*/ 390261 h 409527"/>
                        <a:gd name="connsiteX7" fmla="*/ 88836 w 241044"/>
                        <a:gd name="connsiteY7" fmla="*/ 409528 h 40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044" h="409527">
                          <a:moveTo>
                            <a:pt x="88836" y="409528"/>
                          </a:moveTo>
                          <a:cubicBezTo>
                            <a:pt x="63789" y="320900"/>
                            <a:pt x="171684" y="124378"/>
                            <a:pt x="171684" y="124378"/>
                          </a:cubicBezTo>
                          <a:cubicBezTo>
                            <a:pt x="200584" y="58870"/>
                            <a:pt x="221778" y="37677"/>
                            <a:pt x="241045" y="37677"/>
                          </a:cubicBezTo>
                          <a:lnTo>
                            <a:pt x="177464" y="6850"/>
                          </a:lnTo>
                          <a:cubicBezTo>
                            <a:pt x="144710" y="-8564"/>
                            <a:pt x="106176" y="2996"/>
                            <a:pt x="86910" y="31897"/>
                          </a:cubicBezTo>
                          <a:cubicBezTo>
                            <a:pt x="29109" y="126304"/>
                            <a:pt x="7915" y="278513"/>
                            <a:pt x="209" y="345947"/>
                          </a:cubicBezTo>
                          <a:cubicBezTo>
                            <a:pt x="-1718" y="365214"/>
                            <a:pt x="9842" y="384481"/>
                            <a:pt x="29109" y="390261"/>
                          </a:cubicBezTo>
                          <a:lnTo>
                            <a:pt x="88836" y="409528"/>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89" name="任意多边形: 形状 288">
                    <a:extLst>
                      <a:ext uri="{FF2B5EF4-FFF2-40B4-BE49-F238E27FC236}">
                        <a16:creationId xmlns:a16="http://schemas.microsoft.com/office/drawing/2014/main" id="{4907B339-47AC-49F2-81C5-BAC47A1080FF}"/>
                      </a:ext>
                    </a:extLst>
                  </p:cNvPr>
                  <p:cNvSpPr/>
                  <p:nvPr/>
                </p:nvSpPr>
                <p:spPr>
                  <a:xfrm>
                    <a:off x="4422967" y="2990421"/>
                    <a:ext cx="1624063" cy="2096236"/>
                  </a:xfrm>
                  <a:custGeom>
                    <a:avLst/>
                    <a:gdLst>
                      <a:gd name="connsiteX0" fmla="*/ 1480593 w 1624063"/>
                      <a:gd name="connsiteY0" fmla="*/ 780309 h 2096236"/>
                      <a:gd name="connsiteX1" fmla="*/ 1623168 w 1624063"/>
                      <a:gd name="connsiteY1" fmla="*/ 0 h 2096236"/>
                      <a:gd name="connsiteX2" fmla="*/ 1571147 w 1624063"/>
                      <a:gd name="connsiteY2" fmla="*/ 98261 h 2096236"/>
                      <a:gd name="connsiteX3" fmla="*/ 1613534 w 1624063"/>
                      <a:gd name="connsiteY3" fmla="*/ 121381 h 2096236"/>
                      <a:gd name="connsiteX4" fmla="*/ 1505640 w 1624063"/>
                      <a:gd name="connsiteY4" fmla="*/ 308270 h 2096236"/>
                      <a:gd name="connsiteX5" fmla="*/ 1270584 w 1624063"/>
                      <a:gd name="connsiteY5" fmla="*/ 1281248 h 2096236"/>
                      <a:gd name="connsiteX6" fmla="*/ 804325 w 1624063"/>
                      <a:gd name="connsiteY6" fmla="*/ 1281248 h 2096236"/>
                      <a:gd name="connsiteX7" fmla="*/ 736891 w 1624063"/>
                      <a:gd name="connsiteY7" fmla="*/ 1281248 h 2096236"/>
                      <a:gd name="connsiteX8" fmla="*/ 353480 w 1624063"/>
                      <a:gd name="connsiteY8" fmla="*/ 1281248 h 2096236"/>
                      <a:gd name="connsiteX9" fmla="*/ 118424 w 1624063"/>
                      <a:gd name="connsiteY9" fmla="*/ 308270 h 2096236"/>
                      <a:gd name="connsiteX10" fmla="*/ 10529 w 1624063"/>
                      <a:gd name="connsiteY10" fmla="*/ 121381 h 2096236"/>
                      <a:gd name="connsiteX11" fmla="*/ 52916 w 1624063"/>
                      <a:gd name="connsiteY11" fmla="*/ 98261 h 2096236"/>
                      <a:gd name="connsiteX12" fmla="*/ 896 w 1624063"/>
                      <a:gd name="connsiteY12" fmla="*/ 0 h 2096236"/>
                      <a:gd name="connsiteX13" fmla="*/ 143471 w 1624063"/>
                      <a:gd name="connsiteY13" fmla="*/ 780309 h 2096236"/>
                      <a:gd name="connsiteX14" fmla="*/ 2823 w 1624063"/>
                      <a:gd name="connsiteY14" fmla="*/ 2096237 h 2096236"/>
                      <a:gd name="connsiteX15" fmla="*/ 399720 w 1624063"/>
                      <a:gd name="connsiteY15" fmla="*/ 1524011 h 2096236"/>
                      <a:gd name="connsiteX16" fmla="*/ 380454 w 1624063"/>
                      <a:gd name="connsiteY16" fmla="*/ 1406483 h 2096236"/>
                      <a:gd name="connsiteX17" fmla="*/ 734964 w 1624063"/>
                      <a:gd name="connsiteY17" fmla="*/ 1406483 h 2096236"/>
                      <a:gd name="connsiteX18" fmla="*/ 802398 w 1624063"/>
                      <a:gd name="connsiteY18" fmla="*/ 1406483 h 2096236"/>
                      <a:gd name="connsiteX19" fmla="*/ 1241683 w 1624063"/>
                      <a:gd name="connsiteY19" fmla="*/ 1406483 h 2096236"/>
                      <a:gd name="connsiteX20" fmla="*/ 1222417 w 1624063"/>
                      <a:gd name="connsiteY20" fmla="*/ 1524011 h 2096236"/>
                      <a:gd name="connsiteX21" fmla="*/ 1619314 w 1624063"/>
                      <a:gd name="connsiteY21" fmla="*/ 2096237 h 2096236"/>
                      <a:gd name="connsiteX22" fmla="*/ 1480593 w 1624063"/>
                      <a:gd name="connsiteY22" fmla="*/ 780309 h 209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24063" h="2096236">
                        <a:moveTo>
                          <a:pt x="1480593" y="780309"/>
                        </a:moveTo>
                        <a:cubicBezTo>
                          <a:pt x="1644361" y="152208"/>
                          <a:pt x="1623168" y="0"/>
                          <a:pt x="1623168" y="0"/>
                        </a:cubicBezTo>
                        <a:cubicBezTo>
                          <a:pt x="1582707" y="5780"/>
                          <a:pt x="1571147" y="98261"/>
                          <a:pt x="1571147" y="98261"/>
                        </a:cubicBezTo>
                        <a:lnTo>
                          <a:pt x="1613534" y="121381"/>
                        </a:lnTo>
                        <a:cubicBezTo>
                          <a:pt x="1559587" y="244690"/>
                          <a:pt x="1534540" y="277443"/>
                          <a:pt x="1505640" y="308270"/>
                        </a:cubicBezTo>
                        <a:cubicBezTo>
                          <a:pt x="1447839" y="655074"/>
                          <a:pt x="1336091" y="1017291"/>
                          <a:pt x="1270584" y="1281248"/>
                        </a:cubicBezTo>
                        <a:lnTo>
                          <a:pt x="804325" y="1281248"/>
                        </a:lnTo>
                        <a:lnTo>
                          <a:pt x="736891" y="1281248"/>
                        </a:lnTo>
                        <a:lnTo>
                          <a:pt x="353480" y="1281248"/>
                        </a:lnTo>
                        <a:cubicBezTo>
                          <a:pt x="289899" y="1017291"/>
                          <a:pt x="176225" y="655074"/>
                          <a:pt x="118424" y="308270"/>
                        </a:cubicBezTo>
                        <a:cubicBezTo>
                          <a:pt x="89524" y="277443"/>
                          <a:pt x="66403" y="244690"/>
                          <a:pt x="10529" y="121381"/>
                        </a:cubicBezTo>
                        <a:lnTo>
                          <a:pt x="52916" y="98261"/>
                        </a:lnTo>
                        <a:cubicBezTo>
                          <a:pt x="52916" y="98261"/>
                          <a:pt x="39430" y="5780"/>
                          <a:pt x="896" y="0"/>
                        </a:cubicBezTo>
                        <a:cubicBezTo>
                          <a:pt x="896" y="0"/>
                          <a:pt x="-20298" y="152208"/>
                          <a:pt x="143471" y="780309"/>
                        </a:cubicBezTo>
                        <a:cubicBezTo>
                          <a:pt x="378527" y="1599152"/>
                          <a:pt x="465228" y="2024950"/>
                          <a:pt x="2823" y="2096237"/>
                        </a:cubicBezTo>
                        <a:cubicBezTo>
                          <a:pt x="14383" y="2096237"/>
                          <a:pt x="488348" y="2092384"/>
                          <a:pt x="399720" y="1524011"/>
                        </a:cubicBezTo>
                        <a:cubicBezTo>
                          <a:pt x="395867" y="1489330"/>
                          <a:pt x="390087" y="1450796"/>
                          <a:pt x="380454" y="1406483"/>
                        </a:cubicBezTo>
                        <a:lnTo>
                          <a:pt x="734964" y="1406483"/>
                        </a:lnTo>
                        <a:lnTo>
                          <a:pt x="802398" y="1406483"/>
                        </a:lnTo>
                        <a:lnTo>
                          <a:pt x="1241683" y="1406483"/>
                        </a:lnTo>
                        <a:cubicBezTo>
                          <a:pt x="1232050" y="1450796"/>
                          <a:pt x="1226270" y="1489330"/>
                          <a:pt x="1222417" y="1524011"/>
                        </a:cubicBezTo>
                        <a:cubicBezTo>
                          <a:pt x="1133789" y="2092384"/>
                          <a:pt x="1607754" y="2096237"/>
                          <a:pt x="1619314" y="2096237"/>
                        </a:cubicBezTo>
                        <a:cubicBezTo>
                          <a:pt x="1158836" y="2023023"/>
                          <a:pt x="1247463" y="1597225"/>
                          <a:pt x="1480593" y="780309"/>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0" name="任意多边形: 形状 289">
                    <a:extLst>
                      <a:ext uri="{FF2B5EF4-FFF2-40B4-BE49-F238E27FC236}">
                        <a16:creationId xmlns:a16="http://schemas.microsoft.com/office/drawing/2014/main" id="{09D33E79-CC66-411F-9F70-F18A27C42506}"/>
                      </a:ext>
                    </a:extLst>
                  </p:cNvPr>
                  <p:cNvSpPr/>
                  <p:nvPr/>
                </p:nvSpPr>
                <p:spPr>
                  <a:xfrm>
                    <a:off x="4422967" y="2990421"/>
                    <a:ext cx="1624063" cy="2096236"/>
                  </a:xfrm>
                  <a:custGeom>
                    <a:avLst/>
                    <a:gdLst>
                      <a:gd name="connsiteX0" fmla="*/ 1480593 w 1624063"/>
                      <a:gd name="connsiteY0" fmla="*/ 780309 h 2096236"/>
                      <a:gd name="connsiteX1" fmla="*/ 1623168 w 1624063"/>
                      <a:gd name="connsiteY1" fmla="*/ 0 h 2096236"/>
                      <a:gd name="connsiteX2" fmla="*/ 1571147 w 1624063"/>
                      <a:gd name="connsiteY2" fmla="*/ 98261 h 2096236"/>
                      <a:gd name="connsiteX3" fmla="*/ 1613534 w 1624063"/>
                      <a:gd name="connsiteY3" fmla="*/ 121381 h 2096236"/>
                      <a:gd name="connsiteX4" fmla="*/ 1505640 w 1624063"/>
                      <a:gd name="connsiteY4" fmla="*/ 308270 h 2096236"/>
                      <a:gd name="connsiteX5" fmla="*/ 1270584 w 1624063"/>
                      <a:gd name="connsiteY5" fmla="*/ 1281248 h 2096236"/>
                      <a:gd name="connsiteX6" fmla="*/ 804325 w 1624063"/>
                      <a:gd name="connsiteY6" fmla="*/ 1281248 h 2096236"/>
                      <a:gd name="connsiteX7" fmla="*/ 736891 w 1624063"/>
                      <a:gd name="connsiteY7" fmla="*/ 1281248 h 2096236"/>
                      <a:gd name="connsiteX8" fmla="*/ 353480 w 1624063"/>
                      <a:gd name="connsiteY8" fmla="*/ 1281248 h 2096236"/>
                      <a:gd name="connsiteX9" fmla="*/ 118424 w 1624063"/>
                      <a:gd name="connsiteY9" fmla="*/ 308270 h 2096236"/>
                      <a:gd name="connsiteX10" fmla="*/ 10529 w 1624063"/>
                      <a:gd name="connsiteY10" fmla="*/ 121381 h 2096236"/>
                      <a:gd name="connsiteX11" fmla="*/ 52916 w 1624063"/>
                      <a:gd name="connsiteY11" fmla="*/ 98261 h 2096236"/>
                      <a:gd name="connsiteX12" fmla="*/ 896 w 1624063"/>
                      <a:gd name="connsiteY12" fmla="*/ 0 h 2096236"/>
                      <a:gd name="connsiteX13" fmla="*/ 143471 w 1624063"/>
                      <a:gd name="connsiteY13" fmla="*/ 780309 h 2096236"/>
                      <a:gd name="connsiteX14" fmla="*/ 2823 w 1624063"/>
                      <a:gd name="connsiteY14" fmla="*/ 2096237 h 2096236"/>
                      <a:gd name="connsiteX15" fmla="*/ 399720 w 1624063"/>
                      <a:gd name="connsiteY15" fmla="*/ 1524011 h 2096236"/>
                      <a:gd name="connsiteX16" fmla="*/ 380454 w 1624063"/>
                      <a:gd name="connsiteY16" fmla="*/ 1406483 h 2096236"/>
                      <a:gd name="connsiteX17" fmla="*/ 734964 w 1624063"/>
                      <a:gd name="connsiteY17" fmla="*/ 1406483 h 2096236"/>
                      <a:gd name="connsiteX18" fmla="*/ 802398 w 1624063"/>
                      <a:gd name="connsiteY18" fmla="*/ 1406483 h 2096236"/>
                      <a:gd name="connsiteX19" fmla="*/ 1241683 w 1624063"/>
                      <a:gd name="connsiteY19" fmla="*/ 1406483 h 2096236"/>
                      <a:gd name="connsiteX20" fmla="*/ 1222417 w 1624063"/>
                      <a:gd name="connsiteY20" fmla="*/ 1524011 h 2096236"/>
                      <a:gd name="connsiteX21" fmla="*/ 1619314 w 1624063"/>
                      <a:gd name="connsiteY21" fmla="*/ 2096237 h 2096236"/>
                      <a:gd name="connsiteX22" fmla="*/ 1480593 w 1624063"/>
                      <a:gd name="connsiteY22" fmla="*/ 780309 h 209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24063" h="2096236">
                        <a:moveTo>
                          <a:pt x="1480593" y="780309"/>
                        </a:moveTo>
                        <a:cubicBezTo>
                          <a:pt x="1644361" y="152208"/>
                          <a:pt x="1623168" y="0"/>
                          <a:pt x="1623168" y="0"/>
                        </a:cubicBezTo>
                        <a:cubicBezTo>
                          <a:pt x="1582707" y="5780"/>
                          <a:pt x="1571147" y="98261"/>
                          <a:pt x="1571147" y="98261"/>
                        </a:cubicBezTo>
                        <a:lnTo>
                          <a:pt x="1613534" y="121381"/>
                        </a:lnTo>
                        <a:cubicBezTo>
                          <a:pt x="1559587" y="244690"/>
                          <a:pt x="1534540" y="277443"/>
                          <a:pt x="1505640" y="308270"/>
                        </a:cubicBezTo>
                        <a:cubicBezTo>
                          <a:pt x="1447839" y="655074"/>
                          <a:pt x="1336091" y="1017291"/>
                          <a:pt x="1270584" y="1281248"/>
                        </a:cubicBezTo>
                        <a:lnTo>
                          <a:pt x="804325" y="1281248"/>
                        </a:lnTo>
                        <a:lnTo>
                          <a:pt x="736891" y="1281248"/>
                        </a:lnTo>
                        <a:lnTo>
                          <a:pt x="353480" y="1281248"/>
                        </a:lnTo>
                        <a:cubicBezTo>
                          <a:pt x="289899" y="1017291"/>
                          <a:pt x="176225" y="655074"/>
                          <a:pt x="118424" y="308270"/>
                        </a:cubicBezTo>
                        <a:cubicBezTo>
                          <a:pt x="89524" y="277443"/>
                          <a:pt x="66403" y="244690"/>
                          <a:pt x="10529" y="121381"/>
                        </a:cubicBezTo>
                        <a:lnTo>
                          <a:pt x="52916" y="98261"/>
                        </a:lnTo>
                        <a:cubicBezTo>
                          <a:pt x="52916" y="98261"/>
                          <a:pt x="39430" y="5780"/>
                          <a:pt x="896" y="0"/>
                        </a:cubicBezTo>
                        <a:cubicBezTo>
                          <a:pt x="896" y="0"/>
                          <a:pt x="-20298" y="152208"/>
                          <a:pt x="143471" y="780309"/>
                        </a:cubicBezTo>
                        <a:cubicBezTo>
                          <a:pt x="378527" y="1599152"/>
                          <a:pt x="465228" y="2024950"/>
                          <a:pt x="2823" y="2096237"/>
                        </a:cubicBezTo>
                        <a:cubicBezTo>
                          <a:pt x="14383" y="2096237"/>
                          <a:pt x="488348" y="2092384"/>
                          <a:pt x="399720" y="1524011"/>
                        </a:cubicBezTo>
                        <a:cubicBezTo>
                          <a:pt x="395867" y="1489330"/>
                          <a:pt x="390087" y="1450796"/>
                          <a:pt x="380454" y="1406483"/>
                        </a:cubicBezTo>
                        <a:lnTo>
                          <a:pt x="734964" y="1406483"/>
                        </a:lnTo>
                        <a:lnTo>
                          <a:pt x="802398" y="1406483"/>
                        </a:lnTo>
                        <a:lnTo>
                          <a:pt x="1241683" y="1406483"/>
                        </a:lnTo>
                        <a:cubicBezTo>
                          <a:pt x="1232050" y="1450796"/>
                          <a:pt x="1226270" y="1489330"/>
                          <a:pt x="1222417" y="1524011"/>
                        </a:cubicBezTo>
                        <a:cubicBezTo>
                          <a:pt x="1133789" y="2092384"/>
                          <a:pt x="1607754" y="2096237"/>
                          <a:pt x="1619314" y="2096237"/>
                        </a:cubicBezTo>
                        <a:cubicBezTo>
                          <a:pt x="1158836" y="2023023"/>
                          <a:pt x="1247463" y="1597225"/>
                          <a:pt x="1480593" y="780309"/>
                        </a:cubicBezTo>
                        <a:close/>
                      </a:path>
                    </a:pathLst>
                  </a:custGeom>
                  <a:solidFill>
                    <a:srgbClr val="FFBB00">
                      <a:alpha val="4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79" name="图形 1">
                <a:extLst>
                  <a:ext uri="{FF2B5EF4-FFF2-40B4-BE49-F238E27FC236}">
                    <a16:creationId xmlns:a16="http://schemas.microsoft.com/office/drawing/2014/main" id="{12294C96-88E9-410D-9669-C6BE37C4D323}"/>
                  </a:ext>
                </a:extLst>
              </p:cNvPr>
              <p:cNvGrpSpPr/>
              <p:nvPr/>
            </p:nvGrpSpPr>
            <p:grpSpPr>
              <a:xfrm>
                <a:off x="3972882" y="2877603"/>
                <a:ext cx="784903" cy="2218766"/>
                <a:chOff x="3972882" y="2877603"/>
                <a:chExt cx="784903" cy="2218766"/>
              </a:xfrm>
            </p:grpSpPr>
            <p:sp>
              <p:nvSpPr>
                <p:cNvPr id="280" name="任意多边形: 形状 279">
                  <a:extLst>
                    <a:ext uri="{FF2B5EF4-FFF2-40B4-BE49-F238E27FC236}">
                      <a16:creationId xmlns:a16="http://schemas.microsoft.com/office/drawing/2014/main" id="{46EB56B9-FC35-4ED9-84BA-01FD0E305381}"/>
                    </a:ext>
                  </a:extLst>
                </p:cNvPr>
                <p:cNvSpPr/>
                <p:nvPr/>
              </p:nvSpPr>
              <p:spPr>
                <a:xfrm>
                  <a:off x="3990358" y="4396601"/>
                  <a:ext cx="225422" cy="643816"/>
                </a:xfrm>
                <a:custGeom>
                  <a:avLst/>
                  <a:gdLst>
                    <a:gd name="connsiteX0" fmla="*/ 225423 w 225422"/>
                    <a:gd name="connsiteY0" fmla="*/ 643817 h 643816"/>
                    <a:gd name="connsiteX1" fmla="*/ 152208 w 225422"/>
                    <a:gd name="connsiteY1" fmla="*/ 641890 h 643816"/>
                    <a:gd name="connsiteX2" fmla="*/ 17340 w 225422"/>
                    <a:gd name="connsiteY2" fmla="*/ 150584 h 643816"/>
                    <a:gd name="connsiteX3" fmla="*/ 65507 w 225422"/>
                    <a:gd name="connsiteY3" fmla="*/ 310499 h 643816"/>
                    <a:gd name="connsiteX4" fmla="*/ 82848 w 225422"/>
                    <a:gd name="connsiteY4" fmla="*/ 323986 h 643816"/>
                    <a:gd name="connsiteX5" fmla="*/ 90554 w 225422"/>
                    <a:gd name="connsiteY5" fmla="*/ 322060 h 643816"/>
                    <a:gd name="connsiteX6" fmla="*/ 102115 w 225422"/>
                    <a:gd name="connsiteY6" fmla="*/ 304719 h 643816"/>
                    <a:gd name="connsiteX7" fmla="*/ 7707 w 225422"/>
                    <a:gd name="connsiteY7" fmla="*/ 29203 h 643816"/>
                    <a:gd name="connsiteX8" fmla="*/ 0 w 225422"/>
                    <a:gd name="connsiteY8" fmla="*/ 23423 h 643816"/>
                    <a:gd name="connsiteX9" fmla="*/ 132942 w 225422"/>
                    <a:gd name="connsiteY9" fmla="*/ 13790 h 643816"/>
                    <a:gd name="connsiteX10" fmla="*/ 204229 w 225422"/>
                    <a:gd name="connsiteY10" fmla="*/ 277746 h 643816"/>
                    <a:gd name="connsiteX11" fmla="*/ 165695 w 225422"/>
                    <a:gd name="connsiteY11" fmla="*/ 318206 h 643816"/>
                    <a:gd name="connsiteX12" fmla="*/ 138722 w 225422"/>
                    <a:gd name="connsiteY12" fmla="*/ 318206 h 643816"/>
                    <a:gd name="connsiteX13" fmla="*/ 225423 w 225422"/>
                    <a:gd name="connsiteY13" fmla="*/ 643817 h 64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422" h="643816">
                      <a:moveTo>
                        <a:pt x="225423" y="643817"/>
                      </a:moveTo>
                      <a:cubicBezTo>
                        <a:pt x="181109" y="643817"/>
                        <a:pt x="152208" y="641890"/>
                        <a:pt x="152208" y="641890"/>
                      </a:cubicBezTo>
                      <a:cubicBezTo>
                        <a:pt x="57801" y="499315"/>
                        <a:pt x="17340" y="150584"/>
                        <a:pt x="17340" y="150584"/>
                      </a:cubicBezTo>
                      <a:lnTo>
                        <a:pt x="65507" y="310499"/>
                      </a:lnTo>
                      <a:cubicBezTo>
                        <a:pt x="67434" y="318206"/>
                        <a:pt x="75141" y="323986"/>
                        <a:pt x="82848" y="323986"/>
                      </a:cubicBezTo>
                      <a:cubicBezTo>
                        <a:pt x="84774" y="323986"/>
                        <a:pt x="88628" y="323986"/>
                        <a:pt x="90554" y="322060"/>
                      </a:cubicBezTo>
                      <a:cubicBezTo>
                        <a:pt x="98261" y="318206"/>
                        <a:pt x="102115" y="312426"/>
                        <a:pt x="102115" y="304719"/>
                      </a:cubicBezTo>
                      <a:cubicBezTo>
                        <a:pt x="94408" y="212239"/>
                        <a:pt x="36607" y="87004"/>
                        <a:pt x="7707" y="29203"/>
                      </a:cubicBezTo>
                      <a:cubicBezTo>
                        <a:pt x="5780" y="25349"/>
                        <a:pt x="1927" y="23423"/>
                        <a:pt x="0" y="23423"/>
                      </a:cubicBezTo>
                      <a:cubicBezTo>
                        <a:pt x="23120" y="8009"/>
                        <a:pt x="75141" y="-15111"/>
                        <a:pt x="132942" y="13790"/>
                      </a:cubicBezTo>
                      <a:cubicBezTo>
                        <a:pt x="132942" y="13790"/>
                        <a:pt x="200376" y="179485"/>
                        <a:pt x="204229" y="277746"/>
                      </a:cubicBezTo>
                      <a:cubicBezTo>
                        <a:pt x="204229" y="298940"/>
                        <a:pt x="186889" y="318206"/>
                        <a:pt x="165695" y="318206"/>
                      </a:cubicBezTo>
                      <a:lnTo>
                        <a:pt x="138722" y="318206"/>
                      </a:lnTo>
                      <a:lnTo>
                        <a:pt x="225423" y="643817"/>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1" name="任意多边形: 形状 280">
                  <a:extLst>
                    <a:ext uri="{FF2B5EF4-FFF2-40B4-BE49-F238E27FC236}">
                      <a16:creationId xmlns:a16="http://schemas.microsoft.com/office/drawing/2014/main" id="{AF1A47C9-0FBA-47E6-BC0F-6263C5DBAB9E}"/>
                    </a:ext>
                  </a:extLst>
                </p:cNvPr>
                <p:cNvSpPr/>
                <p:nvPr/>
              </p:nvSpPr>
              <p:spPr>
                <a:xfrm>
                  <a:off x="3990358" y="4396601"/>
                  <a:ext cx="225422" cy="643816"/>
                </a:xfrm>
                <a:custGeom>
                  <a:avLst/>
                  <a:gdLst>
                    <a:gd name="connsiteX0" fmla="*/ 225423 w 225422"/>
                    <a:gd name="connsiteY0" fmla="*/ 643817 h 643816"/>
                    <a:gd name="connsiteX1" fmla="*/ 152208 w 225422"/>
                    <a:gd name="connsiteY1" fmla="*/ 641890 h 643816"/>
                    <a:gd name="connsiteX2" fmla="*/ 17340 w 225422"/>
                    <a:gd name="connsiteY2" fmla="*/ 150584 h 643816"/>
                    <a:gd name="connsiteX3" fmla="*/ 65507 w 225422"/>
                    <a:gd name="connsiteY3" fmla="*/ 310499 h 643816"/>
                    <a:gd name="connsiteX4" fmla="*/ 82848 w 225422"/>
                    <a:gd name="connsiteY4" fmla="*/ 323986 h 643816"/>
                    <a:gd name="connsiteX5" fmla="*/ 90554 w 225422"/>
                    <a:gd name="connsiteY5" fmla="*/ 322060 h 643816"/>
                    <a:gd name="connsiteX6" fmla="*/ 102115 w 225422"/>
                    <a:gd name="connsiteY6" fmla="*/ 304719 h 643816"/>
                    <a:gd name="connsiteX7" fmla="*/ 7707 w 225422"/>
                    <a:gd name="connsiteY7" fmla="*/ 29203 h 643816"/>
                    <a:gd name="connsiteX8" fmla="*/ 0 w 225422"/>
                    <a:gd name="connsiteY8" fmla="*/ 23423 h 643816"/>
                    <a:gd name="connsiteX9" fmla="*/ 132942 w 225422"/>
                    <a:gd name="connsiteY9" fmla="*/ 13790 h 643816"/>
                    <a:gd name="connsiteX10" fmla="*/ 204229 w 225422"/>
                    <a:gd name="connsiteY10" fmla="*/ 277746 h 643816"/>
                    <a:gd name="connsiteX11" fmla="*/ 165695 w 225422"/>
                    <a:gd name="connsiteY11" fmla="*/ 318206 h 643816"/>
                    <a:gd name="connsiteX12" fmla="*/ 138722 w 225422"/>
                    <a:gd name="connsiteY12" fmla="*/ 318206 h 643816"/>
                    <a:gd name="connsiteX13" fmla="*/ 225423 w 225422"/>
                    <a:gd name="connsiteY13" fmla="*/ 643817 h 64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422" h="643816">
                      <a:moveTo>
                        <a:pt x="225423" y="643817"/>
                      </a:moveTo>
                      <a:cubicBezTo>
                        <a:pt x="181109" y="643817"/>
                        <a:pt x="152208" y="641890"/>
                        <a:pt x="152208" y="641890"/>
                      </a:cubicBezTo>
                      <a:cubicBezTo>
                        <a:pt x="57801" y="499315"/>
                        <a:pt x="17340" y="150584"/>
                        <a:pt x="17340" y="150584"/>
                      </a:cubicBezTo>
                      <a:lnTo>
                        <a:pt x="65507" y="310499"/>
                      </a:lnTo>
                      <a:cubicBezTo>
                        <a:pt x="67434" y="318206"/>
                        <a:pt x="75141" y="323986"/>
                        <a:pt x="82848" y="323986"/>
                      </a:cubicBezTo>
                      <a:cubicBezTo>
                        <a:pt x="84774" y="323986"/>
                        <a:pt x="88628" y="323986"/>
                        <a:pt x="90554" y="322060"/>
                      </a:cubicBezTo>
                      <a:cubicBezTo>
                        <a:pt x="98261" y="318206"/>
                        <a:pt x="102115" y="312426"/>
                        <a:pt x="102115" y="304719"/>
                      </a:cubicBezTo>
                      <a:cubicBezTo>
                        <a:pt x="94408" y="212239"/>
                        <a:pt x="36607" y="87004"/>
                        <a:pt x="7707" y="29203"/>
                      </a:cubicBezTo>
                      <a:cubicBezTo>
                        <a:pt x="5780" y="25349"/>
                        <a:pt x="1927" y="23423"/>
                        <a:pt x="0" y="23423"/>
                      </a:cubicBezTo>
                      <a:cubicBezTo>
                        <a:pt x="23120" y="8009"/>
                        <a:pt x="75141" y="-15111"/>
                        <a:pt x="132942" y="13790"/>
                      </a:cubicBezTo>
                      <a:cubicBezTo>
                        <a:pt x="132942" y="13790"/>
                        <a:pt x="200376" y="179485"/>
                        <a:pt x="204229" y="277746"/>
                      </a:cubicBezTo>
                      <a:cubicBezTo>
                        <a:pt x="204229" y="298940"/>
                        <a:pt x="186889" y="318206"/>
                        <a:pt x="165695" y="318206"/>
                      </a:cubicBezTo>
                      <a:lnTo>
                        <a:pt x="138722" y="318206"/>
                      </a:lnTo>
                      <a:lnTo>
                        <a:pt x="225423" y="643817"/>
                      </a:lnTo>
                      <a:close/>
                    </a:path>
                  </a:pathLst>
                </a:custGeom>
                <a:solidFill>
                  <a:srgbClr val="FFBB00">
                    <a:alpha val="4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82" name="图形 1">
                  <a:extLst>
                    <a:ext uri="{FF2B5EF4-FFF2-40B4-BE49-F238E27FC236}">
                      <a16:creationId xmlns:a16="http://schemas.microsoft.com/office/drawing/2014/main" id="{E07246CA-61A1-4796-9752-A47FD36F185E}"/>
                    </a:ext>
                  </a:extLst>
                </p:cNvPr>
                <p:cNvGrpSpPr/>
                <p:nvPr/>
              </p:nvGrpSpPr>
              <p:grpSpPr>
                <a:xfrm>
                  <a:off x="3972882" y="2877603"/>
                  <a:ext cx="784903" cy="2218766"/>
                  <a:chOff x="3972882" y="2877603"/>
                  <a:chExt cx="784903" cy="2218766"/>
                </a:xfrm>
                <a:solidFill>
                  <a:srgbClr val="FFBB00"/>
                </a:solidFill>
              </p:grpSpPr>
              <p:sp>
                <p:nvSpPr>
                  <p:cNvPr id="283" name="任意多边形: 形状 282">
                    <a:extLst>
                      <a:ext uri="{FF2B5EF4-FFF2-40B4-BE49-F238E27FC236}">
                        <a16:creationId xmlns:a16="http://schemas.microsoft.com/office/drawing/2014/main" id="{F2E09F40-E818-463E-A431-F7E9CA2C3226}"/>
                      </a:ext>
                    </a:extLst>
                  </p:cNvPr>
                  <p:cNvSpPr/>
                  <p:nvPr/>
                </p:nvSpPr>
                <p:spPr>
                  <a:xfrm>
                    <a:off x="3972882" y="2917207"/>
                    <a:ext cx="784903" cy="2179162"/>
                  </a:xfrm>
                  <a:custGeom>
                    <a:avLst/>
                    <a:gdLst>
                      <a:gd name="connsiteX0" fmla="*/ 452907 w 784903"/>
                      <a:gd name="connsiteY0" fmla="*/ 2169451 h 2179162"/>
                      <a:gd name="connsiteX1" fmla="*/ 452907 w 784903"/>
                      <a:gd name="connsiteY1" fmla="*/ 2169451 h 2179162"/>
                      <a:gd name="connsiteX2" fmla="*/ 377766 w 784903"/>
                      <a:gd name="connsiteY2" fmla="*/ 2177158 h 2179162"/>
                      <a:gd name="connsiteX3" fmla="*/ 194731 w 784903"/>
                      <a:gd name="connsiteY3" fmla="*/ 2173305 h 2179162"/>
                      <a:gd name="connsiteX4" fmla="*/ 144637 w 784903"/>
                      <a:gd name="connsiteY4" fmla="*/ 2167525 h 2179162"/>
                      <a:gd name="connsiteX5" fmla="*/ 131150 w 784903"/>
                      <a:gd name="connsiteY5" fmla="*/ 2165598 h 2179162"/>
                      <a:gd name="connsiteX6" fmla="*/ 3988 w 784903"/>
                      <a:gd name="connsiteY6" fmla="*/ 1512450 h 2179162"/>
                      <a:gd name="connsiteX7" fmla="*/ 17475 w 784903"/>
                      <a:gd name="connsiteY7" fmla="*/ 1502817 h 2179162"/>
                      <a:gd name="connsiteX8" fmla="*/ 25182 w 784903"/>
                      <a:gd name="connsiteY8" fmla="*/ 1508597 h 2179162"/>
                      <a:gd name="connsiteX9" fmla="*/ 119590 w 784903"/>
                      <a:gd name="connsiteY9" fmla="*/ 1784113 h 2179162"/>
                      <a:gd name="connsiteX10" fmla="*/ 108030 w 784903"/>
                      <a:gd name="connsiteY10" fmla="*/ 1801454 h 2179162"/>
                      <a:gd name="connsiteX11" fmla="*/ 100323 w 784903"/>
                      <a:gd name="connsiteY11" fmla="*/ 1803380 h 2179162"/>
                      <a:gd name="connsiteX12" fmla="*/ 82983 w 784903"/>
                      <a:gd name="connsiteY12" fmla="*/ 1789894 h 2179162"/>
                      <a:gd name="connsiteX13" fmla="*/ 34816 w 784903"/>
                      <a:gd name="connsiteY13" fmla="*/ 1629978 h 2179162"/>
                      <a:gd name="connsiteX14" fmla="*/ 169684 w 784903"/>
                      <a:gd name="connsiteY14" fmla="*/ 2121284 h 2179162"/>
                      <a:gd name="connsiteX15" fmla="*/ 242898 w 784903"/>
                      <a:gd name="connsiteY15" fmla="*/ 2123211 h 2179162"/>
                      <a:gd name="connsiteX16" fmla="*/ 618602 w 784903"/>
                      <a:gd name="connsiteY16" fmla="*/ 2071190 h 2179162"/>
                      <a:gd name="connsiteX17" fmla="*/ 736130 w 784903"/>
                      <a:gd name="connsiteY17" fmla="*/ 1909348 h 2179162"/>
                      <a:gd name="connsiteX18" fmla="*/ 668696 w 784903"/>
                      <a:gd name="connsiteY18" fmla="*/ 1300515 h 2179162"/>
                      <a:gd name="connsiteX19" fmla="*/ 410520 w 784903"/>
                      <a:gd name="connsiteY19" fmla="*/ 61654 h 2179162"/>
                      <a:gd name="connsiteX20" fmla="*/ 422080 w 784903"/>
                      <a:gd name="connsiteY20" fmla="*/ 17340 h 2179162"/>
                      <a:gd name="connsiteX21" fmla="*/ 422080 w 784903"/>
                      <a:gd name="connsiteY21" fmla="*/ 17340 h 2179162"/>
                      <a:gd name="connsiteX22" fmla="*/ 425933 w 784903"/>
                      <a:gd name="connsiteY22" fmla="*/ 13487 h 2179162"/>
                      <a:gd name="connsiteX23" fmla="*/ 450980 w 784903"/>
                      <a:gd name="connsiteY23" fmla="*/ 0 h 2179162"/>
                      <a:gd name="connsiteX24" fmla="*/ 450980 w 784903"/>
                      <a:gd name="connsiteY24" fmla="*/ 0 h 2179162"/>
                      <a:gd name="connsiteX25" fmla="*/ 520341 w 784903"/>
                      <a:gd name="connsiteY25" fmla="*/ 86701 h 2179162"/>
                      <a:gd name="connsiteX26" fmla="*/ 603189 w 784903"/>
                      <a:gd name="connsiteY26" fmla="*/ 371851 h 2179162"/>
                      <a:gd name="connsiteX27" fmla="*/ 601262 w 784903"/>
                      <a:gd name="connsiteY27" fmla="*/ 375704 h 2179162"/>
                      <a:gd name="connsiteX28" fmla="*/ 566582 w 784903"/>
                      <a:gd name="connsiteY28" fmla="*/ 381484 h 2179162"/>
                      <a:gd name="connsiteX29" fmla="*/ 458687 w 784903"/>
                      <a:gd name="connsiteY29" fmla="*/ 194596 h 2179162"/>
                      <a:gd name="connsiteX30" fmla="*/ 501074 w 784903"/>
                      <a:gd name="connsiteY30" fmla="*/ 171475 h 2179162"/>
                      <a:gd name="connsiteX31" fmla="*/ 449054 w 784903"/>
                      <a:gd name="connsiteY31" fmla="*/ 73214 h 2179162"/>
                      <a:gd name="connsiteX32" fmla="*/ 591629 w 784903"/>
                      <a:gd name="connsiteY32" fmla="*/ 853523 h 2179162"/>
                      <a:gd name="connsiteX33" fmla="*/ 452907 w 784903"/>
                      <a:gd name="connsiteY33" fmla="*/ 2169451 h 217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84903" h="2179162">
                        <a:moveTo>
                          <a:pt x="452907" y="2169451"/>
                        </a:moveTo>
                        <a:cubicBezTo>
                          <a:pt x="452907" y="2169451"/>
                          <a:pt x="452907" y="2169451"/>
                          <a:pt x="452907" y="2169451"/>
                        </a:cubicBezTo>
                        <a:cubicBezTo>
                          <a:pt x="429787" y="2173305"/>
                          <a:pt x="404740" y="2175231"/>
                          <a:pt x="377766" y="2177158"/>
                        </a:cubicBezTo>
                        <a:cubicBezTo>
                          <a:pt x="316112" y="2181011"/>
                          <a:pt x="254458" y="2179085"/>
                          <a:pt x="194731" y="2173305"/>
                        </a:cubicBezTo>
                        <a:cubicBezTo>
                          <a:pt x="177390" y="2171378"/>
                          <a:pt x="160050" y="2169451"/>
                          <a:pt x="144637" y="2167525"/>
                        </a:cubicBezTo>
                        <a:lnTo>
                          <a:pt x="131150" y="2165598"/>
                        </a:lnTo>
                        <a:cubicBezTo>
                          <a:pt x="131150" y="2165598"/>
                          <a:pt x="-26839" y="1753287"/>
                          <a:pt x="3988" y="1512450"/>
                        </a:cubicBezTo>
                        <a:cubicBezTo>
                          <a:pt x="3988" y="1512450"/>
                          <a:pt x="7842" y="1508597"/>
                          <a:pt x="17475" y="1502817"/>
                        </a:cubicBezTo>
                        <a:cubicBezTo>
                          <a:pt x="21329" y="1502817"/>
                          <a:pt x="23255" y="1504744"/>
                          <a:pt x="25182" y="1508597"/>
                        </a:cubicBezTo>
                        <a:cubicBezTo>
                          <a:pt x="54082" y="1564471"/>
                          <a:pt x="111883" y="1691633"/>
                          <a:pt x="119590" y="1784113"/>
                        </a:cubicBezTo>
                        <a:cubicBezTo>
                          <a:pt x="119590" y="1791820"/>
                          <a:pt x="115736" y="1799527"/>
                          <a:pt x="108030" y="1801454"/>
                        </a:cubicBezTo>
                        <a:cubicBezTo>
                          <a:pt x="106103" y="1803380"/>
                          <a:pt x="102250" y="1803380"/>
                          <a:pt x="100323" y="1803380"/>
                        </a:cubicBezTo>
                        <a:cubicBezTo>
                          <a:pt x="92616" y="1803380"/>
                          <a:pt x="84909" y="1797600"/>
                          <a:pt x="82983" y="1789894"/>
                        </a:cubicBezTo>
                        <a:lnTo>
                          <a:pt x="34816" y="1629978"/>
                        </a:lnTo>
                        <a:cubicBezTo>
                          <a:pt x="34816" y="1629978"/>
                          <a:pt x="75276" y="1978709"/>
                          <a:pt x="169684" y="2121284"/>
                        </a:cubicBezTo>
                        <a:cubicBezTo>
                          <a:pt x="169684" y="2121284"/>
                          <a:pt x="198584" y="2123211"/>
                          <a:pt x="242898" y="2123211"/>
                        </a:cubicBezTo>
                        <a:cubicBezTo>
                          <a:pt x="341159" y="2123211"/>
                          <a:pt x="518414" y="2117431"/>
                          <a:pt x="618602" y="2071190"/>
                        </a:cubicBezTo>
                        <a:cubicBezTo>
                          <a:pt x="684110" y="2042290"/>
                          <a:pt x="728423" y="1980636"/>
                          <a:pt x="736130" y="1909348"/>
                        </a:cubicBezTo>
                        <a:cubicBezTo>
                          <a:pt x="763104" y="1687779"/>
                          <a:pt x="734203" y="1562544"/>
                          <a:pt x="668696" y="1300515"/>
                        </a:cubicBezTo>
                        <a:cubicBezTo>
                          <a:pt x="533828" y="762969"/>
                          <a:pt x="427860" y="381484"/>
                          <a:pt x="410520" y="61654"/>
                        </a:cubicBezTo>
                        <a:cubicBezTo>
                          <a:pt x="410520" y="46240"/>
                          <a:pt x="414373" y="30827"/>
                          <a:pt x="422080" y="17340"/>
                        </a:cubicBezTo>
                        <a:lnTo>
                          <a:pt x="422080" y="17340"/>
                        </a:lnTo>
                        <a:cubicBezTo>
                          <a:pt x="424007" y="15413"/>
                          <a:pt x="424007" y="13487"/>
                          <a:pt x="425933" y="13487"/>
                        </a:cubicBezTo>
                        <a:cubicBezTo>
                          <a:pt x="431713" y="5780"/>
                          <a:pt x="441347" y="0"/>
                          <a:pt x="450980" y="0"/>
                        </a:cubicBezTo>
                        <a:lnTo>
                          <a:pt x="450980" y="0"/>
                        </a:lnTo>
                        <a:cubicBezTo>
                          <a:pt x="468320" y="0"/>
                          <a:pt x="491441" y="19267"/>
                          <a:pt x="520341" y="86701"/>
                        </a:cubicBezTo>
                        <a:cubicBezTo>
                          <a:pt x="520341" y="86701"/>
                          <a:pt x="628236" y="283223"/>
                          <a:pt x="603189" y="371851"/>
                        </a:cubicBezTo>
                        <a:cubicBezTo>
                          <a:pt x="603189" y="373777"/>
                          <a:pt x="603189" y="375704"/>
                          <a:pt x="601262" y="375704"/>
                        </a:cubicBezTo>
                        <a:cubicBezTo>
                          <a:pt x="595482" y="389191"/>
                          <a:pt x="578142" y="393044"/>
                          <a:pt x="566582" y="381484"/>
                        </a:cubicBezTo>
                        <a:cubicBezTo>
                          <a:pt x="537681" y="350657"/>
                          <a:pt x="514561" y="317904"/>
                          <a:pt x="458687" y="194596"/>
                        </a:cubicBezTo>
                        <a:lnTo>
                          <a:pt x="501074" y="171475"/>
                        </a:lnTo>
                        <a:cubicBezTo>
                          <a:pt x="501074" y="171475"/>
                          <a:pt x="487587" y="78994"/>
                          <a:pt x="449054" y="73214"/>
                        </a:cubicBezTo>
                        <a:cubicBezTo>
                          <a:pt x="449054" y="73214"/>
                          <a:pt x="427860" y="225422"/>
                          <a:pt x="591629" y="853523"/>
                        </a:cubicBezTo>
                        <a:cubicBezTo>
                          <a:pt x="828611" y="1670439"/>
                          <a:pt x="915312" y="2096237"/>
                          <a:pt x="452907" y="2169451"/>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4" name="任意多边形: 形状 283">
                    <a:extLst>
                      <a:ext uri="{FF2B5EF4-FFF2-40B4-BE49-F238E27FC236}">
                        <a16:creationId xmlns:a16="http://schemas.microsoft.com/office/drawing/2014/main" id="{813B3E29-BBE2-43DA-921B-36566CE09519}"/>
                      </a:ext>
                    </a:extLst>
                  </p:cNvPr>
                  <p:cNvSpPr/>
                  <p:nvPr/>
                </p:nvSpPr>
                <p:spPr>
                  <a:xfrm>
                    <a:off x="4425789" y="2877603"/>
                    <a:ext cx="241044" cy="409527"/>
                  </a:xfrm>
                  <a:custGeom>
                    <a:avLst/>
                    <a:gdLst>
                      <a:gd name="connsiteX0" fmla="*/ 152208 w 241044"/>
                      <a:gd name="connsiteY0" fmla="*/ 409528 h 409527"/>
                      <a:gd name="connsiteX1" fmla="*/ 69361 w 241044"/>
                      <a:gd name="connsiteY1" fmla="*/ 124378 h 409527"/>
                      <a:gd name="connsiteX2" fmla="*/ 0 w 241044"/>
                      <a:gd name="connsiteY2" fmla="*/ 37677 h 409527"/>
                      <a:gd name="connsiteX3" fmla="*/ 63581 w 241044"/>
                      <a:gd name="connsiteY3" fmla="*/ 6850 h 409527"/>
                      <a:gd name="connsiteX4" fmla="*/ 154135 w 241044"/>
                      <a:gd name="connsiteY4" fmla="*/ 31897 h 409527"/>
                      <a:gd name="connsiteX5" fmla="*/ 240836 w 241044"/>
                      <a:gd name="connsiteY5" fmla="*/ 345947 h 409527"/>
                      <a:gd name="connsiteX6" fmla="*/ 211936 w 241044"/>
                      <a:gd name="connsiteY6" fmla="*/ 390261 h 409527"/>
                      <a:gd name="connsiteX7" fmla="*/ 152208 w 241044"/>
                      <a:gd name="connsiteY7" fmla="*/ 409528 h 40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044" h="409527">
                        <a:moveTo>
                          <a:pt x="152208" y="409528"/>
                        </a:moveTo>
                        <a:cubicBezTo>
                          <a:pt x="177255" y="320900"/>
                          <a:pt x="69361" y="124378"/>
                          <a:pt x="69361" y="124378"/>
                        </a:cubicBezTo>
                        <a:cubicBezTo>
                          <a:pt x="40460" y="58870"/>
                          <a:pt x="19267" y="37677"/>
                          <a:pt x="0" y="37677"/>
                        </a:cubicBezTo>
                        <a:lnTo>
                          <a:pt x="63581" y="6850"/>
                        </a:lnTo>
                        <a:cubicBezTo>
                          <a:pt x="96334" y="-8564"/>
                          <a:pt x="134868" y="2996"/>
                          <a:pt x="154135" y="31897"/>
                        </a:cubicBezTo>
                        <a:cubicBezTo>
                          <a:pt x="211936" y="126304"/>
                          <a:pt x="233129" y="278513"/>
                          <a:pt x="240836" y="345947"/>
                        </a:cubicBezTo>
                        <a:cubicBezTo>
                          <a:pt x="242763" y="365214"/>
                          <a:pt x="231203" y="384481"/>
                          <a:pt x="211936" y="390261"/>
                        </a:cubicBezTo>
                        <a:lnTo>
                          <a:pt x="152208" y="409528"/>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sp>
          <p:nvSpPr>
            <p:cNvPr id="174" name="任意多边形: 形状 173">
              <a:extLst>
                <a:ext uri="{FF2B5EF4-FFF2-40B4-BE49-F238E27FC236}">
                  <a16:creationId xmlns:a16="http://schemas.microsoft.com/office/drawing/2014/main" id="{2CA592DB-2210-4E42-872D-4E109CD99109}"/>
                </a:ext>
              </a:extLst>
            </p:cNvPr>
            <p:cNvSpPr/>
            <p:nvPr/>
          </p:nvSpPr>
          <p:spPr>
            <a:xfrm>
              <a:off x="5541359" y="4317094"/>
              <a:ext cx="199237" cy="260706"/>
            </a:xfrm>
            <a:custGeom>
              <a:avLst/>
              <a:gdLst>
                <a:gd name="connsiteX0" fmla="*/ 186537 w 199237"/>
                <a:gd name="connsiteY0" fmla="*/ 144502 h 260706"/>
                <a:gd name="connsiteX1" fmla="*/ 128736 w 199237"/>
                <a:gd name="connsiteY1" fmla="*/ 73214 h 260706"/>
                <a:gd name="connsiteX2" fmla="*/ 72862 w 199237"/>
                <a:gd name="connsiteY2" fmla="*/ 0 h 260706"/>
                <a:gd name="connsiteX3" fmla="*/ 84423 w 199237"/>
                <a:gd name="connsiteY3" fmla="*/ 84774 h 260706"/>
                <a:gd name="connsiteX4" fmla="*/ 16988 w 199237"/>
                <a:gd name="connsiteY4" fmla="*/ 13487 h 260706"/>
                <a:gd name="connsiteX5" fmla="*/ 15062 w 199237"/>
                <a:gd name="connsiteY5" fmla="*/ 186889 h 260706"/>
                <a:gd name="connsiteX6" fmla="*/ 117176 w 199237"/>
                <a:gd name="connsiteY6" fmla="*/ 260103 h 260706"/>
                <a:gd name="connsiteX7" fmla="*/ 163417 w 199237"/>
                <a:gd name="connsiteY7" fmla="*/ 254323 h 260706"/>
                <a:gd name="connsiteX8" fmla="*/ 188464 w 199237"/>
                <a:gd name="connsiteY8" fmla="*/ 233129 h 260706"/>
                <a:gd name="connsiteX9" fmla="*/ 186537 w 199237"/>
                <a:gd name="connsiteY9" fmla="*/ 144502 h 26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9237" h="260706">
                  <a:moveTo>
                    <a:pt x="186537" y="144502"/>
                  </a:moveTo>
                  <a:cubicBezTo>
                    <a:pt x="173050" y="117528"/>
                    <a:pt x="149930" y="94408"/>
                    <a:pt x="128736" y="73214"/>
                  </a:cubicBezTo>
                  <a:cubicBezTo>
                    <a:pt x="107543" y="52021"/>
                    <a:pt x="84423" y="28900"/>
                    <a:pt x="72862" y="0"/>
                  </a:cubicBezTo>
                  <a:cubicBezTo>
                    <a:pt x="67082" y="28900"/>
                    <a:pt x="70936" y="57801"/>
                    <a:pt x="84423" y="84774"/>
                  </a:cubicBezTo>
                  <a:cubicBezTo>
                    <a:pt x="55522" y="69361"/>
                    <a:pt x="30475" y="44314"/>
                    <a:pt x="16988" y="13487"/>
                  </a:cubicBezTo>
                  <a:cubicBezTo>
                    <a:pt x="-2278" y="69361"/>
                    <a:pt x="-8058" y="132942"/>
                    <a:pt x="15062" y="186889"/>
                  </a:cubicBezTo>
                  <a:cubicBezTo>
                    <a:pt x="32402" y="229276"/>
                    <a:pt x="72862" y="265883"/>
                    <a:pt x="117176" y="260103"/>
                  </a:cubicBezTo>
                  <a:lnTo>
                    <a:pt x="163417" y="254323"/>
                  </a:lnTo>
                  <a:cubicBezTo>
                    <a:pt x="174977" y="252396"/>
                    <a:pt x="182684" y="242763"/>
                    <a:pt x="188464" y="233129"/>
                  </a:cubicBezTo>
                  <a:cubicBezTo>
                    <a:pt x="205804" y="206156"/>
                    <a:pt x="200024" y="171475"/>
                    <a:pt x="186537" y="144502"/>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75" name="图形 1">
              <a:extLst>
                <a:ext uri="{FF2B5EF4-FFF2-40B4-BE49-F238E27FC236}">
                  <a16:creationId xmlns:a16="http://schemas.microsoft.com/office/drawing/2014/main" id="{567416AE-084A-49A1-A6F9-406E86635EBB}"/>
                </a:ext>
              </a:extLst>
            </p:cNvPr>
            <p:cNvGrpSpPr/>
            <p:nvPr/>
          </p:nvGrpSpPr>
          <p:grpSpPr>
            <a:xfrm>
              <a:off x="5253219" y="4845007"/>
              <a:ext cx="565231" cy="777031"/>
              <a:chOff x="4893263" y="4660860"/>
              <a:chExt cx="565231" cy="777031"/>
            </a:xfrm>
          </p:grpSpPr>
          <p:grpSp>
            <p:nvGrpSpPr>
              <p:cNvPr id="265" name="图形 1">
                <a:extLst>
                  <a:ext uri="{FF2B5EF4-FFF2-40B4-BE49-F238E27FC236}">
                    <a16:creationId xmlns:a16="http://schemas.microsoft.com/office/drawing/2014/main" id="{C252AE4E-FB06-433A-9B5A-CF2C918A7C9E}"/>
                  </a:ext>
                </a:extLst>
              </p:cNvPr>
              <p:cNvGrpSpPr/>
              <p:nvPr/>
            </p:nvGrpSpPr>
            <p:grpSpPr>
              <a:xfrm>
                <a:off x="4893263" y="4660860"/>
                <a:ext cx="565231" cy="777031"/>
                <a:chOff x="4893263" y="4660860"/>
                <a:chExt cx="565231" cy="777031"/>
              </a:xfrm>
            </p:grpSpPr>
            <p:sp>
              <p:nvSpPr>
                <p:cNvPr id="267" name="任意多边形: 形状 266">
                  <a:extLst>
                    <a:ext uri="{FF2B5EF4-FFF2-40B4-BE49-F238E27FC236}">
                      <a16:creationId xmlns:a16="http://schemas.microsoft.com/office/drawing/2014/main" id="{22537C1B-A1C4-4C6F-B8D2-7D873401B868}"/>
                    </a:ext>
                  </a:extLst>
                </p:cNvPr>
                <p:cNvSpPr/>
                <p:nvPr/>
              </p:nvSpPr>
              <p:spPr>
                <a:xfrm>
                  <a:off x="4893263" y="4660860"/>
                  <a:ext cx="565231" cy="777031"/>
                </a:xfrm>
                <a:custGeom>
                  <a:avLst/>
                  <a:gdLst>
                    <a:gd name="connsiteX0" fmla="*/ 565231 w 565231"/>
                    <a:gd name="connsiteY0" fmla="*/ 183035 h 777031"/>
                    <a:gd name="connsiteX1" fmla="*/ 557524 w 565231"/>
                    <a:gd name="connsiteY1" fmla="*/ 188816 h 777031"/>
                    <a:gd name="connsiteX2" fmla="*/ 522844 w 565231"/>
                    <a:gd name="connsiteY2" fmla="*/ 217716 h 777031"/>
                    <a:gd name="connsiteX3" fmla="*/ 520917 w 565231"/>
                    <a:gd name="connsiteY3" fmla="*/ 219642 h 777031"/>
                    <a:gd name="connsiteX4" fmla="*/ 349442 w 565231"/>
                    <a:gd name="connsiteY4" fmla="*/ 458552 h 777031"/>
                    <a:gd name="connsiteX5" fmla="*/ 239621 w 565231"/>
                    <a:gd name="connsiteY5" fmla="*/ 672414 h 777031"/>
                    <a:gd name="connsiteX6" fmla="*/ 195307 w 565231"/>
                    <a:gd name="connsiteY6" fmla="*/ 743702 h 777031"/>
                    <a:gd name="connsiteX7" fmla="*/ 108606 w 565231"/>
                    <a:gd name="connsiteY7" fmla="*/ 772602 h 777031"/>
                    <a:gd name="connsiteX8" fmla="*/ 102826 w 565231"/>
                    <a:gd name="connsiteY8" fmla="*/ 770675 h 777031"/>
                    <a:gd name="connsiteX9" fmla="*/ 45025 w 565231"/>
                    <a:gd name="connsiteY9" fmla="*/ 741775 h 777031"/>
                    <a:gd name="connsiteX10" fmla="*/ 2638 w 565231"/>
                    <a:gd name="connsiteY10" fmla="*/ 649294 h 777031"/>
                    <a:gd name="connsiteX11" fmla="*/ 46952 w 565231"/>
                    <a:gd name="connsiteY11" fmla="*/ 543326 h 777031"/>
                    <a:gd name="connsiteX12" fmla="*/ 241547 w 565231"/>
                    <a:gd name="connsiteY12" fmla="*/ 246616 h 777031"/>
                    <a:gd name="connsiteX13" fmla="*/ 341735 w 565231"/>
                    <a:gd name="connsiteY13" fmla="*/ 57801 h 777031"/>
                    <a:gd name="connsiteX14" fmla="*/ 349442 w 565231"/>
                    <a:gd name="connsiteY14" fmla="*/ 36607 h 777031"/>
                    <a:gd name="connsiteX15" fmla="*/ 362929 w 565231"/>
                    <a:gd name="connsiteY15" fmla="*/ 0 h 777031"/>
                    <a:gd name="connsiteX16" fmla="*/ 447703 w 565231"/>
                    <a:gd name="connsiteY16" fmla="*/ 80921 h 777031"/>
                    <a:gd name="connsiteX17" fmla="*/ 492017 w 565231"/>
                    <a:gd name="connsiteY17" fmla="*/ 121381 h 777031"/>
                    <a:gd name="connsiteX18" fmla="*/ 565231 w 565231"/>
                    <a:gd name="connsiteY18" fmla="*/ 183035 h 777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5231" h="777031">
                      <a:moveTo>
                        <a:pt x="565231" y="183035"/>
                      </a:moveTo>
                      <a:lnTo>
                        <a:pt x="557524" y="188816"/>
                      </a:lnTo>
                      <a:cubicBezTo>
                        <a:pt x="545964" y="198449"/>
                        <a:pt x="534404" y="208082"/>
                        <a:pt x="522844" y="217716"/>
                      </a:cubicBezTo>
                      <a:cubicBezTo>
                        <a:pt x="522844" y="217716"/>
                        <a:pt x="520917" y="219642"/>
                        <a:pt x="520917" y="219642"/>
                      </a:cubicBezTo>
                      <a:cubicBezTo>
                        <a:pt x="447703" y="285150"/>
                        <a:pt x="387976" y="367997"/>
                        <a:pt x="349442" y="458552"/>
                      </a:cubicBezTo>
                      <a:cubicBezTo>
                        <a:pt x="314762" y="541399"/>
                        <a:pt x="274301" y="614614"/>
                        <a:pt x="239621" y="672414"/>
                      </a:cubicBezTo>
                      <a:cubicBezTo>
                        <a:pt x="222281" y="701315"/>
                        <a:pt x="206867" y="724435"/>
                        <a:pt x="195307" y="743702"/>
                      </a:cubicBezTo>
                      <a:cubicBezTo>
                        <a:pt x="176040" y="772602"/>
                        <a:pt x="139433" y="784162"/>
                        <a:pt x="108606" y="772602"/>
                      </a:cubicBezTo>
                      <a:cubicBezTo>
                        <a:pt x="106679" y="772602"/>
                        <a:pt x="104753" y="770675"/>
                        <a:pt x="102826" y="770675"/>
                      </a:cubicBezTo>
                      <a:lnTo>
                        <a:pt x="45025" y="741775"/>
                      </a:lnTo>
                      <a:cubicBezTo>
                        <a:pt x="10345" y="724435"/>
                        <a:pt x="-6995" y="685901"/>
                        <a:pt x="2638" y="649294"/>
                      </a:cubicBezTo>
                      <a:cubicBezTo>
                        <a:pt x="10345" y="618467"/>
                        <a:pt x="25758" y="581860"/>
                        <a:pt x="46952" y="543326"/>
                      </a:cubicBezTo>
                      <a:cubicBezTo>
                        <a:pt x="100899" y="441212"/>
                        <a:pt x="183747" y="323684"/>
                        <a:pt x="241547" y="246616"/>
                      </a:cubicBezTo>
                      <a:cubicBezTo>
                        <a:pt x="283935" y="188816"/>
                        <a:pt x="318615" y="125235"/>
                        <a:pt x="341735" y="57801"/>
                      </a:cubicBezTo>
                      <a:lnTo>
                        <a:pt x="349442" y="36607"/>
                      </a:lnTo>
                      <a:lnTo>
                        <a:pt x="362929" y="0"/>
                      </a:lnTo>
                      <a:lnTo>
                        <a:pt x="447703" y="80921"/>
                      </a:lnTo>
                      <a:lnTo>
                        <a:pt x="492017" y="121381"/>
                      </a:lnTo>
                      <a:lnTo>
                        <a:pt x="565231" y="183035"/>
                      </a:ln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8" name="任意多边形: 形状 267">
                  <a:extLst>
                    <a:ext uri="{FF2B5EF4-FFF2-40B4-BE49-F238E27FC236}">
                      <a16:creationId xmlns:a16="http://schemas.microsoft.com/office/drawing/2014/main" id="{18DBF941-DA7B-452F-94BD-0005A29DF548}"/>
                    </a:ext>
                  </a:extLst>
                </p:cNvPr>
                <p:cNvSpPr/>
                <p:nvPr/>
              </p:nvSpPr>
              <p:spPr>
                <a:xfrm>
                  <a:off x="4893263" y="5204186"/>
                  <a:ext cx="239620" cy="233705"/>
                </a:xfrm>
                <a:custGeom>
                  <a:avLst/>
                  <a:gdLst>
                    <a:gd name="connsiteX0" fmla="*/ 135580 w 239620"/>
                    <a:gd name="connsiteY0" fmla="*/ 67434 h 233705"/>
                    <a:gd name="connsiteX1" fmla="*/ 239621 w 239620"/>
                    <a:gd name="connsiteY1" fmla="*/ 129088 h 233705"/>
                    <a:gd name="connsiteX2" fmla="*/ 195307 w 239620"/>
                    <a:gd name="connsiteY2" fmla="*/ 200375 h 233705"/>
                    <a:gd name="connsiteX3" fmla="*/ 108606 w 239620"/>
                    <a:gd name="connsiteY3" fmla="*/ 229276 h 233705"/>
                    <a:gd name="connsiteX4" fmla="*/ 102826 w 239620"/>
                    <a:gd name="connsiteY4" fmla="*/ 227349 h 233705"/>
                    <a:gd name="connsiteX5" fmla="*/ 45025 w 239620"/>
                    <a:gd name="connsiteY5" fmla="*/ 198449 h 233705"/>
                    <a:gd name="connsiteX6" fmla="*/ 2638 w 239620"/>
                    <a:gd name="connsiteY6" fmla="*/ 105968 h 233705"/>
                    <a:gd name="connsiteX7" fmla="*/ 46952 w 239620"/>
                    <a:gd name="connsiteY7" fmla="*/ 0 h 233705"/>
                    <a:gd name="connsiteX8" fmla="*/ 135580 w 239620"/>
                    <a:gd name="connsiteY8" fmla="*/ 67434 h 23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620" h="233705">
                      <a:moveTo>
                        <a:pt x="135580" y="67434"/>
                      </a:moveTo>
                      <a:cubicBezTo>
                        <a:pt x="168333" y="90554"/>
                        <a:pt x="204940" y="109821"/>
                        <a:pt x="239621" y="129088"/>
                      </a:cubicBezTo>
                      <a:cubicBezTo>
                        <a:pt x="222281" y="157988"/>
                        <a:pt x="206867" y="181109"/>
                        <a:pt x="195307" y="200375"/>
                      </a:cubicBezTo>
                      <a:cubicBezTo>
                        <a:pt x="176040" y="229276"/>
                        <a:pt x="139433" y="240836"/>
                        <a:pt x="108606" y="229276"/>
                      </a:cubicBezTo>
                      <a:cubicBezTo>
                        <a:pt x="106679" y="229276"/>
                        <a:pt x="104753" y="227349"/>
                        <a:pt x="102826" y="227349"/>
                      </a:cubicBezTo>
                      <a:lnTo>
                        <a:pt x="45025" y="198449"/>
                      </a:lnTo>
                      <a:cubicBezTo>
                        <a:pt x="10345" y="181109"/>
                        <a:pt x="-6995" y="142575"/>
                        <a:pt x="2638" y="105968"/>
                      </a:cubicBezTo>
                      <a:cubicBezTo>
                        <a:pt x="10345" y="75141"/>
                        <a:pt x="25758" y="38534"/>
                        <a:pt x="46952" y="0"/>
                      </a:cubicBezTo>
                      <a:cubicBezTo>
                        <a:pt x="73925" y="25047"/>
                        <a:pt x="102826" y="48167"/>
                        <a:pt x="135580" y="67434"/>
                      </a:cubicBezTo>
                      <a:close/>
                    </a:path>
                  </a:pathLst>
                </a:custGeom>
                <a:solidFill>
                  <a:srgbClr val="5C252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66" name="任意多边形: 形状 265">
                <a:extLst>
                  <a:ext uri="{FF2B5EF4-FFF2-40B4-BE49-F238E27FC236}">
                    <a16:creationId xmlns:a16="http://schemas.microsoft.com/office/drawing/2014/main" id="{0171AA9D-B293-4321-8D1C-88ED0021E9A5}"/>
                  </a:ext>
                </a:extLst>
              </p:cNvPr>
              <p:cNvSpPr/>
              <p:nvPr/>
            </p:nvSpPr>
            <p:spPr>
              <a:xfrm>
                <a:off x="4987708" y="4741781"/>
                <a:ext cx="470786" cy="696110"/>
              </a:xfrm>
              <a:custGeom>
                <a:avLst/>
                <a:gdLst>
                  <a:gd name="connsiteX0" fmla="*/ 470786 w 470786"/>
                  <a:gd name="connsiteY0" fmla="*/ 102115 h 696110"/>
                  <a:gd name="connsiteX1" fmla="*/ 463080 w 470786"/>
                  <a:gd name="connsiteY1" fmla="*/ 107895 h 696110"/>
                  <a:gd name="connsiteX2" fmla="*/ 428399 w 470786"/>
                  <a:gd name="connsiteY2" fmla="*/ 136795 h 696110"/>
                  <a:gd name="connsiteX3" fmla="*/ 426473 w 470786"/>
                  <a:gd name="connsiteY3" fmla="*/ 138722 h 696110"/>
                  <a:gd name="connsiteX4" fmla="*/ 254997 w 470786"/>
                  <a:gd name="connsiteY4" fmla="*/ 377631 h 696110"/>
                  <a:gd name="connsiteX5" fmla="*/ 145176 w 470786"/>
                  <a:gd name="connsiteY5" fmla="*/ 591493 h 696110"/>
                  <a:gd name="connsiteX6" fmla="*/ 100862 w 470786"/>
                  <a:gd name="connsiteY6" fmla="*/ 662781 h 696110"/>
                  <a:gd name="connsiteX7" fmla="*/ 14161 w 470786"/>
                  <a:gd name="connsiteY7" fmla="*/ 691681 h 696110"/>
                  <a:gd name="connsiteX8" fmla="*/ 2601 w 470786"/>
                  <a:gd name="connsiteY8" fmla="*/ 626174 h 696110"/>
                  <a:gd name="connsiteX9" fmla="*/ 43062 w 470786"/>
                  <a:gd name="connsiteY9" fmla="*/ 529839 h 696110"/>
                  <a:gd name="connsiteX10" fmla="*/ 243437 w 470786"/>
                  <a:gd name="connsiteY10" fmla="*/ 223496 h 696110"/>
                  <a:gd name="connsiteX11" fmla="*/ 332065 w 470786"/>
                  <a:gd name="connsiteY11" fmla="*/ 65507 h 696110"/>
                  <a:gd name="connsiteX12" fmla="*/ 343625 w 470786"/>
                  <a:gd name="connsiteY12" fmla="*/ 34680 h 696110"/>
                  <a:gd name="connsiteX13" fmla="*/ 353258 w 470786"/>
                  <a:gd name="connsiteY13" fmla="*/ 0 h 696110"/>
                  <a:gd name="connsiteX14" fmla="*/ 397572 w 470786"/>
                  <a:gd name="connsiteY14" fmla="*/ 40461 h 696110"/>
                  <a:gd name="connsiteX15" fmla="*/ 470786 w 470786"/>
                  <a:gd name="connsiteY15" fmla="*/ 102115 h 69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0786" h="696110">
                    <a:moveTo>
                      <a:pt x="470786" y="102115"/>
                    </a:moveTo>
                    <a:lnTo>
                      <a:pt x="463080" y="107895"/>
                    </a:lnTo>
                    <a:cubicBezTo>
                      <a:pt x="451519" y="117528"/>
                      <a:pt x="439959" y="127162"/>
                      <a:pt x="428399" y="136795"/>
                    </a:cubicBezTo>
                    <a:cubicBezTo>
                      <a:pt x="428399" y="136795"/>
                      <a:pt x="426473" y="138722"/>
                      <a:pt x="426473" y="138722"/>
                    </a:cubicBezTo>
                    <a:cubicBezTo>
                      <a:pt x="353258" y="204229"/>
                      <a:pt x="293531" y="287076"/>
                      <a:pt x="254997" y="377631"/>
                    </a:cubicBezTo>
                    <a:cubicBezTo>
                      <a:pt x="220317" y="460478"/>
                      <a:pt x="179856" y="533693"/>
                      <a:pt x="145176" y="591493"/>
                    </a:cubicBezTo>
                    <a:cubicBezTo>
                      <a:pt x="127836" y="620394"/>
                      <a:pt x="112422" y="643514"/>
                      <a:pt x="100862" y="662781"/>
                    </a:cubicBezTo>
                    <a:cubicBezTo>
                      <a:pt x="81595" y="691681"/>
                      <a:pt x="44988" y="703241"/>
                      <a:pt x="14161" y="691681"/>
                    </a:cubicBezTo>
                    <a:cubicBezTo>
                      <a:pt x="674" y="672414"/>
                      <a:pt x="-3179" y="649294"/>
                      <a:pt x="2601" y="626174"/>
                    </a:cubicBezTo>
                    <a:cubicBezTo>
                      <a:pt x="10308" y="597273"/>
                      <a:pt x="23795" y="564520"/>
                      <a:pt x="43062" y="529839"/>
                    </a:cubicBezTo>
                    <a:cubicBezTo>
                      <a:pt x="95082" y="425798"/>
                      <a:pt x="183710" y="302490"/>
                      <a:pt x="243437" y="223496"/>
                    </a:cubicBezTo>
                    <a:cubicBezTo>
                      <a:pt x="280044" y="175329"/>
                      <a:pt x="308944" y="121381"/>
                      <a:pt x="332065" y="65507"/>
                    </a:cubicBezTo>
                    <a:cubicBezTo>
                      <a:pt x="335918" y="55874"/>
                      <a:pt x="339772" y="44314"/>
                      <a:pt x="343625" y="34680"/>
                    </a:cubicBezTo>
                    <a:lnTo>
                      <a:pt x="353258" y="0"/>
                    </a:lnTo>
                    <a:lnTo>
                      <a:pt x="397572" y="40461"/>
                    </a:lnTo>
                    <a:lnTo>
                      <a:pt x="470786" y="102115"/>
                    </a:lnTo>
                    <a:close/>
                  </a:path>
                </a:pathLst>
              </a:custGeom>
              <a:solidFill>
                <a:srgbClr val="FF8A4F">
                  <a:alpha val="4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6" name="图形 1">
              <a:extLst>
                <a:ext uri="{FF2B5EF4-FFF2-40B4-BE49-F238E27FC236}">
                  <a16:creationId xmlns:a16="http://schemas.microsoft.com/office/drawing/2014/main" id="{3DDEB71B-9145-4C56-904A-FCA9F9CA4CA5}"/>
                </a:ext>
              </a:extLst>
            </p:cNvPr>
            <p:cNvGrpSpPr/>
            <p:nvPr/>
          </p:nvGrpSpPr>
          <p:grpSpPr>
            <a:xfrm>
              <a:off x="5775672" y="4829593"/>
              <a:ext cx="474355" cy="808006"/>
              <a:chOff x="5415716" y="4645446"/>
              <a:chExt cx="474355" cy="808006"/>
            </a:xfrm>
          </p:grpSpPr>
          <p:sp>
            <p:nvSpPr>
              <p:cNvPr id="262" name="任意多边形: 形状 261">
                <a:extLst>
                  <a:ext uri="{FF2B5EF4-FFF2-40B4-BE49-F238E27FC236}">
                    <a16:creationId xmlns:a16="http://schemas.microsoft.com/office/drawing/2014/main" id="{D331D0B9-2A11-4D9B-ADCE-F0451E1C0BA6}"/>
                  </a:ext>
                </a:extLst>
              </p:cNvPr>
              <p:cNvSpPr/>
              <p:nvPr/>
            </p:nvSpPr>
            <p:spPr>
              <a:xfrm>
                <a:off x="5415716" y="4645446"/>
                <a:ext cx="474355" cy="808006"/>
              </a:xfrm>
              <a:custGeom>
                <a:avLst/>
                <a:gdLst>
                  <a:gd name="connsiteX0" fmla="*/ 119845 w 474355"/>
                  <a:gd name="connsiteY0" fmla="*/ 805356 h 808006"/>
                  <a:gd name="connsiteX1" fmla="*/ 58191 w 474355"/>
                  <a:gd name="connsiteY1" fmla="*/ 788015 h 808006"/>
                  <a:gd name="connsiteX2" fmla="*/ 391 w 474355"/>
                  <a:gd name="connsiteY2" fmla="*/ 705168 h 808006"/>
                  <a:gd name="connsiteX3" fmla="*/ 13877 w 474355"/>
                  <a:gd name="connsiteY3" fmla="*/ 631954 h 808006"/>
                  <a:gd name="connsiteX4" fmla="*/ 23511 w 474355"/>
                  <a:gd name="connsiteY4" fmla="*/ 599200 h 808006"/>
                  <a:gd name="connsiteX5" fmla="*/ 166086 w 474355"/>
                  <a:gd name="connsiteY5" fmla="*/ 265883 h 808006"/>
                  <a:gd name="connsiteX6" fmla="*/ 208473 w 474355"/>
                  <a:gd name="connsiteY6" fmla="*/ 161842 h 808006"/>
                  <a:gd name="connsiteX7" fmla="*/ 208473 w 474355"/>
                  <a:gd name="connsiteY7" fmla="*/ 159915 h 808006"/>
                  <a:gd name="connsiteX8" fmla="*/ 231593 w 474355"/>
                  <a:gd name="connsiteY8" fmla="*/ 61654 h 808006"/>
                  <a:gd name="connsiteX9" fmla="*/ 233520 w 474355"/>
                  <a:gd name="connsiteY9" fmla="*/ 48167 h 808006"/>
                  <a:gd name="connsiteX10" fmla="*/ 237373 w 474355"/>
                  <a:gd name="connsiteY10" fmla="*/ 21194 h 808006"/>
                  <a:gd name="connsiteX11" fmla="*/ 241227 w 474355"/>
                  <a:gd name="connsiteY11" fmla="*/ 0 h 808006"/>
                  <a:gd name="connsiteX12" fmla="*/ 474356 w 474355"/>
                  <a:gd name="connsiteY12" fmla="*/ 144502 h 808006"/>
                  <a:gd name="connsiteX13" fmla="*/ 464723 w 474355"/>
                  <a:gd name="connsiteY13" fmla="*/ 154135 h 808006"/>
                  <a:gd name="connsiteX14" fmla="*/ 443529 w 474355"/>
                  <a:gd name="connsiteY14" fmla="*/ 179182 h 808006"/>
                  <a:gd name="connsiteX15" fmla="*/ 378022 w 474355"/>
                  <a:gd name="connsiteY15" fmla="*/ 275517 h 808006"/>
                  <a:gd name="connsiteX16" fmla="*/ 378022 w 474355"/>
                  <a:gd name="connsiteY16" fmla="*/ 275517 h 808006"/>
                  <a:gd name="connsiteX17" fmla="*/ 306734 w 474355"/>
                  <a:gd name="connsiteY17" fmla="*/ 456625 h 808006"/>
                  <a:gd name="connsiteX18" fmla="*/ 223886 w 474355"/>
                  <a:gd name="connsiteY18" fmla="*/ 718655 h 808006"/>
                  <a:gd name="connsiteX19" fmla="*/ 204620 w 474355"/>
                  <a:gd name="connsiteY19" fmla="*/ 764895 h 808006"/>
                  <a:gd name="connsiteX20" fmla="*/ 119845 w 474355"/>
                  <a:gd name="connsiteY20" fmla="*/ 805356 h 80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4355" h="808006">
                    <a:moveTo>
                      <a:pt x="119845" y="805356"/>
                    </a:moveTo>
                    <a:lnTo>
                      <a:pt x="58191" y="788015"/>
                    </a:lnTo>
                    <a:cubicBezTo>
                      <a:pt x="21584" y="778382"/>
                      <a:pt x="-3463" y="743702"/>
                      <a:pt x="391" y="705168"/>
                    </a:cubicBezTo>
                    <a:cubicBezTo>
                      <a:pt x="2317" y="683974"/>
                      <a:pt x="6171" y="658927"/>
                      <a:pt x="13877" y="631954"/>
                    </a:cubicBezTo>
                    <a:cubicBezTo>
                      <a:pt x="15804" y="622320"/>
                      <a:pt x="19658" y="610760"/>
                      <a:pt x="23511" y="599200"/>
                    </a:cubicBezTo>
                    <a:cubicBezTo>
                      <a:pt x="58191" y="489379"/>
                      <a:pt x="121772" y="354511"/>
                      <a:pt x="166086" y="265883"/>
                    </a:cubicBezTo>
                    <a:cubicBezTo>
                      <a:pt x="183426" y="233129"/>
                      <a:pt x="196913" y="198449"/>
                      <a:pt x="208473" y="161842"/>
                    </a:cubicBezTo>
                    <a:cubicBezTo>
                      <a:pt x="208473" y="161842"/>
                      <a:pt x="208473" y="161842"/>
                      <a:pt x="208473" y="159915"/>
                    </a:cubicBezTo>
                    <a:cubicBezTo>
                      <a:pt x="218106" y="127162"/>
                      <a:pt x="225813" y="94408"/>
                      <a:pt x="231593" y="61654"/>
                    </a:cubicBezTo>
                    <a:lnTo>
                      <a:pt x="233520" y="48167"/>
                    </a:lnTo>
                    <a:lnTo>
                      <a:pt x="237373" y="21194"/>
                    </a:lnTo>
                    <a:lnTo>
                      <a:pt x="241227" y="0"/>
                    </a:lnTo>
                    <a:lnTo>
                      <a:pt x="474356" y="144502"/>
                    </a:lnTo>
                    <a:lnTo>
                      <a:pt x="464723" y="154135"/>
                    </a:lnTo>
                    <a:cubicBezTo>
                      <a:pt x="457016" y="161842"/>
                      <a:pt x="451236" y="169549"/>
                      <a:pt x="443529" y="179182"/>
                    </a:cubicBezTo>
                    <a:cubicBezTo>
                      <a:pt x="418482" y="210009"/>
                      <a:pt x="397288" y="240836"/>
                      <a:pt x="378022" y="275517"/>
                    </a:cubicBezTo>
                    <a:lnTo>
                      <a:pt x="378022" y="275517"/>
                    </a:lnTo>
                    <a:cubicBezTo>
                      <a:pt x="345268" y="331390"/>
                      <a:pt x="322148" y="393044"/>
                      <a:pt x="306734" y="456625"/>
                    </a:cubicBezTo>
                    <a:cubicBezTo>
                      <a:pt x="283614" y="560666"/>
                      <a:pt x="250860" y="653147"/>
                      <a:pt x="223886" y="718655"/>
                    </a:cubicBezTo>
                    <a:cubicBezTo>
                      <a:pt x="216180" y="735995"/>
                      <a:pt x="210400" y="751409"/>
                      <a:pt x="204620" y="764895"/>
                    </a:cubicBezTo>
                    <a:cubicBezTo>
                      <a:pt x="193060" y="797649"/>
                      <a:pt x="154526" y="814989"/>
                      <a:pt x="119845" y="805356"/>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3" name="任意多边形: 形状 262">
                <a:extLst>
                  <a:ext uri="{FF2B5EF4-FFF2-40B4-BE49-F238E27FC236}">
                    <a16:creationId xmlns:a16="http://schemas.microsoft.com/office/drawing/2014/main" id="{0880E3D4-CABE-4627-ADD2-FFF3091B518C}"/>
                  </a:ext>
                </a:extLst>
              </p:cNvPr>
              <p:cNvSpPr/>
              <p:nvPr/>
            </p:nvSpPr>
            <p:spPr>
              <a:xfrm>
                <a:off x="5415716" y="4645446"/>
                <a:ext cx="474355" cy="808006"/>
              </a:xfrm>
              <a:custGeom>
                <a:avLst/>
                <a:gdLst>
                  <a:gd name="connsiteX0" fmla="*/ 119845 w 474355"/>
                  <a:gd name="connsiteY0" fmla="*/ 805356 h 808006"/>
                  <a:gd name="connsiteX1" fmla="*/ 58191 w 474355"/>
                  <a:gd name="connsiteY1" fmla="*/ 788015 h 808006"/>
                  <a:gd name="connsiteX2" fmla="*/ 391 w 474355"/>
                  <a:gd name="connsiteY2" fmla="*/ 705168 h 808006"/>
                  <a:gd name="connsiteX3" fmla="*/ 13877 w 474355"/>
                  <a:gd name="connsiteY3" fmla="*/ 631954 h 808006"/>
                  <a:gd name="connsiteX4" fmla="*/ 23511 w 474355"/>
                  <a:gd name="connsiteY4" fmla="*/ 599200 h 808006"/>
                  <a:gd name="connsiteX5" fmla="*/ 166086 w 474355"/>
                  <a:gd name="connsiteY5" fmla="*/ 265883 h 808006"/>
                  <a:gd name="connsiteX6" fmla="*/ 208473 w 474355"/>
                  <a:gd name="connsiteY6" fmla="*/ 161842 h 808006"/>
                  <a:gd name="connsiteX7" fmla="*/ 208473 w 474355"/>
                  <a:gd name="connsiteY7" fmla="*/ 159915 h 808006"/>
                  <a:gd name="connsiteX8" fmla="*/ 231593 w 474355"/>
                  <a:gd name="connsiteY8" fmla="*/ 61654 h 808006"/>
                  <a:gd name="connsiteX9" fmla="*/ 233520 w 474355"/>
                  <a:gd name="connsiteY9" fmla="*/ 48167 h 808006"/>
                  <a:gd name="connsiteX10" fmla="*/ 237373 w 474355"/>
                  <a:gd name="connsiteY10" fmla="*/ 21194 h 808006"/>
                  <a:gd name="connsiteX11" fmla="*/ 241227 w 474355"/>
                  <a:gd name="connsiteY11" fmla="*/ 0 h 808006"/>
                  <a:gd name="connsiteX12" fmla="*/ 474356 w 474355"/>
                  <a:gd name="connsiteY12" fmla="*/ 144502 h 808006"/>
                  <a:gd name="connsiteX13" fmla="*/ 464723 w 474355"/>
                  <a:gd name="connsiteY13" fmla="*/ 154135 h 808006"/>
                  <a:gd name="connsiteX14" fmla="*/ 443529 w 474355"/>
                  <a:gd name="connsiteY14" fmla="*/ 179182 h 808006"/>
                  <a:gd name="connsiteX15" fmla="*/ 378022 w 474355"/>
                  <a:gd name="connsiteY15" fmla="*/ 275517 h 808006"/>
                  <a:gd name="connsiteX16" fmla="*/ 378022 w 474355"/>
                  <a:gd name="connsiteY16" fmla="*/ 275517 h 808006"/>
                  <a:gd name="connsiteX17" fmla="*/ 306734 w 474355"/>
                  <a:gd name="connsiteY17" fmla="*/ 456625 h 808006"/>
                  <a:gd name="connsiteX18" fmla="*/ 223886 w 474355"/>
                  <a:gd name="connsiteY18" fmla="*/ 718655 h 808006"/>
                  <a:gd name="connsiteX19" fmla="*/ 204620 w 474355"/>
                  <a:gd name="connsiteY19" fmla="*/ 764895 h 808006"/>
                  <a:gd name="connsiteX20" fmla="*/ 119845 w 474355"/>
                  <a:gd name="connsiteY20" fmla="*/ 805356 h 80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4355" h="808006">
                    <a:moveTo>
                      <a:pt x="119845" y="805356"/>
                    </a:moveTo>
                    <a:lnTo>
                      <a:pt x="58191" y="788015"/>
                    </a:lnTo>
                    <a:cubicBezTo>
                      <a:pt x="21584" y="778382"/>
                      <a:pt x="-3463" y="743702"/>
                      <a:pt x="391" y="705168"/>
                    </a:cubicBezTo>
                    <a:cubicBezTo>
                      <a:pt x="2317" y="683974"/>
                      <a:pt x="6171" y="658927"/>
                      <a:pt x="13877" y="631954"/>
                    </a:cubicBezTo>
                    <a:cubicBezTo>
                      <a:pt x="15804" y="622320"/>
                      <a:pt x="19658" y="610760"/>
                      <a:pt x="23511" y="599200"/>
                    </a:cubicBezTo>
                    <a:cubicBezTo>
                      <a:pt x="58191" y="489379"/>
                      <a:pt x="121772" y="354511"/>
                      <a:pt x="166086" y="265883"/>
                    </a:cubicBezTo>
                    <a:cubicBezTo>
                      <a:pt x="183426" y="233129"/>
                      <a:pt x="196913" y="198449"/>
                      <a:pt x="208473" y="161842"/>
                    </a:cubicBezTo>
                    <a:cubicBezTo>
                      <a:pt x="208473" y="161842"/>
                      <a:pt x="208473" y="161842"/>
                      <a:pt x="208473" y="159915"/>
                    </a:cubicBezTo>
                    <a:cubicBezTo>
                      <a:pt x="218106" y="127162"/>
                      <a:pt x="225813" y="94408"/>
                      <a:pt x="231593" y="61654"/>
                    </a:cubicBezTo>
                    <a:lnTo>
                      <a:pt x="233520" y="48167"/>
                    </a:lnTo>
                    <a:lnTo>
                      <a:pt x="237373" y="21194"/>
                    </a:lnTo>
                    <a:lnTo>
                      <a:pt x="241227" y="0"/>
                    </a:lnTo>
                    <a:lnTo>
                      <a:pt x="474356" y="144502"/>
                    </a:lnTo>
                    <a:lnTo>
                      <a:pt x="464723" y="154135"/>
                    </a:lnTo>
                    <a:cubicBezTo>
                      <a:pt x="457016" y="161842"/>
                      <a:pt x="451236" y="169549"/>
                      <a:pt x="443529" y="179182"/>
                    </a:cubicBezTo>
                    <a:cubicBezTo>
                      <a:pt x="418482" y="210009"/>
                      <a:pt x="397288" y="240836"/>
                      <a:pt x="378022" y="275517"/>
                    </a:cubicBezTo>
                    <a:lnTo>
                      <a:pt x="378022" y="275517"/>
                    </a:lnTo>
                    <a:cubicBezTo>
                      <a:pt x="345268" y="331390"/>
                      <a:pt x="322148" y="393044"/>
                      <a:pt x="306734" y="456625"/>
                    </a:cubicBezTo>
                    <a:cubicBezTo>
                      <a:pt x="283614" y="560666"/>
                      <a:pt x="250860" y="653147"/>
                      <a:pt x="223886" y="718655"/>
                    </a:cubicBezTo>
                    <a:cubicBezTo>
                      <a:pt x="216180" y="735995"/>
                      <a:pt x="210400" y="751409"/>
                      <a:pt x="204620" y="764895"/>
                    </a:cubicBezTo>
                    <a:cubicBezTo>
                      <a:pt x="193060" y="797649"/>
                      <a:pt x="154526" y="814989"/>
                      <a:pt x="119845" y="805356"/>
                    </a:cubicBezTo>
                    <a:close/>
                  </a:path>
                </a:pathLst>
              </a:custGeom>
              <a:solidFill>
                <a:srgbClr val="FF8A4F">
                  <a:alpha val="4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4" name="任意多边形: 形状 263">
                <a:extLst>
                  <a:ext uri="{FF2B5EF4-FFF2-40B4-BE49-F238E27FC236}">
                    <a16:creationId xmlns:a16="http://schemas.microsoft.com/office/drawing/2014/main" id="{93F87AA9-E6A4-4160-AC18-7B48912803A4}"/>
                  </a:ext>
                </a:extLst>
              </p:cNvPr>
              <p:cNvSpPr/>
              <p:nvPr/>
            </p:nvSpPr>
            <p:spPr>
              <a:xfrm>
                <a:off x="5415716" y="5277400"/>
                <a:ext cx="225813" cy="176039"/>
              </a:xfrm>
              <a:custGeom>
                <a:avLst/>
                <a:gdLst>
                  <a:gd name="connsiteX0" fmla="*/ 206546 w 225813"/>
                  <a:gd name="connsiteY0" fmla="*/ 131015 h 176039"/>
                  <a:gd name="connsiteX1" fmla="*/ 119845 w 225813"/>
                  <a:gd name="connsiteY1" fmla="*/ 173402 h 176039"/>
                  <a:gd name="connsiteX2" fmla="*/ 58191 w 225813"/>
                  <a:gd name="connsiteY2" fmla="*/ 156062 h 176039"/>
                  <a:gd name="connsiteX3" fmla="*/ 391 w 225813"/>
                  <a:gd name="connsiteY3" fmla="*/ 73214 h 176039"/>
                  <a:gd name="connsiteX4" fmla="*/ 13877 w 225813"/>
                  <a:gd name="connsiteY4" fmla="*/ 0 h 176039"/>
                  <a:gd name="connsiteX5" fmla="*/ 81312 w 225813"/>
                  <a:gd name="connsiteY5" fmla="*/ 32754 h 176039"/>
                  <a:gd name="connsiteX6" fmla="*/ 225813 w 225813"/>
                  <a:gd name="connsiteY6" fmla="*/ 84774 h 176039"/>
                  <a:gd name="connsiteX7" fmla="*/ 206546 w 225813"/>
                  <a:gd name="connsiteY7" fmla="*/ 131015 h 176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813" h="176039">
                    <a:moveTo>
                      <a:pt x="206546" y="131015"/>
                    </a:moveTo>
                    <a:cubicBezTo>
                      <a:pt x="191133" y="165695"/>
                      <a:pt x="154526" y="183035"/>
                      <a:pt x="119845" y="173402"/>
                    </a:cubicBezTo>
                    <a:lnTo>
                      <a:pt x="58191" y="156062"/>
                    </a:lnTo>
                    <a:cubicBezTo>
                      <a:pt x="21584" y="146428"/>
                      <a:pt x="-3463" y="111748"/>
                      <a:pt x="391" y="73214"/>
                    </a:cubicBezTo>
                    <a:cubicBezTo>
                      <a:pt x="2317" y="52021"/>
                      <a:pt x="6171" y="26974"/>
                      <a:pt x="13877" y="0"/>
                    </a:cubicBezTo>
                    <a:cubicBezTo>
                      <a:pt x="36998" y="11560"/>
                      <a:pt x="58191" y="23120"/>
                      <a:pt x="81312" y="32754"/>
                    </a:cubicBezTo>
                    <a:cubicBezTo>
                      <a:pt x="127552" y="53947"/>
                      <a:pt x="177646" y="69361"/>
                      <a:pt x="225813" y="84774"/>
                    </a:cubicBezTo>
                    <a:cubicBezTo>
                      <a:pt x="220033" y="102115"/>
                      <a:pt x="212326" y="117528"/>
                      <a:pt x="206546" y="131015"/>
                    </a:cubicBezTo>
                    <a:close/>
                  </a:path>
                </a:pathLst>
              </a:custGeom>
              <a:solidFill>
                <a:srgbClr val="5C252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7" name="图形 1">
              <a:extLst>
                <a:ext uri="{FF2B5EF4-FFF2-40B4-BE49-F238E27FC236}">
                  <a16:creationId xmlns:a16="http://schemas.microsoft.com/office/drawing/2014/main" id="{3866D24B-75D8-4126-827C-6C268C5C122C}"/>
                </a:ext>
              </a:extLst>
            </p:cNvPr>
            <p:cNvGrpSpPr/>
            <p:nvPr/>
          </p:nvGrpSpPr>
          <p:grpSpPr>
            <a:xfrm>
              <a:off x="6303976" y="4758306"/>
              <a:ext cx="581503" cy="891906"/>
              <a:chOff x="5944020" y="4574159"/>
              <a:chExt cx="581503" cy="891906"/>
            </a:xfrm>
          </p:grpSpPr>
          <p:sp>
            <p:nvSpPr>
              <p:cNvPr id="259" name="任意多边形: 形状 258">
                <a:extLst>
                  <a:ext uri="{FF2B5EF4-FFF2-40B4-BE49-F238E27FC236}">
                    <a16:creationId xmlns:a16="http://schemas.microsoft.com/office/drawing/2014/main" id="{8D3682F7-8F3D-4C6D-B3CB-6A6062EC86C9}"/>
                  </a:ext>
                </a:extLst>
              </p:cNvPr>
              <p:cNvSpPr/>
              <p:nvPr/>
            </p:nvSpPr>
            <p:spPr>
              <a:xfrm>
                <a:off x="5944020" y="4574159"/>
                <a:ext cx="581503" cy="891906"/>
              </a:xfrm>
              <a:custGeom>
                <a:avLst/>
                <a:gdLst>
                  <a:gd name="connsiteX0" fmla="*/ 579933 w 581503"/>
                  <a:gd name="connsiteY0" fmla="*/ 761042 h 891906"/>
                  <a:gd name="connsiteX1" fmla="*/ 527913 w 581503"/>
                  <a:gd name="connsiteY1" fmla="*/ 859303 h 891906"/>
                  <a:gd name="connsiteX2" fmla="*/ 487452 w 581503"/>
                  <a:gd name="connsiteY2" fmla="*/ 876643 h 891906"/>
                  <a:gd name="connsiteX3" fmla="*/ 464332 w 581503"/>
                  <a:gd name="connsiteY3" fmla="*/ 886277 h 891906"/>
                  <a:gd name="connsiteX4" fmla="*/ 366071 w 581503"/>
                  <a:gd name="connsiteY4" fmla="*/ 847743 h 891906"/>
                  <a:gd name="connsiteX5" fmla="*/ 296710 w 581503"/>
                  <a:gd name="connsiteY5" fmla="*/ 710948 h 891906"/>
                  <a:gd name="connsiteX6" fmla="*/ 215789 w 581503"/>
                  <a:gd name="connsiteY6" fmla="*/ 512499 h 891906"/>
                  <a:gd name="connsiteX7" fmla="*/ 96334 w 581503"/>
                  <a:gd name="connsiteY7" fmla="*/ 290930 h 891906"/>
                  <a:gd name="connsiteX8" fmla="*/ 96334 w 581503"/>
                  <a:gd name="connsiteY8" fmla="*/ 290930 h 891906"/>
                  <a:gd name="connsiteX9" fmla="*/ 7707 w 581503"/>
                  <a:gd name="connsiteY9" fmla="*/ 192669 h 891906"/>
                  <a:gd name="connsiteX10" fmla="*/ 1927 w 581503"/>
                  <a:gd name="connsiteY10" fmla="*/ 186889 h 891906"/>
                  <a:gd name="connsiteX11" fmla="*/ 0 w 581503"/>
                  <a:gd name="connsiteY11" fmla="*/ 184962 h 891906"/>
                  <a:gd name="connsiteX12" fmla="*/ 5780 w 581503"/>
                  <a:gd name="connsiteY12" fmla="*/ 179182 h 891906"/>
                  <a:gd name="connsiteX13" fmla="*/ 152208 w 581503"/>
                  <a:gd name="connsiteY13" fmla="*/ 61654 h 891906"/>
                  <a:gd name="connsiteX14" fmla="*/ 231203 w 581503"/>
                  <a:gd name="connsiteY14" fmla="*/ 0 h 891906"/>
                  <a:gd name="connsiteX15" fmla="*/ 248543 w 581503"/>
                  <a:gd name="connsiteY15" fmla="*/ 67434 h 891906"/>
                  <a:gd name="connsiteX16" fmla="*/ 283223 w 581503"/>
                  <a:gd name="connsiteY16" fmla="*/ 169549 h 891906"/>
                  <a:gd name="connsiteX17" fmla="*/ 285150 w 581503"/>
                  <a:gd name="connsiteY17" fmla="*/ 171475 h 891906"/>
                  <a:gd name="connsiteX18" fmla="*/ 346804 w 581503"/>
                  <a:gd name="connsiteY18" fmla="*/ 289003 h 891906"/>
                  <a:gd name="connsiteX19" fmla="*/ 524059 w 581503"/>
                  <a:gd name="connsiteY19" fmla="*/ 606907 h 891906"/>
                  <a:gd name="connsiteX20" fmla="*/ 579933 w 581503"/>
                  <a:gd name="connsiteY20" fmla="*/ 761042 h 89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1503" h="891906">
                    <a:moveTo>
                      <a:pt x="579933" y="761042"/>
                    </a:moveTo>
                    <a:cubicBezTo>
                      <a:pt x="587640" y="803429"/>
                      <a:pt x="566446" y="843890"/>
                      <a:pt x="527913" y="859303"/>
                    </a:cubicBezTo>
                    <a:lnTo>
                      <a:pt x="487452" y="876643"/>
                    </a:lnTo>
                    <a:lnTo>
                      <a:pt x="464332" y="886277"/>
                    </a:lnTo>
                    <a:cubicBezTo>
                      <a:pt x="427725" y="901690"/>
                      <a:pt x="385338" y="884350"/>
                      <a:pt x="366071" y="847743"/>
                    </a:cubicBezTo>
                    <a:cubicBezTo>
                      <a:pt x="346804" y="813062"/>
                      <a:pt x="323684" y="766822"/>
                      <a:pt x="296710" y="710948"/>
                    </a:cubicBezTo>
                    <a:cubicBezTo>
                      <a:pt x="269736" y="653147"/>
                      <a:pt x="242763" y="585713"/>
                      <a:pt x="215789" y="512499"/>
                    </a:cubicBezTo>
                    <a:cubicBezTo>
                      <a:pt x="188815" y="431578"/>
                      <a:pt x="148355" y="358364"/>
                      <a:pt x="96334" y="290930"/>
                    </a:cubicBezTo>
                    <a:lnTo>
                      <a:pt x="96334" y="290930"/>
                    </a:lnTo>
                    <a:cubicBezTo>
                      <a:pt x="69361" y="256250"/>
                      <a:pt x="40460" y="221569"/>
                      <a:pt x="7707" y="192669"/>
                    </a:cubicBezTo>
                    <a:lnTo>
                      <a:pt x="1927" y="186889"/>
                    </a:lnTo>
                    <a:lnTo>
                      <a:pt x="0" y="184962"/>
                    </a:lnTo>
                    <a:lnTo>
                      <a:pt x="5780" y="179182"/>
                    </a:lnTo>
                    <a:lnTo>
                      <a:pt x="152208" y="61654"/>
                    </a:lnTo>
                    <a:lnTo>
                      <a:pt x="231203" y="0"/>
                    </a:lnTo>
                    <a:lnTo>
                      <a:pt x="248543" y="67434"/>
                    </a:lnTo>
                    <a:cubicBezTo>
                      <a:pt x="258176" y="102115"/>
                      <a:pt x="269736" y="134868"/>
                      <a:pt x="283223" y="169549"/>
                    </a:cubicBezTo>
                    <a:cubicBezTo>
                      <a:pt x="283223" y="169549"/>
                      <a:pt x="283223" y="171475"/>
                      <a:pt x="285150" y="171475"/>
                    </a:cubicBezTo>
                    <a:cubicBezTo>
                      <a:pt x="302490" y="211936"/>
                      <a:pt x="321757" y="252396"/>
                      <a:pt x="346804" y="289003"/>
                    </a:cubicBezTo>
                    <a:cubicBezTo>
                      <a:pt x="398824" y="371851"/>
                      <a:pt x="472039" y="495159"/>
                      <a:pt x="524059" y="606907"/>
                    </a:cubicBezTo>
                    <a:cubicBezTo>
                      <a:pt x="551033" y="662781"/>
                      <a:pt x="572226" y="716728"/>
                      <a:pt x="579933" y="761042"/>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0" name="任意多边形: 形状 259">
                <a:extLst>
                  <a:ext uri="{FF2B5EF4-FFF2-40B4-BE49-F238E27FC236}">
                    <a16:creationId xmlns:a16="http://schemas.microsoft.com/office/drawing/2014/main" id="{C581FB7F-2EA9-4965-916C-BE10D369C9C6}"/>
                  </a:ext>
                </a:extLst>
              </p:cNvPr>
              <p:cNvSpPr/>
              <p:nvPr/>
            </p:nvSpPr>
            <p:spPr>
              <a:xfrm>
                <a:off x="6240730" y="5177212"/>
                <a:ext cx="284793" cy="288853"/>
              </a:xfrm>
              <a:custGeom>
                <a:avLst/>
                <a:gdLst>
                  <a:gd name="connsiteX0" fmla="*/ 283223 w 284793"/>
                  <a:gd name="connsiteY0" fmla="*/ 157988 h 288853"/>
                  <a:gd name="connsiteX1" fmla="*/ 231203 w 284793"/>
                  <a:gd name="connsiteY1" fmla="*/ 256249 h 288853"/>
                  <a:gd name="connsiteX2" fmla="*/ 190742 w 284793"/>
                  <a:gd name="connsiteY2" fmla="*/ 273590 h 288853"/>
                  <a:gd name="connsiteX3" fmla="*/ 167622 w 284793"/>
                  <a:gd name="connsiteY3" fmla="*/ 283223 h 288853"/>
                  <a:gd name="connsiteX4" fmla="*/ 69361 w 284793"/>
                  <a:gd name="connsiteY4" fmla="*/ 244689 h 288853"/>
                  <a:gd name="connsiteX5" fmla="*/ 0 w 284793"/>
                  <a:gd name="connsiteY5" fmla="*/ 107894 h 288853"/>
                  <a:gd name="connsiteX6" fmla="*/ 136795 w 284793"/>
                  <a:gd name="connsiteY6" fmla="*/ 34680 h 288853"/>
                  <a:gd name="connsiteX7" fmla="*/ 217716 w 284793"/>
                  <a:gd name="connsiteY7" fmla="*/ 3853 h 288853"/>
                  <a:gd name="connsiteX8" fmla="*/ 227349 w 284793"/>
                  <a:gd name="connsiteY8" fmla="*/ 0 h 288853"/>
                  <a:gd name="connsiteX9" fmla="*/ 283223 w 284793"/>
                  <a:gd name="connsiteY9" fmla="*/ 157988 h 28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793" h="288853">
                    <a:moveTo>
                      <a:pt x="283223" y="157988"/>
                    </a:moveTo>
                    <a:cubicBezTo>
                      <a:pt x="290930" y="200375"/>
                      <a:pt x="269736" y="240836"/>
                      <a:pt x="231203" y="256249"/>
                    </a:cubicBezTo>
                    <a:lnTo>
                      <a:pt x="190742" y="273590"/>
                    </a:lnTo>
                    <a:lnTo>
                      <a:pt x="167622" y="283223"/>
                    </a:lnTo>
                    <a:cubicBezTo>
                      <a:pt x="131015" y="298637"/>
                      <a:pt x="88628" y="281296"/>
                      <a:pt x="69361" y="244689"/>
                    </a:cubicBezTo>
                    <a:cubicBezTo>
                      <a:pt x="50094" y="210009"/>
                      <a:pt x="26974" y="163769"/>
                      <a:pt x="0" y="107894"/>
                    </a:cubicBezTo>
                    <a:cubicBezTo>
                      <a:pt x="44314" y="80921"/>
                      <a:pt x="90554" y="55874"/>
                      <a:pt x="136795" y="34680"/>
                    </a:cubicBezTo>
                    <a:cubicBezTo>
                      <a:pt x="161842" y="23120"/>
                      <a:pt x="188816" y="11560"/>
                      <a:pt x="217716" y="3853"/>
                    </a:cubicBezTo>
                    <a:cubicBezTo>
                      <a:pt x="221569" y="1927"/>
                      <a:pt x="223496" y="1927"/>
                      <a:pt x="227349" y="0"/>
                    </a:cubicBezTo>
                    <a:cubicBezTo>
                      <a:pt x="254323" y="59727"/>
                      <a:pt x="275517" y="113675"/>
                      <a:pt x="283223" y="157988"/>
                    </a:cubicBezTo>
                    <a:close/>
                  </a:path>
                </a:pathLst>
              </a:custGeom>
              <a:solidFill>
                <a:srgbClr val="5C252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1" name="任意多边形: 形状 260">
                <a:extLst>
                  <a:ext uri="{FF2B5EF4-FFF2-40B4-BE49-F238E27FC236}">
                    <a16:creationId xmlns:a16="http://schemas.microsoft.com/office/drawing/2014/main" id="{2DEE11AD-89FD-43EE-9B76-0B7801738FF4}"/>
                  </a:ext>
                </a:extLst>
              </p:cNvPr>
              <p:cNvSpPr/>
              <p:nvPr/>
            </p:nvSpPr>
            <p:spPr>
              <a:xfrm>
                <a:off x="5944020" y="4635813"/>
                <a:ext cx="500457" cy="830252"/>
              </a:xfrm>
              <a:custGeom>
                <a:avLst/>
                <a:gdLst>
                  <a:gd name="connsiteX0" fmla="*/ 499012 w 500457"/>
                  <a:gd name="connsiteY0" fmla="*/ 749482 h 830252"/>
                  <a:gd name="connsiteX1" fmla="*/ 487452 w 500457"/>
                  <a:gd name="connsiteY1" fmla="*/ 814989 h 830252"/>
                  <a:gd name="connsiteX2" fmla="*/ 464332 w 500457"/>
                  <a:gd name="connsiteY2" fmla="*/ 824623 h 830252"/>
                  <a:gd name="connsiteX3" fmla="*/ 366071 w 500457"/>
                  <a:gd name="connsiteY3" fmla="*/ 786089 h 830252"/>
                  <a:gd name="connsiteX4" fmla="*/ 296710 w 500457"/>
                  <a:gd name="connsiteY4" fmla="*/ 649294 h 830252"/>
                  <a:gd name="connsiteX5" fmla="*/ 215789 w 500457"/>
                  <a:gd name="connsiteY5" fmla="*/ 450845 h 830252"/>
                  <a:gd name="connsiteX6" fmla="*/ 96334 w 500457"/>
                  <a:gd name="connsiteY6" fmla="*/ 229276 h 830252"/>
                  <a:gd name="connsiteX7" fmla="*/ 96334 w 500457"/>
                  <a:gd name="connsiteY7" fmla="*/ 229276 h 830252"/>
                  <a:gd name="connsiteX8" fmla="*/ 7707 w 500457"/>
                  <a:gd name="connsiteY8" fmla="*/ 131015 h 830252"/>
                  <a:gd name="connsiteX9" fmla="*/ 1927 w 500457"/>
                  <a:gd name="connsiteY9" fmla="*/ 125235 h 830252"/>
                  <a:gd name="connsiteX10" fmla="*/ 0 w 500457"/>
                  <a:gd name="connsiteY10" fmla="*/ 123308 h 830252"/>
                  <a:gd name="connsiteX11" fmla="*/ 5780 w 500457"/>
                  <a:gd name="connsiteY11" fmla="*/ 117528 h 830252"/>
                  <a:gd name="connsiteX12" fmla="*/ 152208 w 500457"/>
                  <a:gd name="connsiteY12" fmla="*/ 0 h 830252"/>
                  <a:gd name="connsiteX13" fmla="*/ 167622 w 500457"/>
                  <a:gd name="connsiteY13" fmla="*/ 53947 h 830252"/>
                  <a:gd name="connsiteX14" fmla="*/ 210009 w 500457"/>
                  <a:gd name="connsiteY14" fmla="*/ 171475 h 830252"/>
                  <a:gd name="connsiteX15" fmla="*/ 210009 w 500457"/>
                  <a:gd name="connsiteY15" fmla="*/ 171475 h 830252"/>
                  <a:gd name="connsiteX16" fmla="*/ 265883 w 500457"/>
                  <a:gd name="connsiteY16" fmla="*/ 275517 h 830252"/>
                  <a:gd name="connsiteX17" fmla="*/ 435431 w 500457"/>
                  <a:gd name="connsiteY17" fmla="*/ 576080 h 830252"/>
                  <a:gd name="connsiteX18" fmla="*/ 499012 w 500457"/>
                  <a:gd name="connsiteY18" fmla="*/ 749482 h 8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0457" h="830252">
                    <a:moveTo>
                      <a:pt x="499012" y="749482"/>
                    </a:moveTo>
                    <a:cubicBezTo>
                      <a:pt x="502866" y="772602"/>
                      <a:pt x="499012" y="795722"/>
                      <a:pt x="487452" y="814989"/>
                    </a:cubicBezTo>
                    <a:lnTo>
                      <a:pt x="464332" y="824623"/>
                    </a:lnTo>
                    <a:cubicBezTo>
                      <a:pt x="427725" y="840036"/>
                      <a:pt x="385338" y="822696"/>
                      <a:pt x="366071" y="786089"/>
                    </a:cubicBezTo>
                    <a:cubicBezTo>
                      <a:pt x="346804" y="751409"/>
                      <a:pt x="323684" y="705168"/>
                      <a:pt x="296710" y="649294"/>
                    </a:cubicBezTo>
                    <a:cubicBezTo>
                      <a:pt x="269736" y="591493"/>
                      <a:pt x="242763" y="524059"/>
                      <a:pt x="215789" y="450845"/>
                    </a:cubicBezTo>
                    <a:cubicBezTo>
                      <a:pt x="188815" y="369924"/>
                      <a:pt x="148355" y="296710"/>
                      <a:pt x="96334" y="229276"/>
                    </a:cubicBezTo>
                    <a:lnTo>
                      <a:pt x="96334" y="229276"/>
                    </a:lnTo>
                    <a:cubicBezTo>
                      <a:pt x="69361" y="194596"/>
                      <a:pt x="40460" y="159915"/>
                      <a:pt x="7707" y="131015"/>
                    </a:cubicBezTo>
                    <a:lnTo>
                      <a:pt x="1927" y="125235"/>
                    </a:lnTo>
                    <a:lnTo>
                      <a:pt x="0" y="123308"/>
                    </a:lnTo>
                    <a:lnTo>
                      <a:pt x="5780" y="117528"/>
                    </a:lnTo>
                    <a:lnTo>
                      <a:pt x="152208" y="0"/>
                    </a:lnTo>
                    <a:lnTo>
                      <a:pt x="167622" y="53947"/>
                    </a:lnTo>
                    <a:cubicBezTo>
                      <a:pt x="179182" y="94408"/>
                      <a:pt x="192669" y="132941"/>
                      <a:pt x="210009" y="171475"/>
                    </a:cubicBezTo>
                    <a:cubicBezTo>
                      <a:pt x="210009" y="171475"/>
                      <a:pt x="210009" y="171475"/>
                      <a:pt x="210009" y="171475"/>
                    </a:cubicBezTo>
                    <a:cubicBezTo>
                      <a:pt x="225423" y="208082"/>
                      <a:pt x="244689" y="242763"/>
                      <a:pt x="265883" y="275517"/>
                    </a:cubicBezTo>
                    <a:cubicBezTo>
                      <a:pt x="315977" y="354511"/>
                      <a:pt x="383411" y="470112"/>
                      <a:pt x="435431" y="576080"/>
                    </a:cubicBezTo>
                    <a:cubicBezTo>
                      <a:pt x="464332" y="641587"/>
                      <a:pt x="489379" y="701315"/>
                      <a:pt x="499012" y="749482"/>
                    </a:cubicBezTo>
                    <a:close/>
                  </a:path>
                </a:pathLst>
              </a:custGeom>
              <a:solidFill>
                <a:srgbClr val="FF8A4F">
                  <a:alpha val="4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78" name="任意多边形: 形状 177">
              <a:extLst>
                <a:ext uri="{FF2B5EF4-FFF2-40B4-BE49-F238E27FC236}">
                  <a16:creationId xmlns:a16="http://schemas.microsoft.com/office/drawing/2014/main" id="{9B3E30C3-9380-4757-A83F-DC33167CE314}"/>
                </a:ext>
              </a:extLst>
            </p:cNvPr>
            <p:cNvSpPr/>
            <p:nvPr/>
          </p:nvSpPr>
          <p:spPr>
            <a:xfrm>
              <a:off x="5545446" y="4320947"/>
              <a:ext cx="1080870" cy="827455"/>
            </a:xfrm>
            <a:custGeom>
              <a:avLst/>
              <a:gdLst>
                <a:gd name="connsiteX0" fmla="*/ 1066800 w 1080870"/>
                <a:gd name="connsiteY0" fmla="*/ 662781 h 827455"/>
                <a:gd name="connsiteX1" fmla="*/ 498426 w 1080870"/>
                <a:gd name="connsiteY1" fmla="*/ 813062 h 827455"/>
                <a:gd name="connsiteX2" fmla="*/ 494573 w 1080870"/>
                <a:gd name="connsiteY2" fmla="*/ 813062 h 827455"/>
                <a:gd name="connsiteX3" fmla="*/ 303831 w 1080870"/>
                <a:gd name="connsiteY3" fmla="*/ 782235 h 827455"/>
                <a:gd name="connsiteX4" fmla="*/ 301904 w 1080870"/>
                <a:gd name="connsiteY4" fmla="*/ 782235 h 827455"/>
                <a:gd name="connsiteX5" fmla="*/ 299977 w 1080870"/>
                <a:gd name="connsiteY5" fmla="*/ 782235 h 827455"/>
                <a:gd name="connsiteX6" fmla="*/ 299977 w 1080870"/>
                <a:gd name="connsiteY6" fmla="*/ 782235 h 827455"/>
                <a:gd name="connsiteX7" fmla="*/ 147769 w 1080870"/>
                <a:gd name="connsiteY7" fmla="*/ 747555 h 827455"/>
                <a:gd name="connsiteX8" fmla="*/ 16754 w 1080870"/>
                <a:gd name="connsiteY8" fmla="*/ 616540 h 827455"/>
                <a:gd name="connsiteX9" fmla="*/ 9048 w 1080870"/>
                <a:gd name="connsiteY9" fmla="*/ 585713 h 827455"/>
                <a:gd name="connsiteX10" fmla="*/ 535033 w 1080870"/>
                <a:gd name="connsiteY10" fmla="*/ 132941 h 827455"/>
                <a:gd name="connsiteX11" fmla="*/ 596688 w 1080870"/>
                <a:gd name="connsiteY11" fmla="*/ 131015 h 827455"/>
                <a:gd name="connsiteX12" fmla="*/ 673755 w 1080870"/>
                <a:gd name="connsiteY12" fmla="*/ 9633 h 827455"/>
                <a:gd name="connsiteX13" fmla="*/ 1012852 w 1080870"/>
                <a:gd name="connsiteY13" fmla="*/ 0 h 827455"/>
                <a:gd name="connsiteX14" fmla="*/ 999365 w 1080870"/>
                <a:gd name="connsiteY14" fmla="*/ 146428 h 827455"/>
                <a:gd name="connsiteX15" fmla="*/ 1003219 w 1080870"/>
                <a:gd name="connsiteY15" fmla="*/ 159915 h 827455"/>
                <a:gd name="connsiteX16" fmla="*/ 1020559 w 1080870"/>
                <a:gd name="connsiteY16" fmla="*/ 202302 h 827455"/>
                <a:gd name="connsiteX17" fmla="*/ 1024412 w 1080870"/>
                <a:gd name="connsiteY17" fmla="*/ 213862 h 827455"/>
                <a:gd name="connsiteX18" fmla="*/ 1026339 w 1080870"/>
                <a:gd name="connsiteY18" fmla="*/ 221569 h 827455"/>
                <a:gd name="connsiteX19" fmla="*/ 1078360 w 1080870"/>
                <a:gd name="connsiteY19" fmla="*/ 481672 h 827455"/>
                <a:gd name="connsiteX20" fmla="*/ 1066800 w 1080870"/>
                <a:gd name="connsiteY20" fmla="*/ 662781 h 82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80870" h="827455">
                  <a:moveTo>
                    <a:pt x="1066800" y="662781"/>
                  </a:moveTo>
                  <a:cubicBezTo>
                    <a:pt x="1043679" y="847743"/>
                    <a:pt x="718069" y="840036"/>
                    <a:pt x="498426" y="813062"/>
                  </a:cubicBezTo>
                  <a:cubicBezTo>
                    <a:pt x="496500" y="813062"/>
                    <a:pt x="496500" y="813062"/>
                    <a:pt x="494573" y="813062"/>
                  </a:cubicBezTo>
                  <a:cubicBezTo>
                    <a:pt x="396312" y="801502"/>
                    <a:pt x="321171" y="786089"/>
                    <a:pt x="303831" y="782235"/>
                  </a:cubicBezTo>
                  <a:cubicBezTo>
                    <a:pt x="303831" y="782235"/>
                    <a:pt x="303831" y="782235"/>
                    <a:pt x="301904" y="782235"/>
                  </a:cubicBezTo>
                  <a:cubicBezTo>
                    <a:pt x="301904" y="782235"/>
                    <a:pt x="299977" y="782235"/>
                    <a:pt x="299977" y="782235"/>
                  </a:cubicBezTo>
                  <a:cubicBezTo>
                    <a:pt x="299977" y="782235"/>
                    <a:pt x="299977" y="782235"/>
                    <a:pt x="299977" y="782235"/>
                  </a:cubicBezTo>
                  <a:cubicBezTo>
                    <a:pt x="234470" y="770675"/>
                    <a:pt x="184376" y="759115"/>
                    <a:pt x="147769" y="747555"/>
                  </a:cubicBezTo>
                  <a:cubicBezTo>
                    <a:pt x="84188" y="728288"/>
                    <a:pt x="36021" y="678194"/>
                    <a:pt x="16754" y="616540"/>
                  </a:cubicBezTo>
                  <a:cubicBezTo>
                    <a:pt x="12901" y="606907"/>
                    <a:pt x="10974" y="595347"/>
                    <a:pt x="9048" y="585713"/>
                  </a:cubicBezTo>
                  <a:cubicBezTo>
                    <a:pt x="-44900" y="246616"/>
                    <a:pt x="143916" y="104041"/>
                    <a:pt x="535033" y="132941"/>
                  </a:cubicBezTo>
                  <a:cubicBezTo>
                    <a:pt x="556227" y="134868"/>
                    <a:pt x="575494" y="134868"/>
                    <a:pt x="596688" y="131015"/>
                  </a:cubicBezTo>
                  <a:cubicBezTo>
                    <a:pt x="727702" y="109821"/>
                    <a:pt x="673755" y="9633"/>
                    <a:pt x="673755" y="9633"/>
                  </a:cubicBezTo>
                  <a:lnTo>
                    <a:pt x="1012852" y="0"/>
                  </a:lnTo>
                  <a:cubicBezTo>
                    <a:pt x="985879" y="50094"/>
                    <a:pt x="991659" y="109821"/>
                    <a:pt x="999365" y="146428"/>
                  </a:cubicBezTo>
                  <a:cubicBezTo>
                    <a:pt x="1001292" y="150281"/>
                    <a:pt x="1001292" y="156062"/>
                    <a:pt x="1003219" y="159915"/>
                  </a:cubicBezTo>
                  <a:cubicBezTo>
                    <a:pt x="1008999" y="173402"/>
                    <a:pt x="1014779" y="186889"/>
                    <a:pt x="1020559" y="202302"/>
                  </a:cubicBezTo>
                  <a:cubicBezTo>
                    <a:pt x="1022486" y="206156"/>
                    <a:pt x="1022486" y="210009"/>
                    <a:pt x="1024412" y="213862"/>
                  </a:cubicBezTo>
                  <a:cubicBezTo>
                    <a:pt x="1024412" y="215789"/>
                    <a:pt x="1026339" y="219642"/>
                    <a:pt x="1026339" y="221569"/>
                  </a:cubicBezTo>
                  <a:cubicBezTo>
                    <a:pt x="1061019" y="323683"/>
                    <a:pt x="1074506" y="412311"/>
                    <a:pt x="1078360" y="481672"/>
                  </a:cubicBezTo>
                  <a:cubicBezTo>
                    <a:pt x="1087993" y="597273"/>
                    <a:pt x="1066800" y="662781"/>
                    <a:pt x="1066800" y="662781"/>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9" name="任意多边形: 形状 178">
              <a:extLst>
                <a:ext uri="{FF2B5EF4-FFF2-40B4-BE49-F238E27FC236}">
                  <a16:creationId xmlns:a16="http://schemas.microsoft.com/office/drawing/2014/main" id="{A7DF3ED8-1416-454C-9F7E-3C914938C1ED}"/>
                </a:ext>
              </a:extLst>
            </p:cNvPr>
            <p:cNvSpPr/>
            <p:nvPr/>
          </p:nvSpPr>
          <p:spPr>
            <a:xfrm>
              <a:off x="5543875" y="4446182"/>
              <a:ext cx="621378" cy="414238"/>
            </a:xfrm>
            <a:custGeom>
              <a:avLst/>
              <a:gdLst>
                <a:gd name="connsiteX0" fmla="*/ 18325 w 621378"/>
                <a:gd name="connsiteY0" fmla="*/ 335244 h 414238"/>
                <a:gd name="connsiteX1" fmla="*/ 166680 w 621378"/>
                <a:gd name="connsiteY1" fmla="*/ 192669 h 414238"/>
                <a:gd name="connsiteX2" fmla="*/ 403663 w 621378"/>
                <a:gd name="connsiteY2" fmla="*/ 148355 h 414238"/>
                <a:gd name="connsiteX3" fmla="*/ 607892 w 621378"/>
                <a:gd name="connsiteY3" fmla="*/ 25047 h 414238"/>
                <a:gd name="connsiteX4" fmla="*/ 621379 w 621378"/>
                <a:gd name="connsiteY4" fmla="*/ 0 h 414238"/>
                <a:gd name="connsiteX5" fmla="*/ 596332 w 621378"/>
                <a:gd name="connsiteY5" fmla="*/ 5780 h 414238"/>
                <a:gd name="connsiteX6" fmla="*/ 534678 w 621378"/>
                <a:gd name="connsiteY6" fmla="*/ 7707 h 414238"/>
                <a:gd name="connsiteX7" fmla="*/ 2912 w 621378"/>
                <a:gd name="connsiteY7" fmla="*/ 414238 h 414238"/>
                <a:gd name="connsiteX8" fmla="*/ 18325 w 621378"/>
                <a:gd name="connsiteY8" fmla="*/ 335244 h 41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1378" h="414238">
                  <a:moveTo>
                    <a:pt x="18325" y="335244"/>
                  </a:moveTo>
                  <a:cubicBezTo>
                    <a:pt x="41445" y="265883"/>
                    <a:pt x="97319" y="213862"/>
                    <a:pt x="166680" y="192669"/>
                  </a:cubicBezTo>
                  <a:cubicBezTo>
                    <a:pt x="243748" y="169548"/>
                    <a:pt x="324669" y="165695"/>
                    <a:pt x="403663" y="148355"/>
                  </a:cubicBezTo>
                  <a:cubicBezTo>
                    <a:pt x="482657" y="131015"/>
                    <a:pt x="563578" y="96334"/>
                    <a:pt x="607892" y="25047"/>
                  </a:cubicBezTo>
                  <a:cubicBezTo>
                    <a:pt x="613672" y="17340"/>
                    <a:pt x="617525" y="7707"/>
                    <a:pt x="621379" y="0"/>
                  </a:cubicBezTo>
                  <a:cubicBezTo>
                    <a:pt x="613672" y="1927"/>
                    <a:pt x="605965" y="3853"/>
                    <a:pt x="596332" y="5780"/>
                  </a:cubicBezTo>
                  <a:cubicBezTo>
                    <a:pt x="577065" y="9633"/>
                    <a:pt x="555871" y="9633"/>
                    <a:pt x="534678" y="7707"/>
                  </a:cubicBezTo>
                  <a:cubicBezTo>
                    <a:pt x="160900" y="-19267"/>
                    <a:pt x="-25989" y="107894"/>
                    <a:pt x="2912" y="414238"/>
                  </a:cubicBezTo>
                  <a:cubicBezTo>
                    <a:pt x="4838" y="387264"/>
                    <a:pt x="8692" y="360291"/>
                    <a:pt x="18325" y="335244"/>
                  </a:cubicBezTo>
                  <a:close/>
                </a:path>
              </a:pathLst>
            </a:custGeom>
            <a:solidFill>
              <a:srgbClr val="FF8A4F">
                <a:alpha val="5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80" name="图形 1">
              <a:extLst>
                <a:ext uri="{FF2B5EF4-FFF2-40B4-BE49-F238E27FC236}">
                  <a16:creationId xmlns:a16="http://schemas.microsoft.com/office/drawing/2014/main" id="{2F49F01E-61BF-46CB-87B1-0DFFC73FC86A}"/>
                </a:ext>
              </a:extLst>
            </p:cNvPr>
            <p:cNvGrpSpPr/>
            <p:nvPr/>
          </p:nvGrpSpPr>
          <p:grpSpPr>
            <a:xfrm>
              <a:off x="4841139" y="3782614"/>
              <a:ext cx="1444552" cy="1372322"/>
              <a:chOff x="4481183" y="3598467"/>
              <a:chExt cx="1444552" cy="1372322"/>
            </a:xfrm>
          </p:grpSpPr>
          <p:sp>
            <p:nvSpPr>
              <p:cNvPr id="255" name="任意多边形: 形状 254">
                <a:extLst>
                  <a:ext uri="{FF2B5EF4-FFF2-40B4-BE49-F238E27FC236}">
                    <a16:creationId xmlns:a16="http://schemas.microsoft.com/office/drawing/2014/main" id="{65280BC1-2184-41BE-98D2-48D3015E3114}"/>
                  </a:ext>
                </a:extLst>
              </p:cNvPr>
              <p:cNvSpPr/>
              <p:nvPr/>
            </p:nvSpPr>
            <p:spPr>
              <a:xfrm>
                <a:off x="4481183" y="3772582"/>
                <a:ext cx="1444552" cy="1198208"/>
              </a:xfrm>
              <a:custGeom>
                <a:avLst/>
                <a:gdLst>
                  <a:gd name="connsiteX0" fmla="*/ 339578 w 1444552"/>
                  <a:gd name="connsiteY0" fmla="*/ 42462 h 1198208"/>
                  <a:gd name="connsiteX1" fmla="*/ 331871 w 1444552"/>
                  <a:gd name="connsiteY1" fmla="*/ 159990 h 1198208"/>
                  <a:gd name="connsiteX2" fmla="*/ 245170 w 1444552"/>
                  <a:gd name="connsiteY2" fmla="*/ 267884 h 1198208"/>
                  <a:gd name="connsiteX3" fmla="*/ 75621 w 1444552"/>
                  <a:gd name="connsiteY3" fmla="*/ 491380 h 1198208"/>
                  <a:gd name="connsiteX4" fmla="*/ 481 w 1444552"/>
                  <a:gd name="connsiteY4" fmla="*/ 753410 h 1198208"/>
                  <a:gd name="connsiteX5" fmla="*/ 60208 w 1444552"/>
                  <a:gd name="connsiteY5" fmla="*/ 1009659 h 1198208"/>
                  <a:gd name="connsiteX6" fmla="*/ 249023 w 1444552"/>
                  <a:gd name="connsiteY6" fmla="*/ 1173428 h 1198208"/>
                  <a:gd name="connsiteX7" fmla="*/ 486006 w 1444552"/>
                  <a:gd name="connsiteY7" fmla="*/ 1179208 h 1198208"/>
                  <a:gd name="connsiteX8" fmla="*/ 678675 w 1444552"/>
                  <a:gd name="connsiteY8" fmla="*/ 1015439 h 1198208"/>
                  <a:gd name="connsiteX9" fmla="*/ 751889 w 1444552"/>
                  <a:gd name="connsiteY9" fmla="*/ 915251 h 1198208"/>
                  <a:gd name="connsiteX10" fmla="*/ 840517 w 1444552"/>
                  <a:gd name="connsiteY10" fmla="*/ 813137 h 1198208"/>
                  <a:gd name="connsiteX11" fmla="*/ 952265 w 1444552"/>
                  <a:gd name="connsiteY11" fmla="*/ 716803 h 1198208"/>
                  <a:gd name="connsiteX12" fmla="*/ 1073646 w 1444552"/>
                  <a:gd name="connsiteY12" fmla="*/ 633955 h 1198208"/>
                  <a:gd name="connsiteX13" fmla="*/ 1345309 w 1444552"/>
                  <a:gd name="connsiteY13" fmla="*/ 576155 h 1198208"/>
                  <a:gd name="connsiteX14" fmla="*/ 1410817 w 1444552"/>
                  <a:gd name="connsiteY14" fmla="*/ 585788 h 1198208"/>
                  <a:gd name="connsiteX15" fmla="*/ 1443570 w 1444552"/>
                  <a:gd name="connsiteY15" fmla="*/ 566521 h 1198208"/>
                  <a:gd name="connsiteX16" fmla="*/ 1424303 w 1444552"/>
                  <a:gd name="connsiteY16" fmla="*/ 533767 h 1198208"/>
                  <a:gd name="connsiteX17" fmla="*/ 1137227 w 1444552"/>
                  <a:gd name="connsiteY17" fmla="*/ 547254 h 1198208"/>
                  <a:gd name="connsiteX18" fmla="*/ 882904 w 1444552"/>
                  <a:gd name="connsiteY18" fmla="*/ 703316 h 1198208"/>
                  <a:gd name="connsiteX19" fmla="*/ 776936 w 1444552"/>
                  <a:gd name="connsiteY19" fmla="*/ 801577 h 1198208"/>
                  <a:gd name="connsiteX20" fmla="*/ 692162 w 1444552"/>
                  <a:gd name="connsiteY20" fmla="*/ 907545 h 1198208"/>
                  <a:gd name="connsiteX21" fmla="*/ 538027 w 1444552"/>
                  <a:gd name="connsiteY21" fmla="*/ 1090580 h 1198208"/>
                  <a:gd name="connsiteX22" fmla="*/ 437839 w 1444552"/>
                  <a:gd name="connsiteY22" fmla="*/ 1138748 h 1198208"/>
                  <a:gd name="connsiteX23" fmla="*/ 329944 w 1444552"/>
                  <a:gd name="connsiteY23" fmla="*/ 1140674 h 1198208"/>
                  <a:gd name="connsiteX24" fmla="*/ 137275 w 1444552"/>
                  <a:gd name="connsiteY24" fmla="*/ 1025073 h 1198208"/>
                  <a:gd name="connsiteX25" fmla="*/ 110302 w 1444552"/>
                  <a:gd name="connsiteY25" fmla="*/ 547254 h 1198208"/>
                  <a:gd name="connsiteX26" fmla="*/ 266364 w 1444552"/>
                  <a:gd name="connsiteY26" fmla="*/ 325685 h 1198208"/>
                  <a:gd name="connsiteX27" fmla="*/ 405085 w 1444552"/>
                  <a:gd name="connsiteY27" fmla="*/ 82922 h 1198208"/>
                  <a:gd name="connsiteX28" fmla="*/ 387745 w 1444552"/>
                  <a:gd name="connsiteY28" fmla="*/ 13561 h 1198208"/>
                  <a:gd name="connsiteX29" fmla="*/ 351138 w 1444552"/>
                  <a:gd name="connsiteY29" fmla="*/ 3928 h 1198208"/>
                  <a:gd name="connsiteX30" fmla="*/ 339578 w 1444552"/>
                  <a:gd name="connsiteY30" fmla="*/ 42462 h 1198208"/>
                  <a:gd name="connsiteX31" fmla="*/ 339578 w 1444552"/>
                  <a:gd name="connsiteY31" fmla="*/ 42462 h 119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44552" h="1198208">
                    <a:moveTo>
                      <a:pt x="339578" y="42462"/>
                    </a:moveTo>
                    <a:cubicBezTo>
                      <a:pt x="358845" y="79069"/>
                      <a:pt x="351138" y="125309"/>
                      <a:pt x="331871" y="159990"/>
                    </a:cubicBezTo>
                    <a:cubicBezTo>
                      <a:pt x="310677" y="200450"/>
                      <a:pt x="277924" y="235130"/>
                      <a:pt x="245170" y="267884"/>
                    </a:cubicBezTo>
                    <a:cubicBezTo>
                      <a:pt x="179663" y="335318"/>
                      <a:pt x="119935" y="408532"/>
                      <a:pt x="75621" y="491380"/>
                    </a:cubicBezTo>
                    <a:cubicBezTo>
                      <a:pt x="33234" y="572301"/>
                      <a:pt x="4334" y="660929"/>
                      <a:pt x="481" y="753410"/>
                    </a:cubicBezTo>
                    <a:cubicBezTo>
                      <a:pt x="-3373" y="842037"/>
                      <a:pt x="15894" y="932592"/>
                      <a:pt x="60208" y="1009659"/>
                    </a:cubicBezTo>
                    <a:cubicBezTo>
                      <a:pt x="102595" y="1084800"/>
                      <a:pt x="168102" y="1142601"/>
                      <a:pt x="249023" y="1173428"/>
                    </a:cubicBezTo>
                    <a:cubicBezTo>
                      <a:pt x="324164" y="1202328"/>
                      <a:pt x="410865" y="1208108"/>
                      <a:pt x="486006" y="1179208"/>
                    </a:cubicBezTo>
                    <a:cubicBezTo>
                      <a:pt x="566927" y="1148381"/>
                      <a:pt x="626654" y="1084800"/>
                      <a:pt x="678675" y="1015439"/>
                    </a:cubicBezTo>
                    <a:cubicBezTo>
                      <a:pt x="703722" y="982686"/>
                      <a:pt x="726842" y="948005"/>
                      <a:pt x="751889" y="915251"/>
                    </a:cubicBezTo>
                    <a:cubicBezTo>
                      <a:pt x="778863" y="878645"/>
                      <a:pt x="807763" y="845891"/>
                      <a:pt x="840517" y="813137"/>
                    </a:cubicBezTo>
                    <a:cubicBezTo>
                      <a:pt x="875197" y="778457"/>
                      <a:pt x="913731" y="747630"/>
                      <a:pt x="952265" y="716803"/>
                    </a:cubicBezTo>
                    <a:cubicBezTo>
                      <a:pt x="990799" y="685976"/>
                      <a:pt x="1029332" y="657075"/>
                      <a:pt x="1073646" y="633955"/>
                    </a:cubicBezTo>
                    <a:cubicBezTo>
                      <a:pt x="1156494" y="587714"/>
                      <a:pt x="1250902" y="568448"/>
                      <a:pt x="1345309" y="576155"/>
                    </a:cubicBezTo>
                    <a:cubicBezTo>
                      <a:pt x="1366503" y="578081"/>
                      <a:pt x="1389623" y="581934"/>
                      <a:pt x="1410817" y="585788"/>
                    </a:cubicBezTo>
                    <a:cubicBezTo>
                      <a:pt x="1424303" y="589641"/>
                      <a:pt x="1439717" y="581934"/>
                      <a:pt x="1443570" y="566521"/>
                    </a:cubicBezTo>
                    <a:cubicBezTo>
                      <a:pt x="1447424" y="553034"/>
                      <a:pt x="1439717" y="537621"/>
                      <a:pt x="1424303" y="533767"/>
                    </a:cubicBezTo>
                    <a:cubicBezTo>
                      <a:pt x="1329896" y="512574"/>
                      <a:pt x="1229708" y="518354"/>
                      <a:pt x="1137227" y="547254"/>
                    </a:cubicBezTo>
                    <a:cubicBezTo>
                      <a:pt x="1040892" y="578081"/>
                      <a:pt x="959971" y="639735"/>
                      <a:pt x="882904" y="703316"/>
                    </a:cubicBezTo>
                    <a:cubicBezTo>
                      <a:pt x="846297" y="734143"/>
                      <a:pt x="809690" y="766897"/>
                      <a:pt x="776936" y="801577"/>
                    </a:cubicBezTo>
                    <a:cubicBezTo>
                      <a:pt x="746109" y="834331"/>
                      <a:pt x="719135" y="870938"/>
                      <a:pt x="692162" y="907545"/>
                    </a:cubicBezTo>
                    <a:cubicBezTo>
                      <a:pt x="645921" y="971126"/>
                      <a:pt x="601607" y="1042413"/>
                      <a:pt x="538027" y="1090580"/>
                    </a:cubicBezTo>
                    <a:cubicBezTo>
                      <a:pt x="509126" y="1113700"/>
                      <a:pt x="474446" y="1129114"/>
                      <a:pt x="437839" y="1138748"/>
                    </a:cubicBezTo>
                    <a:cubicBezTo>
                      <a:pt x="403158" y="1146454"/>
                      <a:pt x="364625" y="1146454"/>
                      <a:pt x="329944" y="1140674"/>
                    </a:cubicBezTo>
                    <a:cubicBezTo>
                      <a:pt x="252877" y="1127187"/>
                      <a:pt x="183516" y="1086727"/>
                      <a:pt x="137275" y="1025073"/>
                    </a:cubicBezTo>
                    <a:cubicBezTo>
                      <a:pt x="31308" y="888278"/>
                      <a:pt x="40941" y="697536"/>
                      <a:pt x="110302" y="547254"/>
                    </a:cubicBezTo>
                    <a:cubicBezTo>
                      <a:pt x="148836" y="464407"/>
                      <a:pt x="202783" y="391192"/>
                      <a:pt x="266364" y="325685"/>
                    </a:cubicBezTo>
                    <a:cubicBezTo>
                      <a:pt x="329944" y="258251"/>
                      <a:pt x="408938" y="185037"/>
                      <a:pt x="405085" y="82922"/>
                    </a:cubicBezTo>
                    <a:cubicBezTo>
                      <a:pt x="405085" y="57875"/>
                      <a:pt x="397378" y="36682"/>
                      <a:pt x="387745" y="13561"/>
                    </a:cubicBezTo>
                    <a:cubicBezTo>
                      <a:pt x="381965" y="74"/>
                      <a:pt x="362698" y="-3779"/>
                      <a:pt x="351138" y="3928"/>
                    </a:cubicBezTo>
                    <a:cubicBezTo>
                      <a:pt x="335724" y="13561"/>
                      <a:pt x="333798" y="28975"/>
                      <a:pt x="339578" y="42462"/>
                    </a:cubicBezTo>
                    <a:lnTo>
                      <a:pt x="339578" y="42462"/>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56" name="图形 1">
                <a:extLst>
                  <a:ext uri="{FF2B5EF4-FFF2-40B4-BE49-F238E27FC236}">
                    <a16:creationId xmlns:a16="http://schemas.microsoft.com/office/drawing/2014/main" id="{D9CCD11D-0BA9-45BA-A240-ECCB6C3235DE}"/>
                  </a:ext>
                </a:extLst>
              </p:cNvPr>
              <p:cNvGrpSpPr/>
              <p:nvPr/>
            </p:nvGrpSpPr>
            <p:grpSpPr>
              <a:xfrm>
                <a:off x="4750166" y="3598467"/>
                <a:ext cx="270357" cy="270375"/>
                <a:chOff x="4750166" y="3598467"/>
                <a:chExt cx="270357" cy="270375"/>
              </a:xfrm>
              <a:solidFill>
                <a:srgbClr val="5C2521"/>
              </a:solidFill>
            </p:grpSpPr>
            <p:sp>
              <p:nvSpPr>
                <p:cNvPr id="257" name="任意多边形: 形状 256">
                  <a:extLst>
                    <a:ext uri="{FF2B5EF4-FFF2-40B4-BE49-F238E27FC236}">
                      <a16:creationId xmlns:a16="http://schemas.microsoft.com/office/drawing/2014/main" id="{7F356D2F-F142-4A74-B764-34C3B2F7E0D7}"/>
                    </a:ext>
                  </a:extLst>
                </p:cNvPr>
                <p:cNvSpPr/>
                <p:nvPr/>
              </p:nvSpPr>
              <p:spPr>
                <a:xfrm>
                  <a:off x="4750166" y="3598467"/>
                  <a:ext cx="269762" cy="270375"/>
                </a:xfrm>
                <a:custGeom>
                  <a:avLst/>
                  <a:gdLst>
                    <a:gd name="connsiteX0" fmla="*/ 228583 w 269762"/>
                    <a:gd name="connsiteY0" fmla="*/ 237770 h 270375"/>
                    <a:gd name="connsiteX1" fmla="*/ 37841 w 269762"/>
                    <a:gd name="connsiteY1" fmla="*/ 224283 h 270375"/>
                    <a:gd name="connsiteX2" fmla="*/ 41694 w 269762"/>
                    <a:gd name="connsiteY2" fmla="*/ 33541 h 270375"/>
                    <a:gd name="connsiteX3" fmla="*/ 57108 w 269762"/>
                    <a:gd name="connsiteY3" fmla="*/ 21981 h 270375"/>
                    <a:gd name="connsiteX4" fmla="*/ 232436 w 269762"/>
                    <a:gd name="connsiteY4" fmla="*/ 47027 h 270375"/>
                    <a:gd name="connsiteX5" fmla="*/ 269044 w 269762"/>
                    <a:gd name="connsiteY5" fmla="*/ 160702 h 270375"/>
                    <a:gd name="connsiteX6" fmla="*/ 228583 w 269762"/>
                    <a:gd name="connsiteY6" fmla="*/ 237770 h 27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762" h="270375">
                      <a:moveTo>
                        <a:pt x="228583" y="237770"/>
                      </a:moveTo>
                      <a:cubicBezTo>
                        <a:pt x="174636" y="285937"/>
                        <a:pt x="89861" y="280157"/>
                        <a:pt x="37841" y="224283"/>
                      </a:cubicBezTo>
                      <a:cubicBezTo>
                        <a:pt x="-14180" y="168409"/>
                        <a:pt x="-12253" y="83635"/>
                        <a:pt x="41694" y="33541"/>
                      </a:cubicBezTo>
                      <a:cubicBezTo>
                        <a:pt x="45548" y="29687"/>
                        <a:pt x="51328" y="25834"/>
                        <a:pt x="57108" y="21981"/>
                      </a:cubicBezTo>
                      <a:cubicBezTo>
                        <a:pt x="111055" y="-14627"/>
                        <a:pt x="186196" y="-4993"/>
                        <a:pt x="232436" y="47027"/>
                      </a:cubicBezTo>
                      <a:cubicBezTo>
                        <a:pt x="261337" y="79781"/>
                        <a:pt x="272897" y="122168"/>
                        <a:pt x="269044" y="160702"/>
                      </a:cubicBezTo>
                      <a:cubicBezTo>
                        <a:pt x="265190" y="189602"/>
                        <a:pt x="249777" y="218503"/>
                        <a:pt x="228583" y="237770"/>
                      </a:cubicBezTo>
                      <a:close/>
                    </a:path>
                  </a:pathLst>
                </a:custGeom>
                <a:solidFill>
                  <a:srgbClr val="5C252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8" name="任意多边形: 形状 257">
                  <a:extLst>
                    <a:ext uri="{FF2B5EF4-FFF2-40B4-BE49-F238E27FC236}">
                      <a16:creationId xmlns:a16="http://schemas.microsoft.com/office/drawing/2014/main" id="{B4318599-1199-46DF-9B3E-B0C795513D8D}"/>
                    </a:ext>
                  </a:extLst>
                </p:cNvPr>
                <p:cNvSpPr/>
                <p:nvPr/>
              </p:nvSpPr>
              <p:spPr>
                <a:xfrm>
                  <a:off x="4806555" y="3600394"/>
                  <a:ext cx="213968" cy="181853"/>
                </a:xfrm>
                <a:custGeom>
                  <a:avLst/>
                  <a:gdLst>
                    <a:gd name="connsiteX0" fmla="*/ 212655 w 213968"/>
                    <a:gd name="connsiteY0" fmla="*/ 160702 h 181853"/>
                    <a:gd name="connsiteX1" fmla="*/ 37326 w 213968"/>
                    <a:gd name="connsiteY1" fmla="*/ 135655 h 181853"/>
                    <a:gd name="connsiteX2" fmla="*/ 719 w 213968"/>
                    <a:gd name="connsiteY2" fmla="*/ 21981 h 181853"/>
                    <a:gd name="connsiteX3" fmla="*/ 176047 w 213968"/>
                    <a:gd name="connsiteY3" fmla="*/ 47027 h 181853"/>
                    <a:gd name="connsiteX4" fmla="*/ 212655 w 213968"/>
                    <a:gd name="connsiteY4" fmla="*/ 160702 h 181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968" h="181853">
                      <a:moveTo>
                        <a:pt x="212655" y="160702"/>
                      </a:moveTo>
                      <a:cubicBezTo>
                        <a:pt x="158707" y="195383"/>
                        <a:pt x="83566" y="187676"/>
                        <a:pt x="37326" y="135655"/>
                      </a:cubicBezTo>
                      <a:cubicBezTo>
                        <a:pt x="8426" y="102901"/>
                        <a:pt x="-3135" y="60514"/>
                        <a:pt x="719" y="21981"/>
                      </a:cubicBezTo>
                      <a:cubicBezTo>
                        <a:pt x="54666" y="-14627"/>
                        <a:pt x="129807" y="-4993"/>
                        <a:pt x="176047" y="47027"/>
                      </a:cubicBezTo>
                      <a:cubicBezTo>
                        <a:pt x="204948" y="77855"/>
                        <a:pt x="218435" y="120242"/>
                        <a:pt x="212655" y="160702"/>
                      </a:cubicBezTo>
                      <a:close/>
                    </a:path>
                  </a:pathLst>
                </a:custGeom>
                <a:solidFill>
                  <a:srgbClr val="5C252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81" name="任意多边形: 形状 180">
              <a:extLst>
                <a:ext uri="{FF2B5EF4-FFF2-40B4-BE49-F238E27FC236}">
                  <a16:creationId xmlns:a16="http://schemas.microsoft.com/office/drawing/2014/main" id="{19F6E9F3-23DA-4C2A-BABB-D6B32E9EFCED}"/>
                </a:ext>
              </a:extLst>
            </p:cNvPr>
            <p:cNvSpPr/>
            <p:nvPr/>
          </p:nvSpPr>
          <p:spPr>
            <a:xfrm>
              <a:off x="5728710" y="4648575"/>
              <a:ext cx="896663" cy="502493"/>
            </a:xfrm>
            <a:custGeom>
              <a:avLst/>
              <a:gdLst>
                <a:gd name="connsiteX0" fmla="*/ 877756 w 896663"/>
                <a:gd name="connsiteY0" fmla="*/ 94317 h 502493"/>
                <a:gd name="connsiteX1" fmla="*/ 594532 w 896663"/>
                <a:gd name="connsiteY1" fmla="*/ 125145 h 502493"/>
                <a:gd name="connsiteX2" fmla="*/ 588752 w 896663"/>
                <a:gd name="connsiteY2" fmla="*/ 273500 h 502493"/>
                <a:gd name="connsiteX3" fmla="*/ 440397 w 896663"/>
                <a:gd name="connsiteY3" fmla="*/ 406441 h 502493"/>
                <a:gd name="connsiteX4" fmla="*/ 315163 w 896663"/>
                <a:gd name="connsiteY4" fmla="*/ 385248 h 502493"/>
                <a:gd name="connsiteX5" fmla="*/ 147541 w 896663"/>
                <a:gd name="connsiteY5" fmla="*/ 354420 h 502493"/>
                <a:gd name="connsiteX6" fmla="*/ 8819 w 896663"/>
                <a:gd name="connsiteY6" fmla="*/ 425708 h 502493"/>
                <a:gd name="connsiteX7" fmla="*/ 62766 w 896663"/>
                <a:gd name="connsiteY7" fmla="*/ 448828 h 502493"/>
                <a:gd name="connsiteX8" fmla="*/ 594532 w 896663"/>
                <a:gd name="connsiteY8" fmla="*/ 500849 h 502493"/>
                <a:gd name="connsiteX9" fmla="*/ 881609 w 896663"/>
                <a:gd name="connsiteY9" fmla="*/ 337080 h 502493"/>
                <a:gd name="connsiteX10" fmla="*/ 877756 w 896663"/>
                <a:gd name="connsiteY10" fmla="*/ 94317 h 50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6663" h="502493">
                  <a:moveTo>
                    <a:pt x="877756" y="94317"/>
                  </a:moveTo>
                  <a:cubicBezTo>
                    <a:pt x="816102" y="-42478"/>
                    <a:pt x="619579" y="-28990"/>
                    <a:pt x="594532" y="125145"/>
                  </a:cubicBezTo>
                  <a:cubicBezTo>
                    <a:pt x="586826" y="173312"/>
                    <a:pt x="594532" y="223406"/>
                    <a:pt x="588752" y="273500"/>
                  </a:cubicBezTo>
                  <a:cubicBezTo>
                    <a:pt x="581045" y="358274"/>
                    <a:pt x="527098" y="410294"/>
                    <a:pt x="440397" y="406441"/>
                  </a:cubicBezTo>
                  <a:cubicBezTo>
                    <a:pt x="398010" y="404514"/>
                    <a:pt x="357550" y="394881"/>
                    <a:pt x="315163" y="385248"/>
                  </a:cubicBezTo>
                  <a:cubicBezTo>
                    <a:pt x="259289" y="371761"/>
                    <a:pt x="205341" y="358274"/>
                    <a:pt x="147541" y="354420"/>
                  </a:cubicBezTo>
                  <a:cubicBezTo>
                    <a:pt x="124420" y="352494"/>
                    <a:pt x="-39348" y="362127"/>
                    <a:pt x="8819" y="425708"/>
                  </a:cubicBezTo>
                  <a:cubicBezTo>
                    <a:pt x="20379" y="441121"/>
                    <a:pt x="43499" y="446902"/>
                    <a:pt x="62766" y="448828"/>
                  </a:cubicBezTo>
                  <a:cubicBezTo>
                    <a:pt x="238095" y="475802"/>
                    <a:pt x="415350" y="510482"/>
                    <a:pt x="594532" y="500849"/>
                  </a:cubicBezTo>
                  <a:cubicBezTo>
                    <a:pt x="687013" y="495069"/>
                    <a:pt x="881609" y="468095"/>
                    <a:pt x="881609" y="337080"/>
                  </a:cubicBezTo>
                  <a:cubicBezTo>
                    <a:pt x="893169" y="256159"/>
                    <a:pt x="910509" y="163678"/>
                    <a:pt x="877756" y="94317"/>
                  </a:cubicBezTo>
                  <a:close/>
                </a:path>
              </a:pathLst>
            </a:custGeom>
            <a:solidFill>
              <a:srgbClr val="FFC7A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82" name="图形 1">
              <a:extLst>
                <a:ext uri="{FF2B5EF4-FFF2-40B4-BE49-F238E27FC236}">
                  <a16:creationId xmlns:a16="http://schemas.microsoft.com/office/drawing/2014/main" id="{88EE605F-20C6-4F4B-BE9E-ECFA4F0AF8CE}"/>
                </a:ext>
              </a:extLst>
            </p:cNvPr>
            <p:cNvGrpSpPr/>
            <p:nvPr/>
          </p:nvGrpSpPr>
          <p:grpSpPr>
            <a:xfrm>
              <a:off x="5951392" y="4885467"/>
              <a:ext cx="517975" cy="838369"/>
              <a:chOff x="5591436" y="4701320"/>
              <a:chExt cx="517975" cy="838369"/>
            </a:xfrm>
          </p:grpSpPr>
          <p:sp>
            <p:nvSpPr>
              <p:cNvPr id="253" name="任意多边形: 形状 252">
                <a:extLst>
                  <a:ext uri="{FF2B5EF4-FFF2-40B4-BE49-F238E27FC236}">
                    <a16:creationId xmlns:a16="http://schemas.microsoft.com/office/drawing/2014/main" id="{B29C630E-2B35-4EE7-8286-1AD3C59F4CDB}"/>
                  </a:ext>
                </a:extLst>
              </p:cNvPr>
              <p:cNvSpPr/>
              <p:nvPr/>
            </p:nvSpPr>
            <p:spPr>
              <a:xfrm>
                <a:off x="5591436" y="4701320"/>
                <a:ext cx="517975" cy="838369"/>
              </a:xfrm>
              <a:custGeom>
                <a:avLst/>
                <a:gdLst>
                  <a:gd name="connsiteX0" fmla="*/ 292857 w 517975"/>
                  <a:gd name="connsiteY0" fmla="*/ 0 h 838369"/>
                  <a:gd name="connsiteX1" fmla="*/ 292857 w 517975"/>
                  <a:gd name="connsiteY1" fmla="*/ 11560 h 838369"/>
                  <a:gd name="connsiteX2" fmla="*/ 292857 w 517975"/>
                  <a:gd name="connsiteY2" fmla="*/ 15414 h 838369"/>
                  <a:gd name="connsiteX3" fmla="*/ 298637 w 517975"/>
                  <a:gd name="connsiteY3" fmla="*/ 109821 h 838369"/>
                  <a:gd name="connsiteX4" fmla="*/ 298637 w 517975"/>
                  <a:gd name="connsiteY4" fmla="*/ 109821 h 838369"/>
                  <a:gd name="connsiteX5" fmla="*/ 379558 w 517975"/>
                  <a:gd name="connsiteY5" fmla="*/ 373778 h 838369"/>
                  <a:gd name="connsiteX6" fmla="*/ 458552 w 517975"/>
                  <a:gd name="connsiteY6" fmla="*/ 547180 h 838369"/>
                  <a:gd name="connsiteX7" fmla="*/ 470112 w 517975"/>
                  <a:gd name="connsiteY7" fmla="*/ 578007 h 838369"/>
                  <a:gd name="connsiteX8" fmla="*/ 514426 w 517975"/>
                  <a:gd name="connsiteY8" fmla="*/ 705168 h 838369"/>
                  <a:gd name="connsiteX9" fmla="*/ 472039 w 517975"/>
                  <a:gd name="connsiteY9" fmla="*/ 801503 h 838369"/>
                  <a:gd name="connsiteX10" fmla="*/ 408458 w 517975"/>
                  <a:gd name="connsiteY10" fmla="*/ 830403 h 838369"/>
                  <a:gd name="connsiteX11" fmla="*/ 302490 w 517975"/>
                  <a:gd name="connsiteY11" fmla="*/ 801503 h 838369"/>
                  <a:gd name="connsiteX12" fmla="*/ 236983 w 517975"/>
                  <a:gd name="connsiteY12" fmla="*/ 670488 h 838369"/>
                  <a:gd name="connsiteX13" fmla="*/ 127161 w 517975"/>
                  <a:gd name="connsiteY13" fmla="*/ 315977 h 838369"/>
                  <a:gd name="connsiteX14" fmla="*/ 75141 w 517975"/>
                  <a:gd name="connsiteY14" fmla="*/ 169549 h 838369"/>
                  <a:gd name="connsiteX15" fmla="*/ 75141 w 517975"/>
                  <a:gd name="connsiteY15" fmla="*/ 169549 h 838369"/>
                  <a:gd name="connsiteX16" fmla="*/ 36607 w 517975"/>
                  <a:gd name="connsiteY16" fmla="*/ 98261 h 838369"/>
                  <a:gd name="connsiteX17" fmla="*/ 21194 w 517975"/>
                  <a:gd name="connsiteY17" fmla="*/ 75141 h 838369"/>
                  <a:gd name="connsiteX18" fmla="*/ 0 w 517975"/>
                  <a:gd name="connsiteY18" fmla="*/ 42387 h 838369"/>
                  <a:gd name="connsiteX19" fmla="*/ 136795 w 517975"/>
                  <a:gd name="connsiteY19" fmla="*/ 23120 h 838369"/>
                  <a:gd name="connsiteX20" fmla="*/ 292857 w 517975"/>
                  <a:gd name="connsiteY20" fmla="*/ 0 h 83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7975" h="838369">
                    <a:moveTo>
                      <a:pt x="292857" y="0"/>
                    </a:moveTo>
                    <a:lnTo>
                      <a:pt x="292857" y="11560"/>
                    </a:lnTo>
                    <a:cubicBezTo>
                      <a:pt x="292857" y="13487"/>
                      <a:pt x="292857" y="15414"/>
                      <a:pt x="292857" y="15414"/>
                    </a:cubicBezTo>
                    <a:cubicBezTo>
                      <a:pt x="292857" y="48167"/>
                      <a:pt x="294783" y="78994"/>
                      <a:pt x="298637" y="109821"/>
                    </a:cubicBezTo>
                    <a:cubicBezTo>
                      <a:pt x="298637" y="109821"/>
                      <a:pt x="298637" y="109821"/>
                      <a:pt x="298637" y="109821"/>
                    </a:cubicBezTo>
                    <a:cubicBezTo>
                      <a:pt x="310197" y="202302"/>
                      <a:pt x="337171" y="290930"/>
                      <a:pt x="379558" y="373778"/>
                    </a:cubicBezTo>
                    <a:cubicBezTo>
                      <a:pt x="410385" y="433505"/>
                      <a:pt x="437358" y="493232"/>
                      <a:pt x="458552" y="547180"/>
                    </a:cubicBezTo>
                    <a:cubicBezTo>
                      <a:pt x="462405" y="556813"/>
                      <a:pt x="466259" y="568373"/>
                      <a:pt x="470112" y="578007"/>
                    </a:cubicBezTo>
                    <a:cubicBezTo>
                      <a:pt x="489379" y="628101"/>
                      <a:pt x="504792" y="672414"/>
                      <a:pt x="514426" y="705168"/>
                    </a:cubicBezTo>
                    <a:cubicBezTo>
                      <a:pt x="525986" y="743702"/>
                      <a:pt x="508646" y="784162"/>
                      <a:pt x="472039" y="801503"/>
                    </a:cubicBezTo>
                    <a:lnTo>
                      <a:pt x="408458" y="830403"/>
                    </a:lnTo>
                    <a:cubicBezTo>
                      <a:pt x="371851" y="847743"/>
                      <a:pt x="325610" y="836183"/>
                      <a:pt x="302490" y="801503"/>
                    </a:cubicBezTo>
                    <a:cubicBezTo>
                      <a:pt x="279370" y="768749"/>
                      <a:pt x="256250" y="722508"/>
                      <a:pt x="236983" y="670488"/>
                    </a:cubicBezTo>
                    <a:cubicBezTo>
                      <a:pt x="190742" y="556813"/>
                      <a:pt x="152208" y="414238"/>
                      <a:pt x="127161" y="315977"/>
                    </a:cubicBezTo>
                    <a:cubicBezTo>
                      <a:pt x="113675" y="265883"/>
                      <a:pt x="96334" y="215789"/>
                      <a:pt x="75141" y="169549"/>
                    </a:cubicBezTo>
                    <a:lnTo>
                      <a:pt x="75141" y="169549"/>
                    </a:lnTo>
                    <a:cubicBezTo>
                      <a:pt x="63581" y="144502"/>
                      <a:pt x="50094" y="121381"/>
                      <a:pt x="36607" y="98261"/>
                    </a:cubicBezTo>
                    <a:lnTo>
                      <a:pt x="21194" y="75141"/>
                    </a:lnTo>
                    <a:lnTo>
                      <a:pt x="0" y="42387"/>
                    </a:lnTo>
                    <a:lnTo>
                      <a:pt x="136795" y="23120"/>
                    </a:lnTo>
                    <a:lnTo>
                      <a:pt x="292857" y="0"/>
                    </a:ln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4" name="任意多边形: 形状 253">
                <a:extLst>
                  <a:ext uri="{FF2B5EF4-FFF2-40B4-BE49-F238E27FC236}">
                    <a16:creationId xmlns:a16="http://schemas.microsoft.com/office/drawing/2014/main" id="{12FC8903-BA33-4CDE-9ED0-5AE388D96861}"/>
                  </a:ext>
                </a:extLst>
              </p:cNvPr>
              <p:cNvSpPr/>
              <p:nvPr/>
            </p:nvSpPr>
            <p:spPr>
              <a:xfrm>
                <a:off x="5828418" y="5279326"/>
                <a:ext cx="280992" cy="260362"/>
              </a:xfrm>
              <a:custGeom>
                <a:avLst/>
                <a:gdLst>
                  <a:gd name="connsiteX0" fmla="*/ 233129 w 280992"/>
                  <a:gd name="connsiteY0" fmla="*/ 0 h 260362"/>
                  <a:gd name="connsiteX1" fmla="*/ 277443 w 280992"/>
                  <a:gd name="connsiteY1" fmla="*/ 127162 h 260362"/>
                  <a:gd name="connsiteX2" fmla="*/ 235056 w 280992"/>
                  <a:gd name="connsiteY2" fmla="*/ 223496 h 260362"/>
                  <a:gd name="connsiteX3" fmla="*/ 171475 w 280992"/>
                  <a:gd name="connsiteY3" fmla="*/ 252396 h 260362"/>
                  <a:gd name="connsiteX4" fmla="*/ 65507 w 280992"/>
                  <a:gd name="connsiteY4" fmla="*/ 223496 h 260362"/>
                  <a:gd name="connsiteX5" fmla="*/ 0 w 280992"/>
                  <a:gd name="connsiteY5" fmla="*/ 92481 h 260362"/>
                  <a:gd name="connsiteX6" fmla="*/ 159915 w 280992"/>
                  <a:gd name="connsiteY6" fmla="*/ 28900 h 260362"/>
                  <a:gd name="connsiteX7" fmla="*/ 233129 w 280992"/>
                  <a:gd name="connsiteY7" fmla="*/ 0 h 26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992" h="260362">
                    <a:moveTo>
                      <a:pt x="233129" y="0"/>
                    </a:moveTo>
                    <a:cubicBezTo>
                      <a:pt x="252396" y="50094"/>
                      <a:pt x="267810" y="94408"/>
                      <a:pt x="277443" y="127162"/>
                    </a:cubicBezTo>
                    <a:cubicBezTo>
                      <a:pt x="289003" y="165695"/>
                      <a:pt x="271663" y="206156"/>
                      <a:pt x="235056" y="223496"/>
                    </a:cubicBezTo>
                    <a:lnTo>
                      <a:pt x="171475" y="252396"/>
                    </a:lnTo>
                    <a:cubicBezTo>
                      <a:pt x="134868" y="269736"/>
                      <a:pt x="88628" y="258176"/>
                      <a:pt x="65507" y="223496"/>
                    </a:cubicBezTo>
                    <a:cubicBezTo>
                      <a:pt x="42387" y="190742"/>
                      <a:pt x="19267" y="144502"/>
                      <a:pt x="0" y="92481"/>
                    </a:cubicBezTo>
                    <a:cubicBezTo>
                      <a:pt x="53947" y="73214"/>
                      <a:pt x="107895" y="50094"/>
                      <a:pt x="159915" y="28900"/>
                    </a:cubicBezTo>
                    <a:cubicBezTo>
                      <a:pt x="184962" y="21194"/>
                      <a:pt x="208082" y="11560"/>
                      <a:pt x="233129" y="0"/>
                    </a:cubicBezTo>
                    <a:close/>
                  </a:path>
                </a:pathLst>
              </a:custGeom>
              <a:solidFill>
                <a:srgbClr val="5C252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3" name="图形 1">
              <a:extLst>
                <a:ext uri="{FF2B5EF4-FFF2-40B4-BE49-F238E27FC236}">
                  <a16:creationId xmlns:a16="http://schemas.microsoft.com/office/drawing/2014/main" id="{68834133-453B-4DA1-9A95-83E9453A8EA7}"/>
                </a:ext>
              </a:extLst>
            </p:cNvPr>
            <p:cNvGrpSpPr/>
            <p:nvPr/>
          </p:nvGrpSpPr>
          <p:grpSpPr>
            <a:xfrm>
              <a:off x="6058818" y="4320456"/>
              <a:ext cx="586314" cy="228596"/>
              <a:chOff x="5698862" y="4136309"/>
              <a:chExt cx="586314" cy="228596"/>
            </a:xfrm>
          </p:grpSpPr>
          <p:sp>
            <p:nvSpPr>
              <p:cNvPr id="233" name="任意多边形: 形状 232">
                <a:extLst>
                  <a:ext uri="{FF2B5EF4-FFF2-40B4-BE49-F238E27FC236}">
                    <a16:creationId xmlns:a16="http://schemas.microsoft.com/office/drawing/2014/main" id="{8F0F036D-3829-4E6B-94FB-926A72CAFD62}"/>
                  </a:ext>
                </a:extLst>
              </p:cNvPr>
              <p:cNvSpPr/>
              <p:nvPr/>
            </p:nvSpPr>
            <p:spPr>
              <a:xfrm>
                <a:off x="5698862" y="4136309"/>
                <a:ext cx="586314" cy="228596"/>
              </a:xfrm>
              <a:custGeom>
                <a:avLst/>
                <a:gdLst>
                  <a:gd name="connsiteX0" fmla="*/ 586181 w 586314"/>
                  <a:gd name="connsiteY0" fmla="*/ 152700 h 228596"/>
                  <a:gd name="connsiteX1" fmla="*/ 547648 w 586314"/>
                  <a:gd name="connsiteY1" fmla="*/ 212427 h 228596"/>
                  <a:gd name="connsiteX2" fmla="*/ 474433 w 586314"/>
                  <a:gd name="connsiteY2" fmla="*/ 227840 h 228596"/>
                  <a:gd name="connsiteX3" fmla="*/ 320298 w 586314"/>
                  <a:gd name="connsiteY3" fmla="*/ 223987 h 228596"/>
                  <a:gd name="connsiteX4" fmla="*/ 46709 w 586314"/>
                  <a:gd name="connsiteY4" fmla="*/ 133433 h 228596"/>
                  <a:gd name="connsiteX5" fmla="*/ 6248 w 586314"/>
                  <a:gd name="connsiteY5" fmla="*/ 85266 h 228596"/>
                  <a:gd name="connsiteX6" fmla="*/ 64049 w 586314"/>
                  <a:gd name="connsiteY6" fmla="*/ 491 h 228596"/>
                  <a:gd name="connsiteX7" fmla="*/ 123776 w 586314"/>
                  <a:gd name="connsiteY7" fmla="*/ 21685 h 228596"/>
                  <a:gd name="connsiteX8" fmla="*/ 175797 w 586314"/>
                  <a:gd name="connsiteY8" fmla="*/ 42878 h 228596"/>
                  <a:gd name="connsiteX9" fmla="*/ 455167 w 586314"/>
                  <a:gd name="connsiteY9" fmla="*/ 85266 h 228596"/>
                  <a:gd name="connsiteX10" fmla="*/ 501407 w 586314"/>
                  <a:gd name="connsiteY10" fmla="*/ 87192 h 228596"/>
                  <a:gd name="connsiteX11" fmla="*/ 538014 w 586314"/>
                  <a:gd name="connsiteY11" fmla="*/ 94899 h 228596"/>
                  <a:gd name="connsiteX12" fmla="*/ 586181 w 586314"/>
                  <a:gd name="connsiteY12" fmla="*/ 144993 h 228596"/>
                  <a:gd name="connsiteX13" fmla="*/ 586181 w 586314"/>
                  <a:gd name="connsiteY13" fmla="*/ 152700 h 2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314" h="228596">
                    <a:moveTo>
                      <a:pt x="586181" y="152700"/>
                    </a:moveTo>
                    <a:cubicBezTo>
                      <a:pt x="588108" y="177747"/>
                      <a:pt x="568841" y="200867"/>
                      <a:pt x="547648" y="212427"/>
                    </a:cubicBezTo>
                    <a:cubicBezTo>
                      <a:pt x="526454" y="223987"/>
                      <a:pt x="499480" y="227840"/>
                      <a:pt x="474433" y="227840"/>
                    </a:cubicBezTo>
                    <a:cubicBezTo>
                      <a:pt x="422413" y="229767"/>
                      <a:pt x="372319" y="227840"/>
                      <a:pt x="320298" y="223987"/>
                    </a:cubicBezTo>
                    <a:cubicBezTo>
                      <a:pt x="223964" y="214354"/>
                      <a:pt x="121850" y="197014"/>
                      <a:pt x="46709" y="133433"/>
                    </a:cubicBezTo>
                    <a:cubicBezTo>
                      <a:pt x="31295" y="119946"/>
                      <a:pt x="15882" y="104532"/>
                      <a:pt x="6248" y="85266"/>
                    </a:cubicBezTo>
                    <a:cubicBezTo>
                      <a:pt x="-13019" y="40952"/>
                      <a:pt x="13955" y="-5289"/>
                      <a:pt x="64049" y="491"/>
                    </a:cubicBezTo>
                    <a:cubicBezTo>
                      <a:pt x="85242" y="2418"/>
                      <a:pt x="104509" y="12051"/>
                      <a:pt x="123776" y="21685"/>
                    </a:cubicBezTo>
                    <a:cubicBezTo>
                      <a:pt x="141116" y="29392"/>
                      <a:pt x="158457" y="35172"/>
                      <a:pt x="175797" y="42878"/>
                    </a:cubicBezTo>
                    <a:cubicBezTo>
                      <a:pt x="264425" y="73705"/>
                      <a:pt x="360759" y="85266"/>
                      <a:pt x="455167" y="85266"/>
                    </a:cubicBezTo>
                    <a:cubicBezTo>
                      <a:pt x="470580" y="85266"/>
                      <a:pt x="485994" y="85266"/>
                      <a:pt x="501407" y="87192"/>
                    </a:cubicBezTo>
                    <a:cubicBezTo>
                      <a:pt x="512967" y="89119"/>
                      <a:pt x="526454" y="91046"/>
                      <a:pt x="538014" y="94899"/>
                    </a:cubicBezTo>
                    <a:cubicBezTo>
                      <a:pt x="561134" y="102606"/>
                      <a:pt x="582328" y="121872"/>
                      <a:pt x="586181" y="144993"/>
                    </a:cubicBezTo>
                    <a:cubicBezTo>
                      <a:pt x="586181" y="146920"/>
                      <a:pt x="586181" y="148846"/>
                      <a:pt x="586181" y="152700"/>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4" name="任意多边形: 形状 233">
                <a:extLst>
                  <a:ext uri="{FF2B5EF4-FFF2-40B4-BE49-F238E27FC236}">
                    <a16:creationId xmlns:a16="http://schemas.microsoft.com/office/drawing/2014/main" id="{45276DC2-2318-4115-B25B-F69019ECA1B3}"/>
                  </a:ext>
                </a:extLst>
              </p:cNvPr>
              <p:cNvSpPr/>
              <p:nvPr/>
            </p:nvSpPr>
            <p:spPr>
              <a:xfrm>
                <a:off x="5700789" y="4140162"/>
                <a:ext cx="179650" cy="198940"/>
              </a:xfrm>
              <a:custGeom>
                <a:avLst/>
                <a:gdLst>
                  <a:gd name="connsiteX0" fmla="*/ 148823 w 179650"/>
                  <a:gd name="connsiteY0" fmla="*/ 175820 h 198940"/>
                  <a:gd name="connsiteX1" fmla="*/ 129556 w 179650"/>
                  <a:gd name="connsiteY1" fmla="*/ 143066 h 198940"/>
                  <a:gd name="connsiteX2" fmla="*/ 123776 w 179650"/>
                  <a:gd name="connsiteY2" fmla="*/ 73706 h 198940"/>
                  <a:gd name="connsiteX3" fmla="*/ 148823 w 179650"/>
                  <a:gd name="connsiteY3" fmla="*/ 31318 h 198940"/>
                  <a:gd name="connsiteX4" fmla="*/ 123776 w 179650"/>
                  <a:gd name="connsiteY4" fmla="*/ 21685 h 198940"/>
                  <a:gd name="connsiteX5" fmla="*/ 64049 w 179650"/>
                  <a:gd name="connsiteY5" fmla="*/ 491 h 198940"/>
                  <a:gd name="connsiteX6" fmla="*/ 6248 w 179650"/>
                  <a:gd name="connsiteY6" fmla="*/ 85266 h 198940"/>
                  <a:gd name="connsiteX7" fmla="*/ 46709 w 179650"/>
                  <a:gd name="connsiteY7" fmla="*/ 133433 h 198940"/>
                  <a:gd name="connsiteX8" fmla="*/ 179650 w 179650"/>
                  <a:gd name="connsiteY8" fmla="*/ 198940 h 198940"/>
                  <a:gd name="connsiteX9" fmla="*/ 148823 w 179650"/>
                  <a:gd name="connsiteY9" fmla="*/ 175820 h 19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650" h="198940">
                    <a:moveTo>
                      <a:pt x="148823" y="175820"/>
                    </a:moveTo>
                    <a:cubicBezTo>
                      <a:pt x="139190" y="166186"/>
                      <a:pt x="133410" y="154626"/>
                      <a:pt x="129556" y="143066"/>
                    </a:cubicBezTo>
                    <a:cubicBezTo>
                      <a:pt x="121850" y="121873"/>
                      <a:pt x="117996" y="94899"/>
                      <a:pt x="123776" y="73706"/>
                    </a:cubicBezTo>
                    <a:cubicBezTo>
                      <a:pt x="127630" y="58292"/>
                      <a:pt x="137263" y="42878"/>
                      <a:pt x="148823" y="31318"/>
                    </a:cubicBezTo>
                    <a:cubicBezTo>
                      <a:pt x="141116" y="27465"/>
                      <a:pt x="133410" y="25538"/>
                      <a:pt x="123776" y="21685"/>
                    </a:cubicBezTo>
                    <a:cubicBezTo>
                      <a:pt x="104509" y="12051"/>
                      <a:pt x="85242" y="2418"/>
                      <a:pt x="64049" y="491"/>
                    </a:cubicBezTo>
                    <a:cubicBezTo>
                      <a:pt x="13955" y="-5289"/>
                      <a:pt x="-13019" y="40952"/>
                      <a:pt x="6248" y="85266"/>
                    </a:cubicBezTo>
                    <a:cubicBezTo>
                      <a:pt x="13955" y="104532"/>
                      <a:pt x="29368" y="119946"/>
                      <a:pt x="46709" y="133433"/>
                    </a:cubicBezTo>
                    <a:cubicBezTo>
                      <a:pt x="85242" y="166186"/>
                      <a:pt x="131483" y="185453"/>
                      <a:pt x="179650" y="198940"/>
                    </a:cubicBezTo>
                    <a:cubicBezTo>
                      <a:pt x="168090" y="191233"/>
                      <a:pt x="156530" y="183527"/>
                      <a:pt x="148823" y="175820"/>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5" name="任意多边形: 形状 234">
                <a:extLst>
                  <a:ext uri="{FF2B5EF4-FFF2-40B4-BE49-F238E27FC236}">
                    <a16:creationId xmlns:a16="http://schemas.microsoft.com/office/drawing/2014/main" id="{EC2133B0-38CB-421D-B654-2C6487DFCEDD}"/>
                  </a:ext>
                </a:extLst>
              </p:cNvPr>
              <p:cNvSpPr/>
              <p:nvPr/>
            </p:nvSpPr>
            <p:spPr>
              <a:xfrm>
                <a:off x="6190636" y="4225428"/>
                <a:ext cx="93926" cy="138721"/>
              </a:xfrm>
              <a:custGeom>
                <a:avLst/>
                <a:gdLst>
                  <a:gd name="connsiteX0" fmla="*/ 92481 w 93926"/>
                  <a:gd name="connsiteY0" fmla="*/ 53947 h 138721"/>
                  <a:gd name="connsiteX1" fmla="*/ 44314 w 93926"/>
                  <a:gd name="connsiteY1" fmla="*/ 3853 h 138721"/>
                  <a:gd name="connsiteX2" fmla="*/ 26974 w 93926"/>
                  <a:gd name="connsiteY2" fmla="*/ 0 h 138721"/>
                  <a:gd name="connsiteX3" fmla="*/ 32754 w 93926"/>
                  <a:gd name="connsiteY3" fmla="*/ 102115 h 138721"/>
                  <a:gd name="connsiteX4" fmla="*/ 0 w 93926"/>
                  <a:gd name="connsiteY4" fmla="*/ 138722 h 138721"/>
                  <a:gd name="connsiteX5" fmla="*/ 53947 w 93926"/>
                  <a:gd name="connsiteY5" fmla="*/ 123308 h 138721"/>
                  <a:gd name="connsiteX6" fmla="*/ 92481 w 93926"/>
                  <a:gd name="connsiteY6" fmla="*/ 63581 h 138721"/>
                  <a:gd name="connsiteX7" fmla="*/ 92481 w 93926"/>
                  <a:gd name="connsiteY7" fmla="*/ 53947 h 13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926" h="138721">
                    <a:moveTo>
                      <a:pt x="92481" y="53947"/>
                    </a:moveTo>
                    <a:cubicBezTo>
                      <a:pt x="86701" y="30827"/>
                      <a:pt x="67434" y="11560"/>
                      <a:pt x="44314" y="3853"/>
                    </a:cubicBezTo>
                    <a:cubicBezTo>
                      <a:pt x="38534" y="1927"/>
                      <a:pt x="32754" y="0"/>
                      <a:pt x="26974" y="0"/>
                    </a:cubicBezTo>
                    <a:cubicBezTo>
                      <a:pt x="46241" y="30827"/>
                      <a:pt x="52021" y="69361"/>
                      <a:pt x="32754" y="102115"/>
                    </a:cubicBezTo>
                    <a:cubicBezTo>
                      <a:pt x="25047" y="117528"/>
                      <a:pt x="13487" y="129088"/>
                      <a:pt x="0" y="138722"/>
                    </a:cubicBezTo>
                    <a:cubicBezTo>
                      <a:pt x="19267" y="136795"/>
                      <a:pt x="36607" y="132942"/>
                      <a:pt x="53947" y="123308"/>
                    </a:cubicBezTo>
                    <a:cubicBezTo>
                      <a:pt x="75141" y="111748"/>
                      <a:pt x="94408" y="88628"/>
                      <a:pt x="92481" y="63581"/>
                    </a:cubicBezTo>
                    <a:cubicBezTo>
                      <a:pt x="94408" y="59727"/>
                      <a:pt x="94408" y="57801"/>
                      <a:pt x="92481" y="53947"/>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6" name="任意多边形: 形状 235">
                <a:extLst>
                  <a:ext uri="{FF2B5EF4-FFF2-40B4-BE49-F238E27FC236}">
                    <a16:creationId xmlns:a16="http://schemas.microsoft.com/office/drawing/2014/main" id="{7F986F46-6F37-4B06-8E68-C6E3D75F3B9F}"/>
                  </a:ext>
                </a:extLst>
              </p:cNvPr>
              <p:cNvSpPr/>
              <p:nvPr/>
            </p:nvSpPr>
            <p:spPr>
              <a:xfrm>
                <a:off x="5869312" y="4181114"/>
                <a:ext cx="334810" cy="141932"/>
              </a:xfrm>
              <a:custGeom>
                <a:avLst/>
                <a:gdLst>
                  <a:gd name="connsiteX0" fmla="*/ 334810 w 334810"/>
                  <a:gd name="connsiteY0" fmla="*/ 69361 h 141932"/>
                  <a:gd name="connsiteX1" fmla="*/ 305910 w 334810"/>
                  <a:gd name="connsiteY1" fmla="*/ 129088 h 141932"/>
                  <a:gd name="connsiteX2" fmla="*/ 230769 w 334810"/>
                  <a:gd name="connsiteY2" fmla="*/ 140648 h 141932"/>
                  <a:gd name="connsiteX3" fmla="*/ 165262 w 334810"/>
                  <a:gd name="connsiteY3" fmla="*/ 134868 h 141932"/>
                  <a:gd name="connsiteX4" fmla="*/ 93974 w 334810"/>
                  <a:gd name="connsiteY4" fmla="*/ 127162 h 141932"/>
                  <a:gd name="connsiteX5" fmla="*/ 26540 w 334810"/>
                  <a:gd name="connsiteY5" fmla="*/ 90555 h 141932"/>
                  <a:gd name="connsiteX6" fmla="*/ 1493 w 334810"/>
                  <a:gd name="connsiteY6" fmla="*/ 7707 h 141932"/>
                  <a:gd name="connsiteX7" fmla="*/ 3420 w 334810"/>
                  <a:gd name="connsiteY7" fmla="*/ 0 h 141932"/>
                  <a:gd name="connsiteX8" fmla="*/ 282790 w 334810"/>
                  <a:gd name="connsiteY8" fmla="*/ 42387 h 141932"/>
                  <a:gd name="connsiteX9" fmla="*/ 329030 w 334810"/>
                  <a:gd name="connsiteY9" fmla="*/ 44314 h 141932"/>
                  <a:gd name="connsiteX10" fmla="*/ 334810 w 334810"/>
                  <a:gd name="connsiteY10" fmla="*/ 69361 h 14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4810" h="141932">
                    <a:moveTo>
                      <a:pt x="334810" y="69361"/>
                    </a:moveTo>
                    <a:cubicBezTo>
                      <a:pt x="334810" y="92481"/>
                      <a:pt x="325177" y="115601"/>
                      <a:pt x="305910" y="129088"/>
                    </a:cubicBezTo>
                    <a:cubicBezTo>
                      <a:pt x="284716" y="144502"/>
                      <a:pt x="255816" y="142575"/>
                      <a:pt x="230769" y="140648"/>
                    </a:cubicBezTo>
                    <a:cubicBezTo>
                      <a:pt x="209575" y="138722"/>
                      <a:pt x="186455" y="136795"/>
                      <a:pt x="165262" y="134868"/>
                    </a:cubicBezTo>
                    <a:cubicBezTo>
                      <a:pt x="140215" y="132942"/>
                      <a:pt x="117094" y="132942"/>
                      <a:pt x="93974" y="127162"/>
                    </a:cubicBezTo>
                    <a:cubicBezTo>
                      <a:pt x="68927" y="121381"/>
                      <a:pt x="45807" y="109821"/>
                      <a:pt x="26540" y="90555"/>
                    </a:cubicBezTo>
                    <a:cubicBezTo>
                      <a:pt x="7273" y="69361"/>
                      <a:pt x="-4287" y="36607"/>
                      <a:pt x="1493" y="7707"/>
                    </a:cubicBezTo>
                    <a:cubicBezTo>
                      <a:pt x="1493" y="5780"/>
                      <a:pt x="3420" y="1927"/>
                      <a:pt x="3420" y="0"/>
                    </a:cubicBezTo>
                    <a:cubicBezTo>
                      <a:pt x="92047" y="30827"/>
                      <a:pt x="188382" y="42387"/>
                      <a:pt x="282790" y="42387"/>
                    </a:cubicBezTo>
                    <a:cubicBezTo>
                      <a:pt x="298203" y="42387"/>
                      <a:pt x="313617" y="42387"/>
                      <a:pt x="329030" y="44314"/>
                    </a:cubicBezTo>
                    <a:cubicBezTo>
                      <a:pt x="334810" y="50094"/>
                      <a:pt x="334810" y="59727"/>
                      <a:pt x="334810" y="69361"/>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37" name="图形 1">
                <a:extLst>
                  <a:ext uri="{FF2B5EF4-FFF2-40B4-BE49-F238E27FC236}">
                    <a16:creationId xmlns:a16="http://schemas.microsoft.com/office/drawing/2014/main" id="{806F5C13-6ED1-4505-A635-B73C67B612E4}"/>
                  </a:ext>
                </a:extLst>
              </p:cNvPr>
              <p:cNvGrpSpPr/>
              <p:nvPr/>
            </p:nvGrpSpPr>
            <p:grpSpPr>
              <a:xfrm>
                <a:off x="5728231" y="4166383"/>
                <a:ext cx="102837" cy="105085"/>
                <a:chOff x="5728231" y="4166383"/>
                <a:chExt cx="102837" cy="105085"/>
              </a:xfrm>
            </p:grpSpPr>
            <p:sp>
              <p:nvSpPr>
                <p:cNvPr id="250" name="任意多边形: 形状 249">
                  <a:extLst>
                    <a:ext uri="{FF2B5EF4-FFF2-40B4-BE49-F238E27FC236}">
                      <a16:creationId xmlns:a16="http://schemas.microsoft.com/office/drawing/2014/main" id="{A8AA3D53-93EB-412A-9C6F-E928099799B5}"/>
                    </a:ext>
                  </a:extLst>
                </p:cNvPr>
                <p:cNvSpPr/>
                <p:nvPr/>
              </p:nvSpPr>
              <p:spPr>
                <a:xfrm>
                  <a:off x="5728231" y="4166383"/>
                  <a:ext cx="102837" cy="102930"/>
                </a:xfrm>
                <a:custGeom>
                  <a:avLst/>
                  <a:gdLst>
                    <a:gd name="connsiteX0" fmla="*/ 0 w 102837"/>
                    <a:gd name="connsiteY0" fmla="*/ 47485 h 102930"/>
                    <a:gd name="connsiteX1" fmla="*/ 5780 w 102837"/>
                    <a:gd name="connsiteY1" fmla="*/ 76385 h 102930"/>
                    <a:gd name="connsiteX2" fmla="*/ 15414 w 102837"/>
                    <a:gd name="connsiteY2" fmla="*/ 89872 h 102930"/>
                    <a:gd name="connsiteX3" fmla="*/ 73214 w 102837"/>
                    <a:gd name="connsiteY3" fmla="*/ 97579 h 102930"/>
                    <a:gd name="connsiteX4" fmla="*/ 96334 w 102837"/>
                    <a:gd name="connsiteY4" fmla="*/ 76385 h 102930"/>
                    <a:gd name="connsiteX5" fmla="*/ 102115 w 102837"/>
                    <a:gd name="connsiteY5" fmla="*/ 45558 h 102930"/>
                    <a:gd name="connsiteX6" fmla="*/ 25047 w 102837"/>
                    <a:gd name="connsiteY6" fmla="*/ 7025 h 102930"/>
                    <a:gd name="connsiteX7" fmla="*/ 17340 w 102837"/>
                    <a:gd name="connsiteY7" fmla="*/ 12805 h 102930"/>
                    <a:gd name="connsiteX8" fmla="*/ 0 w 102837"/>
                    <a:gd name="connsiteY8" fmla="*/ 47485 h 10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37" h="102930">
                      <a:moveTo>
                        <a:pt x="0" y="47485"/>
                      </a:moveTo>
                      <a:cubicBezTo>
                        <a:pt x="0" y="57119"/>
                        <a:pt x="1927" y="68679"/>
                        <a:pt x="5780" y="76385"/>
                      </a:cubicBezTo>
                      <a:cubicBezTo>
                        <a:pt x="7707" y="80239"/>
                        <a:pt x="11560" y="86019"/>
                        <a:pt x="15414" y="89872"/>
                      </a:cubicBezTo>
                      <a:cubicBezTo>
                        <a:pt x="28900" y="103359"/>
                        <a:pt x="53947" y="107212"/>
                        <a:pt x="73214" y="97579"/>
                      </a:cubicBezTo>
                      <a:cubicBezTo>
                        <a:pt x="82848" y="91799"/>
                        <a:pt x="90554" y="84092"/>
                        <a:pt x="96334" y="76385"/>
                      </a:cubicBezTo>
                      <a:cubicBezTo>
                        <a:pt x="102115" y="66752"/>
                        <a:pt x="104041" y="55192"/>
                        <a:pt x="102115" y="45558"/>
                      </a:cubicBezTo>
                      <a:cubicBezTo>
                        <a:pt x="100188" y="16658"/>
                        <a:pt x="61654" y="-14169"/>
                        <a:pt x="25047" y="7025"/>
                      </a:cubicBezTo>
                      <a:cubicBezTo>
                        <a:pt x="21194" y="8951"/>
                        <a:pt x="19267" y="10878"/>
                        <a:pt x="17340" y="12805"/>
                      </a:cubicBezTo>
                      <a:cubicBezTo>
                        <a:pt x="5780" y="22438"/>
                        <a:pt x="1927" y="33998"/>
                        <a:pt x="0" y="47485"/>
                      </a:cubicBez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1" name="任意多边形: 形状 250">
                  <a:extLst>
                    <a:ext uri="{FF2B5EF4-FFF2-40B4-BE49-F238E27FC236}">
                      <a16:creationId xmlns:a16="http://schemas.microsoft.com/office/drawing/2014/main" id="{28EDF6C8-25D4-49AE-81A2-87749F784D56}"/>
                    </a:ext>
                  </a:extLst>
                </p:cNvPr>
                <p:cNvSpPr/>
                <p:nvPr/>
              </p:nvSpPr>
              <p:spPr>
                <a:xfrm>
                  <a:off x="5736474" y="4176964"/>
                  <a:ext cx="55337" cy="68426"/>
                </a:xfrm>
                <a:custGeom>
                  <a:avLst/>
                  <a:gdLst>
                    <a:gd name="connsiteX0" fmla="*/ 1390 w 55337"/>
                    <a:gd name="connsiteY0" fmla="*/ 27271 h 68426"/>
                    <a:gd name="connsiteX1" fmla="*/ 16803 w 55337"/>
                    <a:gd name="connsiteY1" fmla="*/ 67731 h 68426"/>
                    <a:gd name="connsiteX2" fmla="*/ 43777 w 55337"/>
                    <a:gd name="connsiteY2" fmla="*/ 60025 h 68426"/>
                    <a:gd name="connsiteX3" fmla="*/ 55337 w 55337"/>
                    <a:gd name="connsiteY3" fmla="*/ 33051 h 68426"/>
                    <a:gd name="connsiteX4" fmla="*/ 51484 w 55337"/>
                    <a:gd name="connsiteY4" fmla="*/ 11857 h 68426"/>
                    <a:gd name="connsiteX5" fmla="*/ 34144 w 55337"/>
                    <a:gd name="connsiteY5" fmla="*/ 297 h 68426"/>
                    <a:gd name="connsiteX6" fmla="*/ 9097 w 55337"/>
                    <a:gd name="connsiteY6" fmla="*/ 15711 h 68426"/>
                    <a:gd name="connsiteX7" fmla="*/ 1390 w 55337"/>
                    <a:gd name="connsiteY7" fmla="*/ 27271 h 6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37" h="68426">
                      <a:moveTo>
                        <a:pt x="1390" y="27271"/>
                      </a:moveTo>
                      <a:cubicBezTo>
                        <a:pt x="-2464" y="42684"/>
                        <a:pt x="1390" y="61951"/>
                        <a:pt x="16803" y="67731"/>
                      </a:cubicBezTo>
                      <a:cubicBezTo>
                        <a:pt x="26437" y="69658"/>
                        <a:pt x="36070" y="67731"/>
                        <a:pt x="43777" y="60025"/>
                      </a:cubicBezTo>
                      <a:cubicBezTo>
                        <a:pt x="51484" y="52318"/>
                        <a:pt x="55337" y="42684"/>
                        <a:pt x="55337" y="33051"/>
                      </a:cubicBezTo>
                      <a:cubicBezTo>
                        <a:pt x="55337" y="25344"/>
                        <a:pt x="55337" y="17638"/>
                        <a:pt x="51484" y="11857"/>
                      </a:cubicBezTo>
                      <a:cubicBezTo>
                        <a:pt x="47630" y="6077"/>
                        <a:pt x="41850" y="297"/>
                        <a:pt x="34144" y="297"/>
                      </a:cubicBezTo>
                      <a:cubicBezTo>
                        <a:pt x="24510" y="-1629"/>
                        <a:pt x="12950" y="6077"/>
                        <a:pt x="9097" y="15711"/>
                      </a:cubicBezTo>
                      <a:cubicBezTo>
                        <a:pt x="3316" y="17638"/>
                        <a:pt x="1390" y="23417"/>
                        <a:pt x="1390" y="27271"/>
                      </a:cubicBez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2" name="任意多边形: 形状 251">
                  <a:extLst>
                    <a:ext uri="{FF2B5EF4-FFF2-40B4-BE49-F238E27FC236}">
                      <a16:creationId xmlns:a16="http://schemas.microsoft.com/office/drawing/2014/main" id="{0F991DE7-819F-478D-B547-F3685116322D}"/>
                    </a:ext>
                  </a:extLst>
                </p:cNvPr>
                <p:cNvSpPr/>
                <p:nvPr/>
              </p:nvSpPr>
              <p:spPr>
                <a:xfrm>
                  <a:off x="5747497" y="4167627"/>
                  <a:ext cx="82847" cy="103841"/>
                </a:xfrm>
                <a:custGeom>
                  <a:avLst/>
                  <a:gdLst>
                    <a:gd name="connsiteX0" fmla="*/ 82848 w 82847"/>
                    <a:gd name="connsiteY0" fmla="*/ 44314 h 103841"/>
                    <a:gd name="connsiteX1" fmla="*/ 77068 w 82847"/>
                    <a:gd name="connsiteY1" fmla="*/ 75141 h 103841"/>
                    <a:gd name="connsiteX2" fmla="*/ 53947 w 82847"/>
                    <a:gd name="connsiteY2" fmla="*/ 98261 h 103841"/>
                    <a:gd name="connsiteX3" fmla="*/ 0 w 82847"/>
                    <a:gd name="connsiteY3" fmla="*/ 94408 h 103841"/>
                    <a:gd name="connsiteX4" fmla="*/ 30827 w 82847"/>
                    <a:gd name="connsiteY4" fmla="*/ 88628 h 103841"/>
                    <a:gd name="connsiteX5" fmla="*/ 53947 w 82847"/>
                    <a:gd name="connsiteY5" fmla="*/ 65508 h 103841"/>
                    <a:gd name="connsiteX6" fmla="*/ 59727 w 82847"/>
                    <a:gd name="connsiteY6" fmla="*/ 34680 h 103841"/>
                    <a:gd name="connsiteX7" fmla="*/ 38534 w 82847"/>
                    <a:gd name="connsiteY7" fmla="*/ 0 h 103841"/>
                    <a:gd name="connsiteX8" fmla="*/ 82848 w 82847"/>
                    <a:gd name="connsiteY8" fmla="*/ 44314 h 10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47" h="103841">
                      <a:moveTo>
                        <a:pt x="82848" y="44314"/>
                      </a:moveTo>
                      <a:cubicBezTo>
                        <a:pt x="82848" y="53947"/>
                        <a:pt x="80921" y="65508"/>
                        <a:pt x="77068" y="75141"/>
                      </a:cubicBezTo>
                      <a:cubicBezTo>
                        <a:pt x="73214" y="84774"/>
                        <a:pt x="65507" y="92481"/>
                        <a:pt x="53947" y="98261"/>
                      </a:cubicBezTo>
                      <a:cubicBezTo>
                        <a:pt x="36607" y="107895"/>
                        <a:pt x="15414" y="104041"/>
                        <a:pt x="0" y="94408"/>
                      </a:cubicBezTo>
                      <a:cubicBezTo>
                        <a:pt x="9633" y="96334"/>
                        <a:pt x="21194" y="94408"/>
                        <a:pt x="30827" y="88628"/>
                      </a:cubicBezTo>
                      <a:cubicBezTo>
                        <a:pt x="40460" y="82848"/>
                        <a:pt x="48167" y="75141"/>
                        <a:pt x="53947" y="65508"/>
                      </a:cubicBezTo>
                      <a:cubicBezTo>
                        <a:pt x="59727" y="55874"/>
                        <a:pt x="61654" y="44314"/>
                        <a:pt x="59727" y="34680"/>
                      </a:cubicBezTo>
                      <a:cubicBezTo>
                        <a:pt x="57801" y="21194"/>
                        <a:pt x="50094" y="7707"/>
                        <a:pt x="38534" y="0"/>
                      </a:cubicBezTo>
                      <a:cubicBezTo>
                        <a:pt x="61654" y="1927"/>
                        <a:pt x="80921" y="23120"/>
                        <a:pt x="82848" y="44314"/>
                      </a:cubicBezTo>
                      <a:close/>
                    </a:path>
                  </a:pathLst>
                </a:custGeom>
                <a:solidFill>
                  <a:srgbClr val="FF4456">
                    <a:alpha val="46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8" name="图形 1">
                <a:extLst>
                  <a:ext uri="{FF2B5EF4-FFF2-40B4-BE49-F238E27FC236}">
                    <a16:creationId xmlns:a16="http://schemas.microsoft.com/office/drawing/2014/main" id="{E9C00D29-768C-4B17-B6C5-68B877CD291C}"/>
                  </a:ext>
                </a:extLst>
              </p:cNvPr>
              <p:cNvGrpSpPr/>
              <p:nvPr/>
            </p:nvGrpSpPr>
            <p:grpSpPr>
              <a:xfrm>
                <a:off x="5859245" y="4210697"/>
                <a:ext cx="102836" cy="105085"/>
                <a:chOff x="5859245" y="4210697"/>
                <a:chExt cx="102836" cy="105085"/>
              </a:xfrm>
            </p:grpSpPr>
            <p:sp>
              <p:nvSpPr>
                <p:cNvPr id="247" name="任意多边形: 形状 246">
                  <a:extLst>
                    <a:ext uri="{FF2B5EF4-FFF2-40B4-BE49-F238E27FC236}">
                      <a16:creationId xmlns:a16="http://schemas.microsoft.com/office/drawing/2014/main" id="{4E957AEE-7CA3-4922-A13C-06C53A6D8F72}"/>
                    </a:ext>
                  </a:extLst>
                </p:cNvPr>
                <p:cNvSpPr/>
                <p:nvPr/>
              </p:nvSpPr>
              <p:spPr>
                <a:xfrm>
                  <a:off x="5859245" y="4210697"/>
                  <a:ext cx="102836" cy="102930"/>
                </a:xfrm>
                <a:custGeom>
                  <a:avLst/>
                  <a:gdLst>
                    <a:gd name="connsiteX0" fmla="*/ 0 w 102836"/>
                    <a:gd name="connsiteY0" fmla="*/ 47485 h 102930"/>
                    <a:gd name="connsiteX1" fmla="*/ 5780 w 102836"/>
                    <a:gd name="connsiteY1" fmla="*/ 76385 h 102930"/>
                    <a:gd name="connsiteX2" fmla="*/ 15413 w 102836"/>
                    <a:gd name="connsiteY2" fmla="*/ 89872 h 102930"/>
                    <a:gd name="connsiteX3" fmla="*/ 73214 w 102836"/>
                    <a:gd name="connsiteY3" fmla="*/ 97579 h 102930"/>
                    <a:gd name="connsiteX4" fmla="*/ 96334 w 102836"/>
                    <a:gd name="connsiteY4" fmla="*/ 76385 h 102930"/>
                    <a:gd name="connsiteX5" fmla="*/ 102114 w 102836"/>
                    <a:gd name="connsiteY5" fmla="*/ 45558 h 102930"/>
                    <a:gd name="connsiteX6" fmla="*/ 25047 w 102836"/>
                    <a:gd name="connsiteY6" fmla="*/ 7025 h 102930"/>
                    <a:gd name="connsiteX7" fmla="*/ 17340 w 102836"/>
                    <a:gd name="connsiteY7" fmla="*/ 12805 h 102930"/>
                    <a:gd name="connsiteX8" fmla="*/ 0 w 102836"/>
                    <a:gd name="connsiteY8" fmla="*/ 47485 h 10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36" h="102930">
                      <a:moveTo>
                        <a:pt x="0" y="47485"/>
                      </a:moveTo>
                      <a:cubicBezTo>
                        <a:pt x="0" y="57118"/>
                        <a:pt x="1927" y="68679"/>
                        <a:pt x="5780" y="76385"/>
                      </a:cubicBezTo>
                      <a:cubicBezTo>
                        <a:pt x="7707" y="80239"/>
                        <a:pt x="11560" y="86019"/>
                        <a:pt x="15413" y="89872"/>
                      </a:cubicBezTo>
                      <a:cubicBezTo>
                        <a:pt x="28900" y="103359"/>
                        <a:pt x="53947" y="107212"/>
                        <a:pt x="73214" y="97579"/>
                      </a:cubicBezTo>
                      <a:cubicBezTo>
                        <a:pt x="82848" y="91799"/>
                        <a:pt x="90554" y="84092"/>
                        <a:pt x="96334" y="76385"/>
                      </a:cubicBezTo>
                      <a:cubicBezTo>
                        <a:pt x="102114" y="66752"/>
                        <a:pt x="104041" y="55192"/>
                        <a:pt x="102114" y="45558"/>
                      </a:cubicBezTo>
                      <a:cubicBezTo>
                        <a:pt x="100188" y="16658"/>
                        <a:pt x="61654" y="-14169"/>
                        <a:pt x="25047" y="7025"/>
                      </a:cubicBezTo>
                      <a:cubicBezTo>
                        <a:pt x="21194" y="8951"/>
                        <a:pt x="19267" y="10878"/>
                        <a:pt x="17340" y="12805"/>
                      </a:cubicBezTo>
                      <a:cubicBezTo>
                        <a:pt x="7707" y="22438"/>
                        <a:pt x="1927" y="33998"/>
                        <a:pt x="0" y="47485"/>
                      </a:cubicBezTo>
                      <a:close/>
                    </a:path>
                  </a:pathLst>
                </a:custGeom>
                <a:solidFill>
                  <a:srgbClr val="0D5D2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8" name="任意多边形: 形状 247">
                  <a:extLst>
                    <a:ext uri="{FF2B5EF4-FFF2-40B4-BE49-F238E27FC236}">
                      <a16:creationId xmlns:a16="http://schemas.microsoft.com/office/drawing/2014/main" id="{B33BB61B-B05E-4448-B8C3-9D2AACA04F8C}"/>
                    </a:ext>
                  </a:extLst>
                </p:cNvPr>
                <p:cNvSpPr/>
                <p:nvPr/>
              </p:nvSpPr>
              <p:spPr>
                <a:xfrm>
                  <a:off x="5867489" y="4221277"/>
                  <a:ext cx="55337" cy="68426"/>
                </a:xfrm>
                <a:custGeom>
                  <a:avLst/>
                  <a:gdLst>
                    <a:gd name="connsiteX0" fmla="*/ 1390 w 55337"/>
                    <a:gd name="connsiteY0" fmla="*/ 27271 h 68426"/>
                    <a:gd name="connsiteX1" fmla="*/ 16803 w 55337"/>
                    <a:gd name="connsiteY1" fmla="*/ 67731 h 68426"/>
                    <a:gd name="connsiteX2" fmla="*/ 43777 w 55337"/>
                    <a:gd name="connsiteY2" fmla="*/ 60025 h 68426"/>
                    <a:gd name="connsiteX3" fmla="*/ 55337 w 55337"/>
                    <a:gd name="connsiteY3" fmla="*/ 33051 h 68426"/>
                    <a:gd name="connsiteX4" fmla="*/ 51484 w 55337"/>
                    <a:gd name="connsiteY4" fmla="*/ 11857 h 68426"/>
                    <a:gd name="connsiteX5" fmla="*/ 34144 w 55337"/>
                    <a:gd name="connsiteY5" fmla="*/ 297 h 68426"/>
                    <a:gd name="connsiteX6" fmla="*/ 9097 w 55337"/>
                    <a:gd name="connsiteY6" fmla="*/ 15711 h 68426"/>
                    <a:gd name="connsiteX7" fmla="*/ 1390 w 55337"/>
                    <a:gd name="connsiteY7" fmla="*/ 27271 h 6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37" h="68426">
                      <a:moveTo>
                        <a:pt x="1390" y="27271"/>
                      </a:moveTo>
                      <a:cubicBezTo>
                        <a:pt x="-2464" y="42684"/>
                        <a:pt x="1390" y="61951"/>
                        <a:pt x="16803" y="67731"/>
                      </a:cubicBezTo>
                      <a:cubicBezTo>
                        <a:pt x="26437" y="69658"/>
                        <a:pt x="36070" y="67731"/>
                        <a:pt x="43777" y="60025"/>
                      </a:cubicBezTo>
                      <a:cubicBezTo>
                        <a:pt x="51484" y="52318"/>
                        <a:pt x="55337" y="42684"/>
                        <a:pt x="55337" y="33051"/>
                      </a:cubicBezTo>
                      <a:cubicBezTo>
                        <a:pt x="55337" y="25344"/>
                        <a:pt x="55337" y="17637"/>
                        <a:pt x="51484" y="11857"/>
                      </a:cubicBezTo>
                      <a:cubicBezTo>
                        <a:pt x="47630" y="6077"/>
                        <a:pt x="41850" y="297"/>
                        <a:pt x="34144" y="297"/>
                      </a:cubicBezTo>
                      <a:cubicBezTo>
                        <a:pt x="24510" y="-1630"/>
                        <a:pt x="12950" y="6077"/>
                        <a:pt x="9097" y="15711"/>
                      </a:cubicBezTo>
                      <a:cubicBezTo>
                        <a:pt x="3317" y="17637"/>
                        <a:pt x="1390" y="21491"/>
                        <a:pt x="1390" y="27271"/>
                      </a:cubicBezTo>
                      <a:close/>
                    </a:path>
                  </a:pathLst>
                </a:custGeom>
                <a:solidFill>
                  <a:srgbClr val="0D5D2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9" name="任意多边形: 形状 248">
                  <a:extLst>
                    <a:ext uri="{FF2B5EF4-FFF2-40B4-BE49-F238E27FC236}">
                      <a16:creationId xmlns:a16="http://schemas.microsoft.com/office/drawing/2014/main" id="{333500EE-69DA-4811-9E99-55B6D9D25187}"/>
                    </a:ext>
                  </a:extLst>
                </p:cNvPr>
                <p:cNvSpPr/>
                <p:nvPr/>
              </p:nvSpPr>
              <p:spPr>
                <a:xfrm>
                  <a:off x="5878512" y="4211941"/>
                  <a:ext cx="82847" cy="103841"/>
                </a:xfrm>
                <a:custGeom>
                  <a:avLst/>
                  <a:gdLst>
                    <a:gd name="connsiteX0" fmla="*/ 82848 w 82847"/>
                    <a:gd name="connsiteY0" fmla="*/ 44314 h 103841"/>
                    <a:gd name="connsiteX1" fmla="*/ 77068 w 82847"/>
                    <a:gd name="connsiteY1" fmla="*/ 75141 h 103841"/>
                    <a:gd name="connsiteX2" fmla="*/ 53947 w 82847"/>
                    <a:gd name="connsiteY2" fmla="*/ 98261 h 103841"/>
                    <a:gd name="connsiteX3" fmla="*/ 0 w 82847"/>
                    <a:gd name="connsiteY3" fmla="*/ 94408 h 103841"/>
                    <a:gd name="connsiteX4" fmla="*/ 30827 w 82847"/>
                    <a:gd name="connsiteY4" fmla="*/ 88628 h 103841"/>
                    <a:gd name="connsiteX5" fmla="*/ 53947 w 82847"/>
                    <a:gd name="connsiteY5" fmla="*/ 65507 h 103841"/>
                    <a:gd name="connsiteX6" fmla="*/ 59727 w 82847"/>
                    <a:gd name="connsiteY6" fmla="*/ 34680 h 103841"/>
                    <a:gd name="connsiteX7" fmla="*/ 38534 w 82847"/>
                    <a:gd name="connsiteY7" fmla="*/ 0 h 103841"/>
                    <a:gd name="connsiteX8" fmla="*/ 82848 w 82847"/>
                    <a:gd name="connsiteY8" fmla="*/ 44314 h 10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47" h="103841">
                      <a:moveTo>
                        <a:pt x="82848" y="44314"/>
                      </a:moveTo>
                      <a:cubicBezTo>
                        <a:pt x="82848" y="53947"/>
                        <a:pt x="80921" y="65507"/>
                        <a:pt x="77068" y="75141"/>
                      </a:cubicBezTo>
                      <a:cubicBezTo>
                        <a:pt x="73214" y="84774"/>
                        <a:pt x="65507" y="92481"/>
                        <a:pt x="53947" y="98261"/>
                      </a:cubicBezTo>
                      <a:cubicBezTo>
                        <a:pt x="36607" y="107895"/>
                        <a:pt x="15413" y="104041"/>
                        <a:pt x="0" y="94408"/>
                      </a:cubicBezTo>
                      <a:cubicBezTo>
                        <a:pt x="9633" y="96334"/>
                        <a:pt x="21194" y="94408"/>
                        <a:pt x="30827" y="88628"/>
                      </a:cubicBezTo>
                      <a:cubicBezTo>
                        <a:pt x="40460" y="82848"/>
                        <a:pt x="48167" y="75141"/>
                        <a:pt x="53947" y="65507"/>
                      </a:cubicBezTo>
                      <a:cubicBezTo>
                        <a:pt x="59727" y="55874"/>
                        <a:pt x="61654" y="44314"/>
                        <a:pt x="59727" y="34680"/>
                      </a:cubicBezTo>
                      <a:cubicBezTo>
                        <a:pt x="57801" y="21194"/>
                        <a:pt x="50094" y="7707"/>
                        <a:pt x="38534" y="0"/>
                      </a:cubicBezTo>
                      <a:cubicBezTo>
                        <a:pt x="61654" y="1927"/>
                        <a:pt x="80921" y="23120"/>
                        <a:pt x="82848" y="44314"/>
                      </a:cubicBezTo>
                      <a:close/>
                    </a:path>
                  </a:pathLst>
                </a:custGeom>
                <a:solidFill>
                  <a:srgbClr val="0D5D2F">
                    <a:alpha val="46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9" name="图形 1">
                <a:extLst>
                  <a:ext uri="{FF2B5EF4-FFF2-40B4-BE49-F238E27FC236}">
                    <a16:creationId xmlns:a16="http://schemas.microsoft.com/office/drawing/2014/main" id="{59F2EDF9-D24E-4BD7-A736-2C781036DE03}"/>
                  </a:ext>
                </a:extLst>
              </p:cNvPr>
              <p:cNvGrpSpPr/>
              <p:nvPr/>
            </p:nvGrpSpPr>
            <p:grpSpPr>
              <a:xfrm>
                <a:off x="5999894" y="4237670"/>
                <a:ext cx="102837" cy="105085"/>
                <a:chOff x="5999894" y="4237670"/>
                <a:chExt cx="102837" cy="105085"/>
              </a:xfrm>
            </p:grpSpPr>
            <p:sp>
              <p:nvSpPr>
                <p:cNvPr id="244" name="任意多边形: 形状 243">
                  <a:extLst>
                    <a:ext uri="{FF2B5EF4-FFF2-40B4-BE49-F238E27FC236}">
                      <a16:creationId xmlns:a16="http://schemas.microsoft.com/office/drawing/2014/main" id="{E54CA704-0455-4560-AF93-090548F2C53D}"/>
                    </a:ext>
                  </a:extLst>
                </p:cNvPr>
                <p:cNvSpPr/>
                <p:nvPr/>
              </p:nvSpPr>
              <p:spPr>
                <a:xfrm>
                  <a:off x="5999894" y="4237670"/>
                  <a:ext cx="102837" cy="102930"/>
                </a:xfrm>
                <a:custGeom>
                  <a:avLst/>
                  <a:gdLst>
                    <a:gd name="connsiteX0" fmla="*/ 0 w 102837"/>
                    <a:gd name="connsiteY0" fmla="*/ 47485 h 102930"/>
                    <a:gd name="connsiteX1" fmla="*/ 5780 w 102837"/>
                    <a:gd name="connsiteY1" fmla="*/ 76385 h 102930"/>
                    <a:gd name="connsiteX2" fmla="*/ 15414 w 102837"/>
                    <a:gd name="connsiteY2" fmla="*/ 89872 h 102930"/>
                    <a:gd name="connsiteX3" fmla="*/ 73214 w 102837"/>
                    <a:gd name="connsiteY3" fmla="*/ 97579 h 102930"/>
                    <a:gd name="connsiteX4" fmla="*/ 96334 w 102837"/>
                    <a:gd name="connsiteY4" fmla="*/ 76385 h 102930"/>
                    <a:gd name="connsiteX5" fmla="*/ 102115 w 102837"/>
                    <a:gd name="connsiteY5" fmla="*/ 45558 h 102930"/>
                    <a:gd name="connsiteX6" fmla="*/ 25047 w 102837"/>
                    <a:gd name="connsiteY6" fmla="*/ 7024 h 102930"/>
                    <a:gd name="connsiteX7" fmla="*/ 17340 w 102837"/>
                    <a:gd name="connsiteY7" fmla="*/ 12805 h 102930"/>
                    <a:gd name="connsiteX8" fmla="*/ 0 w 102837"/>
                    <a:gd name="connsiteY8" fmla="*/ 47485 h 10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37" h="102930">
                      <a:moveTo>
                        <a:pt x="0" y="47485"/>
                      </a:moveTo>
                      <a:cubicBezTo>
                        <a:pt x="0" y="57118"/>
                        <a:pt x="1927" y="68678"/>
                        <a:pt x="5780" y="76385"/>
                      </a:cubicBezTo>
                      <a:cubicBezTo>
                        <a:pt x="7707" y="80239"/>
                        <a:pt x="11560" y="86019"/>
                        <a:pt x="15414" y="89872"/>
                      </a:cubicBezTo>
                      <a:cubicBezTo>
                        <a:pt x="28900" y="103359"/>
                        <a:pt x="53947" y="107212"/>
                        <a:pt x="73214" y="97579"/>
                      </a:cubicBezTo>
                      <a:cubicBezTo>
                        <a:pt x="82848" y="91799"/>
                        <a:pt x="90554" y="84092"/>
                        <a:pt x="96334" y="76385"/>
                      </a:cubicBezTo>
                      <a:cubicBezTo>
                        <a:pt x="102115" y="66752"/>
                        <a:pt x="104041" y="55192"/>
                        <a:pt x="102115" y="45558"/>
                      </a:cubicBezTo>
                      <a:cubicBezTo>
                        <a:pt x="100188" y="16658"/>
                        <a:pt x="61654" y="-14169"/>
                        <a:pt x="25047" y="7024"/>
                      </a:cubicBezTo>
                      <a:cubicBezTo>
                        <a:pt x="21194" y="8951"/>
                        <a:pt x="19267" y="10878"/>
                        <a:pt x="17340" y="12805"/>
                      </a:cubicBezTo>
                      <a:cubicBezTo>
                        <a:pt x="5780" y="22438"/>
                        <a:pt x="1927" y="35925"/>
                        <a:pt x="0" y="47485"/>
                      </a:cubicBez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5" name="任意多边形: 形状 244">
                  <a:extLst>
                    <a:ext uri="{FF2B5EF4-FFF2-40B4-BE49-F238E27FC236}">
                      <a16:creationId xmlns:a16="http://schemas.microsoft.com/office/drawing/2014/main" id="{F21A3BCD-52CD-4586-9DB1-F80FD00A8084}"/>
                    </a:ext>
                  </a:extLst>
                </p:cNvPr>
                <p:cNvSpPr/>
                <p:nvPr/>
              </p:nvSpPr>
              <p:spPr>
                <a:xfrm>
                  <a:off x="6008137" y="4250178"/>
                  <a:ext cx="55337" cy="68426"/>
                </a:xfrm>
                <a:custGeom>
                  <a:avLst/>
                  <a:gdLst>
                    <a:gd name="connsiteX0" fmla="*/ 1390 w 55337"/>
                    <a:gd name="connsiteY0" fmla="*/ 27271 h 68426"/>
                    <a:gd name="connsiteX1" fmla="*/ 16803 w 55337"/>
                    <a:gd name="connsiteY1" fmla="*/ 67731 h 68426"/>
                    <a:gd name="connsiteX2" fmla="*/ 43777 w 55337"/>
                    <a:gd name="connsiteY2" fmla="*/ 60025 h 68426"/>
                    <a:gd name="connsiteX3" fmla="*/ 55337 w 55337"/>
                    <a:gd name="connsiteY3" fmla="*/ 33051 h 68426"/>
                    <a:gd name="connsiteX4" fmla="*/ 51484 w 55337"/>
                    <a:gd name="connsiteY4" fmla="*/ 11857 h 68426"/>
                    <a:gd name="connsiteX5" fmla="*/ 34144 w 55337"/>
                    <a:gd name="connsiteY5" fmla="*/ 297 h 68426"/>
                    <a:gd name="connsiteX6" fmla="*/ 9097 w 55337"/>
                    <a:gd name="connsiteY6" fmla="*/ 15711 h 68426"/>
                    <a:gd name="connsiteX7" fmla="*/ 1390 w 55337"/>
                    <a:gd name="connsiteY7" fmla="*/ 27271 h 6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37" h="68426">
                      <a:moveTo>
                        <a:pt x="1390" y="27271"/>
                      </a:moveTo>
                      <a:cubicBezTo>
                        <a:pt x="-2464" y="42684"/>
                        <a:pt x="1390" y="61951"/>
                        <a:pt x="16803" y="67731"/>
                      </a:cubicBezTo>
                      <a:cubicBezTo>
                        <a:pt x="26437" y="69658"/>
                        <a:pt x="36070" y="67731"/>
                        <a:pt x="43777" y="60025"/>
                      </a:cubicBezTo>
                      <a:cubicBezTo>
                        <a:pt x="51484" y="52318"/>
                        <a:pt x="55337" y="42684"/>
                        <a:pt x="55337" y="33051"/>
                      </a:cubicBezTo>
                      <a:cubicBezTo>
                        <a:pt x="55337" y="25344"/>
                        <a:pt x="55337" y="17637"/>
                        <a:pt x="51484" y="11857"/>
                      </a:cubicBezTo>
                      <a:cubicBezTo>
                        <a:pt x="47630" y="6077"/>
                        <a:pt x="41850" y="297"/>
                        <a:pt x="34144" y="297"/>
                      </a:cubicBezTo>
                      <a:cubicBezTo>
                        <a:pt x="24510" y="-1630"/>
                        <a:pt x="12950" y="6077"/>
                        <a:pt x="9097" y="15711"/>
                      </a:cubicBezTo>
                      <a:cubicBezTo>
                        <a:pt x="3317" y="15711"/>
                        <a:pt x="1390" y="21491"/>
                        <a:pt x="1390" y="27271"/>
                      </a:cubicBez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6" name="任意多边形: 形状 245">
                  <a:extLst>
                    <a:ext uri="{FF2B5EF4-FFF2-40B4-BE49-F238E27FC236}">
                      <a16:creationId xmlns:a16="http://schemas.microsoft.com/office/drawing/2014/main" id="{4F83AF6F-E33F-48CC-BE87-A21C652D1A44}"/>
                    </a:ext>
                  </a:extLst>
                </p:cNvPr>
                <p:cNvSpPr/>
                <p:nvPr/>
              </p:nvSpPr>
              <p:spPr>
                <a:xfrm>
                  <a:off x="6019161" y="4238915"/>
                  <a:ext cx="82847" cy="103841"/>
                </a:xfrm>
                <a:custGeom>
                  <a:avLst/>
                  <a:gdLst>
                    <a:gd name="connsiteX0" fmla="*/ 82848 w 82847"/>
                    <a:gd name="connsiteY0" fmla="*/ 44314 h 103841"/>
                    <a:gd name="connsiteX1" fmla="*/ 77068 w 82847"/>
                    <a:gd name="connsiteY1" fmla="*/ 75141 h 103841"/>
                    <a:gd name="connsiteX2" fmla="*/ 53947 w 82847"/>
                    <a:gd name="connsiteY2" fmla="*/ 98261 h 103841"/>
                    <a:gd name="connsiteX3" fmla="*/ 0 w 82847"/>
                    <a:gd name="connsiteY3" fmla="*/ 94408 h 103841"/>
                    <a:gd name="connsiteX4" fmla="*/ 30827 w 82847"/>
                    <a:gd name="connsiteY4" fmla="*/ 88628 h 103841"/>
                    <a:gd name="connsiteX5" fmla="*/ 53947 w 82847"/>
                    <a:gd name="connsiteY5" fmla="*/ 65508 h 103841"/>
                    <a:gd name="connsiteX6" fmla="*/ 59727 w 82847"/>
                    <a:gd name="connsiteY6" fmla="*/ 34680 h 103841"/>
                    <a:gd name="connsiteX7" fmla="*/ 38534 w 82847"/>
                    <a:gd name="connsiteY7" fmla="*/ 0 h 103841"/>
                    <a:gd name="connsiteX8" fmla="*/ 82848 w 82847"/>
                    <a:gd name="connsiteY8" fmla="*/ 44314 h 10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47" h="103841">
                      <a:moveTo>
                        <a:pt x="82848" y="44314"/>
                      </a:moveTo>
                      <a:cubicBezTo>
                        <a:pt x="82848" y="53947"/>
                        <a:pt x="80921" y="65508"/>
                        <a:pt x="77068" y="75141"/>
                      </a:cubicBezTo>
                      <a:cubicBezTo>
                        <a:pt x="73214" y="84774"/>
                        <a:pt x="65507" y="92481"/>
                        <a:pt x="53947" y="98261"/>
                      </a:cubicBezTo>
                      <a:cubicBezTo>
                        <a:pt x="36607" y="107895"/>
                        <a:pt x="15414" y="104041"/>
                        <a:pt x="0" y="94408"/>
                      </a:cubicBezTo>
                      <a:cubicBezTo>
                        <a:pt x="9633" y="96334"/>
                        <a:pt x="21194" y="94408"/>
                        <a:pt x="30827" y="88628"/>
                      </a:cubicBezTo>
                      <a:cubicBezTo>
                        <a:pt x="40461" y="82848"/>
                        <a:pt x="48167" y="75141"/>
                        <a:pt x="53947" y="65508"/>
                      </a:cubicBezTo>
                      <a:cubicBezTo>
                        <a:pt x="59727" y="55874"/>
                        <a:pt x="61654" y="44314"/>
                        <a:pt x="59727" y="34680"/>
                      </a:cubicBezTo>
                      <a:cubicBezTo>
                        <a:pt x="57801" y="21194"/>
                        <a:pt x="50094" y="7707"/>
                        <a:pt x="38534" y="0"/>
                      </a:cubicBezTo>
                      <a:cubicBezTo>
                        <a:pt x="61654" y="3854"/>
                        <a:pt x="80921" y="25047"/>
                        <a:pt x="82848" y="44314"/>
                      </a:cubicBezTo>
                      <a:close/>
                    </a:path>
                  </a:pathLst>
                </a:custGeom>
                <a:solidFill>
                  <a:srgbClr val="FF4456">
                    <a:alpha val="46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0" name="图形 1">
                <a:extLst>
                  <a:ext uri="{FF2B5EF4-FFF2-40B4-BE49-F238E27FC236}">
                    <a16:creationId xmlns:a16="http://schemas.microsoft.com/office/drawing/2014/main" id="{C2E9B985-D0E8-4A1B-9F78-C4B4ACDB497E}"/>
                  </a:ext>
                </a:extLst>
              </p:cNvPr>
              <p:cNvGrpSpPr/>
              <p:nvPr/>
            </p:nvGrpSpPr>
            <p:grpSpPr>
              <a:xfrm>
                <a:off x="6142469" y="4238915"/>
                <a:ext cx="102837" cy="103841"/>
                <a:chOff x="6142469" y="4238915"/>
                <a:chExt cx="102837" cy="103841"/>
              </a:xfrm>
            </p:grpSpPr>
            <p:sp>
              <p:nvSpPr>
                <p:cNvPr id="241" name="任意多边形: 形状 240">
                  <a:extLst>
                    <a:ext uri="{FF2B5EF4-FFF2-40B4-BE49-F238E27FC236}">
                      <a16:creationId xmlns:a16="http://schemas.microsoft.com/office/drawing/2014/main" id="{1B5399A7-7FEB-4970-8632-8746A74AC5BE}"/>
                    </a:ext>
                  </a:extLst>
                </p:cNvPr>
                <p:cNvSpPr/>
                <p:nvPr/>
              </p:nvSpPr>
              <p:spPr>
                <a:xfrm>
                  <a:off x="6142469" y="4239597"/>
                  <a:ext cx="102837" cy="102930"/>
                </a:xfrm>
                <a:custGeom>
                  <a:avLst/>
                  <a:gdLst>
                    <a:gd name="connsiteX0" fmla="*/ 0 w 102837"/>
                    <a:gd name="connsiteY0" fmla="*/ 47485 h 102930"/>
                    <a:gd name="connsiteX1" fmla="*/ 5780 w 102837"/>
                    <a:gd name="connsiteY1" fmla="*/ 76385 h 102930"/>
                    <a:gd name="connsiteX2" fmla="*/ 15414 w 102837"/>
                    <a:gd name="connsiteY2" fmla="*/ 89872 h 102930"/>
                    <a:gd name="connsiteX3" fmla="*/ 73214 w 102837"/>
                    <a:gd name="connsiteY3" fmla="*/ 97579 h 102930"/>
                    <a:gd name="connsiteX4" fmla="*/ 96334 w 102837"/>
                    <a:gd name="connsiteY4" fmla="*/ 76385 h 102930"/>
                    <a:gd name="connsiteX5" fmla="*/ 102115 w 102837"/>
                    <a:gd name="connsiteY5" fmla="*/ 45558 h 102930"/>
                    <a:gd name="connsiteX6" fmla="*/ 25047 w 102837"/>
                    <a:gd name="connsiteY6" fmla="*/ 7025 h 102930"/>
                    <a:gd name="connsiteX7" fmla="*/ 17340 w 102837"/>
                    <a:gd name="connsiteY7" fmla="*/ 12805 h 102930"/>
                    <a:gd name="connsiteX8" fmla="*/ 0 w 102837"/>
                    <a:gd name="connsiteY8" fmla="*/ 47485 h 10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37" h="102930">
                      <a:moveTo>
                        <a:pt x="0" y="47485"/>
                      </a:moveTo>
                      <a:cubicBezTo>
                        <a:pt x="0" y="57118"/>
                        <a:pt x="1927" y="68679"/>
                        <a:pt x="5780" y="76385"/>
                      </a:cubicBezTo>
                      <a:cubicBezTo>
                        <a:pt x="7707" y="80239"/>
                        <a:pt x="11560" y="86019"/>
                        <a:pt x="15414" y="89872"/>
                      </a:cubicBezTo>
                      <a:cubicBezTo>
                        <a:pt x="28900" y="103359"/>
                        <a:pt x="53947" y="107212"/>
                        <a:pt x="73214" y="97579"/>
                      </a:cubicBezTo>
                      <a:cubicBezTo>
                        <a:pt x="82848" y="91799"/>
                        <a:pt x="90554" y="84092"/>
                        <a:pt x="96334" y="76385"/>
                      </a:cubicBezTo>
                      <a:cubicBezTo>
                        <a:pt x="102115" y="66752"/>
                        <a:pt x="104041" y="55192"/>
                        <a:pt x="102115" y="45558"/>
                      </a:cubicBezTo>
                      <a:cubicBezTo>
                        <a:pt x="100188" y="16658"/>
                        <a:pt x="61654" y="-14169"/>
                        <a:pt x="25047" y="7025"/>
                      </a:cubicBezTo>
                      <a:cubicBezTo>
                        <a:pt x="21194" y="8951"/>
                        <a:pt x="19267" y="10878"/>
                        <a:pt x="17340" y="12805"/>
                      </a:cubicBezTo>
                      <a:cubicBezTo>
                        <a:pt x="7707" y="20511"/>
                        <a:pt x="1927" y="33998"/>
                        <a:pt x="0" y="47485"/>
                      </a:cubicBezTo>
                      <a:close/>
                    </a:path>
                  </a:pathLst>
                </a:custGeom>
                <a:solidFill>
                  <a:srgbClr val="0D5D2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2" name="任意多边形: 形状 241">
                  <a:extLst>
                    <a:ext uri="{FF2B5EF4-FFF2-40B4-BE49-F238E27FC236}">
                      <a16:creationId xmlns:a16="http://schemas.microsoft.com/office/drawing/2014/main" id="{1FB25A9E-3F1E-4B39-BDCD-369D82121AF2}"/>
                    </a:ext>
                  </a:extLst>
                </p:cNvPr>
                <p:cNvSpPr/>
                <p:nvPr/>
              </p:nvSpPr>
              <p:spPr>
                <a:xfrm>
                  <a:off x="6150712" y="4250178"/>
                  <a:ext cx="55337" cy="68426"/>
                </a:xfrm>
                <a:custGeom>
                  <a:avLst/>
                  <a:gdLst>
                    <a:gd name="connsiteX0" fmla="*/ 1390 w 55337"/>
                    <a:gd name="connsiteY0" fmla="*/ 27271 h 68426"/>
                    <a:gd name="connsiteX1" fmla="*/ 16803 w 55337"/>
                    <a:gd name="connsiteY1" fmla="*/ 67731 h 68426"/>
                    <a:gd name="connsiteX2" fmla="*/ 43777 w 55337"/>
                    <a:gd name="connsiteY2" fmla="*/ 60025 h 68426"/>
                    <a:gd name="connsiteX3" fmla="*/ 55337 w 55337"/>
                    <a:gd name="connsiteY3" fmla="*/ 33051 h 68426"/>
                    <a:gd name="connsiteX4" fmla="*/ 51484 w 55337"/>
                    <a:gd name="connsiteY4" fmla="*/ 11857 h 68426"/>
                    <a:gd name="connsiteX5" fmla="*/ 34144 w 55337"/>
                    <a:gd name="connsiteY5" fmla="*/ 297 h 68426"/>
                    <a:gd name="connsiteX6" fmla="*/ 9097 w 55337"/>
                    <a:gd name="connsiteY6" fmla="*/ 15711 h 68426"/>
                    <a:gd name="connsiteX7" fmla="*/ 1390 w 55337"/>
                    <a:gd name="connsiteY7" fmla="*/ 27271 h 6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37" h="68426">
                      <a:moveTo>
                        <a:pt x="1390" y="27271"/>
                      </a:moveTo>
                      <a:cubicBezTo>
                        <a:pt x="-2464" y="42684"/>
                        <a:pt x="1390" y="61951"/>
                        <a:pt x="16803" y="67731"/>
                      </a:cubicBezTo>
                      <a:cubicBezTo>
                        <a:pt x="26437" y="69658"/>
                        <a:pt x="36070" y="67731"/>
                        <a:pt x="43777" y="60025"/>
                      </a:cubicBezTo>
                      <a:cubicBezTo>
                        <a:pt x="51484" y="52318"/>
                        <a:pt x="55337" y="42684"/>
                        <a:pt x="55337" y="33051"/>
                      </a:cubicBezTo>
                      <a:cubicBezTo>
                        <a:pt x="55337" y="25344"/>
                        <a:pt x="55337" y="17637"/>
                        <a:pt x="51484" y="11857"/>
                      </a:cubicBezTo>
                      <a:cubicBezTo>
                        <a:pt x="47630" y="6077"/>
                        <a:pt x="41850" y="297"/>
                        <a:pt x="34144" y="297"/>
                      </a:cubicBezTo>
                      <a:cubicBezTo>
                        <a:pt x="24510" y="-1630"/>
                        <a:pt x="12950" y="6077"/>
                        <a:pt x="9097" y="15711"/>
                      </a:cubicBezTo>
                      <a:cubicBezTo>
                        <a:pt x="3316" y="15711"/>
                        <a:pt x="1390" y="21491"/>
                        <a:pt x="1390" y="27271"/>
                      </a:cubicBezTo>
                      <a:close/>
                    </a:path>
                  </a:pathLst>
                </a:custGeom>
                <a:solidFill>
                  <a:srgbClr val="0D5D2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3" name="任意多边形: 形状 242">
                  <a:extLst>
                    <a:ext uri="{FF2B5EF4-FFF2-40B4-BE49-F238E27FC236}">
                      <a16:creationId xmlns:a16="http://schemas.microsoft.com/office/drawing/2014/main" id="{07DA7211-B261-488A-8427-6732A3E78B0E}"/>
                    </a:ext>
                  </a:extLst>
                </p:cNvPr>
                <p:cNvSpPr/>
                <p:nvPr/>
              </p:nvSpPr>
              <p:spPr>
                <a:xfrm>
                  <a:off x="6161735" y="4238915"/>
                  <a:ext cx="82847" cy="103841"/>
                </a:xfrm>
                <a:custGeom>
                  <a:avLst/>
                  <a:gdLst>
                    <a:gd name="connsiteX0" fmla="*/ 82848 w 82847"/>
                    <a:gd name="connsiteY0" fmla="*/ 44314 h 103841"/>
                    <a:gd name="connsiteX1" fmla="*/ 77068 w 82847"/>
                    <a:gd name="connsiteY1" fmla="*/ 75141 h 103841"/>
                    <a:gd name="connsiteX2" fmla="*/ 53947 w 82847"/>
                    <a:gd name="connsiteY2" fmla="*/ 98261 h 103841"/>
                    <a:gd name="connsiteX3" fmla="*/ 0 w 82847"/>
                    <a:gd name="connsiteY3" fmla="*/ 94408 h 103841"/>
                    <a:gd name="connsiteX4" fmla="*/ 30827 w 82847"/>
                    <a:gd name="connsiteY4" fmla="*/ 88628 h 103841"/>
                    <a:gd name="connsiteX5" fmla="*/ 53947 w 82847"/>
                    <a:gd name="connsiteY5" fmla="*/ 65508 h 103841"/>
                    <a:gd name="connsiteX6" fmla="*/ 59727 w 82847"/>
                    <a:gd name="connsiteY6" fmla="*/ 34680 h 103841"/>
                    <a:gd name="connsiteX7" fmla="*/ 38534 w 82847"/>
                    <a:gd name="connsiteY7" fmla="*/ 0 h 103841"/>
                    <a:gd name="connsiteX8" fmla="*/ 82848 w 82847"/>
                    <a:gd name="connsiteY8" fmla="*/ 44314 h 10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47" h="103841">
                      <a:moveTo>
                        <a:pt x="82848" y="44314"/>
                      </a:moveTo>
                      <a:cubicBezTo>
                        <a:pt x="82848" y="53947"/>
                        <a:pt x="80921" y="65508"/>
                        <a:pt x="77068" y="75141"/>
                      </a:cubicBezTo>
                      <a:cubicBezTo>
                        <a:pt x="73214" y="84774"/>
                        <a:pt x="65507" y="92481"/>
                        <a:pt x="53947" y="98261"/>
                      </a:cubicBezTo>
                      <a:cubicBezTo>
                        <a:pt x="36607" y="107895"/>
                        <a:pt x="15414" y="104041"/>
                        <a:pt x="0" y="94408"/>
                      </a:cubicBezTo>
                      <a:cubicBezTo>
                        <a:pt x="9633" y="96334"/>
                        <a:pt x="21194" y="94408"/>
                        <a:pt x="30827" y="88628"/>
                      </a:cubicBezTo>
                      <a:cubicBezTo>
                        <a:pt x="40460" y="82848"/>
                        <a:pt x="48167" y="75141"/>
                        <a:pt x="53947" y="65508"/>
                      </a:cubicBezTo>
                      <a:cubicBezTo>
                        <a:pt x="59727" y="55874"/>
                        <a:pt x="61654" y="44314"/>
                        <a:pt x="59727" y="34680"/>
                      </a:cubicBezTo>
                      <a:cubicBezTo>
                        <a:pt x="57801" y="21194"/>
                        <a:pt x="50094" y="7707"/>
                        <a:pt x="38534" y="0"/>
                      </a:cubicBezTo>
                      <a:cubicBezTo>
                        <a:pt x="61654" y="3854"/>
                        <a:pt x="80921" y="25047"/>
                        <a:pt x="82848" y="44314"/>
                      </a:cubicBezTo>
                      <a:close/>
                    </a:path>
                  </a:pathLst>
                </a:custGeom>
                <a:solidFill>
                  <a:srgbClr val="0D5D2F">
                    <a:alpha val="46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84" name="图形 1">
              <a:extLst>
                <a:ext uri="{FF2B5EF4-FFF2-40B4-BE49-F238E27FC236}">
                  <a16:creationId xmlns:a16="http://schemas.microsoft.com/office/drawing/2014/main" id="{49739264-E9E0-4E80-95DE-1FE8A11BA987}"/>
                </a:ext>
              </a:extLst>
            </p:cNvPr>
            <p:cNvGrpSpPr/>
            <p:nvPr/>
          </p:nvGrpSpPr>
          <p:grpSpPr>
            <a:xfrm>
              <a:off x="5931600" y="3191534"/>
              <a:ext cx="1027450" cy="1262448"/>
              <a:chOff x="5571644" y="3007387"/>
              <a:chExt cx="1027450" cy="1262448"/>
            </a:xfrm>
          </p:grpSpPr>
          <p:grpSp>
            <p:nvGrpSpPr>
              <p:cNvPr id="185" name="图形 1">
                <a:extLst>
                  <a:ext uri="{FF2B5EF4-FFF2-40B4-BE49-F238E27FC236}">
                    <a16:creationId xmlns:a16="http://schemas.microsoft.com/office/drawing/2014/main" id="{1D456952-E3D1-461B-B26B-4117CAB25659}"/>
                  </a:ext>
                </a:extLst>
              </p:cNvPr>
              <p:cNvGrpSpPr/>
              <p:nvPr/>
            </p:nvGrpSpPr>
            <p:grpSpPr>
              <a:xfrm>
                <a:off x="5571644" y="3007387"/>
                <a:ext cx="1027450" cy="613060"/>
                <a:chOff x="5571644" y="3007387"/>
                <a:chExt cx="1027450" cy="613060"/>
              </a:xfrm>
            </p:grpSpPr>
            <p:grpSp>
              <p:nvGrpSpPr>
                <p:cNvPr id="215" name="图形 1">
                  <a:extLst>
                    <a:ext uri="{FF2B5EF4-FFF2-40B4-BE49-F238E27FC236}">
                      <a16:creationId xmlns:a16="http://schemas.microsoft.com/office/drawing/2014/main" id="{A26B0E00-58A4-40BA-88AE-DB1E73650A40}"/>
                    </a:ext>
                  </a:extLst>
                </p:cNvPr>
                <p:cNvGrpSpPr/>
                <p:nvPr/>
              </p:nvGrpSpPr>
              <p:grpSpPr>
                <a:xfrm>
                  <a:off x="6146322" y="3007387"/>
                  <a:ext cx="416646" cy="466631"/>
                  <a:chOff x="6146322" y="3007387"/>
                  <a:chExt cx="416646" cy="466631"/>
                </a:xfrm>
                <a:solidFill>
                  <a:srgbClr val="FFBB00"/>
                </a:solidFill>
              </p:grpSpPr>
              <p:sp>
                <p:nvSpPr>
                  <p:cNvPr id="230" name="任意多边形: 形状 229">
                    <a:extLst>
                      <a:ext uri="{FF2B5EF4-FFF2-40B4-BE49-F238E27FC236}">
                        <a16:creationId xmlns:a16="http://schemas.microsoft.com/office/drawing/2014/main" id="{C6A6EAC0-FBF0-4E4A-9750-4281795E8806}"/>
                      </a:ext>
                    </a:extLst>
                  </p:cNvPr>
                  <p:cNvSpPr/>
                  <p:nvPr/>
                </p:nvSpPr>
                <p:spPr>
                  <a:xfrm>
                    <a:off x="6147767" y="3007387"/>
                    <a:ext cx="415201" cy="466631"/>
                  </a:xfrm>
                  <a:custGeom>
                    <a:avLst/>
                    <a:gdLst>
                      <a:gd name="connsiteX0" fmla="*/ 4335 w 415201"/>
                      <a:gd name="connsiteY0" fmla="*/ 443512 h 466631"/>
                      <a:gd name="connsiteX1" fmla="*/ 37089 w 415201"/>
                      <a:gd name="connsiteY1" fmla="*/ 466632 h 466631"/>
                      <a:gd name="connsiteX2" fmla="*/ 69842 w 415201"/>
                      <a:gd name="connsiteY2" fmla="*/ 460852 h 466631"/>
                      <a:gd name="connsiteX3" fmla="*/ 266365 w 415201"/>
                      <a:gd name="connsiteY3" fmla="*/ 395345 h 466631"/>
                      <a:gd name="connsiteX4" fmla="*/ 385819 w 415201"/>
                      <a:gd name="connsiteY4" fmla="*/ 275890 h 466631"/>
                      <a:gd name="connsiteX5" fmla="*/ 405086 w 415201"/>
                      <a:gd name="connsiteY5" fmla="*/ 216162 h 466631"/>
                      <a:gd name="connsiteX6" fmla="*/ 405086 w 415201"/>
                      <a:gd name="connsiteY6" fmla="*/ 38907 h 466631"/>
                      <a:gd name="connsiteX7" fmla="*/ 401233 w 415201"/>
                      <a:gd name="connsiteY7" fmla="*/ 25420 h 466631"/>
                      <a:gd name="connsiteX8" fmla="*/ 393526 w 415201"/>
                      <a:gd name="connsiteY8" fmla="*/ 11934 h 466631"/>
                      <a:gd name="connsiteX9" fmla="*/ 366552 w 415201"/>
                      <a:gd name="connsiteY9" fmla="*/ 373 h 466631"/>
                      <a:gd name="connsiteX10" fmla="*/ 362699 w 415201"/>
                      <a:gd name="connsiteY10" fmla="*/ 2300 h 466631"/>
                      <a:gd name="connsiteX11" fmla="*/ 345359 w 415201"/>
                      <a:gd name="connsiteY11" fmla="*/ 25420 h 466631"/>
                      <a:gd name="connsiteX12" fmla="*/ 312605 w 415201"/>
                      <a:gd name="connsiteY12" fmla="*/ 164142 h 466631"/>
                      <a:gd name="connsiteX13" fmla="*/ 289485 w 415201"/>
                      <a:gd name="connsiteY13" fmla="*/ 177629 h 466631"/>
                      <a:gd name="connsiteX14" fmla="*/ 270218 w 415201"/>
                      <a:gd name="connsiteY14" fmla="*/ 146802 h 466631"/>
                      <a:gd name="connsiteX15" fmla="*/ 249025 w 415201"/>
                      <a:gd name="connsiteY15" fmla="*/ 148728 h 466631"/>
                      <a:gd name="connsiteX16" fmla="*/ 239391 w 415201"/>
                      <a:gd name="connsiteY16" fmla="*/ 169922 h 466631"/>
                      <a:gd name="connsiteX17" fmla="*/ 237464 w 415201"/>
                      <a:gd name="connsiteY17" fmla="*/ 281670 h 466631"/>
                      <a:gd name="connsiteX18" fmla="*/ 225904 w 415201"/>
                      <a:gd name="connsiteY18" fmla="*/ 295157 h 466631"/>
                      <a:gd name="connsiteX19" fmla="*/ 198931 w 415201"/>
                      <a:gd name="connsiteY19" fmla="*/ 273963 h 466631"/>
                      <a:gd name="connsiteX20" fmla="*/ 204711 w 415201"/>
                      <a:gd name="connsiteY20" fmla="*/ 235429 h 466631"/>
                      <a:gd name="connsiteX21" fmla="*/ 197004 w 415201"/>
                      <a:gd name="connsiteY21" fmla="*/ 198822 h 466631"/>
                      <a:gd name="connsiteX22" fmla="*/ 156543 w 415201"/>
                      <a:gd name="connsiteY22" fmla="*/ 208456 h 466631"/>
                      <a:gd name="connsiteX23" fmla="*/ 150763 w 415201"/>
                      <a:gd name="connsiteY23" fmla="*/ 254696 h 466631"/>
                      <a:gd name="connsiteX24" fmla="*/ 158470 w 415201"/>
                      <a:gd name="connsiteY24" fmla="*/ 300937 h 466631"/>
                      <a:gd name="connsiteX25" fmla="*/ 127643 w 415201"/>
                      <a:gd name="connsiteY25" fmla="*/ 360664 h 466631"/>
                      <a:gd name="connsiteX26" fmla="*/ 65989 w 415201"/>
                      <a:gd name="connsiteY26" fmla="*/ 387638 h 466631"/>
                      <a:gd name="connsiteX27" fmla="*/ 10115 w 415201"/>
                      <a:gd name="connsiteY27" fmla="*/ 404978 h 466631"/>
                      <a:gd name="connsiteX28" fmla="*/ 6262 w 415201"/>
                      <a:gd name="connsiteY28" fmla="*/ 410758 h 466631"/>
                      <a:gd name="connsiteX29" fmla="*/ 4335 w 415201"/>
                      <a:gd name="connsiteY29" fmla="*/ 416538 h 466631"/>
                      <a:gd name="connsiteX30" fmla="*/ 4335 w 415201"/>
                      <a:gd name="connsiteY30" fmla="*/ 443512 h 46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15201" h="466631">
                        <a:moveTo>
                          <a:pt x="4335" y="443512"/>
                        </a:moveTo>
                        <a:cubicBezTo>
                          <a:pt x="10115" y="456999"/>
                          <a:pt x="23602" y="464705"/>
                          <a:pt x="37089" y="466632"/>
                        </a:cubicBezTo>
                        <a:cubicBezTo>
                          <a:pt x="48649" y="466632"/>
                          <a:pt x="58282" y="464705"/>
                          <a:pt x="69842" y="460852"/>
                        </a:cubicBezTo>
                        <a:cubicBezTo>
                          <a:pt x="135350" y="439658"/>
                          <a:pt x="204711" y="426172"/>
                          <a:pt x="266365" y="395345"/>
                        </a:cubicBezTo>
                        <a:cubicBezTo>
                          <a:pt x="318385" y="370298"/>
                          <a:pt x="362699" y="327910"/>
                          <a:pt x="385819" y="275890"/>
                        </a:cubicBezTo>
                        <a:cubicBezTo>
                          <a:pt x="395453" y="256623"/>
                          <a:pt x="401233" y="237356"/>
                          <a:pt x="405086" y="216162"/>
                        </a:cubicBezTo>
                        <a:cubicBezTo>
                          <a:pt x="418573" y="158362"/>
                          <a:pt x="418573" y="96708"/>
                          <a:pt x="405086" y="38907"/>
                        </a:cubicBezTo>
                        <a:cubicBezTo>
                          <a:pt x="403160" y="35054"/>
                          <a:pt x="403160" y="29274"/>
                          <a:pt x="401233" y="25420"/>
                        </a:cubicBezTo>
                        <a:cubicBezTo>
                          <a:pt x="399306" y="19640"/>
                          <a:pt x="397379" y="15787"/>
                          <a:pt x="393526" y="11934"/>
                        </a:cubicBezTo>
                        <a:cubicBezTo>
                          <a:pt x="387746" y="4227"/>
                          <a:pt x="378113" y="-1553"/>
                          <a:pt x="366552" y="373"/>
                        </a:cubicBezTo>
                        <a:cubicBezTo>
                          <a:pt x="364626" y="373"/>
                          <a:pt x="362699" y="373"/>
                          <a:pt x="362699" y="2300"/>
                        </a:cubicBezTo>
                        <a:cubicBezTo>
                          <a:pt x="353066" y="6154"/>
                          <a:pt x="347285" y="15787"/>
                          <a:pt x="345359" y="25420"/>
                        </a:cubicBezTo>
                        <a:cubicBezTo>
                          <a:pt x="328019" y="69734"/>
                          <a:pt x="335726" y="121755"/>
                          <a:pt x="312605" y="164142"/>
                        </a:cubicBezTo>
                        <a:cubicBezTo>
                          <a:pt x="308752" y="171849"/>
                          <a:pt x="299118" y="181482"/>
                          <a:pt x="289485" y="177629"/>
                        </a:cubicBezTo>
                        <a:cubicBezTo>
                          <a:pt x="277925" y="173775"/>
                          <a:pt x="279851" y="154508"/>
                          <a:pt x="270218" y="146802"/>
                        </a:cubicBezTo>
                        <a:cubicBezTo>
                          <a:pt x="264438" y="142948"/>
                          <a:pt x="254805" y="144875"/>
                          <a:pt x="249025" y="148728"/>
                        </a:cubicBezTo>
                        <a:cubicBezTo>
                          <a:pt x="243244" y="154508"/>
                          <a:pt x="241318" y="162215"/>
                          <a:pt x="239391" y="169922"/>
                        </a:cubicBezTo>
                        <a:cubicBezTo>
                          <a:pt x="233611" y="206529"/>
                          <a:pt x="252878" y="246990"/>
                          <a:pt x="237464" y="281670"/>
                        </a:cubicBezTo>
                        <a:cubicBezTo>
                          <a:pt x="235538" y="287450"/>
                          <a:pt x="231684" y="293230"/>
                          <a:pt x="225904" y="295157"/>
                        </a:cubicBezTo>
                        <a:cubicBezTo>
                          <a:pt x="214344" y="300937"/>
                          <a:pt x="200857" y="287450"/>
                          <a:pt x="198931" y="273963"/>
                        </a:cubicBezTo>
                        <a:cubicBezTo>
                          <a:pt x="197004" y="260476"/>
                          <a:pt x="202784" y="246990"/>
                          <a:pt x="204711" y="235429"/>
                        </a:cubicBezTo>
                        <a:cubicBezTo>
                          <a:pt x="206637" y="221943"/>
                          <a:pt x="206637" y="206529"/>
                          <a:pt x="197004" y="198822"/>
                        </a:cubicBezTo>
                        <a:cubicBezTo>
                          <a:pt x="185444" y="189189"/>
                          <a:pt x="164250" y="194969"/>
                          <a:pt x="156543" y="208456"/>
                        </a:cubicBezTo>
                        <a:cubicBezTo>
                          <a:pt x="146910" y="221943"/>
                          <a:pt x="148837" y="239283"/>
                          <a:pt x="150763" y="254696"/>
                        </a:cubicBezTo>
                        <a:cubicBezTo>
                          <a:pt x="152690" y="270110"/>
                          <a:pt x="158470" y="285523"/>
                          <a:pt x="158470" y="300937"/>
                        </a:cubicBezTo>
                        <a:cubicBezTo>
                          <a:pt x="158470" y="324057"/>
                          <a:pt x="144983" y="345251"/>
                          <a:pt x="127643" y="360664"/>
                        </a:cubicBezTo>
                        <a:cubicBezTo>
                          <a:pt x="110303" y="376078"/>
                          <a:pt x="87183" y="383784"/>
                          <a:pt x="65989" y="387638"/>
                        </a:cubicBezTo>
                        <a:cubicBezTo>
                          <a:pt x="46722" y="389564"/>
                          <a:pt x="23602" y="391491"/>
                          <a:pt x="10115" y="404978"/>
                        </a:cubicBezTo>
                        <a:cubicBezTo>
                          <a:pt x="8188" y="406905"/>
                          <a:pt x="8188" y="408831"/>
                          <a:pt x="6262" y="410758"/>
                        </a:cubicBezTo>
                        <a:cubicBezTo>
                          <a:pt x="6262" y="412685"/>
                          <a:pt x="4335" y="414611"/>
                          <a:pt x="4335" y="416538"/>
                        </a:cubicBezTo>
                        <a:cubicBezTo>
                          <a:pt x="-1445" y="424245"/>
                          <a:pt x="-1445" y="435805"/>
                          <a:pt x="4335" y="443512"/>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1" name="任意多边形: 形状 230">
                    <a:extLst>
                      <a:ext uri="{FF2B5EF4-FFF2-40B4-BE49-F238E27FC236}">
                        <a16:creationId xmlns:a16="http://schemas.microsoft.com/office/drawing/2014/main" id="{A6E05EFC-9B7A-4021-9996-B4F29D73CD48}"/>
                      </a:ext>
                    </a:extLst>
                  </p:cNvPr>
                  <p:cNvSpPr/>
                  <p:nvPr/>
                </p:nvSpPr>
                <p:spPr>
                  <a:xfrm>
                    <a:off x="6146322" y="3007387"/>
                    <a:ext cx="407301" cy="426171"/>
                  </a:xfrm>
                  <a:custGeom>
                    <a:avLst/>
                    <a:gdLst>
                      <a:gd name="connsiteX0" fmla="*/ 0 w 407301"/>
                      <a:gd name="connsiteY0" fmla="*/ 410758 h 426171"/>
                      <a:gd name="connsiteX1" fmla="*/ 3853 w 407301"/>
                      <a:gd name="connsiteY1" fmla="*/ 414611 h 426171"/>
                      <a:gd name="connsiteX2" fmla="*/ 28900 w 407301"/>
                      <a:gd name="connsiteY2" fmla="*/ 426172 h 426171"/>
                      <a:gd name="connsiteX3" fmla="*/ 61654 w 407301"/>
                      <a:gd name="connsiteY3" fmla="*/ 420392 h 426171"/>
                      <a:gd name="connsiteX4" fmla="*/ 258176 w 407301"/>
                      <a:gd name="connsiteY4" fmla="*/ 354884 h 426171"/>
                      <a:gd name="connsiteX5" fmla="*/ 377631 w 407301"/>
                      <a:gd name="connsiteY5" fmla="*/ 235429 h 426171"/>
                      <a:gd name="connsiteX6" fmla="*/ 396898 w 407301"/>
                      <a:gd name="connsiteY6" fmla="*/ 175702 h 426171"/>
                      <a:gd name="connsiteX7" fmla="*/ 402678 w 407301"/>
                      <a:gd name="connsiteY7" fmla="*/ 25420 h 426171"/>
                      <a:gd name="connsiteX8" fmla="*/ 394971 w 407301"/>
                      <a:gd name="connsiteY8" fmla="*/ 11934 h 426171"/>
                      <a:gd name="connsiteX9" fmla="*/ 367997 w 407301"/>
                      <a:gd name="connsiteY9" fmla="*/ 373 h 426171"/>
                      <a:gd name="connsiteX10" fmla="*/ 364144 w 407301"/>
                      <a:gd name="connsiteY10" fmla="*/ 2300 h 426171"/>
                      <a:gd name="connsiteX11" fmla="*/ 346804 w 407301"/>
                      <a:gd name="connsiteY11" fmla="*/ 25420 h 426171"/>
                      <a:gd name="connsiteX12" fmla="*/ 314050 w 407301"/>
                      <a:gd name="connsiteY12" fmla="*/ 164142 h 426171"/>
                      <a:gd name="connsiteX13" fmla="*/ 290930 w 407301"/>
                      <a:gd name="connsiteY13" fmla="*/ 177629 h 426171"/>
                      <a:gd name="connsiteX14" fmla="*/ 271663 w 407301"/>
                      <a:gd name="connsiteY14" fmla="*/ 146802 h 426171"/>
                      <a:gd name="connsiteX15" fmla="*/ 250470 w 407301"/>
                      <a:gd name="connsiteY15" fmla="*/ 148728 h 426171"/>
                      <a:gd name="connsiteX16" fmla="*/ 240836 w 407301"/>
                      <a:gd name="connsiteY16" fmla="*/ 169922 h 426171"/>
                      <a:gd name="connsiteX17" fmla="*/ 238909 w 407301"/>
                      <a:gd name="connsiteY17" fmla="*/ 281670 h 426171"/>
                      <a:gd name="connsiteX18" fmla="*/ 227349 w 407301"/>
                      <a:gd name="connsiteY18" fmla="*/ 295157 h 426171"/>
                      <a:gd name="connsiteX19" fmla="*/ 200375 w 407301"/>
                      <a:gd name="connsiteY19" fmla="*/ 273963 h 426171"/>
                      <a:gd name="connsiteX20" fmla="*/ 206156 w 407301"/>
                      <a:gd name="connsiteY20" fmla="*/ 235429 h 426171"/>
                      <a:gd name="connsiteX21" fmla="*/ 198449 w 407301"/>
                      <a:gd name="connsiteY21" fmla="*/ 198822 h 426171"/>
                      <a:gd name="connsiteX22" fmla="*/ 157988 w 407301"/>
                      <a:gd name="connsiteY22" fmla="*/ 208456 h 426171"/>
                      <a:gd name="connsiteX23" fmla="*/ 152208 w 407301"/>
                      <a:gd name="connsiteY23" fmla="*/ 254696 h 426171"/>
                      <a:gd name="connsiteX24" fmla="*/ 159915 w 407301"/>
                      <a:gd name="connsiteY24" fmla="*/ 300937 h 426171"/>
                      <a:gd name="connsiteX25" fmla="*/ 129088 w 407301"/>
                      <a:gd name="connsiteY25" fmla="*/ 360664 h 426171"/>
                      <a:gd name="connsiteX26" fmla="*/ 67434 w 407301"/>
                      <a:gd name="connsiteY26" fmla="*/ 387638 h 426171"/>
                      <a:gd name="connsiteX27" fmla="*/ 11560 w 407301"/>
                      <a:gd name="connsiteY27" fmla="*/ 404978 h 426171"/>
                      <a:gd name="connsiteX28" fmla="*/ 7707 w 407301"/>
                      <a:gd name="connsiteY28" fmla="*/ 410758 h 426171"/>
                      <a:gd name="connsiteX29" fmla="*/ 0 w 407301"/>
                      <a:gd name="connsiteY29" fmla="*/ 410758 h 42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7301" h="426171">
                        <a:moveTo>
                          <a:pt x="0" y="410758"/>
                        </a:moveTo>
                        <a:cubicBezTo>
                          <a:pt x="1927" y="412685"/>
                          <a:pt x="1927" y="412685"/>
                          <a:pt x="3853" y="414611"/>
                        </a:cubicBezTo>
                        <a:cubicBezTo>
                          <a:pt x="11560" y="420392"/>
                          <a:pt x="19267" y="426172"/>
                          <a:pt x="28900" y="426172"/>
                        </a:cubicBezTo>
                        <a:cubicBezTo>
                          <a:pt x="40460" y="426172"/>
                          <a:pt x="50094" y="424245"/>
                          <a:pt x="61654" y="420392"/>
                        </a:cubicBezTo>
                        <a:cubicBezTo>
                          <a:pt x="127161" y="399198"/>
                          <a:pt x="196522" y="385711"/>
                          <a:pt x="258176" y="354884"/>
                        </a:cubicBezTo>
                        <a:cubicBezTo>
                          <a:pt x="310197" y="329837"/>
                          <a:pt x="354511" y="287450"/>
                          <a:pt x="377631" y="235429"/>
                        </a:cubicBezTo>
                        <a:cubicBezTo>
                          <a:pt x="387264" y="216162"/>
                          <a:pt x="393044" y="196896"/>
                          <a:pt x="396898" y="175702"/>
                        </a:cubicBezTo>
                        <a:cubicBezTo>
                          <a:pt x="408458" y="125608"/>
                          <a:pt x="410385" y="75514"/>
                          <a:pt x="402678" y="25420"/>
                        </a:cubicBezTo>
                        <a:cubicBezTo>
                          <a:pt x="400751" y="19640"/>
                          <a:pt x="398824" y="15787"/>
                          <a:pt x="394971" y="11934"/>
                        </a:cubicBezTo>
                        <a:cubicBezTo>
                          <a:pt x="389191" y="4227"/>
                          <a:pt x="379558" y="-1553"/>
                          <a:pt x="367997" y="373"/>
                        </a:cubicBezTo>
                        <a:cubicBezTo>
                          <a:pt x="366071" y="373"/>
                          <a:pt x="364144" y="373"/>
                          <a:pt x="364144" y="2300"/>
                        </a:cubicBezTo>
                        <a:cubicBezTo>
                          <a:pt x="354511" y="6154"/>
                          <a:pt x="348730" y="15787"/>
                          <a:pt x="346804" y="25420"/>
                        </a:cubicBezTo>
                        <a:cubicBezTo>
                          <a:pt x="329464" y="69734"/>
                          <a:pt x="337171" y="121755"/>
                          <a:pt x="314050" y="164142"/>
                        </a:cubicBezTo>
                        <a:cubicBezTo>
                          <a:pt x="310197" y="171849"/>
                          <a:pt x="300563" y="181482"/>
                          <a:pt x="290930" y="177629"/>
                        </a:cubicBezTo>
                        <a:cubicBezTo>
                          <a:pt x="279370" y="173775"/>
                          <a:pt x="281296" y="154508"/>
                          <a:pt x="271663" y="146802"/>
                        </a:cubicBezTo>
                        <a:cubicBezTo>
                          <a:pt x="265883" y="142948"/>
                          <a:pt x="256250" y="144875"/>
                          <a:pt x="250470" y="148728"/>
                        </a:cubicBezTo>
                        <a:cubicBezTo>
                          <a:pt x="244689" y="154508"/>
                          <a:pt x="242763" y="162215"/>
                          <a:pt x="240836" y="169922"/>
                        </a:cubicBezTo>
                        <a:cubicBezTo>
                          <a:pt x="235056" y="206529"/>
                          <a:pt x="254323" y="246990"/>
                          <a:pt x="238909" y="281670"/>
                        </a:cubicBezTo>
                        <a:cubicBezTo>
                          <a:pt x="236983" y="287450"/>
                          <a:pt x="233129" y="293230"/>
                          <a:pt x="227349" y="295157"/>
                        </a:cubicBezTo>
                        <a:cubicBezTo>
                          <a:pt x="215789" y="300937"/>
                          <a:pt x="202302" y="287450"/>
                          <a:pt x="200375" y="273963"/>
                        </a:cubicBezTo>
                        <a:cubicBezTo>
                          <a:pt x="198449" y="260476"/>
                          <a:pt x="204229" y="246990"/>
                          <a:pt x="206156" y="235429"/>
                        </a:cubicBezTo>
                        <a:cubicBezTo>
                          <a:pt x="208082" y="221943"/>
                          <a:pt x="208082" y="206529"/>
                          <a:pt x="198449" y="198822"/>
                        </a:cubicBezTo>
                        <a:cubicBezTo>
                          <a:pt x="186889" y="189189"/>
                          <a:pt x="165695" y="194969"/>
                          <a:pt x="157988" y="208456"/>
                        </a:cubicBezTo>
                        <a:cubicBezTo>
                          <a:pt x="148355" y="221943"/>
                          <a:pt x="150282" y="239283"/>
                          <a:pt x="152208" y="254696"/>
                        </a:cubicBezTo>
                        <a:cubicBezTo>
                          <a:pt x="154135" y="270110"/>
                          <a:pt x="159915" y="285523"/>
                          <a:pt x="159915" y="300937"/>
                        </a:cubicBezTo>
                        <a:cubicBezTo>
                          <a:pt x="159915" y="324057"/>
                          <a:pt x="146428" y="345251"/>
                          <a:pt x="129088" y="360664"/>
                        </a:cubicBezTo>
                        <a:cubicBezTo>
                          <a:pt x="111748" y="376078"/>
                          <a:pt x="88628" y="383784"/>
                          <a:pt x="67434" y="387638"/>
                        </a:cubicBezTo>
                        <a:cubicBezTo>
                          <a:pt x="48167" y="389564"/>
                          <a:pt x="25047" y="391491"/>
                          <a:pt x="11560" y="404978"/>
                        </a:cubicBezTo>
                        <a:cubicBezTo>
                          <a:pt x="9633" y="406905"/>
                          <a:pt x="9633" y="408831"/>
                          <a:pt x="7707" y="410758"/>
                        </a:cubicBezTo>
                        <a:cubicBezTo>
                          <a:pt x="5780" y="410758"/>
                          <a:pt x="1927" y="410758"/>
                          <a:pt x="0" y="410758"/>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2" name="任意多边形: 形状 231">
                    <a:extLst>
                      <a:ext uri="{FF2B5EF4-FFF2-40B4-BE49-F238E27FC236}">
                        <a16:creationId xmlns:a16="http://schemas.microsoft.com/office/drawing/2014/main" id="{AF175FE5-2577-4A04-9CE6-25989BBFD59A}"/>
                      </a:ext>
                    </a:extLst>
                  </p:cNvPr>
                  <p:cNvSpPr/>
                  <p:nvPr/>
                </p:nvSpPr>
                <p:spPr>
                  <a:xfrm>
                    <a:off x="6154029" y="3007761"/>
                    <a:ext cx="364532" cy="408457"/>
                  </a:xfrm>
                  <a:custGeom>
                    <a:avLst/>
                    <a:gdLst>
                      <a:gd name="connsiteX0" fmla="*/ 0 w 364532"/>
                      <a:gd name="connsiteY0" fmla="*/ 408458 h 408457"/>
                      <a:gd name="connsiteX1" fmla="*/ 19267 w 364532"/>
                      <a:gd name="connsiteY1" fmla="*/ 402678 h 408457"/>
                      <a:gd name="connsiteX2" fmla="*/ 215789 w 364532"/>
                      <a:gd name="connsiteY2" fmla="*/ 337170 h 408457"/>
                      <a:gd name="connsiteX3" fmla="*/ 335244 w 364532"/>
                      <a:gd name="connsiteY3" fmla="*/ 217716 h 408457"/>
                      <a:gd name="connsiteX4" fmla="*/ 354511 w 364532"/>
                      <a:gd name="connsiteY4" fmla="*/ 157988 h 408457"/>
                      <a:gd name="connsiteX5" fmla="*/ 358364 w 364532"/>
                      <a:gd name="connsiteY5" fmla="*/ 0 h 408457"/>
                      <a:gd name="connsiteX6" fmla="*/ 341024 w 364532"/>
                      <a:gd name="connsiteY6" fmla="*/ 23120 h 408457"/>
                      <a:gd name="connsiteX7" fmla="*/ 308270 w 364532"/>
                      <a:gd name="connsiteY7" fmla="*/ 161842 h 408457"/>
                      <a:gd name="connsiteX8" fmla="*/ 285150 w 364532"/>
                      <a:gd name="connsiteY8" fmla="*/ 175329 h 408457"/>
                      <a:gd name="connsiteX9" fmla="*/ 265883 w 364532"/>
                      <a:gd name="connsiteY9" fmla="*/ 144502 h 408457"/>
                      <a:gd name="connsiteX10" fmla="*/ 244689 w 364532"/>
                      <a:gd name="connsiteY10" fmla="*/ 146428 h 408457"/>
                      <a:gd name="connsiteX11" fmla="*/ 235056 w 364532"/>
                      <a:gd name="connsiteY11" fmla="*/ 167622 h 408457"/>
                      <a:gd name="connsiteX12" fmla="*/ 233129 w 364532"/>
                      <a:gd name="connsiteY12" fmla="*/ 279370 h 408457"/>
                      <a:gd name="connsiteX13" fmla="*/ 221569 w 364532"/>
                      <a:gd name="connsiteY13" fmla="*/ 292857 h 408457"/>
                      <a:gd name="connsiteX14" fmla="*/ 194596 w 364532"/>
                      <a:gd name="connsiteY14" fmla="*/ 271663 h 408457"/>
                      <a:gd name="connsiteX15" fmla="*/ 200376 w 364532"/>
                      <a:gd name="connsiteY15" fmla="*/ 233129 h 408457"/>
                      <a:gd name="connsiteX16" fmla="*/ 192669 w 364532"/>
                      <a:gd name="connsiteY16" fmla="*/ 196522 h 408457"/>
                      <a:gd name="connsiteX17" fmla="*/ 152209 w 364532"/>
                      <a:gd name="connsiteY17" fmla="*/ 206156 h 408457"/>
                      <a:gd name="connsiteX18" fmla="*/ 146428 w 364532"/>
                      <a:gd name="connsiteY18" fmla="*/ 252396 h 408457"/>
                      <a:gd name="connsiteX19" fmla="*/ 154135 w 364532"/>
                      <a:gd name="connsiteY19" fmla="*/ 298637 h 408457"/>
                      <a:gd name="connsiteX20" fmla="*/ 123308 w 364532"/>
                      <a:gd name="connsiteY20" fmla="*/ 358364 h 408457"/>
                      <a:gd name="connsiteX21" fmla="*/ 61654 w 364532"/>
                      <a:gd name="connsiteY21" fmla="*/ 385338 h 408457"/>
                      <a:gd name="connsiteX22" fmla="*/ 5780 w 364532"/>
                      <a:gd name="connsiteY22" fmla="*/ 402678 h 408457"/>
                      <a:gd name="connsiteX23" fmla="*/ 0 w 364532"/>
                      <a:gd name="connsiteY23" fmla="*/ 408458 h 40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4532" h="408457">
                        <a:moveTo>
                          <a:pt x="0" y="408458"/>
                        </a:moveTo>
                        <a:cubicBezTo>
                          <a:pt x="5780" y="406531"/>
                          <a:pt x="13487" y="404605"/>
                          <a:pt x="19267" y="402678"/>
                        </a:cubicBezTo>
                        <a:cubicBezTo>
                          <a:pt x="84774" y="381484"/>
                          <a:pt x="154135" y="367997"/>
                          <a:pt x="215789" y="337170"/>
                        </a:cubicBezTo>
                        <a:cubicBezTo>
                          <a:pt x="267810" y="312123"/>
                          <a:pt x="312123" y="269736"/>
                          <a:pt x="335244" y="217716"/>
                        </a:cubicBezTo>
                        <a:cubicBezTo>
                          <a:pt x="344877" y="198449"/>
                          <a:pt x="350657" y="179182"/>
                          <a:pt x="354511" y="157988"/>
                        </a:cubicBezTo>
                        <a:cubicBezTo>
                          <a:pt x="366071" y="105968"/>
                          <a:pt x="367998" y="52021"/>
                          <a:pt x="358364" y="0"/>
                        </a:cubicBezTo>
                        <a:cubicBezTo>
                          <a:pt x="348731" y="3853"/>
                          <a:pt x="342951" y="13487"/>
                          <a:pt x="341024" y="23120"/>
                        </a:cubicBezTo>
                        <a:cubicBezTo>
                          <a:pt x="323684" y="67434"/>
                          <a:pt x="331390" y="119455"/>
                          <a:pt x="308270" y="161842"/>
                        </a:cubicBezTo>
                        <a:cubicBezTo>
                          <a:pt x="304417" y="169549"/>
                          <a:pt x="294783" y="179182"/>
                          <a:pt x="285150" y="175329"/>
                        </a:cubicBezTo>
                        <a:cubicBezTo>
                          <a:pt x="273590" y="171475"/>
                          <a:pt x="275517" y="152208"/>
                          <a:pt x="265883" y="144502"/>
                        </a:cubicBezTo>
                        <a:cubicBezTo>
                          <a:pt x="260103" y="140648"/>
                          <a:pt x="250470" y="142575"/>
                          <a:pt x="244689" y="146428"/>
                        </a:cubicBezTo>
                        <a:cubicBezTo>
                          <a:pt x="238910" y="152208"/>
                          <a:pt x="236983" y="159915"/>
                          <a:pt x="235056" y="167622"/>
                        </a:cubicBezTo>
                        <a:cubicBezTo>
                          <a:pt x="229276" y="204229"/>
                          <a:pt x="248543" y="244689"/>
                          <a:pt x="233129" y="279370"/>
                        </a:cubicBezTo>
                        <a:cubicBezTo>
                          <a:pt x="231203" y="285150"/>
                          <a:pt x="227349" y="290930"/>
                          <a:pt x="221569" y="292857"/>
                        </a:cubicBezTo>
                        <a:cubicBezTo>
                          <a:pt x="210009" y="298637"/>
                          <a:pt x="196522" y="285150"/>
                          <a:pt x="194596" y="271663"/>
                        </a:cubicBezTo>
                        <a:cubicBezTo>
                          <a:pt x="192669" y="258176"/>
                          <a:pt x="198449" y="244689"/>
                          <a:pt x="200376" y="233129"/>
                        </a:cubicBezTo>
                        <a:cubicBezTo>
                          <a:pt x="202302" y="219643"/>
                          <a:pt x="202302" y="204229"/>
                          <a:pt x="192669" y="196522"/>
                        </a:cubicBezTo>
                        <a:cubicBezTo>
                          <a:pt x="181109" y="186889"/>
                          <a:pt x="159915" y="192669"/>
                          <a:pt x="152209" y="206156"/>
                        </a:cubicBezTo>
                        <a:cubicBezTo>
                          <a:pt x="142575" y="219643"/>
                          <a:pt x="144502" y="236983"/>
                          <a:pt x="146428" y="252396"/>
                        </a:cubicBezTo>
                        <a:cubicBezTo>
                          <a:pt x="148355" y="267810"/>
                          <a:pt x="154135" y="283223"/>
                          <a:pt x="154135" y="298637"/>
                        </a:cubicBezTo>
                        <a:cubicBezTo>
                          <a:pt x="154135" y="321757"/>
                          <a:pt x="140648" y="342951"/>
                          <a:pt x="123308" y="358364"/>
                        </a:cubicBezTo>
                        <a:cubicBezTo>
                          <a:pt x="105968" y="373778"/>
                          <a:pt x="82848" y="381484"/>
                          <a:pt x="61654" y="385338"/>
                        </a:cubicBezTo>
                        <a:cubicBezTo>
                          <a:pt x="42387" y="387264"/>
                          <a:pt x="19267" y="389191"/>
                          <a:pt x="5780" y="402678"/>
                        </a:cubicBezTo>
                        <a:cubicBezTo>
                          <a:pt x="1927" y="406531"/>
                          <a:pt x="0" y="406531"/>
                          <a:pt x="0" y="408458"/>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6" name="图形 1">
                  <a:extLst>
                    <a:ext uri="{FF2B5EF4-FFF2-40B4-BE49-F238E27FC236}">
                      <a16:creationId xmlns:a16="http://schemas.microsoft.com/office/drawing/2014/main" id="{E81B664E-F6D7-4788-BB3C-EB4A1397A4FC}"/>
                    </a:ext>
                  </a:extLst>
                </p:cNvPr>
                <p:cNvGrpSpPr/>
                <p:nvPr/>
              </p:nvGrpSpPr>
              <p:grpSpPr>
                <a:xfrm>
                  <a:off x="5629488" y="3007387"/>
                  <a:ext cx="414719" cy="466631"/>
                  <a:chOff x="5629488" y="3007387"/>
                  <a:chExt cx="414719" cy="466631"/>
                </a:xfrm>
                <a:solidFill>
                  <a:srgbClr val="FFBB00"/>
                </a:solidFill>
              </p:grpSpPr>
              <p:sp>
                <p:nvSpPr>
                  <p:cNvPr id="227" name="任意多边形: 形状 226">
                    <a:extLst>
                      <a:ext uri="{FF2B5EF4-FFF2-40B4-BE49-F238E27FC236}">
                        <a16:creationId xmlns:a16="http://schemas.microsoft.com/office/drawing/2014/main" id="{9EF5D117-51F4-4612-A810-77E3111C20FD}"/>
                      </a:ext>
                    </a:extLst>
                  </p:cNvPr>
                  <p:cNvSpPr/>
                  <p:nvPr/>
                </p:nvSpPr>
                <p:spPr>
                  <a:xfrm>
                    <a:off x="5629488" y="3007387"/>
                    <a:ext cx="413756" cy="466631"/>
                  </a:xfrm>
                  <a:custGeom>
                    <a:avLst/>
                    <a:gdLst>
                      <a:gd name="connsiteX0" fmla="*/ 410866 w 413756"/>
                      <a:gd name="connsiteY0" fmla="*/ 443512 h 466631"/>
                      <a:gd name="connsiteX1" fmla="*/ 378113 w 413756"/>
                      <a:gd name="connsiteY1" fmla="*/ 466632 h 466631"/>
                      <a:gd name="connsiteX2" fmla="*/ 345359 w 413756"/>
                      <a:gd name="connsiteY2" fmla="*/ 460852 h 466631"/>
                      <a:gd name="connsiteX3" fmla="*/ 148837 w 413756"/>
                      <a:gd name="connsiteY3" fmla="*/ 395345 h 466631"/>
                      <a:gd name="connsiteX4" fmla="*/ 29382 w 413756"/>
                      <a:gd name="connsiteY4" fmla="*/ 275890 h 466631"/>
                      <a:gd name="connsiteX5" fmla="*/ 10115 w 413756"/>
                      <a:gd name="connsiteY5" fmla="*/ 216162 h 466631"/>
                      <a:gd name="connsiteX6" fmla="*/ 10115 w 413756"/>
                      <a:gd name="connsiteY6" fmla="*/ 38907 h 466631"/>
                      <a:gd name="connsiteX7" fmla="*/ 13968 w 413756"/>
                      <a:gd name="connsiteY7" fmla="*/ 25420 h 466631"/>
                      <a:gd name="connsiteX8" fmla="*/ 21675 w 413756"/>
                      <a:gd name="connsiteY8" fmla="*/ 11934 h 466631"/>
                      <a:gd name="connsiteX9" fmla="*/ 48649 w 413756"/>
                      <a:gd name="connsiteY9" fmla="*/ 373 h 466631"/>
                      <a:gd name="connsiteX10" fmla="*/ 52502 w 413756"/>
                      <a:gd name="connsiteY10" fmla="*/ 2300 h 466631"/>
                      <a:gd name="connsiteX11" fmla="*/ 69842 w 413756"/>
                      <a:gd name="connsiteY11" fmla="*/ 25420 h 466631"/>
                      <a:gd name="connsiteX12" fmla="*/ 102596 w 413756"/>
                      <a:gd name="connsiteY12" fmla="*/ 164142 h 466631"/>
                      <a:gd name="connsiteX13" fmla="*/ 125716 w 413756"/>
                      <a:gd name="connsiteY13" fmla="*/ 177629 h 466631"/>
                      <a:gd name="connsiteX14" fmla="*/ 144983 w 413756"/>
                      <a:gd name="connsiteY14" fmla="*/ 146802 h 466631"/>
                      <a:gd name="connsiteX15" fmla="*/ 166177 w 413756"/>
                      <a:gd name="connsiteY15" fmla="*/ 148728 h 466631"/>
                      <a:gd name="connsiteX16" fmla="*/ 175810 w 413756"/>
                      <a:gd name="connsiteY16" fmla="*/ 169922 h 466631"/>
                      <a:gd name="connsiteX17" fmla="*/ 177737 w 413756"/>
                      <a:gd name="connsiteY17" fmla="*/ 281670 h 466631"/>
                      <a:gd name="connsiteX18" fmla="*/ 189297 w 413756"/>
                      <a:gd name="connsiteY18" fmla="*/ 295157 h 466631"/>
                      <a:gd name="connsiteX19" fmla="*/ 216271 w 413756"/>
                      <a:gd name="connsiteY19" fmla="*/ 273963 h 466631"/>
                      <a:gd name="connsiteX20" fmla="*/ 210491 w 413756"/>
                      <a:gd name="connsiteY20" fmla="*/ 235429 h 466631"/>
                      <a:gd name="connsiteX21" fmla="*/ 218197 w 413756"/>
                      <a:gd name="connsiteY21" fmla="*/ 198822 h 466631"/>
                      <a:gd name="connsiteX22" fmla="*/ 258658 w 413756"/>
                      <a:gd name="connsiteY22" fmla="*/ 208456 h 466631"/>
                      <a:gd name="connsiteX23" fmla="*/ 264438 w 413756"/>
                      <a:gd name="connsiteY23" fmla="*/ 254696 h 466631"/>
                      <a:gd name="connsiteX24" fmla="*/ 256731 w 413756"/>
                      <a:gd name="connsiteY24" fmla="*/ 300937 h 466631"/>
                      <a:gd name="connsiteX25" fmla="*/ 287558 w 413756"/>
                      <a:gd name="connsiteY25" fmla="*/ 360664 h 466631"/>
                      <a:gd name="connsiteX26" fmla="*/ 349212 w 413756"/>
                      <a:gd name="connsiteY26" fmla="*/ 387638 h 466631"/>
                      <a:gd name="connsiteX27" fmla="*/ 405086 w 413756"/>
                      <a:gd name="connsiteY27" fmla="*/ 404978 h 466631"/>
                      <a:gd name="connsiteX28" fmla="*/ 408940 w 413756"/>
                      <a:gd name="connsiteY28" fmla="*/ 410758 h 466631"/>
                      <a:gd name="connsiteX29" fmla="*/ 410866 w 413756"/>
                      <a:gd name="connsiteY29" fmla="*/ 416538 h 466631"/>
                      <a:gd name="connsiteX30" fmla="*/ 410866 w 413756"/>
                      <a:gd name="connsiteY30" fmla="*/ 443512 h 46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13756" h="466631">
                        <a:moveTo>
                          <a:pt x="410866" y="443512"/>
                        </a:moveTo>
                        <a:cubicBezTo>
                          <a:pt x="405086" y="456999"/>
                          <a:pt x="391599" y="464705"/>
                          <a:pt x="378113" y="466632"/>
                        </a:cubicBezTo>
                        <a:cubicBezTo>
                          <a:pt x="366552" y="466632"/>
                          <a:pt x="356919" y="464705"/>
                          <a:pt x="345359" y="460852"/>
                        </a:cubicBezTo>
                        <a:cubicBezTo>
                          <a:pt x="279851" y="439658"/>
                          <a:pt x="210491" y="426172"/>
                          <a:pt x="148837" y="395345"/>
                        </a:cubicBezTo>
                        <a:cubicBezTo>
                          <a:pt x="96816" y="370298"/>
                          <a:pt x="52502" y="327910"/>
                          <a:pt x="29382" y="275890"/>
                        </a:cubicBezTo>
                        <a:cubicBezTo>
                          <a:pt x="19749" y="256623"/>
                          <a:pt x="13968" y="237356"/>
                          <a:pt x="10115" y="216162"/>
                        </a:cubicBezTo>
                        <a:cubicBezTo>
                          <a:pt x="-3372" y="158362"/>
                          <a:pt x="-3372" y="96708"/>
                          <a:pt x="10115" y="38907"/>
                        </a:cubicBezTo>
                        <a:cubicBezTo>
                          <a:pt x="12042" y="35054"/>
                          <a:pt x="12042" y="29274"/>
                          <a:pt x="13968" y="25420"/>
                        </a:cubicBezTo>
                        <a:cubicBezTo>
                          <a:pt x="15895" y="19640"/>
                          <a:pt x="17822" y="15787"/>
                          <a:pt x="21675" y="11934"/>
                        </a:cubicBezTo>
                        <a:cubicBezTo>
                          <a:pt x="27455" y="4227"/>
                          <a:pt x="37089" y="-1553"/>
                          <a:pt x="48649" y="373"/>
                        </a:cubicBezTo>
                        <a:cubicBezTo>
                          <a:pt x="50576" y="373"/>
                          <a:pt x="52502" y="373"/>
                          <a:pt x="52502" y="2300"/>
                        </a:cubicBezTo>
                        <a:cubicBezTo>
                          <a:pt x="62136" y="6154"/>
                          <a:pt x="67916" y="15787"/>
                          <a:pt x="69842" y="25420"/>
                        </a:cubicBezTo>
                        <a:cubicBezTo>
                          <a:pt x="87183" y="69734"/>
                          <a:pt x="79476" y="121755"/>
                          <a:pt x="102596" y="164142"/>
                        </a:cubicBezTo>
                        <a:cubicBezTo>
                          <a:pt x="106450" y="171849"/>
                          <a:pt x="116083" y="181482"/>
                          <a:pt x="125716" y="177629"/>
                        </a:cubicBezTo>
                        <a:cubicBezTo>
                          <a:pt x="137276" y="173775"/>
                          <a:pt x="135350" y="154508"/>
                          <a:pt x="144983" y="146802"/>
                        </a:cubicBezTo>
                        <a:cubicBezTo>
                          <a:pt x="150763" y="142948"/>
                          <a:pt x="160397" y="144875"/>
                          <a:pt x="166177" y="148728"/>
                        </a:cubicBezTo>
                        <a:cubicBezTo>
                          <a:pt x="171957" y="154508"/>
                          <a:pt x="173884" y="162215"/>
                          <a:pt x="175810" y="169922"/>
                        </a:cubicBezTo>
                        <a:cubicBezTo>
                          <a:pt x="181590" y="206529"/>
                          <a:pt x="162324" y="246990"/>
                          <a:pt x="177737" y="281670"/>
                        </a:cubicBezTo>
                        <a:cubicBezTo>
                          <a:pt x="179664" y="287450"/>
                          <a:pt x="183517" y="293230"/>
                          <a:pt x="189297" y="295157"/>
                        </a:cubicBezTo>
                        <a:cubicBezTo>
                          <a:pt x="200857" y="300937"/>
                          <a:pt x="214344" y="287450"/>
                          <a:pt x="216271" y="273963"/>
                        </a:cubicBezTo>
                        <a:cubicBezTo>
                          <a:pt x="218197" y="260476"/>
                          <a:pt x="212417" y="246990"/>
                          <a:pt x="210491" y="235429"/>
                        </a:cubicBezTo>
                        <a:cubicBezTo>
                          <a:pt x="208564" y="221943"/>
                          <a:pt x="208564" y="206529"/>
                          <a:pt x="218197" y="198822"/>
                        </a:cubicBezTo>
                        <a:cubicBezTo>
                          <a:pt x="229758" y="189189"/>
                          <a:pt x="250951" y="194969"/>
                          <a:pt x="258658" y="208456"/>
                        </a:cubicBezTo>
                        <a:cubicBezTo>
                          <a:pt x="268291" y="221943"/>
                          <a:pt x="266365" y="239283"/>
                          <a:pt x="264438" y="254696"/>
                        </a:cubicBezTo>
                        <a:cubicBezTo>
                          <a:pt x="262511" y="270110"/>
                          <a:pt x="256731" y="285523"/>
                          <a:pt x="256731" y="300937"/>
                        </a:cubicBezTo>
                        <a:cubicBezTo>
                          <a:pt x="256731" y="324057"/>
                          <a:pt x="270218" y="345251"/>
                          <a:pt x="287558" y="360664"/>
                        </a:cubicBezTo>
                        <a:cubicBezTo>
                          <a:pt x="304898" y="376078"/>
                          <a:pt x="328019" y="383784"/>
                          <a:pt x="349212" y="387638"/>
                        </a:cubicBezTo>
                        <a:cubicBezTo>
                          <a:pt x="368479" y="389564"/>
                          <a:pt x="391599" y="391491"/>
                          <a:pt x="405086" y="404978"/>
                        </a:cubicBezTo>
                        <a:cubicBezTo>
                          <a:pt x="407013" y="406905"/>
                          <a:pt x="407013" y="408831"/>
                          <a:pt x="408940" y="410758"/>
                        </a:cubicBezTo>
                        <a:cubicBezTo>
                          <a:pt x="408940" y="412685"/>
                          <a:pt x="410866" y="414611"/>
                          <a:pt x="410866" y="416538"/>
                        </a:cubicBezTo>
                        <a:cubicBezTo>
                          <a:pt x="414720" y="424245"/>
                          <a:pt x="414720" y="435805"/>
                          <a:pt x="410866" y="443512"/>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8" name="任意多边形: 形状 227">
                    <a:extLst>
                      <a:ext uri="{FF2B5EF4-FFF2-40B4-BE49-F238E27FC236}">
                        <a16:creationId xmlns:a16="http://schemas.microsoft.com/office/drawing/2014/main" id="{66EA1955-1CB5-4402-8BE3-CF0056EE4874}"/>
                      </a:ext>
                    </a:extLst>
                  </p:cNvPr>
                  <p:cNvSpPr/>
                  <p:nvPr/>
                </p:nvSpPr>
                <p:spPr>
                  <a:xfrm>
                    <a:off x="5636906" y="3007387"/>
                    <a:ext cx="407301" cy="426171"/>
                  </a:xfrm>
                  <a:custGeom>
                    <a:avLst/>
                    <a:gdLst>
                      <a:gd name="connsiteX0" fmla="*/ 407302 w 407301"/>
                      <a:gd name="connsiteY0" fmla="*/ 410758 h 426171"/>
                      <a:gd name="connsiteX1" fmla="*/ 403449 w 407301"/>
                      <a:gd name="connsiteY1" fmla="*/ 414611 h 426171"/>
                      <a:gd name="connsiteX2" fmla="*/ 378402 w 407301"/>
                      <a:gd name="connsiteY2" fmla="*/ 426172 h 426171"/>
                      <a:gd name="connsiteX3" fmla="*/ 345648 w 407301"/>
                      <a:gd name="connsiteY3" fmla="*/ 420392 h 426171"/>
                      <a:gd name="connsiteX4" fmla="*/ 149126 w 407301"/>
                      <a:gd name="connsiteY4" fmla="*/ 354884 h 426171"/>
                      <a:gd name="connsiteX5" fmla="*/ 29671 w 407301"/>
                      <a:gd name="connsiteY5" fmla="*/ 235429 h 426171"/>
                      <a:gd name="connsiteX6" fmla="*/ 10404 w 407301"/>
                      <a:gd name="connsiteY6" fmla="*/ 175702 h 426171"/>
                      <a:gd name="connsiteX7" fmla="*/ 4624 w 407301"/>
                      <a:gd name="connsiteY7" fmla="*/ 25420 h 426171"/>
                      <a:gd name="connsiteX8" fmla="*/ 12331 w 407301"/>
                      <a:gd name="connsiteY8" fmla="*/ 11934 h 426171"/>
                      <a:gd name="connsiteX9" fmla="*/ 39304 w 407301"/>
                      <a:gd name="connsiteY9" fmla="*/ 373 h 426171"/>
                      <a:gd name="connsiteX10" fmla="*/ 43158 w 407301"/>
                      <a:gd name="connsiteY10" fmla="*/ 2300 h 426171"/>
                      <a:gd name="connsiteX11" fmla="*/ 60498 w 407301"/>
                      <a:gd name="connsiteY11" fmla="*/ 25420 h 426171"/>
                      <a:gd name="connsiteX12" fmla="*/ 93252 w 407301"/>
                      <a:gd name="connsiteY12" fmla="*/ 164142 h 426171"/>
                      <a:gd name="connsiteX13" fmla="*/ 116372 w 407301"/>
                      <a:gd name="connsiteY13" fmla="*/ 177629 h 426171"/>
                      <a:gd name="connsiteX14" fmla="*/ 135639 w 407301"/>
                      <a:gd name="connsiteY14" fmla="*/ 146802 h 426171"/>
                      <a:gd name="connsiteX15" fmla="*/ 156832 w 407301"/>
                      <a:gd name="connsiteY15" fmla="*/ 148728 h 426171"/>
                      <a:gd name="connsiteX16" fmla="*/ 166466 w 407301"/>
                      <a:gd name="connsiteY16" fmla="*/ 169922 h 426171"/>
                      <a:gd name="connsiteX17" fmla="*/ 168393 w 407301"/>
                      <a:gd name="connsiteY17" fmla="*/ 281670 h 426171"/>
                      <a:gd name="connsiteX18" fmla="*/ 179953 w 407301"/>
                      <a:gd name="connsiteY18" fmla="*/ 295157 h 426171"/>
                      <a:gd name="connsiteX19" fmla="*/ 206926 w 407301"/>
                      <a:gd name="connsiteY19" fmla="*/ 273963 h 426171"/>
                      <a:gd name="connsiteX20" fmla="*/ 201146 w 407301"/>
                      <a:gd name="connsiteY20" fmla="*/ 235429 h 426171"/>
                      <a:gd name="connsiteX21" fmla="*/ 208853 w 407301"/>
                      <a:gd name="connsiteY21" fmla="*/ 198822 h 426171"/>
                      <a:gd name="connsiteX22" fmla="*/ 249314 w 407301"/>
                      <a:gd name="connsiteY22" fmla="*/ 208456 h 426171"/>
                      <a:gd name="connsiteX23" fmla="*/ 255094 w 407301"/>
                      <a:gd name="connsiteY23" fmla="*/ 254696 h 426171"/>
                      <a:gd name="connsiteX24" fmla="*/ 247387 w 407301"/>
                      <a:gd name="connsiteY24" fmla="*/ 300937 h 426171"/>
                      <a:gd name="connsiteX25" fmla="*/ 278214 w 407301"/>
                      <a:gd name="connsiteY25" fmla="*/ 360664 h 426171"/>
                      <a:gd name="connsiteX26" fmla="*/ 339868 w 407301"/>
                      <a:gd name="connsiteY26" fmla="*/ 387638 h 426171"/>
                      <a:gd name="connsiteX27" fmla="*/ 395742 w 407301"/>
                      <a:gd name="connsiteY27" fmla="*/ 404978 h 426171"/>
                      <a:gd name="connsiteX28" fmla="*/ 399595 w 407301"/>
                      <a:gd name="connsiteY28" fmla="*/ 410758 h 426171"/>
                      <a:gd name="connsiteX29" fmla="*/ 407302 w 407301"/>
                      <a:gd name="connsiteY29" fmla="*/ 410758 h 42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7301" h="426171">
                        <a:moveTo>
                          <a:pt x="407302" y="410758"/>
                        </a:moveTo>
                        <a:cubicBezTo>
                          <a:pt x="405375" y="412685"/>
                          <a:pt x="405375" y="412685"/>
                          <a:pt x="403449" y="414611"/>
                        </a:cubicBezTo>
                        <a:cubicBezTo>
                          <a:pt x="395742" y="420392"/>
                          <a:pt x="388035" y="426172"/>
                          <a:pt x="378402" y="426172"/>
                        </a:cubicBezTo>
                        <a:cubicBezTo>
                          <a:pt x="366842" y="426172"/>
                          <a:pt x="357208" y="424245"/>
                          <a:pt x="345648" y="420392"/>
                        </a:cubicBezTo>
                        <a:cubicBezTo>
                          <a:pt x="280141" y="399198"/>
                          <a:pt x="210780" y="385711"/>
                          <a:pt x="149126" y="354884"/>
                        </a:cubicBezTo>
                        <a:cubicBezTo>
                          <a:pt x="97105" y="329837"/>
                          <a:pt x="52791" y="287450"/>
                          <a:pt x="29671" y="235429"/>
                        </a:cubicBezTo>
                        <a:cubicBezTo>
                          <a:pt x="20038" y="216162"/>
                          <a:pt x="14257" y="196896"/>
                          <a:pt x="10404" y="175702"/>
                        </a:cubicBezTo>
                        <a:cubicBezTo>
                          <a:pt x="-1156" y="125608"/>
                          <a:pt x="-3083" y="75514"/>
                          <a:pt x="4624" y="25420"/>
                        </a:cubicBezTo>
                        <a:cubicBezTo>
                          <a:pt x="6551" y="19640"/>
                          <a:pt x="8478" y="15787"/>
                          <a:pt x="12331" y="11934"/>
                        </a:cubicBezTo>
                        <a:cubicBezTo>
                          <a:pt x="18111" y="4227"/>
                          <a:pt x="27744" y="-1553"/>
                          <a:pt x="39304" y="373"/>
                        </a:cubicBezTo>
                        <a:cubicBezTo>
                          <a:pt x="41231" y="373"/>
                          <a:pt x="43158" y="373"/>
                          <a:pt x="43158" y="2300"/>
                        </a:cubicBezTo>
                        <a:cubicBezTo>
                          <a:pt x="52791" y="6154"/>
                          <a:pt x="58571" y="15787"/>
                          <a:pt x="60498" y="25420"/>
                        </a:cubicBezTo>
                        <a:cubicBezTo>
                          <a:pt x="77838" y="69734"/>
                          <a:pt x="70131" y="121755"/>
                          <a:pt x="93252" y="164142"/>
                        </a:cubicBezTo>
                        <a:cubicBezTo>
                          <a:pt x="97105" y="171849"/>
                          <a:pt x="106739" y="181482"/>
                          <a:pt x="116372" y="177629"/>
                        </a:cubicBezTo>
                        <a:cubicBezTo>
                          <a:pt x="127932" y="173775"/>
                          <a:pt x="126005" y="154508"/>
                          <a:pt x="135639" y="146802"/>
                        </a:cubicBezTo>
                        <a:cubicBezTo>
                          <a:pt x="141419" y="142948"/>
                          <a:pt x="151052" y="144875"/>
                          <a:pt x="156832" y="148728"/>
                        </a:cubicBezTo>
                        <a:cubicBezTo>
                          <a:pt x="162613" y="154508"/>
                          <a:pt x="164539" y="162215"/>
                          <a:pt x="166466" y="169922"/>
                        </a:cubicBezTo>
                        <a:cubicBezTo>
                          <a:pt x="172246" y="206529"/>
                          <a:pt x="152979" y="246990"/>
                          <a:pt x="168393" y="281670"/>
                        </a:cubicBezTo>
                        <a:cubicBezTo>
                          <a:pt x="170319" y="287450"/>
                          <a:pt x="174173" y="293230"/>
                          <a:pt x="179953" y="295157"/>
                        </a:cubicBezTo>
                        <a:cubicBezTo>
                          <a:pt x="191513" y="300937"/>
                          <a:pt x="205000" y="287450"/>
                          <a:pt x="206926" y="273963"/>
                        </a:cubicBezTo>
                        <a:cubicBezTo>
                          <a:pt x="208853" y="260476"/>
                          <a:pt x="203073" y="246990"/>
                          <a:pt x="201146" y="235429"/>
                        </a:cubicBezTo>
                        <a:cubicBezTo>
                          <a:pt x="199220" y="221943"/>
                          <a:pt x="199220" y="206529"/>
                          <a:pt x="208853" y="198822"/>
                        </a:cubicBezTo>
                        <a:cubicBezTo>
                          <a:pt x="220413" y="189189"/>
                          <a:pt x="241607" y="194969"/>
                          <a:pt x="249314" y="208456"/>
                        </a:cubicBezTo>
                        <a:cubicBezTo>
                          <a:pt x="258947" y="221943"/>
                          <a:pt x="257020" y="239283"/>
                          <a:pt x="255094" y="254696"/>
                        </a:cubicBezTo>
                        <a:cubicBezTo>
                          <a:pt x="253167" y="270110"/>
                          <a:pt x="247387" y="285523"/>
                          <a:pt x="247387" y="300937"/>
                        </a:cubicBezTo>
                        <a:cubicBezTo>
                          <a:pt x="247387" y="324057"/>
                          <a:pt x="260874" y="345251"/>
                          <a:pt x="278214" y="360664"/>
                        </a:cubicBezTo>
                        <a:cubicBezTo>
                          <a:pt x="295554" y="376078"/>
                          <a:pt x="318674" y="383784"/>
                          <a:pt x="339868" y="387638"/>
                        </a:cubicBezTo>
                        <a:cubicBezTo>
                          <a:pt x="359135" y="389564"/>
                          <a:pt x="382255" y="391491"/>
                          <a:pt x="395742" y="404978"/>
                        </a:cubicBezTo>
                        <a:cubicBezTo>
                          <a:pt x="397669" y="406905"/>
                          <a:pt x="397669" y="408831"/>
                          <a:pt x="399595" y="410758"/>
                        </a:cubicBezTo>
                        <a:cubicBezTo>
                          <a:pt x="403449" y="410758"/>
                          <a:pt x="405375" y="410758"/>
                          <a:pt x="407302" y="410758"/>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9" name="任意多边形: 形状 228">
                    <a:extLst>
                      <a:ext uri="{FF2B5EF4-FFF2-40B4-BE49-F238E27FC236}">
                        <a16:creationId xmlns:a16="http://schemas.microsoft.com/office/drawing/2014/main" id="{AD399F98-DE21-4D79-9E01-E98A4FC4207F}"/>
                      </a:ext>
                    </a:extLst>
                  </p:cNvPr>
                  <p:cNvSpPr/>
                  <p:nvPr/>
                </p:nvSpPr>
                <p:spPr>
                  <a:xfrm>
                    <a:off x="5673895" y="3007761"/>
                    <a:ext cx="364532" cy="408457"/>
                  </a:xfrm>
                  <a:custGeom>
                    <a:avLst/>
                    <a:gdLst>
                      <a:gd name="connsiteX0" fmla="*/ 364532 w 364532"/>
                      <a:gd name="connsiteY0" fmla="*/ 408458 h 408457"/>
                      <a:gd name="connsiteX1" fmla="*/ 345265 w 364532"/>
                      <a:gd name="connsiteY1" fmla="*/ 402678 h 408457"/>
                      <a:gd name="connsiteX2" fmla="*/ 148743 w 364532"/>
                      <a:gd name="connsiteY2" fmla="*/ 337170 h 408457"/>
                      <a:gd name="connsiteX3" fmla="*/ 29288 w 364532"/>
                      <a:gd name="connsiteY3" fmla="*/ 217716 h 408457"/>
                      <a:gd name="connsiteX4" fmla="*/ 10022 w 364532"/>
                      <a:gd name="connsiteY4" fmla="*/ 157988 h 408457"/>
                      <a:gd name="connsiteX5" fmla="*/ 6168 w 364532"/>
                      <a:gd name="connsiteY5" fmla="*/ 0 h 408457"/>
                      <a:gd name="connsiteX6" fmla="*/ 23508 w 364532"/>
                      <a:gd name="connsiteY6" fmla="*/ 23120 h 408457"/>
                      <a:gd name="connsiteX7" fmla="*/ 56262 w 364532"/>
                      <a:gd name="connsiteY7" fmla="*/ 161842 h 408457"/>
                      <a:gd name="connsiteX8" fmla="*/ 79382 w 364532"/>
                      <a:gd name="connsiteY8" fmla="*/ 175329 h 408457"/>
                      <a:gd name="connsiteX9" fmla="*/ 98649 w 364532"/>
                      <a:gd name="connsiteY9" fmla="*/ 144502 h 408457"/>
                      <a:gd name="connsiteX10" fmla="*/ 119843 w 364532"/>
                      <a:gd name="connsiteY10" fmla="*/ 146428 h 408457"/>
                      <a:gd name="connsiteX11" fmla="*/ 129476 w 364532"/>
                      <a:gd name="connsiteY11" fmla="*/ 167622 h 408457"/>
                      <a:gd name="connsiteX12" fmla="*/ 131403 w 364532"/>
                      <a:gd name="connsiteY12" fmla="*/ 279370 h 408457"/>
                      <a:gd name="connsiteX13" fmla="*/ 142963 w 364532"/>
                      <a:gd name="connsiteY13" fmla="*/ 292857 h 408457"/>
                      <a:gd name="connsiteX14" fmla="*/ 169937 w 364532"/>
                      <a:gd name="connsiteY14" fmla="*/ 271663 h 408457"/>
                      <a:gd name="connsiteX15" fmla="*/ 164157 w 364532"/>
                      <a:gd name="connsiteY15" fmla="*/ 233129 h 408457"/>
                      <a:gd name="connsiteX16" fmla="*/ 171863 w 364532"/>
                      <a:gd name="connsiteY16" fmla="*/ 196522 h 408457"/>
                      <a:gd name="connsiteX17" fmla="*/ 212324 w 364532"/>
                      <a:gd name="connsiteY17" fmla="*/ 206156 h 408457"/>
                      <a:gd name="connsiteX18" fmla="*/ 218104 w 364532"/>
                      <a:gd name="connsiteY18" fmla="*/ 252396 h 408457"/>
                      <a:gd name="connsiteX19" fmla="*/ 210397 w 364532"/>
                      <a:gd name="connsiteY19" fmla="*/ 298637 h 408457"/>
                      <a:gd name="connsiteX20" fmla="*/ 241224 w 364532"/>
                      <a:gd name="connsiteY20" fmla="*/ 358364 h 408457"/>
                      <a:gd name="connsiteX21" fmla="*/ 302878 w 364532"/>
                      <a:gd name="connsiteY21" fmla="*/ 385338 h 408457"/>
                      <a:gd name="connsiteX22" fmla="*/ 358752 w 364532"/>
                      <a:gd name="connsiteY22" fmla="*/ 402678 h 408457"/>
                      <a:gd name="connsiteX23" fmla="*/ 364532 w 364532"/>
                      <a:gd name="connsiteY23" fmla="*/ 408458 h 40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4532" h="408457">
                        <a:moveTo>
                          <a:pt x="364532" y="408458"/>
                        </a:moveTo>
                        <a:cubicBezTo>
                          <a:pt x="358752" y="406531"/>
                          <a:pt x="351045" y="404605"/>
                          <a:pt x="345265" y="402678"/>
                        </a:cubicBezTo>
                        <a:cubicBezTo>
                          <a:pt x="279758" y="381484"/>
                          <a:pt x="210397" y="367997"/>
                          <a:pt x="148743" y="337170"/>
                        </a:cubicBezTo>
                        <a:cubicBezTo>
                          <a:pt x="96723" y="312123"/>
                          <a:pt x="52409" y="269736"/>
                          <a:pt x="29288" y="217716"/>
                        </a:cubicBezTo>
                        <a:cubicBezTo>
                          <a:pt x="19655" y="198449"/>
                          <a:pt x="13875" y="179182"/>
                          <a:pt x="10022" y="157988"/>
                        </a:cubicBezTo>
                        <a:cubicBezTo>
                          <a:pt x="-1539" y="105968"/>
                          <a:pt x="-3465" y="52021"/>
                          <a:pt x="6168" y="0"/>
                        </a:cubicBezTo>
                        <a:cubicBezTo>
                          <a:pt x="15802" y="3853"/>
                          <a:pt x="21582" y="13487"/>
                          <a:pt x="23508" y="23120"/>
                        </a:cubicBezTo>
                        <a:cubicBezTo>
                          <a:pt x="40849" y="67434"/>
                          <a:pt x="33142" y="119455"/>
                          <a:pt x="56262" y="161842"/>
                        </a:cubicBezTo>
                        <a:cubicBezTo>
                          <a:pt x="60115" y="169549"/>
                          <a:pt x="69749" y="179182"/>
                          <a:pt x="79382" y="175329"/>
                        </a:cubicBezTo>
                        <a:cubicBezTo>
                          <a:pt x="90942" y="171475"/>
                          <a:pt x="89016" y="152208"/>
                          <a:pt x="98649" y="144502"/>
                        </a:cubicBezTo>
                        <a:cubicBezTo>
                          <a:pt x="104429" y="140648"/>
                          <a:pt x="114063" y="142575"/>
                          <a:pt x="119843" y="146428"/>
                        </a:cubicBezTo>
                        <a:cubicBezTo>
                          <a:pt x="125623" y="152208"/>
                          <a:pt x="127550" y="159915"/>
                          <a:pt x="129476" y="167622"/>
                        </a:cubicBezTo>
                        <a:cubicBezTo>
                          <a:pt x="135256" y="204229"/>
                          <a:pt x="115989" y="244689"/>
                          <a:pt x="131403" y="279370"/>
                        </a:cubicBezTo>
                        <a:cubicBezTo>
                          <a:pt x="133330" y="285150"/>
                          <a:pt x="137183" y="290930"/>
                          <a:pt x="142963" y="292857"/>
                        </a:cubicBezTo>
                        <a:cubicBezTo>
                          <a:pt x="154523" y="298637"/>
                          <a:pt x="168010" y="285150"/>
                          <a:pt x="169937" y="271663"/>
                        </a:cubicBezTo>
                        <a:cubicBezTo>
                          <a:pt x="171863" y="258176"/>
                          <a:pt x="166083" y="244689"/>
                          <a:pt x="164157" y="233129"/>
                        </a:cubicBezTo>
                        <a:cubicBezTo>
                          <a:pt x="162230" y="219643"/>
                          <a:pt x="162230" y="204229"/>
                          <a:pt x="171863" y="196522"/>
                        </a:cubicBezTo>
                        <a:cubicBezTo>
                          <a:pt x="183424" y="186889"/>
                          <a:pt x="204617" y="192669"/>
                          <a:pt x="212324" y="206156"/>
                        </a:cubicBezTo>
                        <a:cubicBezTo>
                          <a:pt x="221957" y="219643"/>
                          <a:pt x="220030" y="236983"/>
                          <a:pt x="218104" y="252396"/>
                        </a:cubicBezTo>
                        <a:cubicBezTo>
                          <a:pt x="216177" y="267810"/>
                          <a:pt x="210397" y="283223"/>
                          <a:pt x="210397" y="298637"/>
                        </a:cubicBezTo>
                        <a:cubicBezTo>
                          <a:pt x="210397" y="321757"/>
                          <a:pt x="223884" y="342951"/>
                          <a:pt x="241224" y="358364"/>
                        </a:cubicBezTo>
                        <a:cubicBezTo>
                          <a:pt x="258564" y="373778"/>
                          <a:pt x="281685" y="381484"/>
                          <a:pt x="302878" y="385338"/>
                        </a:cubicBezTo>
                        <a:cubicBezTo>
                          <a:pt x="322145" y="387264"/>
                          <a:pt x="345265" y="389191"/>
                          <a:pt x="358752" y="402678"/>
                        </a:cubicBezTo>
                        <a:cubicBezTo>
                          <a:pt x="362605" y="406531"/>
                          <a:pt x="364532" y="406531"/>
                          <a:pt x="364532" y="408458"/>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7" name="图形 1">
                  <a:extLst>
                    <a:ext uri="{FF2B5EF4-FFF2-40B4-BE49-F238E27FC236}">
                      <a16:creationId xmlns:a16="http://schemas.microsoft.com/office/drawing/2014/main" id="{C36BF05D-5A98-4EA8-ABCE-464183B4FDC1}"/>
                    </a:ext>
                  </a:extLst>
                </p:cNvPr>
                <p:cNvGrpSpPr/>
                <p:nvPr/>
              </p:nvGrpSpPr>
              <p:grpSpPr>
                <a:xfrm>
                  <a:off x="5571644" y="3423926"/>
                  <a:ext cx="343261" cy="196522"/>
                  <a:chOff x="5571644" y="3423926"/>
                  <a:chExt cx="343261" cy="196522"/>
                </a:xfrm>
              </p:grpSpPr>
              <p:sp>
                <p:nvSpPr>
                  <p:cNvPr id="223" name="任意多边形: 形状 222">
                    <a:extLst>
                      <a:ext uri="{FF2B5EF4-FFF2-40B4-BE49-F238E27FC236}">
                        <a16:creationId xmlns:a16="http://schemas.microsoft.com/office/drawing/2014/main" id="{85141B5A-6762-462A-B473-6F6DA6AF4931}"/>
                      </a:ext>
                    </a:extLst>
                  </p:cNvPr>
                  <p:cNvSpPr/>
                  <p:nvPr/>
                </p:nvSpPr>
                <p:spPr>
                  <a:xfrm>
                    <a:off x="5571644" y="3423926"/>
                    <a:ext cx="343261" cy="196522"/>
                  </a:xfrm>
                  <a:custGeom>
                    <a:avLst/>
                    <a:gdLst>
                      <a:gd name="connsiteX0" fmla="*/ 341549 w 343261"/>
                      <a:gd name="connsiteY0" fmla="*/ 50094 h 196522"/>
                      <a:gd name="connsiteX1" fmla="*/ 339622 w 343261"/>
                      <a:gd name="connsiteY1" fmla="*/ 46241 h 196522"/>
                      <a:gd name="connsiteX2" fmla="*/ 328062 w 343261"/>
                      <a:gd name="connsiteY2" fmla="*/ 36607 h 196522"/>
                      <a:gd name="connsiteX3" fmla="*/ 328062 w 343261"/>
                      <a:gd name="connsiteY3" fmla="*/ 36607 h 196522"/>
                      <a:gd name="connsiteX4" fmla="*/ 318429 w 343261"/>
                      <a:gd name="connsiteY4" fmla="*/ 32754 h 196522"/>
                      <a:gd name="connsiteX5" fmla="*/ 304942 w 343261"/>
                      <a:gd name="connsiteY5" fmla="*/ 28900 h 196522"/>
                      <a:gd name="connsiteX6" fmla="*/ 295309 w 343261"/>
                      <a:gd name="connsiteY6" fmla="*/ 26974 h 196522"/>
                      <a:gd name="connsiteX7" fmla="*/ 291455 w 343261"/>
                      <a:gd name="connsiteY7" fmla="*/ 26974 h 196522"/>
                      <a:gd name="connsiteX8" fmla="*/ 283748 w 343261"/>
                      <a:gd name="connsiteY8" fmla="*/ 25047 h 196522"/>
                      <a:gd name="connsiteX9" fmla="*/ 279895 w 343261"/>
                      <a:gd name="connsiteY9" fmla="*/ 23120 h 196522"/>
                      <a:gd name="connsiteX10" fmla="*/ 274115 w 343261"/>
                      <a:gd name="connsiteY10" fmla="*/ 19267 h 196522"/>
                      <a:gd name="connsiteX11" fmla="*/ 245214 w 343261"/>
                      <a:gd name="connsiteY11" fmla="*/ 7707 h 196522"/>
                      <a:gd name="connsiteX12" fmla="*/ 187414 w 343261"/>
                      <a:gd name="connsiteY12" fmla="*/ 0 h 196522"/>
                      <a:gd name="connsiteX13" fmla="*/ 108420 w 343261"/>
                      <a:gd name="connsiteY13" fmla="*/ 7707 h 196522"/>
                      <a:gd name="connsiteX14" fmla="*/ 31352 w 343261"/>
                      <a:gd name="connsiteY14" fmla="*/ 26974 h 196522"/>
                      <a:gd name="connsiteX15" fmla="*/ 23645 w 343261"/>
                      <a:gd name="connsiteY15" fmla="*/ 30827 h 196522"/>
                      <a:gd name="connsiteX16" fmla="*/ 23645 w 343261"/>
                      <a:gd name="connsiteY16" fmla="*/ 30827 h 196522"/>
                      <a:gd name="connsiteX17" fmla="*/ 21719 w 343261"/>
                      <a:gd name="connsiteY17" fmla="*/ 30827 h 196522"/>
                      <a:gd name="connsiteX18" fmla="*/ 4378 w 343261"/>
                      <a:gd name="connsiteY18" fmla="*/ 36607 h 196522"/>
                      <a:gd name="connsiteX19" fmla="*/ 525 w 343261"/>
                      <a:gd name="connsiteY19" fmla="*/ 42387 h 196522"/>
                      <a:gd name="connsiteX20" fmla="*/ 10159 w 343261"/>
                      <a:gd name="connsiteY20" fmla="*/ 71288 h 196522"/>
                      <a:gd name="connsiteX21" fmla="*/ 29425 w 343261"/>
                      <a:gd name="connsiteY21" fmla="*/ 109821 h 196522"/>
                      <a:gd name="connsiteX22" fmla="*/ 67959 w 343261"/>
                      <a:gd name="connsiteY22" fmla="*/ 157989 h 196522"/>
                      <a:gd name="connsiteX23" fmla="*/ 75666 w 343261"/>
                      <a:gd name="connsiteY23" fmla="*/ 163769 h 196522"/>
                      <a:gd name="connsiteX24" fmla="*/ 168147 w 343261"/>
                      <a:gd name="connsiteY24" fmla="*/ 196522 h 196522"/>
                      <a:gd name="connsiteX25" fmla="*/ 179707 w 343261"/>
                      <a:gd name="connsiteY25" fmla="*/ 196522 h 196522"/>
                      <a:gd name="connsiteX26" fmla="*/ 202827 w 343261"/>
                      <a:gd name="connsiteY26" fmla="*/ 194596 h 196522"/>
                      <a:gd name="connsiteX27" fmla="*/ 225948 w 343261"/>
                      <a:gd name="connsiteY27" fmla="*/ 190742 h 196522"/>
                      <a:gd name="connsiteX28" fmla="*/ 258701 w 343261"/>
                      <a:gd name="connsiteY28" fmla="*/ 183035 h 196522"/>
                      <a:gd name="connsiteX29" fmla="*/ 258701 w 343261"/>
                      <a:gd name="connsiteY29" fmla="*/ 183035 h 196522"/>
                      <a:gd name="connsiteX30" fmla="*/ 274115 w 343261"/>
                      <a:gd name="connsiteY30" fmla="*/ 179182 h 196522"/>
                      <a:gd name="connsiteX31" fmla="*/ 281822 w 343261"/>
                      <a:gd name="connsiteY31" fmla="*/ 177255 h 196522"/>
                      <a:gd name="connsiteX32" fmla="*/ 285675 w 343261"/>
                      <a:gd name="connsiteY32" fmla="*/ 175329 h 196522"/>
                      <a:gd name="connsiteX33" fmla="*/ 310722 w 343261"/>
                      <a:gd name="connsiteY33" fmla="*/ 163769 h 196522"/>
                      <a:gd name="connsiteX34" fmla="*/ 322282 w 343261"/>
                      <a:gd name="connsiteY34" fmla="*/ 144502 h 196522"/>
                      <a:gd name="connsiteX35" fmla="*/ 324209 w 343261"/>
                      <a:gd name="connsiteY35" fmla="*/ 140648 h 196522"/>
                      <a:gd name="connsiteX36" fmla="*/ 328062 w 343261"/>
                      <a:gd name="connsiteY36" fmla="*/ 125235 h 196522"/>
                      <a:gd name="connsiteX37" fmla="*/ 329989 w 343261"/>
                      <a:gd name="connsiteY37" fmla="*/ 117528 h 196522"/>
                      <a:gd name="connsiteX38" fmla="*/ 335769 w 343261"/>
                      <a:gd name="connsiteY38" fmla="*/ 96334 h 196522"/>
                      <a:gd name="connsiteX39" fmla="*/ 341549 w 343261"/>
                      <a:gd name="connsiteY39" fmla="*/ 77068 h 196522"/>
                      <a:gd name="connsiteX40" fmla="*/ 341549 w 343261"/>
                      <a:gd name="connsiteY40" fmla="*/ 50094 h 19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43261" h="196522">
                        <a:moveTo>
                          <a:pt x="341549" y="50094"/>
                        </a:moveTo>
                        <a:cubicBezTo>
                          <a:pt x="341549" y="48167"/>
                          <a:pt x="341549" y="48167"/>
                          <a:pt x="339622" y="46241"/>
                        </a:cubicBezTo>
                        <a:cubicBezTo>
                          <a:pt x="337696" y="42387"/>
                          <a:pt x="333842" y="38534"/>
                          <a:pt x="328062" y="36607"/>
                        </a:cubicBezTo>
                        <a:cubicBezTo>
                          <a:pt x="328062" y="36607"/>
                          <a:pt x="328062" y="36607"/>
                          <a:pt x="328062" y="36607"/>
                        </a:cubicBezTo>
                        <a:cubicBezTo>
                          <a:pt x="324209" y="34680"/>
                          <a:pt x="322282" y="34680"/>
                          <a:pt x="318429" y="32754"/>
                        </a:cubicBezTo>
                        <a:cubicBezTo>
                          <a:pt x="314575" y="30827"/>
                          <a:pt x="308795" y="30827"/>
                          <a:pt x="304942" y="28900"/>
                        </a:cubicBezTo>
                        <a:cubicBezTo>
                          <a:pt x="301088" y="28900"/>
                          <a:pt x="299162" y="26974"/>
                          <a:pt x="295309" y="26974"/>
                        </a:cubicBezTo>
                        <a:cubicBezTo>
                          <a:pt x="293382" y="26974"/>
                          <a:pt x="293382" y="26974"/>
                          <a:pt x="291455" y="26974"/>
                        </a:cubicBezTo>
                        <a:cubicBezTo>
                          <a:pt x="289528" y="26974"/>
                          <a:pt x="285675" y="25047"/>
                          <a:pt x="283748" y="25047"/>
                        </a:cubicBezTo>
                        <a:cubicBezTo>
                          <a:pt x="281822" y="25047"/>
                          <a:pt x="281822" y="23120"/>
                          <a:pt x="279895" y="23120"/>
                        </a:cubicBezTo>
                        <a:cubicBezTo>
                          <a:pt x="277968" y="21194"/>
                          <a:pt x="276042" y="21194"/>
                          <a:pt x="274115" y="19267"/>
                        </a:cubicBezTo>
                        <a:cubicBezTo>
                          <a:pt x="264481" y="15414"/>
                          <a:pt x="254848" y="11560"/>
                          <a:pt x="245214" y="7707"/>
                        </a:cubicBezTo>
                        <a:cubicBezTo>
                          <a:pt x="225948" y="1927"/>
                          <a:pt x="206681" y="0"/>
                          <a:pt x="187414" y="0"/>
                        </a:cubicBezTo>
                        <a:cubicBezTo>
                          <a:pt x="160440" y="0"/>
                          <a:pt x="135393" y="1927"/>
                          <a:pt x="108420" y="7707"/>
                        </a:cubicBezTo>
                        <a:cubicBezTo>
                          <a:pt x="83373" y="13487"/>
                          <a:pt x="56399" y="19267"/>
                          <a:pt x="31352" y="26974"/>
                        </a:cubicBezTo>
                        <a:cubicBezTo>
                          <a:pt x="29425" y="28900"/>
                          <a:pt x="25572" y="28900"/>
                          <a:pt x="23645" y="30827"/>
                        </a:cubicBezTo>
                        <a:lnTo>
                          <a:pt x="23645" y="30827"/>
                        </a:lnTo>
                        <a:cubicBezTo>
                          <a:pt x="23645" y="30827"/>
                          <a:pt x="21719" y="30827"/>
                          <a:pt x="21719" y="30827"/>
                        </a:cubicBezTo>
                        <a:cubicBezTo>
                          <a:pt x="15939" y="32754"/>
                          <a:pt x="10159" y="34680"/>
                          <a:pt x="4378" y="36607"/>
                        </a:cubicBezTo>
                        <a:cubicBezTo>
                          <a:pt x="2452" y="38534"/>
                          <a:pt x="-1402" y="40460"/>
                          <a:pt x="525" y="42387"/>
                        </a:cubicBezTo>
                        <a:cubicBezTo>
                          <a:pt x="2452" y="52021"/>
                          <a:pt x="6305" y="61654"/>
                          <a:pt x="10159" y="71288"/>
                        </a:cubicBezTo>
                        <a:cubicBezTo>
                          <a:pt x="15939" y="84774"/>
                          <a:pt x="21719" y="98261"/>
                          <a:pt x="29425" y="109821"/>
                        </a:cubicBezTo>
                        <a:cubicBezTo>
                          <a:pt x="39059" y="127161"/>
                          <a:pt x="52546" y="144502"/>
                          <a:pt x="67959" y="157989"/>
                        </a:cubicBezTo>
                        <a:cubicBezTo>
                          <a:pt x="69886" y="159915"/>
                          <a:pt x="73739" y="161842"/>
                          <a:pt x="75666" y="163769"/>
                        </a:cubicBezTo>
                        <a:cubicBezTo>
                          <a:pt x="102640" y="184962"/>
                          <a:pt x="135393" y="194596"/>
                          <a:pt x="168147" y="196522"/>
                        </a:cubicBezTo>
                        <a:cubicBezTo>
                          <a:pt x="172000" y="196522"/>
                          <a:pt x="175854" y="196522"/>
                          <a:pt x="179707" y="196522"/>
                        </a:cubicBezTo>
                        <a:cubicBezTo>
                          <a:pt x="187414" y="196522"/>
                          <a:pt x="195121" y="196522"/>
                          <a:pt x="202827" y="194596"/>
                        </a:cubicBezTo>
                        <a:cubicBezTo>
                          <a:pt x="210534" y="194596"/>
                          <a:pt x="218241" y="192669"/>
                          <a:pt x="225948" y="190742"/>
                        </a:cubicBezTo>
                        <a:cubicBezTo>
                          <a:pt x="237508" y="188816"/>
                          <a:pt x="247141" y="184962"/>
                          <a:pt x="258701" y="183035"/>
                        </a:cubicBezTo>
                        <a:lnTo>
                          <a:pt x="258701" y="183035"/>
                        </a:lnTo>
                        <a:cubicBezTo>
                          <a:pt x="264481" y="181109"/>
                          <a:pt x="270262" y="181109"/>
                          <a:pt x="274115" y="179182"/>
                        </a:cubicBezTo>
                        <a:cubicBezTo>
                          <a:pt x="276042" y="179182"/>
                          <a:pt x="279895" y="177255"/>
                          <a:pt x="281822" y="177255"/>
                        </a:cubicBezTo>
                        <a:cubicBezTo>
                          <a:pt x="283748" y="177255"/>
                          <a:pt x="283748" y="177255"/>
                          <a:pt x="285675" y="175329"/>
                        </a:cubicBezTo>
                        <a:cubicBezTo>
                          <a:pt x="295309" y="173402"/>
                          <a:pt x="303015" y="169549"/>
                          <a:pt x="310722" y="163769"/>
                        </a:cubicBezTo>
                        <a:cubicBezTo>
                          <a:pt x="316502" y="157989"/>
                          <a:pt x="320355" y="150282"/>
                          <a:pt x="322282" y="144502"/>
                        </a:cubicBezTo>
                        <a:cubicBezTo>
                          <a:pt x="322282" y="142575"/>
                          <a:pt x="322282" y="142575"/>
                          <a:pt x="324209" y="140648"/>
                        </a:cubicBezTo>
                        <a:cubicBezTo>
                          <a:pt x="326136" y="134868"/>
                          <a:pt x="326136" y="131015"/>
                          <a:pt x="328062" y="125235"/>
                        </a:cubicBezTo>
                        <a:cubicBezTo>
                          <a:pt x="328062" y="123308"/>
                          <a:pt x="329989" y="119455"/>
                          <a:pt x="329989" y="117528"/>
                        </a:cubicBezTo>
                        <a:cubicBezTo>
                          <a:pt x="331915" y="111748"/>
                          <a:pt x="333842" y="104041"/>
                          <a:pt x="335769" y="96334"/>
                        </a:cubicBezTo>
                        <a:lnTo>
                          <a:pt x="341549" y="77068"/>
                        </a:lnTo>
                        <a:cubicBezTo>
                          <a:pt x="341549" y="67434"/>
                          <a:pt x="345402" y="57801"/>
                          <a:pt x="341549" y="50094"/>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4" name="任意多边形: 形状 223">
                    <a:extLst>
                      <a:ext uri="{FF2B5EF4-FFF2-40B4-BE49-F238E27FC236}">
                        <a16:creationId xmlns:a16="http://schemas.microsoft.com/office/drawing/2014/main" id="{73481BF9-2BB4-4156-B87A-88D6BF2B55FA}"/>
                      </a:ext>
                    </a:extLst>
                  </p:cNvPr>
                  <p:cNvSpPr/>
                  <p:nvPr/>
                </p:nvSpPr>
                <p:spPr>
                  <a:xfrm>
                    <a:off x="5581802" y="3462459"/>
                    <a:ext cx="324540" cy="157988"/>
                  </a:xfrm>
                  <a:custGeom>
                    <a:avLst/>
                    <a:gdLst>
                      <a:gd name="connsiteX0" fmla="*/ 323684 w 324540"/>
                      <a:gd name="connsiteY0" fmla="*/ 50094 h 157988"/>
                      <a:gd name="connsiteX1" fmla="*/ 321757 w 324540"/>
                      <a:gd name="connsiteY1" fmla="*/ 46241 h 157988"/>
                      <a:gd name="connsiteX2" fmla="*/ 310197 w 324540"/>
                      <a:gd name="connsiteY2" fmla="*/ 36607 h 157988"/>
                      <a:gd name="connsiteX3" fmla="*/ 310197 w 324540"/>
                      <a:gd name="connsiteY3" fmla="*/ 36607 h 157988"/>
                      <a:gd name="connsiteX4" fmla="*/ 300563 w 324540"/>
                      <a:gd name="connsiteY4" fmla="*/ 32754 h 157988"/>
                      <a:gd name="connsiteX5" fmla="*/ 287077 w 324540"/>
                      <a:gd name="connsiteY5" fmla="*/ 28900 h 157988"/>
                      <a:gd name="connsiteX6" fmla="*/ 277443 w 324540"/>
                      <a:gd name="connsiteY6" fmla="*/ 26974 h 157988"/>
                      <a:gd name="connsiteX7" fmla="*/ 273590 w 324540"/>
                      <a:gd name="connsiteY7" fmla="*/ 26974 h 157988"/>
                      <a:gd name="connsiteX8" fmla="*/ 265883 w 324540"/>
                      <a:gd name="connsiteY8" fmla="*/ 25047 h 157988"/>
                      <a:gd name="connsiteX9" fmla="*/ 262030 w 324540"/>
                      <a:gd name="connsiteY9" fmla="*/ 23120 h 157988"/>
                      <a:gd name="connsiteX10" fmla="*/ 256250 w 324540"/>
                      <a:gd name="connsiteY10" fmla="*/ 19267 h 157988"/>
                      <a:gd name="connsiteX11" fmla="*/ 227349 w 324540"/>
                      <a:gd name="connsiteY11" fmla="*/ 7707 h 157988"/>
                      <a:gd name="connsiteX12" fmla="*/ 169549 w 324540"/>
                      <a:gd name="connsiteY12" fmla="*/ 0 h 157988"/>
                      <a:gd name="connsiteX13" fmla="*/ 90554 w 324540"/>
                      <a:gd name="connsiteY13" fmla="*/ 7707 h 157988"/>
                      <a:gd name="connsiteX14" fmla="*/ 13487 w 324540"/>
                      <a:gd name="connsiteY14" fmla="*/ 26974 h 157988"/>
                      <a:gd name="connsiteX15" fmla="*/ 5780 w 324540"/>
                      <a:gd name="connsiteY15" fmla="*/ 30827 h 157988"/>
                      <a:gd name="connsiteX16" fmla="*/ 5780 w 324540"/>
                      <a:gd name="connsiteY16" fmla="*/ 30827 h 157988"/>
                      <a:gd name="connsiteX17" fmla="*/ 3853 w 324540"/>
                      <a:gd name="connsiteY17" fmla="*/ 30827 h 157988"/>
                      <a:gd name="connsiteX18" fmla="*/ 0 w 324540"/>
                      <a:gd name="connsiteY18" fmla="*/ 32754 h 157988"/>
                      <a:gd name="connsiteX19" fmla="*/ 19267 w 324540"/>
                      <a:gd name="connsiteY19" fmla="*/ 71288 h 157988"/>
                      <a:gd name="connsiteX20" fmla="*/ 57801 w 324540"/>
                      <a:gd name="connsiteY20" fmla="*/ 119455 h 157988"/>
                      <a:gd name="connsiteX21" fmla="*/ 65507 w 324540"/>
                      <a:gd name="connsiteY21" fmla="*/ 125235 h 157988"/>
                      <a:gd name="connsiteX22" fmla="*/ 157988 w 324540"/>
                      <a:gd name="connsiteY22" fmla="*/ 157989 h 157988"/>
                      <a:gd name="connsiteX23" fmla="*/ 169549 w 324540"/>
                      <a:gd name="connsiteY23" fmla="*/ 157989 h 157988"/>
                      <a:gd name="connsiteX24" fmla="*/ 192669 w 324540"/>
                      <a:gd name="connsiteY24" fmla="*/ 156062 h 157988"/>
                      <a:gd name="connsiteX25" fmla="*/ 215789 w 324540"/>
                      <a:gd name="connsiteY25" fmla="*/ 152208 h 157988"/>
                      <a:gd name="connsiteX26" fmla="*/ 248543 w 324540"/>
                      <a:gd name="connsiteY26" fmla="*/ 144502 h 157988"/>
                      <a:gd name="connsiteX27" fmla="*/ 248543 w 324540"/>
                      <a:gd name="connsiteY27" fmla="*/ 144502 h 157988"/>
                      <a:gd name="connsiteX28" fmla="*/ 263956 w 324540"/>
                      <a:gd name="connsiteY28" fmla="*/ 140648 h 157988"/>
                      <a:gd name="connsiteX29" fmla="*/ 271663 w 324540"/>
                      <a:gd name="connsiteY29" fmla="*/ 138722 h 157988"/>
                      <a:gd name="connsiteX30" fmla="*/ 275517 w 324540"/>
                      <a:gd name="connsiteY30" fmla="*/ 136795 h 157988"/>
                      <a:gd name="connsiteX31" fmla="*/ 300563 w 324540"/>
                      <a:gd name="connsiteY31" fmla="*/ 125235 h 157988"/>
                      <a:gd name="connsiteX32" fmla="*/ 312123 w 324540"/>
                      <a:gd name="connsiteY32" fmla="*/ 105968 h 157988"/>
                      <a:gd name="connsiteX33" fmla="*/ 314050 w 324540"/>
                      <a:gd name="connsiteY33" fmla="*/ 102115 h 157988"/>
                      <a:gd name="connsiteX34" fmla="*/ 317904 w 324540"/>
                      <a:gd name="connsiteY34" fmla="*/ 86701 h 157988"/>
                      <a:gd name="connsiteX35" fmla="*/ 319830 w 324540"/>
                      <a:gd name="connsiteY35" fmla="*/ 78994 h 157988"/>
                      <a:gd name="connsiteX36" fmla="*/ 319830 w 324540"/>
                      <a:gd name="connsiteY36" fmla="*/ 78994 h 157988"/>
                      <a:gd name="connsiteX37" fmla="*/ 319830 w 324540"/>
                      <a:gd name="connsiteY37" fmla="*/ 78994 h 157988"/>
                      <a:gd name="connsiteX38" fmla="*/ 319830 w 324540"/>
                      <a:gd name="connsiteY38" fmla="*/ 77068 h 157988"/>
                      <a:gd name="connsiteX39" fmla="*/ 323684 w 324540"/>
                      <a:gd name="connsiteY39" fmla="*/ 57801 h 157988"/>
                      <a:gd name="connsiteX40" fmla="*/ 323684 w 324540"/>
                      <a:gd name="connsiteY40" fmla="*/ 50094 h 157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4540" h="157988">
                        <a:moveTo>
                          <a:pt x="323684" y="50094"/>
                        </a:moveTo>
                        <a:cubicBezTo>
                          <a:pt x="323684" y="48167"/>
                          <a:pt x="323684" y="48167"/>
                          <a:pt x="321757" y="46241"/>
                        </a:cubicBezTo>
                        <a:cubicBezTo>
                          <a:pt x="319830" y="42387"/>
                          <a:pt x="315977" y="38534"/>
                          <a:pt x="310197" y="36607"/>
                        </a:cubicBezTo>
                        <a:cubicBezTo>
                          <a:pt x="310197" y="36607"/>
                          <a:pt x="310197" y="36607"/>
                          <a:pt x="310197" y="36607"/>
                        </a:cubicBezTo>
                        <a:cubicBezTo>
                          <a:pt x="306344" y="34680"/>
                          <a:pt x="302490" y="34680"/>
                          <a:pt x="300563" y="32754"/>
                        </a:cubicBezTo>
                        <a:cubicBezTo>
                          <a:pt x="296710" y="30827"/>
                          <a:pt x="290930" y="30827"/>
                          <a:pt x="287077" y="28900"/>
                        </a:cubicBezTo>
                        <a:cubicBezTo>
                          <a:pt x="283223" y="28900"/>
                          <a:pt x="281297" y="26974"/>
                          <a:pt x="277443" y="26974"/>
                        </a:cubicBezTo>
                        <a:cubicBezTo>
                          <a:pt x="275517" y="26974"/>
                          <a:pt x="275517" y="26974"/>
                          <a:pt x="273590" y="26974"/>
                        </a:cubicBezTo>
                        <a:cubicBezTo>
                          <a:pt x="271663" y="26974"/>
                          <a:pt x="267810" y="25047"/>
                          <a:pt x="265883" y="25047"/>
                        </a:cubicBezTo>
                        <a:cubicBezTo>
                          <a:pt x="263956" y="25047"/>
                          <a:pt x="263956" y="23120"/>
                          <a:pt x="262030" y="23120"/>
                        </a:cubicBezTo>
                        <a:cubicBezTo>
                          <a:pt x="260103" y="21194"/>
                          <a:pt x="258176" y="21194"/>
                          <a:pt x="256250" y="19267"/>
                        </a:cubicBezTo>
                        <a:cubicBezTo>
                          <a:pt x="246616" y="15414"/>
                          <a:pt x="236983" y="11560"/>
                          <a:pt x="227349" y="7707"/>
                        </a:cubicBezTo>
                        <a:cubicBezTo>
                          <a:pt x="208082" y="1927"/>
                          <a:pt x="188816" y="0"/>
                          <a:pt x="169549" y="0"/>
                        </a:cubicBezTo>
                        <a:cubicBezTo>
                          <a:pt x="142575" y="0"/>
                          <a:pt x="117528" y="1927"/>
                          <a:pt x="90554" y="7707"/>
                        </a:cubicBezTo>
                        <a:cubicBezTo>
                          <a:pt x="65507" y="13487"/>
                          <a:pt x="38534" y="19267"/>
                          <a:pt x="13487" y="26974"/>
                        </a:cubicBezTo>
                        <a:cubicBezTo>
                          <a:pt x="11560" y="28900"/>
                          <a:pt x="7707" y="28900"/>
                          <a:pt x="5780" y="30827"/>
                        </a:cubicBezTo>
                        <a:lnTo>
                          <a:pt x="5780" y="30827"/>
                        </a:lnTo>
                        <a:cubicBezTo>
                          <a:pt x="5780" y="30827"/>
                          <a:pt x="3853" y="30827"/>
                          <a:pt x="3853" y="30827"/>
                        </a:cubicBezTo>
                        <a:cubicBezTo>
                          <a:pt x="1927" y="30827"/>
                          <a:pt x="1927" y="30827"/>
                          <a:pt x="0" y="32754"/>
                        </a:cubicBezTo>
                        <a:cubicBezTo>
                          <a:pt x="5780" y="46241"/>
                          <a:pt x="11560" y="59727"/>
                          <a:pt x="19267" y="71288"/>
                        </a:cubicBezTo>
                        <a:cubicBezTo>
                          <a:pt x="28900" y="88628"/>
                          <a:pt x="42387" y="105968"/>
                          <a:pt x="57801" y="119455"/>
                        </a:cubicBezTo>
                        <a:cubicBezTo>
                          <a:pt x="59727" y="121381"/>
                          <a:pt x="63581" y="123308"/>
                          <a:pt x="65507" y="125235"/>
                        </a:cubicBezTo>
                        <a:cubicBezTo>
                          <a:pt x="92481" y="146428"/>
                          <a:pt x="125235" y="156062"/>
                          <a:pt x="157988" y="157989"/>
                        </a:cubicBezTo>
                        <a:cubicBezTo>
                          <a:pt x="161842" y="157989"/>
                          <a:pt x="165695" y="157989"/>
                          <a:pt x="169549" y="157989"/>
                        </a:cubicBezTo>
                        <a:cubicBezTo>
                          <a:pt x="177255" y="157989"/>
                          <a:pt x="184962" y="157989"/>
                          <a:pt x="192669" y="156062"/>
                        </a:cubicBezTo>
                        <a:cubicBezTo>
                          <a:pt x="200376" y="156062"/>
                          <a:pt x="208082" y="154135"/>
                          <a:pt x="215789" y="152208"/>
                        </a:cubicBezTo>
                        <a:cubicBezTo>
                          <a:pt x="227349" y="150282"/>
                          <a:pt x="236983" y="146428"/>
                          <a:pt x="248543" y="144502"/>
                        </a:cubicBezTo>
                        <a:lnTo>
                          <a:pt x="248543" y="144502"/>
                        </a:lnTo>
                        <a:cubicBezTo>
                          <a:pt x="254323" y="142575"/>
                          <a:pt x="260103" y="142575"/>
                          <a:pt x="263956" y="140648"/>
                        </a:cubicBezTo>
                        <a:cubicBezTo>
                          <a:pt x="265883" y="140648"/>
                          <a:pt x="269736" y="138722"/>
                          <a:pt x="271663" y="138722"/>
                        </a:cubicBezTo>
                        <a:cubicBezTo>
                          <a:pt x="273590" y="138722"/>
                          <a:pt x="273590" y="138722"/>
                          <a:pt x="275517" y="136795"/>
                        </a:cubicBezTo>
                        <a:cubicBezTo>
                          <a:pt x="285150" y="134868"/>
                          <a:pt x="292857" y="131015"/>
                          <a:pt x="300563" y="125235"/>
                        </a:cubicBezTo>
                        <a:cubicBezTo>
                          <a:pt x="306344" y="119455"/>
                          <a:pt x="310197" y="111748"/>
                          <a:pt x="312123" y="105968"/>
                        </a:cubicBezTo>
                        <a:cubicBezTo>
                          <a:pt x="312123" y="104041"/>
                          <a:pt x="312123" y="104041"/>
                          <a:pt x="314050" y="102115"/>
                        </a:cubicBezTo>
                        <a:cubicBezTo>
                          <a:pt x="315977" y="96334"/>
                          <a:pt x="315977" y="92481"/>
                          <a:pt x="317904" y="86701"/>
                        </a:cubicBezTo>
                        <a:cubicBezTo>
                          <a:pt x="317904" y="84774"/>
                          <a:pt x="319830" y="80921"/>
                          <a:pt x="319830" y="78994"/>
                        </a:cubicBezTo>
                        <a:cubicBezTo>
                          <a:pt x="319830" y="78994"/>
                          <a:pt x="319830" y="78994"/>
                          <a:pt x="319830" y="78994"/>
                        </a:cubicBezTo>
                        <a:cubicBezTo>
                          <a:pt x="319830" y="78994"/>
                          <a:pt x="319830" y="78994"/>
                          <a:pt x="319830" y="78994"/>
                        </a:cubicBezTo>
                        <a:cubicBezTo>
                          <a:pt x="319830" y="78994"/>
                          <a:pt x="319830" y="77068"/>
                          <a:pt x="319830" y="77068"/>
                        </a:cubicBezTo>
                        <a:cubicBezTo>
                          <a:pt x="321757" y="71288"/>
                          <a:pt x="323684" y="63581"/>
                          <a:pt x="323684" y="57801"/>
                        </a:cubicBezTo>
                        <a:cubicBezTo>
                          <a:pt x="325610" y="55874"/>
                          <a:pt x="323684" y="53947"/>
                          <a:pt x="323684" y="50094"/>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5" name="任意多边形: 形状 224">
                    <a:extLst>
                      <a:ext uri="{FF2B5EF4-FFF2-40B4-BE49-F238E27FC236}">
                        <a16:creationId xmlns:a16="http://schemas.microsoft.com/office/drawing/2014/main" id="{2D000BC4-512A-4956-8020-862EA583F7E3}"/>
                      </a:ext>
                    </a:extLst>
                  </p:cNvPr>
                  <p:cNvSpPr/>
                  <p:nvPr/>
                </p:nvSpPr>
                <p:spPr>
                  <a:xfrm>
                    <a:off x="5601069" y="3504847"/>
                    <a:ext cx="300563" cy="115601"/>
                  </a:xfrm>
                  <a:custGeom>
                    <a:avLst/>
                    <a:gdLst>
                      <a:gd name="connsiteX0" fmla="*/ 290930 w 300563"/>
                      <a:gd name="connsiteY0" fmla="*/ 32754 h 115601"/>
                      <a:gd name="connsiteX1" fmla="*/ 277443 w 300563"/>
                      <a:gd name="connsiteY1" fmla="*/ 28900 h 115601"/>
                      <a:gd name="connsiteX2" fmla="*/ 267810 w 300563"/>
                      <a:gd name="connsiteY2" fmla="*/ 26974 h 115601"/>
                      <a:gd name="connsiteX3" fmla="*/ 263956 w 300563"/>
                      <a:gd name="connsiteY3" fmla="*/ 26974 h 115601"/>
                      <a:gd name="connsiteX4" fmla="*/ 256250 w 300563"/>
                      <a:gd name="connsiteY4" fmla="*/ 25047 h 115601"/>
                      <a:gd name="connsiteX5" fmla="*/ 252396 w 300563"/>
                      <a:gd name="connsiteY5" fmla="*/ 23120 h 115601"/>
                      <a:gd name="connsiteX6" fmla="*/ 246616 w 300563"/>
                      <a:gd name="connsiteY6" fmla="*/ 19267 h 115601"/>
                      <a:gd name="connsiteX7" fmla="*/ 217716 w 300563"/>
                      <a:gd name="connsiteY7" fmla="*/ 7707 h 115601"/>
                      <a:gd name="connsiteX8" fmla="*/ 159915 w 300563"/>
                      <a:gd name="connsiteY8" fmla="*/ 0 h 115601"/>
                      <a:gd name="connsiteX9" fmla="*/ 80921 w 300563"/>
                      <a:gd name="connsiteY9" fmla="*/ 7707 h 115601"/>
                      <a:gd name="connsiteX10" fmla="*/ 3853 w 300563"/>
                      <a:gd name="connsiteY10" fmla="*/ 26974 h 115601"/>
                      <a:gd name="connsiteX11" fmla="*/ 0 w 300563"/>
                      <a:gd name="connsiteY11" fmla="*/ 28900 h 115601"/>
                      <a:gd name="connsiteX12" fmla="*/ 38534 w 300563"/>
                      <a:gd name="connsiteY12" fmla="*/ 77068 h 115601"/>
                      <a:gd name="connsiteX13" fmla="*/ 46241 w 300563"/>
                      <a:gd name="connsiteY13" fmla="*/ 82848 h 115601"/>
                      <a:gd name="connsiteX14" fmla="*/ 138722 w 300563"/>
                      <a:gd name="connsiteY14" fmla="*/ 115601 h 115601"/>
                      <a:gd name="connsiteX15" fmla="*/ 150282 w 300563"/>
                      <a:gd name="connsiteY15" fmla="*/ 115601 h 115601"/>
                      <a:gd name="connsiteX16" fmla="*/ 173402 w 300563"/>
                      <a:gd name="connsiteY16" fmla="*/ 113675 h 115601"/>
                      <a:gd name="connsiteX17" fmla="*/ 196522 w 300563"/>
                      <a:gd name="connsiteY17" fmla="*/ 109821 h 115601"/>
                      <a:gd name="connsiteX18" fmla="*/ 229276 w 300563"/>
                      <a:gd name="connsiteY18" fmla="*/ 102114 h 115601"/>
                      <a:gd name="connsiteX19" fmla="*/ 229276 w 300563"/>
                      <a:gd name="connsiteY19" fmla="*/ 102114 h 115601"/>
                      <a:gd name="connsiteX20" fmla="*/ 244689 w 300563"/>
                      <a:gd name="connsiteY20" fmla="*/ 98261 h 115601"/>
                      <a:gd name="connsiteX21" fmla="*/ 252396 w 300563"/>
                      <a:gd name="connsiteY21" fmla="*/ 96334 h 115601"/>
                      <a:gd name="connsiteX22" fmla="*/ 256250 w 300563"/>
                      <a:gd name="connsiteY22" fmla="*/ 94408 h 115601"/>
                      <a:gd name="connsiteX23" fmla="*/ 281297 w 300563"/>
                      <a:gd name="connsiteY23" fmla="*/ 82848 h 115601"/>
                      <a:gd name="connsiteX24" fmla="*/ 292857 w 300563"/>
                      <a:gd name="connsiteY24" fmla="*/ 63581 h 115601"/>
                      <a:gd name="connsiteX25" fmla="*/ 294783 w 300563"/>
                      <a:gd name="connsiteY25" fmla="*/ 59727 h 115601"/>
                      <a:gd name="connsiteX26" fmla="*/ 298637 w 300563"/>
                      <a:gd name="connsiteY26" fmla="*/ 44314 h 115601"/>
                      <a:gd name="connsiteX27" fmla="*/ 300563 w 300563"/>
                      <a:gd name="connsiteY27" fmla="*/ 36607 h 115601"/>
                      <a:gd name="connsiteX28" fmla="*/ 290930 w 300563"/>
                      <a:gd name="connsiteY28" fmla="*/ 32754 h 11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63" h="115601">
                        <a:moveTo>
                          <a:pt x="290930" y="32754"/>
                        </a:moveTo>
                        <a:cubicBezTo>
                          <a:pt x="287077" y="30827"/>
                          <a:pt x="281297" y="30827"/>
                          <a:pt x="277443" y="28900"/>
                        </a:cubicBezTo>
                        <a:cubicBezTo>
                          <a:pt x="273590" y="28900"/>
                          <a:pt x="271663" y="26974"/>
                          <a:pt x="267810" y="26974"/>
                        </a:cubicBezTo>
                        <a:cubicBezTo>
                          <a:pt x="265883" y="26974"/>
                          <a:pt x="265883" y="26974"/>
                          <a:pt x="263956" y="26974"/>
                        </a:cubicBezTo>
                        <a:cubicBezTo>
                          <a:pt x="262030" y="26974"/>
                          <a:pt x="258176" y="25047"/>
                          <a:pt x="256250" y="25047"/>
                        </a:cubicBezTo>
                        <a:cubicBezTo>
                          <a:pt x="254323" y="25047"/>
                          <a:pt x="254323" y="23120"/>
                          <a:pt x="252396" y="23120"/>
                        </a:cubicBezTo>
                        <a:cubicBezTo>
                          <a:pt x="250470" y="21194"/>
                          <a:pt x="248543" y="21194"/>
                          <a:pt x="246616" y="19267"/>
                        </a:cubicBezTo>
                        <a:cubicBezTo>
                          <a:pt x="236983" y="15413"/>
                          <a:pt x="227349" y="11560"/>
                          <a:pt x="217716" y="7707"/>
                        </a:cubicBezTo>
                        <a:cubicBezTo>
                          <a:pt x="198449" y="1927"/>
                          <a:pt x="179182" y="0"/>
                          <a:pt x="159915" y="0"/>
                        </a:cubicBezTo>
                        <a:cubicBezTo>
                          <a:pt x="132942" y="0"/>
                          <a:pt x="107895" y="1927"/>
                          <a:pt x="80921" y="7707"/>
                        </a:cubicBezTo>
                        <a:cubicBezTo>
                          <a:pt x="55874" y="13487"/>
                          <a:pt x="28900" y="19267"/>
                          <a:pt x="3853" y="26974"/>
                        </a:cubicBezTo>
                        <a:cubicBezTo>
                          <a:pt x="1927" y="26974"/>
                          <a:pt x="1927" y="28900"/>
                          <a:pt x="0" y="28900"/>
                        </a:cubicBezTo>
                        <a:cubicBezTo>
                          <a:pt x="9633" y="46240"/>
                          <a:pt x="23120" y="63581"/>
                          <a:pt x="38534" y="77068"/>
                        </a:cubicBezTo>
                        <a:cubicBezTo>
                          <a:pt x="40460" y="78994"/>
                          <a:pt x="44314" y="80921"/>
                          <a:pt x="46241" y="82848"/>
                        </a:cubicBezTo>
                        <a:cubicBezTo>
                          <a:pt x="73214" y="104041"/>
                          <a:pt x="105968" y="113675"/>
                          <a:pt x="138722" y="115601"/>
                        </a:cubicBezTo>
                        <a:cubicBezTo>
                          <a:pt x="142575" y="115601"/>
                          <a:pt x="146428" y="115601"/>
                          <a:pt x="150282" y="115601"/>
                        </a:cubicBezTo>
                        <a:cubicBezTo>
                          <a:pt x="157988" y="115601"/>
                          <a:pt x="165695" y="115601"/>
                          <a:pt x="173402" y="113675"/>
                        </a:cubicBezTo>
                        <a:cubicBezTo>
                          <a:pt x="181109" y="113675"/>
                          <a:pt x="188816" y="111748"/>
                          <a:pt x="196522" y="109821"/>
                        </a:cubicBezTo>
                        <a:cubicBezTo>
                          <a:pt x="208082" y="107895"/>
                          <a:pt x="217716" y="104041"/>
                          <a:pt x="229276" y="102114"/>
                        </a:cubicBezTo>
                        <a:lnTo>
                          <a:pt x="229276" y="102114"/>
                        </a:lnTo>
                        <a:cubicBezTo>
                          <a:pt x="235056" y="100188"/>
                          <a:pt x="240836" y="100188"/>
                          <a:pt x="244689" y="98261"/>
                        </a:cubicBezTo>
                        <a:cubicBezTo>
                          <a:pt x="246616" y="98261"/>
                          <a:pt x="250470" y="96334"/>
                          <a:pt x="252396" y="96334"/>
                        </a:cubicBezTo>
                        <a:cubicBezTo>
                          <a:pt x="254323" y="96334"/>
                          <a:pt x="254323" y="96334"/>
                          <a:pt x="256250" y="94408"/>
                        </a:cubicBezTo>
                        <a:cubicBezTo>
                          <a:pt x="265883" y="92481"/>
                          <a:pt x="273590" y="88628"/>
                          <a:pt x="281297" y="82848"/>
                        </a:cubicBezTo>
                        <a:cubicBezTo>
                          <a:pt x="287077" y="77068"/>
                          <a:pt x="290930" y="69361"/>
                          <a:pt x="292857" y="63581"/>
                        </a:cubicBezTo>
                        <a:cubicBezTo>
                          <a:pt x="292857" y="61654"/>
                          <a:pt x="292857" y="61654"/>
                          <a:pt x="294783" y="59727"/>
                        </a:cubicBezTo>
                        <a:cubicBezTo>
                          <a:pt x="296710" y="53947"/>
                          <a:pt x="296710" y="50094"/>
                          <a:pt x="298637" y="44314"/>
                        </a:cubicBezTo>
                        <a:cubicBezTo>
                          <a:pt x="298637" y="42387"/>
                          <a:pt x="300563" y="38534"/>
                          <a:pt x="300563" y="36607"/>
                        </a:cubicBezTo>
                        <a:cubicBezTo>
                          <a:pt x="296710" y="34680"/>
                          <a:pt x="292857" y="34680"/>
                          <a:pt x="290930" y="32754"/>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6" name="任意多边形: 形状 225">
                    <a:extLst>
                      <a:ext uri="{FF2B5EF4-FFF2-40B4-BE49-F238E27FC236}">
                        <a16:creationId xmlns:a16="http://schemas.microsoft.com/office/drawing/2014/main" id="{BBDB2630-89BB-4EC3-A939-2702DA7F87B9}"/>
                      </a:ext>
                    </a:extLst>
                  </p:cNvPr>
                  <p:cNvSpPr/>
                  <p:nvPr/>
                </p:nvSpPr>
                <p:spPr>
                  <a:xfrm>
                    <a:off x="5639603" y="3541454"/>
                    <a:ext cx="254322" cy="78994"/>
                  </a:xfrm>
                  <a:custGeom>
                    <a:avLst/>
                    <a:gdLst>
                      <a:gd name="connsiteX0" fmla="*/ 248543 w 254322"/>
                      <a:gd name="connsiteY0" fmla="*/ 23120 h 78994"/>
                      <a:gd name="connsiteX1" fmla="*/ 248543 w 254322"/>
                      <a:gd name="connsiteY1" fmla="*/ 23120 h 78994"/>
                      <a:gd name="connsiteX2" fmla="*/ 240836 w 254322"/>
                      <a:gd name="connsiteY2" fmla="*/ 21194 h 78994"/>
                      <a:gd name="connsiteX3" fmla="*/ 231203 w 254322"/>
                      <a:gd name="connsiteY3" fmla="*/ 19267 h 78994"/>
                      <a:gd name="connsiteX4" fmla="*/ 223496 w 254322"/>
                      <a:gd name="connsiteY4" fmla="*/ 17340 h 78994"/>
                      <a:gd name="connsiteX5" fmla="*/ 219643 w 254322"/>
                      <a:gd name="connsiteY5" fmla="*/ 15414 h 78994"/>
                      <a:gd name="connsiteX6" fmla="*/ 215789 w 254322"/>
                      <a:gd name="connsiteY6" fmla="*/ 15414 h 78994"/>
                      <a:gd name="connsiteX7" fmla="*/ 208082 w 254322"/>
                      <a:gd name="connsiteY7" fmla="*/ 11560 h 78994"/>
                      <a:gd name="connsiteX8" fmla="*/ 186889 w 254322"/>
                      <a:gd name="connsiteY8" fmla="*/ 3853 h 78994"/>
                      <a:gd name="connsiteX9" fmla="*/ 165695 w 254322"/>
                      <a:gd name="connsiteY9" fmla="*/ 0 h 78994"/>
                      <a:gd name="connsiteX10" fmla="*/ 165695 w 254322"/>
                      <a:gd name="connsiteY10" fmla="*/ 0 h 78994"/>
                      <a:gd name="connsiteX11" fmla="*/ 159915 w 254322"/>
                      <a:gd name="connsiteY11" fmla="*/ 0 h 78994"/>
                      <a:gd name="connsiteX12" fmla="*/ 157988 w 254322"/>
                      <a:gd name="connsiteY12" fmla="*/ 0 h 78994"/>
                      <a:gd name="connsiteX13" fmla="*/ 142575 w 254322"/>
                      <a:gd name="connsiteY13" fmla="*/ 0 h 78994"/>
                      <a:gd name="connsiteX14" fmla="*/ 136795 w 254322"/>
                      <a:gd name="connsiteY14" fmla="*/ 0 h 78994"/>
                      <a:gd name="connsiteX15" fmla="*/ 77068 w 254322"/>
                      <a:gd name="connsiteY15" fmla="*/ 5780 h 78994"/>
                      <a:gd name="connsiteX16" fmla="*/ 77068 w 254322"/>
                      <a:gd name="connsiteY16" fmla="*/ 5780 h 78994"/>
                      <a:gd name="connsiteX17" fmla="*/ 71287 w 254322"/>
                      <a:gd name="connsiteY17" fmla="*/ 5780 h 78994"/>
                      <a:gd name="connsiteX18" fmla="*/ 71287 w 254322"/>
                      <a:gd name="connsiteY18" fmla="*/ 5780 h 78994"/>
                      <a:gd name="connsiteX19" fmla="*/ 17340 w 254322"/>
                      <a:gd name="connsiteY19" fmla="*/ 19267 h 78994"/>
                      <a:gd name="connsiteX20" fmla="*/ 3853 w 254322"/>
                      <a:gd name="connsiteY20" fmla="*/ 23120 h 78994"/>
                      <a:gd name="connsiteX21" fmla="*/ 0 w 254322"/>
                      <a:gd name="connsiteY21" fmla="*/ 26974 h 78994"/>
                      <a:gd name="connsiteX22" fmla="*/ 7707 w 254322"/>
                      <a:gd name="connsiteY22" fmla="*/ 46241 h 78994"/>
                      <a:gd name="connsiteX23" fmla="*/ 100188 w 254322"/>
                      <a:gd name="connsiteY23" fmla="*/ 78994 h 78994"/>
                      <a:gd name="connsiteX24" fmla="*/ 111748 w 254322"/>
                      <a:gd name="connsiteY24" fmla="*/ 78994 h 78994"/>
                      <a:gd name="connsiteX25" fmla="*/ 134868 w 254322"/>
                      <a:gd name="connsiteY25" fmla="*/ 77068 h 78994"/>
                      <a:gd name="connsiteX26" fmla="*/ 157988 w 254322"/>
                      <a:gd name="connsiteY26" fmla="*/ 73214 h 78994"/>
                      <a:gd name="connsiteX27" fmla="*/ 190742 w 254322"/>
                      <a:gd name="connsiteY27" fmla="*/ 65507 h 78994"/>
                      <a:gd name="connsiteX28" fmla="*/ 190742 w 254322"/>
                      <a:gd name="connsiteY28" fmla="*/ 65507 h 78994"/>
                      <a:gd name="connsiteX29" fmla="*/ 206156 w 254322"/>
                      <a:gd name="connsiteY29" fmla="*/ 61654 h 78994"/>
                      <a:gd name="connsiteX30" fmla="*/ 213862 w 254322"/>
                      <a:gd name="connsiteY30" fmla="*/ 59727 h 78994"/>
                      <a:gd name="connsiteX31" fmla="*/ 217716 w 254322"/>
                      <a:gd name="connsiteY31" fmla="*/ 57801 h 78994"/>
                      <a:gd name="connsiteX32" fmla="*/ 242763 w 254322"/>
                      <a:gd name="connsiteY32" fmla="*/ 46241 h 78994"/>
                      <a:gd name="connsiteX33" fmla="*/ 254323 w 254322"/>
                      <a:gd name="connsiteY33" fmla="*/ 26974 h 78994"/>
                      <a:gd name="connsiteX34" fmla="*/ 248543 w 254322"/>
                      <a:gd name="connsiteY34" fmla="*/ 23120 h 7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4322" h="78994">
                        <a:moveTo>
                          <a:pt x="248543" y="23120"/>
                        </a:moveTo>
                        <a:cubicBezTo>
                          <a:pt x="248543" y="23120"/>
                          <a:pt x="248543" y="23120"/>
                          <a:pt x="248543" y="23120"/>
                        </a:cubicBezTo>
                        <a:cubicBezTo>
                          <a:pt x="244689" y="21194"/>
                          <a:pt x="242763" y="21194"/>
                          <a:pt x="240836" y="21194"/>
                        </a:cubicBezTo>
                        <a:cubicBezTo>
                          <a:pt x="236983" y="21194"/>
                          <a:pt x="235056" y="19267"/>
                          <a:pt x="231203" y="19267"/>
                        </a:cubicBezTo>
                        <a:cubicBezTo>
                          <a:pt x="229276" y="19267"/>
                          <a:pt x="227349" y="17340"/>
                          <a:pt x="223496" y="17340"/>
                        </a:cubicBezTo>
                        <a:cubicBezTo>
                          <a:pt x="221569" y="17340"/>
                          <a:pt x="219643" y="17340"/>
                          <a:pt x="219643" y="15414"/>
                        </a:cubicBezTo>
                        <a:cubicBezTo>
                          <a:pt x="217716" y="15414"/>
                          <a:pt x="217716" y="15414"/>
                          <a:pt x="215789" y="15414"/>
                        </a:cubicBezTo>
                        <a:cubicBezTo>
                          <a:pt x="213862" y="13487"/>
                          <a:pt x="210009" y="13487"/>
                          <a:pt x="208082" y="11560"/>
                        </a:cubicBezTo>
                        <a:cubicBezTo>
                          <a:pt x="200376" y="9633"/>
                          <a:pt x="194596" y="5780"/>
                          <a:pt x="186889" y="3853"/>
                        </a:cubicBezTo>
                        <a:cubicBezTo>
                          <a:pt x="179182" y="1927"/>
                          <a:pt x="173402" y="0"/>
                          <a:pt x="165695" y="0"/>
                        </a:cubicBezTo>
                        <a:lnTo>
                          <a:pt x="165695" y="0"/>
                        </a:lnTo>
                        <a:cubicBezTo>
                          <a:pt x="163769" y="0"/>
                          <a:pt x="161842" y="0"/>
                          <a:pt x="159915" y="0"/>
                        </a:cubicBezTo>
                        <a:cubicBezTo>
                          <a:pt x="159915" y="0"/>
                          <a:pt x="157988" y="0"/>
                          <a:pt x="157988" y="0"/>
                        </a:cubicBezTo>
                        <a:cubicBezTo>
                          <a:pt x="152208" y="0"/>
                          <a:pt x="148355" y="0"/>
                          <a:pt x="142575" y="0"/>
                        </a:cubicBezTo>
                        <a:lnTo>
                          <a:pt x="136795" y="0"/>
                        </a:lnTo>
                        <a:cubicBezTo>
                          <a:pt x="115601" y="0"/>
                          <a:pt x="96334" y="1927"/>
                          <a:pt x="77068" y="5780"/>
                        </a:cubicBezTo>
                        <a:lnTo>
                          <a:pt x="77068" y="5780"/>
                        </a:lnTo>
                        <a:cubicBezTo>
                          <a:pt x="75141" y="5780"/>
                          <a:pt x="73214" y="5780"/>
                          <a:pt x="71287" y="5780"/>
                        </a:cubicBezTo>
                        <a:lnTo>
                          <a:pt x="71287" y="5780"/>
                        </a:lnTo>
                        <a:cubicBezTo>
                          <a:pt x="53947" y="9633"/>
                          <a:pt x="34680" y="13487"/>
                          <a:pt x="17340" y="19267"/>
                        </a:cubicBezTo>
                        <a:cubicBezTo>
                          <a:pt x="13487" y="21194"/>
                          <a:pt x="7707" y="21194"/>
                          <a:pt x="3853" y="23120"/>
                        </a:cubicBezTo>
                        <a:cubicBezTo>
                          <a:pt x="1927" y="23120"/>
                          <a:pt x="0" y="25047"/>
                          <a:pt x="0" y="26974"/>
                        </a:cubicBezTo>
                        <a:cubicBezTo>
                          <a:pt x="1927" y="32754"/>
                          <a:pt x="3853" y="40461"/>
                          <a:pt x="7707" y="46241"/>
                        </a:cubicBezTo>
                        <a:cubicBezTo>
                          <a:pt x="34680" y="67434"/>
                          <a:pt x="67434" y="77068"/>
                          <a:pt x="100188" y="78994"/>
                        </a:cubicBezTo>
                        <a:cubicBezTo>
                          <a:pt x="104041" y="78994"/>
                          <a:pt x="107895" y="78994"/>
                          <a:pt x="111748" y="78994"/>
                        </a:cubicBezTo>
                        <a:cubicBezTo>
                          <a:pt x="119455" y="78994"/>
                          <a:pt x="127161" y="78994"/>
                          <a:pt x="134868" y="77068"/>
                        </a:cubicBezTo>
                        <a:cubicBezTo>
                          <a:pt x="142575" y="77068"/>
                          <a:pt x="150282" y="75141"/>
                          <a:pt x="157988" y="73214"/>
                        </a:cubicBezTo>
                        <a:cubicBezTo>
                          <a:pt x="169549" y="71288"/>
                          <a:pt x="179182" y="67434"/>
                          <a:pt x="190742" y="65507"/>
                        </a:cubicBezTo>
                        <a:lnTo>
                          <a:pt x="190742" y="65507"/>
                        </a:lnTo>
                        <a:cubicBezTo>
                          <a:pt x="196522" y="63581"/>
                          <a:pt x="202302" y="63581"/>
                          <a:pt x="206156" y="61654"/>
                        </a:cubicBezTo>
                        <a:cubicBezTo>
                          <a:pt x="208082" y="61654"/>
                          <a:pt x="211936" y="59727"/>
                          <a:pt x="213862" y="59727"/>
                        </a:cubicBezTo>
                        <a:cubicBezTo>
                          <a:pt x="215789" y="59727"/>
                          <a:pt x="215789" y="59727"/>
                          <a:pt x="217716" y="57801"/>
                        </a:cubicBezTo>
                        <a:cubicBezTo>
                          <a:pt x="227349" y="55874"/>
                          <a:pt x="235056" y="52021"/>
                          <a:pt x="242763" y="46241"/>
                        </a:cubicBezTo>
                        <a:cubicBezTo>
                          <a:pt x="248543" y="40461"/>
                          <a:pt x="252396" y="34680"/>
                          <a:pt x="254323" y="26974"/>
                        </a:cubicBezTo>
                        <a:cubicBezTo>
                          <a:pt x="252396" y="25047"/>
                          <a:pt x="250470" y="23120"/>
                          <a:pt x="248543" y="23120"/>
                        </a:cubicBezTo>
                        <a:close/>
                      </a:path>
                    </a:pathLst>
                  </a:custGeom>
                  <a:solidFill>
                    <a:srgbClr val="FF9FA8"/>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18" name="图形 1">
                  <a:extLst>
                    <a:ext uri="{FF2B5EF4-FFF2-40B4-BE49-F238E27FC236}">
                      <a16:creationId xmlns:a16="http://schemas.microsoft.com/office/drawing/2014/main" id="{163898B7-BCB5-4520-AAC2-24DAEFB00BC4}"/>
                    </a:ext>
                  </a:extLst>
                </p:cNvPr>
                <p:cNvGrpSpPr/>
                <p:nvPr/>
              </p:nvGrpSpPr>
              <p:grpSpPr>
                <a:xfrm>
                  <a:off x="6255845" y="3423926"/>
                  <a:ext cx="343248" cy="196522"/>
                  <a:chOff x="6255845" y="3423926"/>
                  <a:chExt cx="343248" cy="196522"/>
                </a:xfrm>
              </p:grpSpPr>
              <p:sp>
                <p:nvSpPr>
                  <p:cNvPr id="219" name="任意多边形: 形状 218">
                    <a:extLst>
                      <a:ext uri="{FF2B5EF4-FFF2-40B4-BE49-F238E27FC236}">
                        <a16:creationId xmlns:a16="http://schemas.microsoft.com/office/drawing/2014/main" id="{9F904B92-88DB-4E7C-8477-9C60E25DDA48}"/>
                      </a:ext>
                    </a:extLst>
                  </p:cNvPr>
                  <p:cNvSpPr/>
                  <p:nvPr/>
                </p:nvSpPr>
                <p:spPr>
                  <a:xfrm>
                    <a:off x="6255845" y="3423926"/>
                    <a:ext cx="343248" cy="196522"/>
                  </a:xfrm>
                  <a:custGeom>
                    <a:avLst/>
                    <a:gdLst>
                      <a:gd name="connsiteX0" fmla="*/ 2225 w 343248"/>
                      <a:gd name="connsiteY0" fmla="*/ 77068 h 196522"/>
                      <a:gd name="connsiteX1" fmla="*/ 8005 w 343248"/>
                      <a:gd name="connsiteY1" fmla="*/ 96334 h 196522"/>
                      <a:gd name="connsiteX2" fmla="*/ 13785 w 343248"/>
                      <a:gd name="connsiteY2" fmla="*/ 117528 h 196522"/>
                      <a:gd name="connsiteX3" fmla="*/ 15712 w 343248"/>
                      <a:gd name="connsiteY3" fmla="*/ 125235 h 196522"/>
                      <a:gd name="connsiteX4" fmla="*/ 19565 w 343248"/>
                      <a:gd name="connsiteY4" fmla="*/ 140648 h 196522"/>
                      <a:gd name="connsiteX5" fmla="*/ 21492 w 343248"/>
                      <a:gd name="connsiteY5" fmla="*/ 144502 h 196522"/>
                      <a:gd name="connsiteX6" fmla="*/ 33052 w 343248"/>
                      <a:gd name="connsiteY6" fmla="*/ 163769 h 196522"/>
                      <a:gd name="connsiteX7" fmla="*/ 58099 w 343248"/>
                      <a:gd name="connsiteY7" fmla="*/ 175329 h 196522"/>
                      <a:gd name="connsiteX8" fmla="*/ 61952 w 343248"/>
                      <a:gd name="connsiteY8" fmla="*/ 177255 h 196522"/>
                      <a:gd name="connsiteX9" fmla="*/ 69659 w 343248"/>
                      <a:gd name="connsiteY9" fmla="*/ 179182 h 196522"/>
                      <a:gd name="connsiteX10" fmla="*/ 85072 w 343248"/>
                      <a:gd name="connsiteY10" fmla="*/ 183035 h 196522"/>
                      <a:gd name="connsiteX11" fmla="*/ 85072 w 343248"/>
                      <a:gd name="connsiteY11" fmla="*/ 183035 h 196522"/>
                      <a:gd name="connsiteX12" fmla="*/ 117826 w 343248"/>
                      <a:gd name="connsiteY12" fmla="*/ 190742 h 196522"/>
                      <a:gd name="connsiteX13" fmla="*/ 140946 w 343248"/>
                      <a:gd name="connsiteY13" fmla="*/ 194596 h 196522"/>
                      <a:gd name="connsiteX14" fmla="*/ 164067 w 343248"/>
                      <a:gd name="connsiteY14" fmla="*/ 196522 h 196522"/>
                      <a:gd name="connsiteX15" fmla="*/ 175627 w 343248"/>
                      <a:gd name="connsiteY15" fmla="*/ 196522 h 196522"/>
                      <a:gd name="connsiteX16" fmla="*/ 268108 w 343248"/>
                      <a:gd name="connsiteY16" fmla="*/ 163769 h 196522"/>
                      <a:gd name="connsiteX17" fmla="*/ 275815 w 343248"/>
                      <a:gd name="connsiteY17" fmla="*/ 157989 h 196522"/>
                      <a:gd name="connsiteX18" fmla="*/ 314348 w 343248"/>
                      <a:gd name="connsiteY18" fmla="*/ 109821 h 196522"/>
                      <a:gd name="connsiteX19" fmla="*/ 333615 w 343248"/>
                      <a:gd name="connsiteY19" fmla="*/ 71288 h 196522"/>
                      <a:gd name="connsiteX20" fmla="*/ 343249 w 343248"/>
                      <a:gd name="connsiteY20" fmla="*/ 42387 h 196522"/>
                      <a:gd name="connsiteX21" fmla="*/ 339395 w 343248"/>
                      <a:gd name="connsiteY21" fmla="*/ 36607 h 196522"/>
                      <a:gd name="connsiteX22" fmla="*/ 322055 w 343248"/>
                      <a:gd name="connsiteY22" fmla="*/ 30827 h 196522"/>
                      <a:gd name="connsiteX23" fmla="*/ 320129 w 343248"/>
                      <a:gd name="connsiteY23" fmla="*/ 30827 h 196522"/>
                      <a:gd name="connsiteX24" fmla="*/ 320129 w 343248"/>
                      <a:gd name="connsiteY24" fmla="*/ 30827 h 196522"/>
                      <a:gd name="connsiteX25" fmla="*/ 312422 w 343248"/>
                      <a:gd name="connsiteY25" fmla="*/ 26974 h 196522"/>
                      <a:gd name="connsiteX26" fmla="*/ 235354 w 343248"/>
                      <a:gd name="connsiteY26" fmla="*/ 7707 h 196522"/>
                      <a:gd name="connsiteX27" fmla="*/ 156360 w 343248"/>
                      <a:gd name="connsiteY27" fmla="*/ 0 h 196522"/>
                      <a:gd name="connsiteX28" fmla="*/ 98559 w 343248"/>
                      <a:gd name="connsiteY28" fmla="*/ 7707 h 196522"/>
                      <a:gd name="connsiteX29" fmla="*/ 69659 w 343248"/>
                      <a:gd name="connsiteY29" fmla="*/ 19267 h 196522"/>
                      <a:gd name="connsiteX30" fmla="*/ 63879 w 343248"/>
                      <a:gd name="connsiteY30" fmla="*/ 23120 h 196522"/>
                      <a:gd name="connsiteX31" fmla="*/ 60026 w 343248"/>
                      <a:gd name="connsiteY31" fmla="*/ 25047 h 196522"/>
                      <a:gd name="connsiteX32" fmla="*/ 52319 w 343248"/>
                      <a:gd name="connsiteY32" fmla="*/ 26974 h 196522"/>
                      <a:gd name="connsiteX33" fmla="*/ 48465 w 343248"/>
                      <a:gd name="connsiteY33" fmla="*/ 26974 h 196522"/>
                      <a:gd name="connsiteX34" fmla="*/ 38832 w 343248"/>
                      <a:gd name="connsiteY34" fmla="*/ 28900 h 196522"/>
                      <a:gd name="connsiteX35" fmla="*/ 25345 w 343248"/>
                      <a:gd name="connsiteY35" fmla="*/ 32754 h 196522"/>
                      <a:gd name="connsiteX36" fmla="*/ 15712 w 343248"/>
                      <a:gd name="connsiteY36" fmla="*/ 36607 h 196522"/>
                      <a:gd name="connsiteX37" fmla="*/ 15712 w 343248"/>
                      <a:gd name="connsiteY37" fmla="*/ 36607 h 196522"/>
                      <a:gd name="connsiteX38" fmla="*/ 4151 w 343248"/>
                      <a:gd name="connsiteY38" fmla="*/ 46241 h 196522"/>
                      <a:gd name="connsiteX39" fmla="*/ 2225 w 343248"/>
                      <a:gd name="connsiteY39" fmla="*/ 50094 h 196522"/>
                      <a:gd name="connsiteX40" fmla="*/ 2225 w 343248"/>
                      <a:gd name="connsiteY40" fmla="*/ 77068 h 19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43248" h="196522">
                        <a:moveTo>
                          <a:pt x="2225" y="77068"/>
                        </a:moveTo>
                        <a:lnTo>
                          <a:pt x="8005" y="96334"/>
                        </a:lnTo>
                        <a:cubicBezTo>
                          <a:pt x="9932" y="104041"/>
                          <a:pt x="11858" y="109821"/>
                          <a:pt x="13785" y="117528"/>
                        </a:cubicBezTo>
                        <a:cubicBezTo>
                          <a:pt x="13785" y="119455"/>
                          <a:pt x="15712" y="123308"/>
                          <a:pt x="15712" y="125235"/>
                        </a:cubicBezTo>
                        <a:cubicBezTo>
                          <a:pt x="17638" y="131015"/>
                          <a:pt x="17638" y="134868"/>
                          <a:pt x="19565" y="140648"/>
                        </a:cubicBezTo>
                        <a:cubicBezTo>
                          <a:pt x="19565" y="142575"/>
                          <a:pt x="19565" y="142575"/>
                          <a:pt x="21492" y="144502"/>
                        </a:cubicBezTo>
                        <a:cubicBezTo>
                          <a:pt x="23418" y="152208"/>
                          <a:pt x="27272" y="159915"/>
                          <a:pt x="33052" y="163769"/>
                        </a:cubicBezTo>
                        <a:cubicBezTo>
                          <a:pt x="40759" y="169549"/>
                          <a:pt x="48465" y="171475"/>
                          <a:pt x="58099" y="175329"/>
                        </a:cubicBezTo>
                        <a:cubicBezTo>
                          <a:pt x="60026" y="175329"/>
                          <a:pt x="60026" y="175329"/>
                          <a:pt x="61952" y="177255"/>
                        </a:cubicBezTo>
                        <a:cubicBezTo>
                          <a:pt x="63879" y="177255"/>
                          <a:pt x="65805" y="179182"/>
                          <a:pt x="69659" y="179182"/>
                        </a:cubicBezTo>
                        <a:cubicBezTo>
                          <a:pt x="75439" y="181109"/>
                          <a:pt x="79292" y="183035"/>
                          <a:pt x="85072" y="183035"/>
                        </a:cubicBezTo>
                        <a:lnTo>
                          <a:pt x="85072" y="183035"/>
                        </a:lnTo>
                        <a:cubicBezTo>
                          <a:pt x="96633" y="186889"/>
                          <a:pt x="106266" y="188816"/>
                          <a:pt x="117826" y="190742"/>
                        </a:cubicBezTo>
                        <a:cubicBezTo>
                          <a:pt x="125533" y="192669"/>
                          <a:pt x="133239" y="192669"/>
                          <a:pt x="140946" y="194596"/>
                        </a:cubicBezTo>
                        <a:cubicBezTo>
                          <a:pt x="148653" y="194596"/>
                          <a:pt x="156360" y="196522"/>
                          <a:pt x="164067" y="196522"/>
                        </a:cubicBezTo>
                        <a:cubicBezTo>
                          <a:pt x="167920" y="196522"/>
                          <a:pt x="171773" y="196522"/>
                          <a:pt x="175627" y="196522"/>
                        </a:cubicBezTo>
                        <a:cubicBezTo>
                          <a:pt x="210307" y="196522"/>
                          <a:pt x="241134" y="184962"/>
                          <a:pt x="268108" y="163769"/>
                        </a:cubicBezTo>
                        <a:cubicBezTo>
                          <a:pt x="270034" y="161842"/>
                          <a:pt x="273888" y="159915"/>
                          <a:pt x="275815" y="157989"/>
                        </a:cubicBezTo>
                        <a:cubicBezTo>
                          <a:pt x="291228" y="144502"/>
                          <a:pt x="304715" y="127161"/>
                          <a:pt x="314348" y="109821"/>
                        </a:cubicBezTo>
                        <a:cubicBezTo>
                          <a:pt x="322055" y="98261"/>
                          <a:pt x="327835" y="84774"/>
                          <a:pt x="333615" y="71288"/>
                        </a:cubicBezTo>
                        <a:cubicBezTo>
                          <a:pt x="337469" y="61654"/>
                          <a:pt x="339395" y="52021"/>
                          <a:pt x="343249" y="42387"/>
                        </a:cubicBezTo>
                        <a:cubicBezTo>
                          <a:pt x="343249" y="40460"/>
                          <a:pt x="341322" y="36607"/>
                          <a:pt x="339395" y="36607"/>
                        </a:cubicBezTo>
                        <a:cubicBezTo>
                          <a:pt x="333615" y="34680"/>
                          <a:pt x="327835" y="32754"/>
                          <a:pt x="322055" y="30827"/>
                        </a:cubicBezTo>
                        <a:cubicBezTo>
                          <a:pt x="322055" y="30827"/>
                          <a:pt x="320129" y="30827"/>
                          <a:pt x="320129" y="30827"/>
                        </a:cubicBezTo>
                        <a:lnTo>
                          <a:pt x="320129" y="30827"/>
                        </a:lnTo>
                        <a:cubicBezTo>
                          <a:pt x="316275" y="28900"/>
                          <a:pt x="314348" y="28900"/>
                          <a:pt x="312422" y="26974"/>
                        </a:cubicBezTo>
                        <a:cubicBezTo>
                          <a:pt x="287375" y="19267"/>
                          <a:pt x="262328" y="11560"/>
                          <a:pt x="235354" y="7707"/>
                        </a:cubicBezTo>
                        <a:cubicBezTo>
                          <a:pt x="210307" y="1927"/>
                          <a:pt x="183333" y="0"/>
                          <a:pt x="156360" y="0"/>
                        </a:cubicBezTo>
                        <a:cubicBezTo>
                          <a:pt x="137093" y="0"/>
                          <a:pt x="117826" y="1927"/>
                          <a:pt x="98559" y="7707"/>
                        </a:cubicBezTo>
                        <a:cubicBezTo>
                          <a:pt x="88926" y="11560"/>
                          <a:pt x="79292" y="13487"/>
                          <a:pt x="69659" y="19267"/>
                        </a:cubicBezTo>
                        <a:cubicBezTo>
                          <a:pt x="67732" y="21194"/>
                          <a:pt x="65805" y="21194"/>
                          <a:pt x="63879" y="23120"/>
                        </a:cubicBezTo>
                        <a:cubicBezTo>
                          <a:pt x="61952" y="23120"/>
                          <a:pt x="60026" y="25047"/>
                          <a:pt x="60026" y="25047"/>
                        </a:cubicBezTo>
                        <a:cubicBezTo>
                          <a:pt x="58099" y="25047"/>
                          <a:pt x="54245" y="26974"/>
                          <a:pt x="52319" y="26974"/>
                        </a:cubicBezTo>
                        <a:cubicBezTo>
                          <a:pt x="50392" y="26974"/>
                          <a:pt x="50392" y="26974"/>
                          <a:pt x="48465" y="26974"/>
                        </a:cubicBezTo>
                        <a:cubicBezTo>
                          <a:pt x="46538" y="26974"/>
                          <a:pt x="42685" y="28900"/>
                          <a:pt x="38832" y="28900"/>
                        </a:cubicBezTo>
                        <a:cubicBezTo>
                          <a:pt x="34979" y="30827"/>
                          <a:pt x="29198" y="30827"/>
                          <a:pt x="25345" y="32754"/>
                        </a:cubicBezTo>
                        <a:cubicBezTo>
                          <a:pt x="21492" y="32754"/>
                          <a:pt x="17638" y="34680"/>
                          <a:pt x="15712" y="36607"/>
                        </a:cubicBezTo>
                        <a:cubicBezTo>
                          <a:pt x="15712" y="36607"/>
                          <a:pt x="15712" y="36607"/>
                          <a:pt x="15712" y="36607"/>
                        </a:cubicBezTo>
                        <a:cubicBezTo>
                          <a:pt x="9932" y="38534"/>
                          <a:pt x="6078" y="42387"/>
                          <a:pt x="4151" y="46241"/>
                        </a:cubicBezTo>
                        <a:cubicBezTo>
                          <a:pt x="4151" y="48167"/>
                          <a:pt x="2225" y="48167"/>
                          <a:pt x="2225" y="50094"/>
                        </a:cubicBezTo>
                        <a:cubicBezTo>
                          <a:pt x="-1629" y="57801"/>
                          <a:pt x="298" y="67434"/>
                          <a:pt x="2225" y="77068"/>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0" name="任意多边形: 形状 219">
                    <a:extLst>
                      <a:ext uri="{FF2B5EF4-FFF2-40B4-BE49-F238E27FC236}">
                        <a16:creationId xmlns:a16="http://schemas.microsoft.com/office/drawing/2014/main" id="{2C83EFDA-719C-4FB5-8989-9D4A8A3051D5}"/>
                      </a:ext>
                    </a:extLst>
                  </p:cNvPr>
                  <p:cNvSpPr/>
                  <p:nvPr/>
                </p:nvSpPr>
                <p:spPr>
                  <a:xfrm>
                    <a:off x="6263850" y="3462459"/>
                    <a:ext cx="323683" cy="157988"/>
                  </a:xfrm>
                  <a:custGeom>
                    <a:avLst/>
                    <a:gdLst>
                      <a:gd name="connsiteX0" fmla="*/ 0 w 323683"/>
                      <a:gd name="connsiteY0" fmla="*/ 57801 h 157988"/>
                      <a:gd name="connsiteX1" fmla="*/ 3854 w 323683"/>
                      <a:gd name="connsiteY1" fmla="*/ 77068 h 157988"/>
                      <a:gd name="connsiteX2" fmla="*/ 3854 w 323683"/>
                      <a:gd name="connsiteY2" fmla="*/ 78994 h 157988"/>
                      <a:gd name="connsiteX3" fmla="*/ 3854 w 323683"/>
                      <a:gd name="connsiteY3" fmla="*/ 78994 h 157988"/>
                      <a:gd name="connsiteX4" fmla="*/ 3854 w 323683"/>
                      <a:gd name="connsiteY4" fmla="*/ 78994 h 157988"/>
                      <a:gd name="connsiteX5" fmla="*/ 5780 w 323683"/>
                      <a:gd name="connsiteY5" fmla="*/ 86701 h 157988"/>
                      <a:gd name="connsiteX6" fmla="*/ 9633 w 323683"/>
                      <a:gd name="connsiteY6" fmla="*/ 102115 h 157988"/>
                      <a:gd name="connsiteX7" fmla="*/ 11560 w 323683"/>
                      <a:gd name="connsiteY7" fmla="*/ 105968 h 157988"/>
                      <a:gd name="connsiteX8" fmla="*/ 23120 w 323683"/>
                      <a:gd name="connsiteY8" fmla="*/ 125235 h 157988"/>
                      <a:gd name="connsiteX9" fmla="*/ 48167 w 323683"/>
                      <a:gd name="connsiteY9" fmla="*/ 136795 h 157988"/>
                      <a:gd name="connsiteX10" fmla="*/ 52021 w 323683"/>
                      <a:gd name="connsiteY10" fmla="*/ 138722 h 157988"/>
                      <a:gd name="connsiteX11" fmla="*/ 59727 w 323683"/>
                      <a:gd name="connsiteY11" fmla="*/ 140648 h 157988"/>
                      <a:gd name="connsiteX12" fmla="*/ 75141 w 323683"/>
                      <a:gd name="connsiteY12" fmla="*/ 144502 h 157988"/>
                      <a:gd name="connsiteX13" fmla="*/ 75141 w 323683"/>
                      <a:gd name="connsiteY13" fmla="*/ 144502 h 157988"/>
                      <a:gd name="connsiteX14" fmla="*/ 107895 w 323683"/>
                      <a:gd name="connsiteY14" fmla="*/ 152208 h 157988"/>
                      <a:gd name="connsiteX15" fmla="*/ 131015 w 323683"/>
                      <a:gd name="connsiteY15" fmla="*/ 156062 h 157988"/>
                      <a:gd name="connsiteX16" fmla="*/ 154135 w 323683"/>
                      <a:gd name="connsiteY16" fmla="*/ 157989 h 157988"/>
                      <a:gd name="connsiteX17" fmla="*/ 165695 w 323683"/>
                      <a:gd name="connsiteY17" fmla="*/ 157989 h 157988"/>
                      <a:gd name="connsiteX18" fmla="*/ 258176 w 323683"/>
                      <a:gd name="connsiteY18" fmla="*/ 125235 h 157988"/>
                      <a:gd name="connsiteX19" fmla="*/ 265883 w 323683"/>
                      <a:gd name="connsiteY19" fmla="*/ 119455 h 157988"/>
                      <a:gd name="connsiteX20" fmla="*/ 304417 w 323683"/>
                      <a:gd name="connsiteY20" fmla="*/ 71288 h 157988"/>
                      <a:gd name="connsiteX21" fmla="*/ 323684 w 323683"/>
                      <a:gd name="connsiteY21" fmla="*/ 32754 h 157988"/>
                      <a:gd name="connsiteX22" fmla="*/ 319830 w 323683"/>
                      <a:gd name="connsiteY22" fmla="*/ 30827 h 157988"/>
                      <a:gd name="connsiteX23" fmla="*/ 317904 w 323683"/>
                      <a:gd name="connsiteY23" fmla="*/ 30827 h 157988"/>
                      <a:gd name="connsiteX24" fmla="*/ 317904 w 323683"/>
                      <a:gd name="connsiteY24" fmla="*/ 30827 h 157988"/>
                      <a:gd name="connsiteX25" fmla="*/ 310197 w 323683"/>
                      <a:gd name="connsiteY25" fmla="*/ 26974 h 157988"/>
                      <a:gd name="connsiteX26" fmla="*/ 233129 w 323683"/>
                      <a:gd name="connsiteY26" fmla="*/ 7707 h 157988"/>
                      <a:gd name="connsiteX27" fmla="*/ 154135 w 323683"/>
                      <a:gd name="connsiteY27" fmla="*/ 0 h 157988"/>
                      <a:gd name="connsiteX28" fmla="*/ 96334 w 323683"/>
                      <a:gd name="connsiteY28" fmla="*/ 7707 h 157988"/>
                      <a:gd name="connsiteX29" fmla="*/ 67434 w 323683"/>
                      <a:gd name="connsiteY29" fmla="*/ 19267 h 157988"/>
                      <a:gd name="connsiteX30" fmla="*/ 61654 w 323683"/>
                      <a:gd name="connsiteY30" fmla="*/ 23120 h 157988"/>
                      <a:gd name="connsiteX31" fmla="*/ 57801 w 323683"/>
                      <a:gd name="connsiteY31" fmla="*/ 25047 h 157988"/>
                      <a:gd name="connsiteX32" fmla="*/ 50094 w 323683"/>
                      <a:gd name="connsiteY32" fmla="*/ 26974 h 157988"/>
                      <a:gd name="connsiteX33" fmla="*/ 46241 w 323683"/>
                      <a:gd name="connsiteY33" fmla="*/ 26974 h 157988"/>
                      <a:gd name="connsiteX34" fmla="*/ 36607 w 323683"/>
                      <a:gd name="connsiteY34" fmla="*/ 28900 h 157988"/>
                      <a:gd name="connsiteX35" fmla="*/ 23120 w 323683"/>
                      <a:gd name="connsiteY35" fmla="*/ 32754 h 157988"/>
                      <a:gd name="connsiteX36" fmla="*/ 13487 w 323683"/>
                      <a:gd name="connsiteY36" fmla="*/ 36607 h 157988"/>
                      <a:gd name="connsiteX37" fmla="*/ 13487 w 323683"/>
                      <a:gd name="connsiteY37" fmla="*/ 36607 h 157988"/>
                      <a:gd name="connsiteX38" fmla="*/ 1927 w 323683"/>
                      <a:gd name="connsiteY38" fmla="*/ 46241 h 157988"/>
                      <a:gd name="connsiteX39" fmla="*/ 0 w 323683"/>
                      <a:gd name="connsiteY39" fmla="*/ 50094 h 157988"/>
                      <a:gd name="connsiteX40" fmla="*/ 0 w 323683"/>
                      <a:gd name="connsiteY40" fmla="*/ 57801 h 157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683" h="157988">
                        <a:moveTo>
                          <a:pt x="0" y="57801"/>
                        </a:moveTo>
                        <a:cubicBezTo>
                          <a:pt x="0" y="63581"/>
                          <a:pt x="1927" y="71288"/>
                          <a:pt x="3854" y="77068"/>
                        </a:cubicBezTo>
                        <a:cubicBezTo>
                          <a:pt x="3854" y="77068"/>
                          <a:pt x="3854" y="78994"/>
                          <a:pt x="3854" y="78994"/>
                        </a:cubicBezTo>
                        <a:cubicBezTo>
                          <a:pt x="3854" y="78994"/>
                          <a:pt x="3854" y="78994"/>
                          <a:pt x="3854" y="78994"/>
                        </a:cubicBezTo>
                        <a:cubicBezTo>
                          <a:pt x="3854" y="78994"/>
                          <a:pt x="3854" y="78994"/>
                          <a:pt x="3854" y="78994"/>
                        </a:cubicBezTo>
                        <a:cubicBezTo>
                          <a:pt x="3854" y="80921"/>
                          <a:pt x="5780" y="84774"/>
                          <a:pt x="5780" y="86701"/>
                        </a:cubicBezTo>
                        <a:cubicBezTo>
                          <a:pt x="7707" y="92481"/>
                          <a:pt x="7707" y="96334"/>
                          <a:pt x="9633" y="102115"/>
                        </a:cubicBezTo>
                        <a:cubicBezTo>
                          <a:pt x="9633" y="104041"/>
                          <a:pt x="9633" y="104041"/>
                          <a:pt x="11560" y="105968"/>
                        </a:cubicBezTo>
                        <a:cubicBezTo>
                          <a:pt x="13487" y="113675"/>
                          <a:pt x="17340" y="121381"/>
                          <a:pt x="23120" y="125235"/>
                        </a:cubicBezTo>
                        <a:cubicBezTo>
                          <a:pt x="30827" y="131015"/>
                          <a:pt x="38534" y="132942"/>
                          <a:pt x="48167" y="136795"/>
                        </a:cubicBezTo>
                        <a:cubicBezTo>
                          <a:pt x="50094" y="136795"/>
                          <a:pt x="50094" y="136795"/>
                          <a:pt x="52021" y="138722"/>
                        </a:cubicBezTo>
                        <a:cubicBezTo>
                          <a:pt x="53947" y="138722"/>
                          <a:pt x="55874" y="140648"/>
                          <a:pt x="59727" y="140648"/>
                        </a:cubicBezTo>
                        <a:cubicBezTo>
                          <a:pt x="65508" y="142575"/>
                          <a:pt x="69361" y="144502"/>
                          <a:pt x="75141" y="144502"/>
                        </a:cubicBezTo>
                        <a:lnTo>
                          <a:pt x="75141" y="144502"/>
                        </a:lnTo>
                        <a:cubicBezTo>
                          <a:pt x="86701" y="148355"/>
                          <a:pt x="96334" y="150282"/>
                          <a:pt x="107895" y="152208"/>
                        </a:cubicBezTo>
                        <a:cubicBezTo>
                          <a:pt x="115601" y="154135"/>
                          <a:pt x="123308" y="154135"/>
                          <a:pt x="131015" y="156062"/>
                        </a:cubicBezTo>
                        <a:cubicBezTo>
                          <a:pt x="138722" y="156062"/>
                          <a:pt x="146428" y="157989"/>
                          <a:pt x="154135" y="157989"/>
                        </a:cubicBezTo>
                        <a:cubicBezTo>
                          <a:pt x="157989" y="157989"/>
                          <a:pt x="161842" y="157989"/>
                          <a:pt x="165695" y="157989"/>
                        </a:cubicBezTo>
                        <a:cubicBezTo>
                          <a:pt x="200376" y="157989"/>
                          <a:pt x="231203" y="146428"/>
                          <a:pt x="258176" y="125235"/>
                        </a:cubicBezTo>
                        <a:cubicBezTo>
                          <a:pt x="260103" y="123308"/>
                          <a:pt x="263957" y="121381"/>
                          <a:pt x="265883" y="119455"/>
                        </a:cubicBezTo>
                        <a:cubicBezTo>
                          <a:pt x="281297" y="105968"/>
                          <a:pt x="294783" y="88628"/>
                          <a:pt x="304417" y="71288"/>
                        </a:cubicBezTo>
                        <a:cubicBezTo>
                          <a:pt x="312124" y="59727"/>
                          <a:pt x="317904" y="46241"/>
                          <a:pt x="323684" y="32754"/>
                        </a:cubicBezTo>
                        <a:cubicBezTo>
                          <a:pt x="321757" y="32754"/>
                          <a:pt x="321757" y="32754"/>
                          <a:pt x="319830" y="30827"/>
                        </a:cubicBezTo>
                        <a:cubicBezTo>
                          <a:pt x="319830" y="30827"/>
                          <a:pt x="317904" y="30827"/>
                          <a:pt x="317904" y="30827"/>
                        </a:cubicBezTo>
                        <a:lnTo>
                          <a:pt x="317904" y="30827"/>
                        </a:lnTo>
                        <a:cubicBezTo>
                          <a:pt x="314050" y="28900"/>
                          <a:pt x="312124" y="28900"/>
                          <a:pt x="310197" y="26974"/>
                        </a:cubicBezTo>
                        <a:cubicBezTo>
                          <a:pt x="285150" y="19267"/>
                          <a:pt x="260103" y="11560"/>
                          <a:pt x="233129" y="7707"/>
                        </a:cubicBezTo>
                        <a:cubicBezTo>
                          <a:pt x="208082" y="1927"/>
                          <a:pt x="181109" y="0"/>
                          <a:pt x="154135" y="0"/>
                        </a:cubicBezTo>
                        <a:cubicBezTo>
                          <a:pt x="134868" y="0"/>
                          <a:pt x="115601" y="1927"/>
                          <a:pt x="96334" y="7707"/>
                        </a:cubicBezTo>
                        <a:cubicBezTo>
                          <a:pt x="86701" y="11560"/>
                          <a:pt x="77068" y="13487"/>
                          <a:pt x="67434" y="19267"/>
                        </a:cubicBezTo>
                        <a:cubicBezTo>
                          <a:pt x="65508" y="21194"/>
                          <a:pt x="63581" y="21194"/>
                          <a:pt x="61654" y="23120"/>
                        </a:cubicBezTo>
                        <a:cubicBezTo>
                          <a:pt x="59727" y="23120"/>
                          <a:pt x="57801" y="25047"/>
                          <a:pt x="57801" y="25047"/>
                        </a:cubicBezTo>
                        <a:cubicBezTo>
                          <a:pt x="55874" y="25047"/>
                          <a:pt x="52021" y="26974"/>
                          <a:pt x="50094" y="26974"/>
                        </a:cubicBezTo>
                        <a:cubicBezTo>
                          <a:pt x="48167" y="26974"/>
                          <a:pt x="48167" y="26974"/>
                          <a:pt x="46241" y="26974"/>
                        </a:cubicBezTo>
                        <a:cubicBezTo>
                          <a:pt x="44314" y="26974"/>
                          <a:pt x="40461" y="28900"/>
                          <a:pt x="36607" y="28900"/>
                        </a:cubicBezTo>
                        <a:cubicBezTo>
                          <a:pt x="32754" y="30827"/>
                          <a:pt x="26974" y="30827"/>
                          <a:pt x="23120" y="32754"/>
                        </a:cubicBezTo>
                        <a:cubicBezTo>
                          <a:pt x="19267" y="32754"/>
                          <a:pt x="17340" y="34680"/>
                          <a:pt x="13487" y="36607"/>
                        </a:cubicBezTo>
                        <a:cubicBezTo>
                          <a:pt x="13487" y="36607"/>
                          <a:pt x="13487" y="36607"/>
                          <a:pt x="13487" y="36607"/>
                        </a:cubicBezTo>
                        <a:cubicBezTo>
                          <a:pt x="7707" y="38534"/>
                          <a:pt x="3854" y="42387"/>
                          <a:pt x="1927" y="46241"/>
                        </a:cubicBezTo>
                        <a:cubicBezTo>
                          <a:pt x="1927" y="48167"/>
                          <a:pt x="0" y="48167"/>
                          <a:pt x="0" y="50094"/>
                        </a:cubicBezTo>
                        <a:cubicBezTo>
                          <a:pt x="0" y="53947"/>
                          <a:pt x="0" y="55874"/>
                          <a:pt x="0" y="57801"/>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1" name="任意多边形: 形状 220">
                    <a:extLst>
                      <a:ext uri="{FF2B5EF4-FFF2-40B4-BE49-F238E27FC236}">
                        <a16:creationId xmlns:a16="http://schemas.microsoft.com/office/drawing/2014/main" id="{CE1C62FC-A36E-4319-BD9E-630CEAD64468}"/>
                      </a:ext>
                    </a:extLst>
                  </p:cNvPr>
                  <p:cNvSpPr/>
                  <p:nvPr/>
                </p:nvSpPr>
                <p:spPr>
                  <a:xfrm>
                    <a:off x="6269630" y="3504847"/>
                    <a:ext cx="300563" cy="115601"/>
                  </a:xfrm>
                  <a:custGeom>
                    <a:avLst/>
                    <a:gdLst>
                      <a:gd name="connsiteX0" fmla="*/ 0 w 300563"/>
                      <a:gd name="connsiteY0" fmla="*/ 36607 h 115601"/>
                      <a:gd name="connsiteX1" fmla="*/ 1927 w 300563"/>
                      <a:gd name="connsiteY1" fmla="*/ 44314 h 115601"/>
                      <a:gd name="connsiteX2" fmla="*/ 5780 w 300563"/>
                      <a:gd name="connsiteY2" fmla="*/ 59727 h 115601"/>
                      <a:gd name="connsiteX3" fmla="*/ 7707 w 300563"/>
                      <a:gd name="connsiteY3" fmla="*/ 63581 h 115601"/>
                      <a:gd name="connsiteX4" fmla="*/ 19267 w 300563"/>
                      <a:gd name="connsiteY4" fmla="*/ 82848 h 115601"/>
                      <a:gd name="connsiteX5" fmla="*/ 44314 w 300563"/>
                      <a:gd name="connsiteY5" fmla="*/ 94408 h 115601"/>
                      <a:gd name="connsiteX6" fmla="*/ 48167 w 300563"/>
                      <a:gd name="connsiteY6" fmla="*/ 96334 h 115601"/>
                      <a:gd name="connsiteX7" fmla="*/ 55874 w 300563"/>
                      <a:gd name="connsiteY7" fmla="*/ 98261 h 115601"/>
                      <a:gd name="connsiteX8" fmla="*/ 71287 w 300563"/>
                      <a:gd name="connsiteY8" fmla="*/ 102114 h 115601"/>
                      <a:gd name="connsiteX9" fmla="*/ 71287 w 300563"/>
                      <a:gd name="connsiteY9" fmla="*/ 102114 h 115601"/>
                      <a:gd name="connsiteX10" fmla="*/ 104041 w 300563"/>
                      <a:gd name="connsiteY10" fmla="*/ 109821 h 115601"/>
                      <a:gd name="connsiteX11" fmla="*/ 127162 w 300563"/>
                      <a:gd name="connsiteY11" fmla="*/ 113675 h 115601"/>
                      <a:gd name="connsiteX12" fmla="*/ 150282 w 300563"/>
                      <a:gd name="connsiteY12" fmla="*/ 115601 h 115601"/>
                      <a:gd name="connsiteX13" fmla="*/ 161842 w 300563"/>
                      <a:gd name="connsiteY13" fmla="*/ 115601 h 115601"/>
                      <a:gd name="connsiteX14" fmla="*/ 254323 w 300563"/>
                      <a:gd name="connsiteY14" fmla="*/ 82848 h 115601"/>
                      <a:gd name="connsiteX15" fmla="*/ 262030 w 300563"/>
                      <a:gd name="connsiteY15" fmla="*/ 77068 h 115601"/>
                      <a:gd name="connsiteX16" fmla="*/ 300564 w 300563"/>
                      <a:gd name="connsiteY16" fmla="*/ 28900 h 115601"/>
                      <a:gd name="connsiteX17" fmla="*/ 296710 w 300563"/>
                      <a:gd name="connsiteY17" fmla="*/ 26974 h 115601"/>
                      <a:gd name="connsiteX18" fmla="*/ 219643 w 300563"/>
                      <a:gd name="connsiteY18" fmla="*/ 7707 h 115601"/>
                      <a:gd name="connsiteX19" fmla="*/ 140648 w 300563"/>
                      <a:gd name="connsiteY19" fmla="*/ 0 h 115601"/>
                      <a:gd name="connsiteX20" fmla="*/ 82848 w 300563"/>
                      <a:gd name="connsiteY20" fmla="*/ 7707 h 115601"/>
                      <a:gd name="connsiteX21" fmla="*/ 53947 w 300563"/>
                      <a:gd name="connsiteY21" fmla="*/ 19267 h 115601"/>
                      <a:gd name="connsiteX22" fmla="*/ 48167 w 300563"/>
                      <a:gd name="connsiteY22" fmla="*/ 23120 h 115601"/>
                      <a:gd name="connsiteX23" fmla="*/ 44314 w 300563"/>
                      <a:gd name="connsiteY23" fmla="*/ 25047 h 115601"/>
                      <a:gd name="connsiteX24" fmla="*/ 36607 w 300563"/>
                      <a:gd name="connsiteY24" fmla="*/ 26974 h 115601"/>
                      <a:gd name="connsiteX25" fmla="*/ 32754 w 300563"/>
                      <a:gd name="connsiteY25" fmla="*/ 26974 h 115601"/>
                      <a:gd name="connsiteX26" fmla="*/ 23120 w 300563"/>
                      <a:gd name="connsiteY26" fmla="*/ 28900 h 115601"/>
                      <a:gd name="connsiteX27" fmla="*/ 9633 w 300563"/>
                      <a:gd name="connsiteY27" fmla="*/ 32754 h 115601"/>
                      <a:gd name="connsiteX28" fmla="*/ 0 w 300563"/>
                      <a:gd name="connsiteY28" fmla="*/ 36607 h 11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63" h="115601">
                        <a:moveTo>
                          <a:pt x="0" y="36607"/>
                        </a:moveTo>
                        <a:cubicBezTo>
                          <a:pt x="0" y="38534"/>
                          <a:pt x="1927" y="42387"/>
                          <a:pt x="1927" y="44314"/>
                        </a:cubicBezTo>
                        <a:cubicBezTo>
                          <a:pt x="3853" y="50094"/>
                          <a:pt x="3853" y="53947"/>
                          <a:pt x="5780" y="59727"/>
                        </a:cubicBezTo>
                        <a:cubicBezTo>
                          <a:pt x="5780" y="61654"/>
                          <a:pt x="5780" y="61654"/>
                          <a:pt x="7707" y="63581"/>
                        </a:cubicBezTo>
                        <a:cubicBezTo>
                          <a:pt x="9633" y="71287"/>
                          <a:pt x="13487" y="78994"/>
                          <a:pt x="19267" y="82848"/>
                        </a:cubicBezTo>
                        <a:cubicBezTo>
                          <a:pt x="26974" y="88628"/>
                          <a:pt x="34680" y="90554"/>
                          <a:pt x="44314" y="94408"/>
                        </a:cubicBezTo>
                        <a:cubicBezTo>
                          <a:pt x="46241" y="94408"/>
                          <a:pt x="46241" y="94408"/>
                          <a:pt x="48167" y="96334"/>
                        </a:cubicBezTo>
                        <a:cubicBezTo>
                          <a:pt x="50094" y="96334"/>
                          <a:pt x="52021" y="98261"/>
                          <a:pt x="55874" y="98261"/>
                        </a:cubicBezTo>
                        <a:cubicBezTo>
                          <a:pt x="61654" y="100188"/>
                          <a:pt x="65508" y="102114"/>
                          <a:pt x="71287" y="102114"/>
                        </a:cubicBezTo>
                        <a:lnTo>
                          <a:pt x="71287" y="102114"/>
                        </a:lnTo>
                        <a:cubicBezTo>
                          <a:pt x="82848" y="105968"/>
                          <a:pt x="92481" y="107895"/>
                          <a:pt x="104041" y="109821"/>
                        </a:cubicBezTo>
                        <a:cubicBezTo>
                          <a:pt x="111748" y="111748"/>
                          <a:pt x="119455" y="111748"/>
                          <a:pt x="127162" y="113675"/>
                        </a:cubicBezTo>
                        <a:cubicBezTo>
                          <a:pt x="134868" y="113675"/>
                          <a:pt x="142575" y="115601"/>
                          <a:pt x="150282" y="115601"/>
                        </a:cubicBezTo>
                        <a:cubicBezTo>
                          <a:pt x="154135" y="115601"/>
                          <a:pt x="157988" y="115601"/>
                          <a:pt x="161842" y="115601"/>
                        </a:cubicBezTo>
                        <a:cubicBezTo>
                          <a:pt x="196522" y="115601"/>
                          <a:pt x="227349" y="104041"/>
                          <a:pt x="254323" y="82848"/>
                        </a:cubicBezTo>
                        <a:cubicBezTo>
                          <a:pt x="256250" y="80921"/>
                          <a:pt x="260103" y="78994"/>
                          <a:pt x="262030" y="77068"/>
                        </a:cubicBezTo>
                        <a:cubicBezTo>
                          <a:pt x="277443" y="63581"/>
                          <a:pt x="290930" y="46240"/>
                          <a:pt x="300564" y="28900"/>
                        </a:cubicBezTo>
                        <a:cubicBezTo>
                          <a:pt x="298637" y="28900"/>
                          <a:pt x="298637" y="28900"/>
                          <a:pt x="296710" y="26974"/>
                        </a:cubicBezTo>
                        <a:cubicBezTo>
                          <a:pt x="271663" y="19267"/>
                          <a:pt x="246616" y="11560"/>
                          <a:pt x="219643" y="7707"/>
                        </a:cubicBezTo>
                        <a:cubicBezTo>
                          <a:pt x="194596" y="1927"/>
                          <a:pt x="167622" y="0"/>
                          <a:pt x="140648" y="0"/>
                        </a:cubicBezTo>
                        <a:cubicBezTo>
                          <a:pt x="121381" y="0"/>
                          <a:pt x="102115" y="1927"/>
                          <a:pt x="82848" y="7707"/>
                        </a:cubicBezTo>
                        <a:cubicBezTo>
                          <a:pt x="73214" y="11560"/>
                          <a:pt x="63581" y="13487"/>
                          <a:pt x="53947" y="19267"/>
                        </a:cubicBezTo>
                        <a:cubicBezTo>
                          <a:pt x="52021" y="21194"/>
                          <a:pt x="50094" y="21194"/>
                          <a:pt x="48167" y="23120"/>
                        </a:cubicBezTo>
                        <a:cubicBezTo>
                          <a:pt x="46241" y="23120"/>
                          <a:pt x="44314" y="25047"/>
                          <a:pt x="44314" y="25047"/>
                        </a:cubicBezTo>
                        <a:cubicBezTo>
                          <a:pt x="42387" y="25047"/>
                          <a:pt x="38534" y="26974"/>
                          <a:pt x="36607" y="26974"/>
                        </a:cubicBezTo>
                        <a:cubicBezTo>
                          <a:pt x="34680" y="26974"/>
                          <a:pt x="34680" y="26974"/>
                          <a:pt x="32754" y="26974"/>
                        </a:cubicBezTo>
                        <a:cubicBezTo>
                          <a:pt x="30827" y="28900"/>
                          <a:pt x="26974" y="28900"/>
                          <a:pt x="23120" y="28900"/>
                        </a:cubicBezTo>
                        <a:cubicBezTo>
                          <a:pt x="19267" y="30827"/>
                          <a:pt x="13487" y="30827"/>
                          <a:pt x="9633" y="32754"/>
                        </a:cubicBezTo>
                        <a:cubicBezTo>
                          <a:pt x="5780" y="34680"/>
                          <a:pt x="1927" y="34680"/>
                          <a:pt x="0" y="36607"/>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2" name="任意多边形: 形状 221">
                    <a:extLst>
                      <a:ext uri="{FF2B5EF4-FFF2-40B4-BE49-F238E27FC236}">
                        <a16:creationId xmlns:a16="http://schemas.microsoft.com/office/drawing/2014/main" id="{CC8D3799-5DD3-45F4-9D6E-F9D98BB63BF6}"/>
                      </a:ext>
                    </a:extLst>
                  </p:cNvPr>
                  <p:cNvSpPr/>
                  <p:nvPr/>
                </p:nvSpPr>
                <p:spPr>
                  <a:xfrm>
                    <a:off x="6275410" y="3541454"/>
                    <a:ext cx="254322" cy="78994"/>
                  </a:xfrm>
                  <a:custGeom>
                    <a:avLst/>
                    <a:gdLst>
                      <a:gd name="connsiteX0" fmla="*/ 0 w 254322"/>
                      <a:gd name="connsiteY0" fmla="*/ 26974 h 78994"/>
                      <a:gd name="connsiteX1" fmla="*/ 11560 w 254322"/>
                      <a:gd name="connsiteY1" fmla="*/ 46241 h 78994"/>
                      <a:gd name="connsiteX2" fmla="*/ 36607 w 254322"/>
                      <a:gd name="connsiteY2" fmla="*/ 57801 h 78994"/>
                      <a:gd name="connsiteX3" fmla="*/ 40461 w 254322"/>
                      <a:gd name="connsiteY3" fmla="*/ 59727 h 78994"/>
                      <a:gd name="connsiteX4" fmla="*/ 48167 w 254322"/>
                      <a:gd name="connsiteY4" fmla="*/ 61654 h 78994"/>
                      <a:gd name="connsiteX5" fmla="*/ 63581 w 254322"/>
                      <a:gd name="connsiteY5" fmla="*/ 65507 h 78994"/>
                      <a:gd name="connsiteX6" fmla="*/ 63581 w 254322"/>
                      <a:gd name="connsiteY6" fmla="*/ 65507 h 78994"/>
                      <a:gd name="connsiteX7" fmla="*/ 96334 w 254322"/>
                      <a:gd name="connsiteY7" fmla="*/ 73214 h 78994"/>
                      <a:gd name="connsiteX8" fmla="*/ 119455 w 254322"/>
                      <a:gd name="connsiteY8" fmla="*/ 77068 h 78994"/>
                      <a:gd name="connsiteX9" fmla="*/ 142575 w 254322"/>
                      <a:gd name="connsiteY9" fmla="*/ 78994 h 78994"/>
                      <a:gd name="connsiteX10" fmla="*/ 154135 w 254322"/>
                      <a:gd name="connsiteY10" fmla="*/ 78994 h 78994"/>
                      <a:gd name="connsiteX11" fmla="*/ 246616 w 254322"/>
                      <a:gd name="connsiteY11" fmla="*/ 46241 h 78994"/>
                      <a:gd name="connsiteX12" fmla="*/ 254323 w 254322"/>
                      <a:gd name="connsiteY12" fmla="*/ 26974 h 78994"/>
                      <a:gd name="connsiteX13" fmla="*/ 250470 w 254322"/>
                      <a:gd name="connsiteY13" fmla="*/ 23120 h 78994"/>
                      <a:gd name="connsiteX14" fmla="*/ 236983 w 254322"/>
                      <a:gd name="connsiteY14" fmla="*/ 19267 h 78994"/>
                      <a:gd name="connsiteX15" fmla="*/ 183035 w 254322"/>
                      <a:gd name="connsiteY15" fmla="*/ 5780 h 78994"/>
                      <a:gd name="connsiteX16" fmla="*/ 183035 w 254322"/>
                      <a:gd name="connsiteY16" fmla="*/ 5780 h 78994"/>
                      <a:gd name="connsiteX17" fmla="*/ 177255 w 254322"/>
                      <a:gd name="connsiteY17" fmla="*/ 5780 h 78994"/>
                      <a:gd name="connsiteX18" fmla="*/ 177255 w 254322"/>
                      <a:gd name="connsiteY18" fmla="*/ 5780 h 78994"/>
                      <a:gd name="connsiteX19" fmla="*/ 117528 w 254322"/>
                      <a:gd name="connsiteY19" fmla="*/ 0 h 78994"/>
                      <a:gd name="connsiteX20" fmla="*/ 111748 w 254322"/>
                      <a:gd name="connsiteY20" fmla="*/ 0 h 78994"/>
                      <a:gd name="connsiteX21" fmla="*/ 96334 w 254322"/>
                      <a:gd name="connsiteY21" fmla="*/ 0 h 78994"/>
                      <a:gd name="connsiteX22" fmla="*/ 94408 w 254322"/>
                      <a:gd name="connsiteY22" fmla="*/ 0 h 78994"/>
                      <a:gd name="connsiteX23" fmla="*/ 88628 w 254322"/>
                      <a:gd name="connsiteY23" fmla="*/ 0 h 78994"/>
                      <a:gd name="connsiteX24" fmla="*/ 88628 w 254322"/>
                      <a:gd name="connsiteY24" fmla="*/ 0 h 78994"/>
                      <a:gd name="connsiteX25" fmla="*/ 67434 w 254322"/>
                      <a:gd name="connsiteY25" fmla="*/ 3853 h 78994"/>
                      <a:gd name="connsiteX26" fmla="*/ 46240 w 254322"/>
                      <a:gd name="connsiteY26" fmla="*/ 11560 h 78994"/>
                      <a:gd name="connsiteX27" fmla="*/ 38534 w 254322"/>
                      <a:gd name="connsiteY27" fmla="*/ 15414 h 78994"/>
                      <a:gd name="connsiteX28" fmla="*/ 34680 w 254322"/>
                      <a:gd name="connsiteY28" fmla="*/ 15414 h 78994"/>
                      <a:gd name="connsiteX29" fmla="*/ 30827 w 254322"/>
                      <a:gd name="connsiteY29" fmla="*/ 17340 h 78994"/>
                      <a:gd name="connsiteX30" fmla="*/ 23120 w 254322"/>
                      <a:gd name="connsiteY30" fmla="*/ 19267 h 78994"/>
                      <a:gd name="connsiteX31" fmla="*/ 13487 w 254322"/>
                      <a:gd name="connsiteY31" fmla="*/ 21194 h 78994"/>
                      <a:gd name="connsiteX32" fmla="*/ 5780 w 254322"/>
                      <a:gd name="connsiteY32" fmla="*/ 23120 h 78994"/>
                      <a:gd name="connsiteX33" fmla="*/ 5780 w 254322"/>
                      <a:gd name="connsiteY33" fmla="*/ 23120 h 78994"/>
                      <a:gd name="connsiteX34" fmla="*/ 0 w 254322"/>
                      <a:gd name="connsiteY34" fmla="*/ 26974 h 7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4322" h="78994">
                        <a:moveTo>
                          <a:pt x="0" y="26974"/>
                        </a:moveTo>
                        <a:cubicBezTo>
                          <a:pt x="1927" y="34680"/>
                          <a:pt x="5780" y="42387"/>
                          <a:pt x="11560" y="46241"/>
                        </a:cubicBezTo>
                        <a:cubicBezTo>
                          <a:pt x="19267" y="52021"/>
                          <a:pt x="28900" y="53947"/>
                          <a:pt x="36607" y="57801"/>
                        </a:cubicBezTo>
                        <a:cubicBezTo>
                          <a:pt x="38534" y="57801"/>
                          <a:pt x="38534" y="57801"/>
                          <a:pt x="40461" y="59727"/>
                        </a:cubicBezTo>
                        <a:cubicBezTo>
                          <a:pt x="42387" y="59727"/>
                          <a:pt x="44314" y="61654"/>
                          <a:pt x="48167" y="61654"/>
                        </a:cubicBezTo>
                        <a:cubicBezTo>
                          <a:pt x="53947" y="63581"/>
                          <a:pt x="57801" y="65507"/>
                          <a:pt x="63581" y="65507"/>
                        </a:cubicBezTo>
                        <a:lnTo>
                          <a:pt x="63581" y="65507"/>
                        </a:lnTo>
                        <a:cubicBezTo>
                          <a:pt x="75141" y="69361"/>
                          <a:pt x="84774" y="71288"/>
                          <a:pt x="96334" y="73214"/>
                        </a:cubicBezTo>
                        <a:cubicBezTo>
                          <a:pt x="104041" y="75141"/>
                          <a:pt x="111748" y="75141"/>
                          <a:pt x="119455" y="77068"/>
                        </a:cubicBezTo>
                        <a:cubicBezTo>
                          <a:pt x="127162" y="77068"/>
                          <a:pt x="134868" y="78994"/>
                          <a:pt x="142575" y="78994"/>
                        </a:cubicBezTo>
                        <a:cubicBezTo>
                          <a:pt x="146428" y="78994"/>
                          <a:pt x="150282" y="78994"/>
                          <a:pt x="154135" y="78994"/>
                        </a:cubicBezTo>
                        <a:cubicBezTo>
                          <a:pt x="188816" y="78994"/>
                          <a:pt x="219642" y="67434"/>
                          <a:pt x="246616" y="46241"/>
                        </a:cubicBezTo>
                        <a:cubicBezTo>
                          <a:pt x="250470" y="40461"/>
                          <a:pt x="252396" y="32754"/>
                          <a:pt x="254323" y="26974"/>
                        </a:cubicBezTo>
                        <a:cubicBezTo>
                          <a:pt x="254323" y="25047"/>
                          <a:pt x="252396" y="23120"/>
                          <a:pt x="250470" y="23120"/>
                        </a:cubicBezTo>
                        <a:cubicBezTo>
                          <a:pt x="246616" y="21194"/>
                          <a:pt x="240836" y="21194"/>
                          <a:pt x="236983" y="19267"/>
                        </a:cubicBezTo>
                        <a:cubicBezTo>
                          <a:pt x="219642" y="13487"/>
                          <a:pt x="202302" y="9633"/>
                          <a:pt x="183035" y="5780"/>
                        </a:cubicBezTo>
                        <a:lnTo>
                          <a:pt x="183035" y="5780"/>
                        </a:lnTo>
                        <a:cubicBezTo>
                          <a:pt x="181109" y="5780"/>
                          <a:pt x="179182" y="5780"/>
                          <a:pt x="177255" y="5780"/>
                        </a:cubicBezTo>
                        <a:lnTo>
                          <a:pt x="177255" y="5780"/>
                        </a:lnTo>
                        <a:cubicBezTo>
                          <a:pt x="157988" y="1927"/>
                          <a:pt x="136795" y="0"/>
                          <a:pt x="117528" y="0"/>
                        </a:cubicBezTo>
                        <a:lnTo>
                          <a:pt x="111748" y="0"/>
                        </a:lnTo>
                        <a:cubicBezTo>
                          <a:pt x="105968" y="0"/>
                          <a:pt x="102115" y="0"/>
                          <a:pt x="96334" y="0"/>
                        </a:cubicBezTo>
                        <a:cubicBezTo>
                          <a:pt x="96334" y="0"/>
                          <a:pt x="94408" y="0"/>
                          <a:pt x="94408" y="0"/>
                        </a:cubicBezTo>
                        <a:cubicBezTo>
                          <a:pt x="92481" y="0"/>
                          <a:pt x="90554" y="0"/>
                          <a:pt x="88628" y="0"/>
                        </a:cubicBezTo>
                        <a:lnTo>
                          <a:pt x="88628" y="0"/>
                        </a:lnTo>
                        <a:cubicBezTo>
                          <a:pt x="80921" y="1927"/>
                          <a:pt x="75141" y="1927"/>
                          <a:pt x="67434" y="3853"/>
                        </a:cubicBezTo>
                        <a:cubicBezTo>
                          <a:pt x="59727" y="5780"/>
                          <a:pt x="52021" y="7707"/>
                          <a:pt x="46240" y="11560"/>
                        </a:cubicBezTo>
                        <a:cubicBezTo>
                          <a:pt x="42387" y="13487"/>
                          <a:pt x="40461" y="13487"/>
                          <a:pt x="38534" y="15414"/>
                        </a:cubicBezTo>
                        <a:cubicBezTo>
                          <a:pt x="36607" y="15414"/>
                          <a:pt x="36607" y="15414"/>
                          <a:pt x="34680" y="15414"/>
                        </a:cubicBezTo>
                        <a:cubicBezTo>
                          <a:pt x="32754" y="15414"/>
                          <a:pt x="30827" y="15414"/>
                          <a:pt x="30827" y="17340"/>
                        </a:cubicBezTo>
                        <a:cubicBezTo>
                          <a:pt x="28900" y="17340"/>
                          <a:pt x="26974" y="19267"/>
                          <a:pt x="23120" y="19267"/>
                        </a:cubicBezTo>
                        <a:cubicBezTo>
                          <a:pt x="19267" y="19267"/>
                          <a:pt x="17340" y="21194"/>
                          <a:pt x="13487" y="21194"/>
                        </a:cubicBezTo>
                        <a:cubicBezTo>
                          <a:pt x="11560" y="21194"/>
                          <a:pt x="7707" y="23120"/>
                          <a:pt x="5780" y="23120"/>
                        </a:cubicBezTo>
                        <a:cubicBezTo>
                          <a:pt x="5780" y="23120"/>
                          <a:pt x="5780" y="23120"/>
                          <a:pt x="5780" y="23120"/>
                        </a:cubicBezTo>
                        <a:cubicBezTo>
                          <a:pt x="3853" y="23120"/>
                          <a:pt x="1927" y="25047"/>
                          <a:pt x="0" y="26974"/>
                        </a:cubicBezTo>
                        <a:close/>
                      </a:path>
                    </a:pathLst>
                  </a:custGeom>
                  <a:solidFill>
                    <a:srgbClr val="FF9FA8"/>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86" name="图形 1">
                <a:extLst>
                  <a:ext uri="{FF2B5EF4-FFF2-40B4-BE49-F238E27FC236}">
                    <a16:creationId xmlns:a16="http://schemas.microsoft.com/office/drawing/2014/main" id="{982F9F18-07B5-4376-9235-111F588543F2}"/>
                  </a:ext>
                </a:extLst>
              </p:cNvPr>
              <p:cNvGrpSpPr/>
              <p:nvPr/>
            </p:nvGrpSpPr>
            <p:grpSpPr>
              <a:xfrm>
                <a:off x="5659258" y="3369770"/>
                <a:ext cx="838873" cy="900066"/>
                <a:chOff x="5659258" y="3369770"/>
                <a:chExt cx="838873" cy="900066"/>
              </a:xfrm>
            </p:grpSpPr>
            <p:sp>
              <p:nvSpPr>
                <p:cNvPr id="209" name="任意多边形: 形状 208">
                  <a:extLst>
                    <a:ext uri="{FF2B5EF4-FFF2-40B4-BE49-F238E27FC236}">
                      <a16:creationId xmlns:a16="http://schemas.microsoft.com/office/drawing/2014/main" id="{5CC0A34D-4BBD-4466-BF37-A0436338B7AF}"/>
                    </a:ext>
                  </a:extLst>
                </p:cNvPr>
                <p:cNvSpPr/>
                <p:nvPr/>
              </p:nvSpPr>
              <p:spPr>
                <a:xfrm>
                  <a:off x="5659258" y="3369770"/>
                  <a:ext cx="838873" cy="900066"/>
                </a:xfrm>
                <a:custGeom>
                  <a:avLst/>
                  <a:gdLst>
                    <a:gd name="connsiteX0" fmla="*/ 837721 w 838873"/>
                    <a:gd name="connsiteY0" fmla="*/ 605189 h 900066"/>
                    <a:gd name="connsiteX1" fmla="*/ 766434 w 838873"/>
                    <a:gd name="connsiteY1" fmla="*/ 770884 h 900066"/>
                    <a:gd name="connsiteX2" fmla="*/ 400363 w 838873"/>
                    <a:gd name="connsiteY2" fmla="*/ 899972 h 900066"/>
                    <a:gd name="connsiteX3" fmla="*/ 207694 w 838873"/>
                    <a:gd name="connsiteY3" fmla="*/ 865292 h 900066"/>
                    <a:gd name="connsiteX4" fmla="*/ 30439 w 838873"/>
                    <a:gd name="connsiteY4" fmla="*/ 709230 h 900066"/>
                    <a:gd name="connsiteX5" fmla="*/ 32365 w 838873"/>
                    <a:gd name="connsiteY5" fmla="*/ 427933 h 900066"/>
                    <a:gd name="connsiteX6" fmla="*/ 184574 w 838873"/>
                    <a:gd name="connsiteY6" fmla="*/ 162050 h 900066"/>
                    <a:gd name="connsiteX7" fmla="*/ 252008 w 838873"/>
                    <a:gd name="connsiteY7" fmla="*/ 86910 h 900066"/>
                    <a:gd name="connsiteX8" fmla="*/ 408070 w 838873"/>
                    <a:gd name="connsiteY8" fmla="*/ 209 h 900066"/>
                    <a:gd name="connsiteX9" fmla="*/ 602665 w 838873"/>
                    <a:gd name="connsiteY9" fmla="*/ 102323 h 900066"/>
                    <a:gd name="connsiteX10" fmla="*/ 758727 w 838873"/>
                    <a:gd name="connsiteY10" fmla="*/ 327746 h 900066"/>
                    <a:gd name="connsiteX11" fmla="*/ 833868 w 838873"/>
                    <a:gd name="connsiteY11" fmla="*/ 537755 h 900066"/>
                    <a:gd name="connsiteX12" fmla="*/ 837721 w 838873"/>
                    <a:gd name="connsiteY12" fmla="*/ 605189 h 90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873" h="900066">
                      <a:moveTo>
                        <a:pt x="837721" y="605189"/>
                      </a:moveTo>
                      <a:cubicBezTo>
                        <a:pt x="831941" y="666843"/>
                        <a:pt x="804968" y="724643"/>
                        <a:pt x="766434" y="770884"/>
                      </a:cubicBezTo>
                      <a:cubicBezTo>
                        <a:pt x="677806" y="874925"/>
                        <a:pt x="529451" y="901899"/>
                        <a:pt x="400363" y="899972"/>
                      </a:cubicBezTo>
                      <a:cubicBezTo>
                        <a:pt x="334856" y="899972"/>
                        <a:pt x="269348" y="890339"/>
                        <a:pt x="207694" y="865292"/>
                      </a:cubicBezTo>
                      <a:cubicBezTo>
                        <a:pt x="134480" y="834465"/>
                        <a:pt x="68972" y="780518"/>
                        <a:pt x="30439" y="709230"/>
                      </a:cubicBezTo>
                      <a:cubicBezTo>
                        <a:pt x="-17729" y="618676"/>
                        <a:pt x="-2315" y="520415"/>
                        <a:pt x="32365" y="427933"/>
                      </a:cubicBezTo>
                      <a:cubicBezTo>
                        <a:pt x="68972" y="331599"/>
                        <a:pt x="120993" y="241045"/>
                        <a:pt x="184574" y="162050"/>
                      </a:cubicBezTo>
                      <a:cubicBezTo>
                        <a:pt x="205767" y="135077"/>
                        <a:pt x="228888" y="110030"/>
                        <a:pt x="252008" y="86910"/>
                      </a:cubicBezTo>
                      <a:cubicBezTo>
                        <a:pt x="294395" y="44522"/>
                        <a:pt x="348342" y="4062"/>
                        <a:pt x="408070" y="209"/>
                      </a:cubicBezTo>
                      <a:cubicBezTo>
                        <a:pt x="483210" y="-3645"/>
                        <a:pt x="552571" y="46449"/>
                        <a:pt x="602665" y="102323"/>
                      </a:cubicBezTo>
                      <a:cubicBezTo>
                        <a:pt x="664319" y="167831"/>
                        <a:pt x="720193" y="244898"/>
                        <a:pt x="758727" y="327746"/>
                      </a:cubicBezTo>
                      <a:cubicBezTo>
                        <a:pt x="789554" y="395180"/>
                        <a:pt x="822308" y="464541"/>
                        <a:pt x="833868" y="537755"/>
                      </a:cubicBezTo>
                      <a:cubicBezTo>
                        <a:pt x="839648" y="560875"/>
                        <a:pt x="839648" y="583995"/>
                        <a:pt x="837721" y="605189"/>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0" name="任意多边形: 形状 209">
                  <a:extLst>
                    <a:ext uri="{FF2B5EF4-FFF2-40B4-BE49-F238E27FC236}">
                      <a16:creationId xmlns:a16="http://schemas.microsoft.com/office/drawing/2014/main" id="{DA904442-5CFF-4657-91AB-84CEE1913D66}"/>
                    </a:ext>
                  </a:extLst>
                </p:cNvPr>
                <p:cNvSpPr/>
                <p:nvPr/>
              </p:nvSpPr>
              <p:spPr>
                <a:xfrm>
                  <a:off x="5680742" y="3392882"/>
                  <a:ext cx="796308" cy="855767"/>
                </a:xfrm>
                <a:custGeom>
                  <a:avLst/>
                  <a:gdLst>
                    <a:gd name="connsiteX0" fmla="*/ 795043 w 796308"/>
                    <a:gd name="connsiteY0" fmla="*/ 574370 h 855767"/>
                    <a:gd name="connsiteX1" fmla="*/ 727609 w 796308"/>
                    <a:gd name="connsiteY1" fmla="*/ 732358 h 855767"/>
                    <a:gd name="connsiteX2" fmla="*/ 378879 w 796308"/>
                    <a:gd name="connsiteY2" fmla="*/ 855666 h 855767"/>
                    <a:gd name="connsiteX3" fmla="*/ 195843 w 796308"/>
                    <a:gd name="connsiteY3" fmla="*/ 822913 h 855767"/>
                    <a:gd name="connsiteX4" fmla="*/ 28221 w 796308"/>
                    <a:gd name="connsiteY4" fmla="*/ 674558 h 855767"/>
                    <a:gd name="connsiteX5" fmla="*/ 30148 w 796308"/>
                    <a:gd name="connsiteY5" fmla="*/ 406748 h 855767"/>
                    <a:gd name="connsiteX6" fmla="*/ 176576 w 796308"/>
                    <a:gd name="connsiteY6" fmla="*/ 154352 h 855767"/>
                    <a:gd name="connsiteX7" fmla="*/ 240157 w 796308"/>
                    <a:gd name="connsiteY7" fmla="*/ 83064 h 855767"/>
                    <a:gd name="connsiteX8" fmla="*/ 388512 w 796308"/>
                    <a:gd name="connsiteY8" fmla="*/ 217 h 855767"/>
                    <a:gd name="connsiteX9" fmla="*/ 573474 w 796308"/>
                    <a:gd name="connsiteY9" fmla="*/ 96551 h 855767"/>
                    <a:gd name="connsiteX10" fmla="*/ 721829 w 796308"/>
                    <a:gd name="connsiteY10" fmla="*/ 310413 h 855767"/>
                    <a:gd name="connsiteX11" fmla="*/ 793117 w 796308"/>
                    <a:gd name="connsiteY11" fmla="*/ 510789 h 855767"/>
                    <a:gd name="connsiteX12" fmla="*/ 795043 w 796308"/>
                    <a:gd name="connsiteY12" fmla="*/ 574370 h 855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6308" h="855767">
                      <a:moveTo>
                        <a:pt x="795043" y="574370"/>
                      </a:moveTo>
                      <a:cubicBezTo>
                        <a:pt x="789263" y="632170"/>
                        <a:pt x="764216" y="688044"/>
                        <a:pt x="727609" y="732358"/>
                      </a:cubicBezTo>
                      <a:cubicBezTo>
                        <a:pt x="644762" y="832546"/>
                        <a:pt x="502187" y="857593"/>
                        <a:pt x="378879" y="855666"/>
                      </a:cubicBezTo>
                      <a:cubicBezTo>
                        <a:pt x="317225" y="855666"/>
                        <a:pt x="253644" y="846033"/>
                        <a:pt x="195843" y="822913"/>
                      </a:cubicBezTo>
                      <a:cubicBezTo>
                        <a:pt x="124556" y="794012"/>
                        <a:pt x="62902" y="741992"/>
                        <a:pt x="28221" y="674558"/>
                      </a:cubicBezTo>
                      <a:cubicBezTo>
                        <a:pt x="-16092" y="587857"/>
                        <a:pt x="-2606" y="495375"/>
                        <a:pt x="30148" y="406748"/>
                      </a:cubicBezTo>
                      <a:cubicBezTo>
                        <a:pt x="64828" y="316194"/>
                        <a:pt x="114922" y="229493"/>
                        <a:pt x="176576" y="154352"/>
                      </a:cubicBezTo>
                      <a:cubicBezTo>
                        <a:pt x="195843" y="129305"/>
                        <a:pt x="217037" y="106184"/>
                        <a:pt x="240157" y="83064"/>
                      </a:cubicBezTo>
                      <a:cubicBezTo>
                        <a:pt x="280617" y="42604"/>
                        <a:pt x="330712" y="4070"/>
                        <a:pt x="388512" y="217"/>
                      </a:cubicBezTo>
                      <a:cubicBezTo>
                        <a:pt x="459800" y="-3637"/>
                        <a:pt x="525307" y="44530"/>
                        <a:pt x="573474" y="96551"/>
                      </a:cubicBezTo>
                      <a:cubicBezTo>
                        <a:pt x="631275" y="160132"/>
                        <a:pt x="685222" y="231419"/>
                        <a:pt x="721829" y="310413"/>
                      </a:cubicBezTo>
                      <a:cubicBezTo>
                        <a:pt x="750730" y="373994"/>
                        <a:pt x="781557" y="439502"/>
                        <a:pt x="793117" y="510789"/>
                      </a:cubicBezTo>
                      <a:cubicBezTo>
                        <a:pt x="796970" y="531983"/>
                        <a:pt x="796970" y="553176"/>
                        <a:pt x="795043" y="574370"/>
                      </a:cubicBezTo>
                      <a:close/>
                    </a:path>
                  </a:pathLst>
                </a:custGeom>
                <a:solidFill>
                  <a:srgbClr val="FF8A4F">
                    <a:alpha val="23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1" name="任意多边形: 形状 210">
                  <a:extLst>
                    <a:ext uri="{FF2B5EF4-FFF2-40B4-BE49-F238E27FC236}">
                      <a16:creationId xmlns:a16="http://schemas.microsoft.com/office/drawing/2014/main" id="{10C2CFB9-4407-4F19-A2C1-85DED2331C4D}"/>
                    </a:ext>
                  </a:extLst>
                </p:cNvPr>
                <p:cNvSpPr/>
                <p:nvPr/>
              </p:nvSpPr>
              <p:spPr>
                <a:xfrm>
                  <a:off x="5742830" y="3494958"/>
                  <a:ext cx="670527" cy="716982"/>
                </a:xfrm>
                <a:custGeom>
                  <a:avLst/>
                  <a:gdLst>
                    <a:gd name="connsiteX0" fmla="*/ 669375 w 670527"/>
                    <a:gd name="connsiteY0" fmla="*/ 480000 h 716982"/>
                    <a:gd name="connsiteX1" fmla="*/ 611575 w 670527"/>
                    <a:gd name="connsiteY1" fmla="*/ 612942 h 716982"/>
                    <a:gd name="connsiteX2" fmla="*/ 318718 w 670527"/>
                    <a:gd name="connsiteY2" fmla="*/ 716983 h 716982"/>
                    <a:gd name="connsiteX3" fmla="*/ 164583 w 670527"/>
                    <a:gd name="connsiteY3" fmla="*/ 690009 h 716982"/>
                    <a:gd name="connsiteX4" fmla="*/ 23934 w 670527"/>
                    <a:gd name="connsiteY4" fmla="*/ 564775 h 716982"/>
                    <a:gd name="connsiteX5" fmla="*/ 25861 w 670527"/>
                    <a:gd name="connsiteY5" fmla="*/ 341279 h 716982"/>
                    <a:gd name="connsiteX6" fmla="*/ 147243 w 670527"/>
                    <a:gd name="connsiteY6" fmla="*/ 129343 h 716982"/>
                    <a:gd name="connsiteX7" fmla="*/ 201190 w 670527"/>
                    <a:gd name="connsiteY7" fmla="*/ 69616 h 716982"/>
                    <a:gd name="connsiteX8" fmla="*/ 326425 w 670527"/>
                    <a:gd name="connsiteY8" fmla="*/ 255 h 716982"/>
                    <a:gd name="connsiteX9" fmla="*/ 482486 w 670527"/>
                    <a:gd name="connsiteY9" fmla="*/ 81176 h 716982"/>
                    <a:gd name="connsiteX10" fmla="*/ 605795 w 670527"/>
                    <a:gd name="connsiteY10" fmla="*/ 260358 h 716982"/>
                    <a:gd name="connsiteX11" fmla="*/ 665522 w 670527"/>
                    <a:gd name="connsiteY11" fmla="*/ 427980 h 716982"/>
                    <a:gd name="connsiteX12" fmla="*/ 669375 w 670527"/>
                    <a:gd name="connsiteY12" fmla="*/ 480000 h 71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527" h="716982">
                      <a:moveTo>
                        <a:pt x="669375" y="480000"/>
                      </a:moveTo>
                      <a:cubicBezTo>
                        <a:pt x="665522" y="528167"/>
                        <a:pt x="644328" y="576335"/>
                        <a:pt x="611575" y="612942"/>
                      </a:cubicBezTo>
                      <a:cubicBezTo>
                        <a:pt x="542214" y="695789"/>
                        <a:pt x="422759" y="716983"/>
                        <a:pt x="318718" y="716983"/>
                      </a:cubicBezTo>
                      <a:cubicBezTo>
                        <a:pt x="266697" y="716983"/>
                        <a:pt x="212750" y="709276"/>
                        <a:pt x="164583" y="690009"/>
                      </a:cubicBezTo>
                      <a:cubicBezTo>
                        <a:pt x="104855" y="664962"/>
                        <a:pt x="52835" y="622575"/>
                        <a:pt x="23934" y="564775"/>
                      </a:cubicBezTo>
                      <a:cubicBezTo>
                        <a:pt x="-14599" y="491560"/>
                        <a:pt x="-1112" y="414493"/>
                        <a:pt x="25861" y="341279"/>
                      </a:cubicBezTo>
                      <a:cubicBezTo>
                        <a:pt x="54761" y="264211"/>
                        <a:pt x="97149" y="192924"/>
                        <a:pt x="147243" y="129343"/>
                      </a:cubicBezTo>
                      <a:cubicBezTo>
                        <a:pt x="164583" y="108149"/>
                        <a:pt x="181923" y="88882"/>
                        <a:pt x="201190" y="69616"/>
                      </a:cubicBezTo>
                      <a:cubicBezTo>
                        <a:pt x="235870" y="34935"/>
                        <a:pt x="278257" y="4108"/>
                        <a:pt x="326425" y="255"/>
                      </a:cubicBezTo>
                      <a:cubicBezTo>
                        <a:pt x="386152" y="-3599"/>
                        <a:pt x="440099" y="36862"/>
                        <a:pt x="482486" y="81176"/>
                      </a:cubicBezTo>
                      <a:cubicBezTo>
                        <a:pt x="532580" y="133196"/>
                        <a:pt x="576894" y="194850"/>
                        <a:pt x="605795" y="260358"/>
                      </a:cubicBezTo>
                      <a:cubicBezTo>
                        <a:pt x="630842" y="314305"/>
                        <a:pt x="655888" y="370179"/>
                        <a:pt x="665522" y="427980"/>
                      </a:cubicBezTo>
                      <a:cubicBezTo>
                        <a:pt x="671302" y="445320"/>
                        <a:pt x="671302" y="462660"/>
                        <a:pt x="669375" y="480000"/>
                      </a:cubicBezTo>
                      <a:close/>
                    </a:path>
                  </a:pathLst>
                </a:custGeom>
                <a:solidFill>
                  <a:srgbClr val="FF8A4F">
                    <a:alpha val="23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12" name="图形 1">
                  <a:extLst>
                    <a:ext uri="{FF2B5EF4-FFF2-40B4-BE49-F238E27FC236}">
                      <a16:creationId xmlns:a16="http://schemas.microsoft.com/office/drawing/2014/main" id="{D5BF4880-CE41-4F46-B5A6-B05DB0192F0C}"/>
                    </a:ext>
                  </a:extLst>
                </p:cNvPr>
                <p:cNvGrpSpPr/>
                <p:nvPr/>
              </p:nvGrpSpPr>
              <p:grpSpPr>
                <a:xfrm>
                  <a:off x="5891862" y="4000286"/>
                  <a:ext cx="242338" cy="132863"/>
                  <a:chOff x="5891862" y="4000286"/>
                  <a:chExt cx="242338" cy="132863"/>
                </a:xfrm>
                <a:solidFill>
                  <a:srgbClr val="5C2521"/>
                </a:solidFill>
              </p:grpSpPr>
              <p:sp>
                <p:nvSpPr>
                  <p:cNvPr id="213" name="任意多边形: 形状 212">
                    <a:extLst>
                      <a:ext uri="{FF2B5EF4-FFF2-40B4-BE49-F238E27FC236}">
                        <a16:creationId xmlns:a16="http://schemas.microsoft.com/office/drawing/2014/main" id="{D06CB033-FC09-4B9C-83EA-A8D2FB660B69}"/>
                      </a:ext>
                    </a:extLst>
                  </p:cNvPr>
                  <p:cNvSpPr/>
                  <p:nvPr/>
                </p:nvSpPr>
                <p:spPr>
                  <a:xfrm>
                    <a:off x="5914794" y="4008676"/>
                    <a:ext cx="219406" cy="124474"/>
                  </a:xfrm>
                  <a:custGeom>
                    <a:avLst/>
                    <a:gdLst>
                      <a:gd name="connsiteX0" fmla="*/ 204555 w 219406"/>
                      <a:gd name="connsiteY0" fmla="*/ 81884 h 124474"/>
                      <a:gd name="connsiteX1" fmla="*/ 85100 w 219406"/>
                      <a:gd name="connsiteY1" fmla="*/ 97298 h 124474"/>
                      <a:gd name="connsiteX2" fmla="*/ 19593 w 219406"/>
                      <a:gd name="connsiteY2" fmla="*/ 8670 h 124474"/>
                      <a:gd name="connsiteX3" fmla="*/ 326 w 219406"/>
                      <a:gd name="connsiteY3" fmla="*/ 8670 h 124474"/>
                      <a:gd name="connsiteX4" fmla="*/ 65833 w 219406"/>
                      <a:gd name="connsiteY4" fmla="*/ 110785 h 124474"/>
                      <a:gd name="connsiteX5" fmla="*/ 214188 w 219406"/>
                      <a:gd name="connsiteY5" fmla="*/ 99225 h 124474"/>
                      <a:gd name="connsiteX6" fmla="*/ 204555 w 219406"/>
                      <a:gd name="connsiteY6" fmla="*/ 81884 h 124474"/>
                      <a:gd name="connsiteX7" fmla="*/ 204555 w 219406"/>
                      <a:gd name="connsiteY7" fmla="*/ 81884 h 12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06" h="124474">
                        <a:moveTo>
                          <a:pt x="204555" y="81884"/>
                        </a:moveTo>
                        <a:cubicBezTo>
                          <a:pt x="167948" y="103078"/>
                          <a:pt x="127487" y="112711"/>
                          <a:pt x="85100" y="97298"/>
                        </a:cubicBezTo>
                        <a:cubicBezTo>
                          <a:pt x="46566" y="81884"/>
                          <a:pt x="15739" y="51057"/>
                          <a:pt x="19593" y="8670"/>
                        </a:cubicBezTo>
                        <a:cubicBezTo>
                          <a:pt x="19593" y="-2890"/>
                          <a:pt x="326" y="-2890"/>
                          <a:pt x="326" y="8670"/>
                        </a:cubicBezTo>
                        <a:cubicBezTo>
                          <a:pt x="-3528" y="54911"/>
                          <a:pt x="27299" y="91518"/>
                          <a:pt x="65833" y="110785"/>
                        </a:cubicBezTo>
                        <a:cubicBezTo>
                          <a:pt x="115927" y="133905"/>
                          <a:pt x="167948" y="126198"/>
                          <a:pt x="214188" y="99225"/>
                        </a:cubicBezTo>
                        <a:cubicBezTo>
                          <a:pt x="225748" y="91518"/>
                          <a:pt x="216115" y="76104"/>
                          <a:pt x="204555" y="81884"/>
                        </a:cubicBezTo>
                        <a:lnTo>
                          <a:pt x="204555" y="81884"/>
                        </a:lnTo>
                        <a:close/>
                      </a:path>
                    </a:pathLst>
                  </a:custGeom>
                  <a:solidFill>
                    <a:srgbClr val="5C252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4" name="任意多边形: 形状 213">
                    <a:extLst>
                      <a:ext uri="{FF2B5EF4-FFF2-40B4-BE49-F238E27FC236}">
                        <a16:creationId xmlns:a16="http://schemas.microsoft.com/office/drawing/2014/main" id="{6C00FA7A-F012-4C92-9092-F999FF68B38A}"/>
                      </a:ext>
                    </a:extLst>
                  </p:cNvPr>
                  <p:cNvSpPr/>
                  <p:nvPr/>
                </p:nvSpPr>
                <p:spPr>
                  <a:xfrm>
                    <a:off x="5891862" y="4000286"/>
                    <a:ext cx="68958" cy="33741"/>
                  </a:xfrm>
                  <a:custGeom>
                    <a:avLst/>
                    <a:gdLst>
                      <a:gd name="connsiteX0" fmla="*/ 13624 w 68958"/>
                      <a:gd name="connsiteY0" fmla="*/ 32473 h 33741"/>
                      <a:gd name="connsiteX1" fmla="*/ 52158 w 68958"/>
                      <a:gd name="connsiteY1" fmla="*/ 22839 h 33741"/>
                      <a:gd name="connsiteX2" fmla="*/ 65644 w 68958"/>
                      <a:gd name="connsiteY2" fmla="*/ 9353 h 33741"/>
                      <a:gd name="connsiteX3" fmla="*/ 3990 w 68958"/>
                      <a:gd name="connsiteY3" fmla="*/ 15133 h 33741"/>
                      <a:gd name="connsiteX4" fmla="*/ 13624 w 68958"/>
                      <a:gd name="connsiteY4" fmla="*/ 32473 h 33741"/>
                      <a:gd name="connsiteX5" fmla="*/ 13624 w 68958"/>
                      <a:gd name="connsiteY5" fmla="*/ 32473 h 3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58" h="33741">
                        <a:moveTo>
                          <a:pt x="13624" y="32473"/>
                        </a:moveTo>
                        <a:cubicBezTo>
                          <a:pt x="23257" y="26693"/>
                          <a:pt x="40597" y="13206"/>
                          <a:pt x="52158" y="22839"/>
                        </a:cubicBezTo>
                        <a:cubicBezTo>
                          <a:pt x="61791" y="30546"/>
                          <a:pt x="75278" y="17059"/>
                          <a:pt x="65644" y="9353"/>
                        </a:cubicBezTo>
                        <a:cubicBezTo>
                          <a:pt x="46377" y="-7987"/>
                          <a:pt x="23257" y="1646"/>
                          <a:pt x="3990" y="15133"/>
                        </a:cubicBezTo>
                        <a:cubicBezTo>
                          <a:pt x="-5643" y="22839"/>
                          <a:pt x="3990" y="38253"/>
                          <a:pt x="13624" y="32473"/>
                        </a:cubicBezTo>
                        <a:lnTo>
                          <a:pt x="13624" y="32473"/>
                        </a:lnTo>
                        <a:close/>
                      </a:path>
                    </a:pathLst>
                  </a:custGeom>
                  <a:solidFill>
                    <a:srgbClr val="5C252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87" name="图形 1">
                <a:extLst>
                  <a:ext uri="{FF2B5EF4-FFF2-40B4-BE49-F238E27FC236}">
                    <a16:creationId xmlns:a16="http://schemas.microsoft.com/office/drawing/2014/main" id="{EB6EBFBB-B0AB-4BA9-9A5E-982906FA30B7}"/>
                  </a:ext>
                </a:extLst>
              </p:cNvPr>
              <p:cNvGrpSpPr/>
              <p:nvPr/>
            </p:nvGrpSpPr>
            <p:grpSpPr>
              <a:xfrm>
                <a:off x="5691450" y="3785829"/>
                <a:ext cx="786732" cy="236181"/>
                <a:chOff x="5691450" y="3785829"/>
                <a:chExt cx="786732" cy="236181"/>
              </a:xfrm>
            </p:grpSpPr>
            <p:grpSp>
              <p:nvGrpSpPr>
                <p:cNvPr id="201" name="图形 1">
                  <a:extLst>
                    <a:ext uri="{FF2B5EF4-FFF2-40B4-BE49-F238E27FC236}">
                      <a16:creationId xmlns:a16="http://schemas.microsoft.com/office/drawing/2014/main" id="{F5F1CA60-63EF-46F6-94EE-786B14CB9C2E}"/>
                    </a:ext>
                  </a:extLst>
                </p:cNvPr>
                <p:cNvGrpSpPr/>
                <p:nvPr/>
              </p:nvGrpSpPr>
              <p:grpSpPr>
                <a:xfrm>
                  <a:off x="6234480" y="3787259"/>
                  <a:ext cx="243702" cy="234751"/>
                  <a:chOff x="6234480" y="3787259"/>
                  <a:chExt cx="243702" cy="234751"/>
                </a:xfrm>
              </p:grpSpPr>
              <p:sp>
                <p:nvSpPr>
                  <p:cNvPr id="206" name="任意多边形: 形状 205">
                    <a:extLst>
                      <a:ext uri="{FF2B5EF4-FFF2-40B4-BE49-F238E27FC236}">
                        <a16:creationId xmlns:a16="http://schemas.microsoft.com/office/drawing/2014/main" id="{00DF628A-E85C-4839-8512-5477D64B141E}"/>
                      </a:ext>
                    </a:extLst>
                  </p:cNvPr>
                  <p:cNvSpPr/>
                  <p:nvPr/>
                </p:nvSpPr>
                <p:spPr>
                  <a:xfrm>
                    <a:off x="6234480" y="3787259"/>
                    <a:ext cx="243702" cy="234751"/>
                  </a:xfrm>
                  <a:custGeom>
                    <a:avLst/>
                    <a:gdLst>
                      <a:gd name="connsiteX0" fmla="*/ 243233 w 243702"/>
                      <a:gd name="connsiteY0" fmla="*/ 129899 h 234751"/>
                      <a:gd name="connsiteX1" fmla="*/ 110291 w 243702"/>
                      <a:gd name="connsiteY1" fmla="*/ 233940 h 234751"/>
                      <a:gd name="connsiteX2" fmla="*/ 470 w 243702"/>
                      <a:gd name="connsiteY2" fmla="*/ 104852 h 234751"/>
                      <a:gd name="connsiteX3" fmla="*/ 133411 w 243702"/>
                      <a:gd name="connsiteY3" fmla="*/ 811 h 234751"/>
                      <a:gd name="connsiteX4" fmla="*/ 243233 w 243702"/>
                      <a:gd name="connsiteY4" fmla="*/ 129899 h 234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702" h="234751">
                        <a:moveTo>
                          <a:pt x="243233" y="129899"/>
                        </a:moveTo>
                        <a:cubicBezTo>
                          <a:pt x="237453" y="193480"/>
                          <a:pt x="177725" y="241647"/>
                          <a:pt x="110291" y="233940"/>
                        </a:cubicBezTo>
                        <a:cubicBezTo>
                          <a:pt x="42857" y="228160"/>
                          <a:pt x="-5310" y="170360"/>
                          <a:pt x="470" y="104852"/>
                        </a:cubicBezTo>
                        <a:cubicBezTo>
                          <a:pt x="6250" y="41271"/>
                          <a:pt x="65977" y="-6896"/>
                          <a:pt x="133411" y="811"/>
                        </a:cubicBezTo>
                        <a:cubicBezTo>
                          <a:pt x="200846" y="8518"/>
                          <a:pt x="249013" y="64392"/>
                          <a:pt x="243233" y="129899"/>
                        </a:cubicBezTo>
                        <a:close/>
                      </a:path>
                    </a:pathLst>
                  </a:custGeom>
                  <a:solidFill>
                    <a:srgbClr val="FF9FA8"/>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7" name="任意多边形: 形状 206">
                    <a:extLst>
                      <a:ext uri="{FF2B5EF4-FFF2-40B4-BE49-F238E27FC236}">
                        <a16:creationId xmlns:a16="http://schemas.microsoft.com/office/drawing/2014/main" id="{93666B83-43F2-4A6A-8B39-DA12DC7FB38C}"/>
                      </a:ext>
                    </a:extLst>
                  </p:cNvPr>
                  <p:cNvSpPr/>
                  <p:nvPr/>
                </p:nvSpPr>
                <p:spPr>
                  <a:xfrm>
                    <a:off x="6327221" y="3805164"/>
                    <a:ext cx="54157" cy="48658"/>
                  </a:xfrm>
                  <a:custGeom>
                    <a:avLst/>
                    <a:gdLst>
                      <a:gd name="connsiteX0" fmla="*/ 54157 w 54157"/>
                      <a:gd name="connsiteY0" fmla="*/ 27219 h 48658"/>
                      <a:gd name="connsiteX1" fmla="*/ 25257 w 54157"/>
                      <a:gd name="connsiteY1" fmla="*/ 48413 h 48658"/>
                      <a:gd name="connsiteX2" fmla="*/ 210 w 54157"/>
                      <a:gd name="connsiteY2" fmla="*/ 21439 h 48658"/>
                      <a:gd name="connsiteX3" fmla="*/ 29110 w 54157"/>
                      <a:gd name="connsiteY3" fmla="*/ 245 h 48658"/>
                      <a:gd name="connsiteX4" fmla="*/ 54157 w 54157"/>
                      <a:gd name="connsiteY4" fmla="*/ 27219 h 48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7" h="48658">
                        <a:moveTo>
                          <a:pt x="54157" y="27219"/>
                        </a:moveTo>
                        <a:cubicBezTo>
                          <a:pt x="52231" y="40706"/>
                          <a:pt x="38744" y="50339"/>
                          <a:pt x="25257" y="48413"/>
                        </a:cubicBezTo>
                        <a:cubicBezTo>
                          <a:pt x="9843" y="46486"/>
                          <a:pt x="-1716" y="34926"/>
                          <a:pt x="210" y="21439"/>
                        </a:cubicBezTo>
                        <a:cubicBezTo>
                          <a:pt x="2137" y="7952"/>
                          <a:pt x="15624" y="-1681"/>
                          <a:pt x="29110" y="245"/>
                        </a:cubicBezTo>
                        <a:cubicBezTo>
                          <a:pt x="44524" y="245"/>
                          <a:pt x="54157" y="13732"/>
                          <a:pt x="54157" y="27219"/>
                        </a:cubicBezTo>
                        <a:close/>
                      </a:path>
                    </a:pathLst>
                  </a:custGeom>
                  <a:solidFill>
                    <a:srgbClr val="FFFFF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8" name="任意多边形: 形状 207">
                    <a:extLst>
                      <a:ext uri="{FF2B5EF4-FFF2-40B4-BE49-F238E27FC236}">
                        <a16:creationId xmlns:a16="http://schemas.microsoft.com/office/drawing/2014/main" id="{6F5D1042-A1D9-40CF-9B6D-3B8ED637ED96}"/>
                      </a:ext>
                    </a:extLst>
                  </p:cNvPr>
                  <p:cNvSpPr/>
                  <p:nvPr/>
                </p:nvSpPr>
                <p:spPr>
                  <a:xfrm>
                    <a:off x="6394865" y="3826604"/>
                    <a:ext cx="31196" cy="32753"/>
                  </a:xfrm>
                  <a:custGeom>
                    <a:avLst/>
                    <a:gdLst>
                      <a:gd name="connsiteX0" fmla="*/ 30827 w 31196"/>
                      <a:gd name="connsiteY0" fmla="*/ 17340 h 32753"/>
                      <a:gd name="connsiteX1" fmla="*/ 13487 w 31196"/>
                      <a:gd name="connsiteY1" fmla="*/ 32754 h 32753"/>
                      <a:gd name="connsiteX2" fmla="*/ 0 w 31196"/>
                      <a:gd name="connsiteY2" fmla="*/ 15414 h 32753"/>
                      <a:gd name="connsiteX3" fmla="*/ 17340 w 31196"/>
                      <a:gd name="connsiteY3" fmla="*/ 0 h 32753"/>
                      <a:gd name="connsiteX4" fmla="*/ 30827 w 31196"/>
                      <a:gd name="connsiteY4" fmla="*/ 17340 h 32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96" h="32753">
                        <a:moveTo>
                          <a:pt x="30827" y="17340"/>
                        </a:moveTo>
                        <a:cubicBezTo>
                          <a:pt x="30827" y="26974"/>
                          <a:pt x="23120" y="32754"/>
                          <a:pt x="13487" y="32754"/>
                        </a:cubicBezTo>
                        <a:cubicBezTo>
                          <a:pt x="5780" y="32754"/>
                          <a:pt x="0" y="23120"/>
                          <a:pt x="0" y="15414"/>
                        </a:cubicBezTo>
                        <a:cubicBezTo>
                          <a:pt x="0" y="5780"/>
                          <a:pt x="7707" y="0"/>
                          <a:pt x="17340" y="0"/>
                        </a:cubicBezTo>
                        <a:cubicBezTo>
                          <a:pt x="26974" y="0"/>
                          <a:pt x="32754" y="7707"/>
                          <a:pt x="30827" y="17340"/>
                        </a:cubicBezTo>
                        <a:close/>
                      </a:path>
                    </a:pathLst>
                  </a:custGeom>
                  <a:solidFill>
                    <a:srgbClr val="FFFFF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02" name="图形 1">
                  <a:extLst>
                    <a:ext uri="{FF2B5EF4-FFF2-40B4-BE49-F238E27FC236}">
                      <a16:creationId xmlns:a16="http://schemas.microsoft.com/office/drawing/2014/main" id="{40DCACFC-036C-470B-AEFC-82B11691B646}"/>
                    </a:ext>
                  </a:extLst>
                </p:cNvPr>
                <p:cNvGrpSpPr/>
                <p:nvPr/>
              </p:nvGrpSpPr>
              <p:grpSpPr>
                <a:xfrm>
                  <a:off x="5691450" y="3785829"/>
                  <a:ext cx="240548" cy="233757"/>
                  <a:chOff x="5691450" y="3785829"/>
                  <a:chExt cx="240548" cy="233757"/>
                </a:xfrm>
              </p:grpSpPr>
              <p:sp>
                <p:nvSpPr>
                  <p:cNvPr id="203" name="任意多边形: 形状 202">
                    <a:extLst>
                      <a:ext uri="{FF2B5EF4-FFF2-40B4-BE49-F238E27FC236}">
                        <a16:creationId xmlns:a16="http://schemas.microsoft.com/office/drawing/2014/main" id="{E74CC0D6-2590-47D3-807D-94F6A8CBAD8C}"/>
                      </a:ext>
                    </a:extLst>
                  </p:cNvPr>
                  <p:cNvSpPr/>
                  <p:nvPr/>
                </p:nvSpPr>
                <p:spPr>
                  <a:xfrm>
                    <a:off x="5691450" y="3785829"/>
                    <a:ext cx="240548" cy="233757"/>
                  </a:xfrm>
                  <a:custGeom>
                    <a:avLst/>
                    <a:gdLst>
                      <a:gd name="connsiteX0" fmla="*/ 237157 w 240548"/>
                      <a:gd name="connsiteY0" fmla="*/ 146743 h 233757"/>
                      <a:gd name="connsiteX1" fmla="*/ 90728 w 240548"/>
                      <a:gd name="connsiteY1" fmla="*/ 229590 h 233757"/>
                      <a:gd name="connsiteX2" fmla="*/ 4027 w 240548"/>
                      <a:gd name="connsiteY2" fmla="*/ 87015 h 233757"/>
                      <a:gd name="connsiteX3" fmla="*/ 150456 w 240548"/>
                      <a:gd name="connsiteY3" fmla="*/ 4168 h 233757"/>
                      <a:gd name="connsiteX4" fmla="*/ 237157 w 240548"/>
                      <a:gd name="connsiteY4" fmla="*/ 146743 h 23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48" h="233757">
                        <a:moveTo>
                          <a:pt x="237157" y="146743"/>
                        </a:moveTo>
                        <a:cubicBezTo>
                          <a:pt x="221743" y="208397"/>
                          <a:pt x="156236" y="246930"/>
                          <a:pt x="90728" y="229590"/>
                        </a:cubicBezTo>
                        <a:cubicBezTo>
                          <a:pt x="27148" y="212250"/>
                          <a:pt x="-13313" y="148669"/>
                          <a:pt x="4027" y="87015"/>
                        </a:cubicBezTo>
                        <a:cubicBezTo>
                          <a:pt x="19441" y="25361"/>
                          <a:pt x="84948" y="-13173"/>
                          <a:pt x="150456" y="4168"/>
                        </a:cubicBezTo>
                        <a:cubicBezTo>
                          <a:pt x="214036" y="19581"/>
                          <a:pt x="252570" y="83162"/>
                          <a:pt x="237157" y="146743"/>
                        </a:cubicBezTo>
                        <a:close/>
                      </a:path>
                    </a:pathLst>
                  </a:custGeom>
                  <a:solidFill>
                    <a:srgbClr val="FF9FA8"/>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4" name="任意多边形: 形状 203">
                    <a:extLst>
                      <a:ext uri="{FF2B5EF4-FFF2-40B4-BE49-F238E27FC236}">
                        <a16:creationId xmlns:a16="http://schemas.microsoft.com/office/drawing/2014/main" id="{F4CEB417-CCF6-4622-BAB3-0FEA29C7334C}"/>
                      </a:ext>
                    </a:extLst>
                  </p:cNvPr>
                  <p:cNvSpPr/>
                  <p:nvPr/>
                </p:nvSpPr>
                <p:spPr>
                  <a:xfrm>
                    <a:off x="5810229" y="3800565"/>
                    <a:ext cx="57474" cy="52077"/>
                  </a:xfrm>
                  <a:custGeom>
                    <a:avLst/>
                    <a:gdLst>
                      <a:gd name="connsiteX0" fmla="*/ 56724 w 57474"/>
                      <a:gd name="connsiteY0" fmla="*/ 33746 h 52077"/>
                      <a:gd name="connsiteX1" fmla="*/ 22043 w 57474"/>
                      <a:gd name="connsiteY1" fmla="*/ 51086 h 52077"/>
                      <a:gd name="connsiteX2" fmla="*/ 850 w 57474"/>
                      <a:gd name="connsiteY2" fmla="*/ 18332 h 52077"/>
                      <a:gd name="connsiteX3" fmla="*/ 35530 w 57474"/>
                      <a:gd name="connsiteY3" fmla="*/ 992 h 52077"/>
                      <a:gd name="connsiteX4" fmla="*/ 56724 w 57474"/>
                      <a:gd name="connsiteY4" fmla="*/ 33746 h 52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4" h="52077">
                        <a:moveTo>
                          <a:pt x="56724" y="33746"/>
                        </a:moveTo>
                        <a:cubicBezTo>
                          <a:pt x="52870" y="47232"/>
                          <a:pt x="37457" y="54939"/>
                          <a:pt x="22043" y="51086"/>
                        </a:cubicBezTo>
                        <a:cubicBezTo>
                          <a:pt x="6630" y="47232"/>
                          <a:pt x="-3004" y="31819"/>
                          <a:pt x="850" y="18332"/>
                        </a:cubicBezTo>
                        <a:cubicBezTo>
                          <a:pt x="4703" y="4845"/>
                          <a:pt x="20117" y="-2861"/>
                          <a:pt x="35530" y="992"/>
                        </a:cubicBezTo>
                        <a:cubicBezTo>
                          <a:pt x="49017" y="4845"/>
                          <a:pt x="60577" y="20259"/>
                          <a:pt x="56724" y="33746"/>
                        </a:cubicBezTo>
                        <a:close/>
                      </a:path>
                    </a:pathLst>
                  </a:custGeom>
                  <a:solidFill>
                    <a:srgbClr val="FFFFF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5" name="任意多边形: 形状 204">
                    <a:extLst>
                      <a:ext uri="{FF2B5EF4-FFF2-40B4-BE49-F238E27FC236}">
                        <a16:creationId xmlns:a16="http://schemas.microsoft.com/office/drawing/2014/main" id="{D73AC4FC-B145-4941-A1FA-9AD7839505A6}"/>
                      </a:ext>
                    </a:extLst>
                  </p:cNvPr>
                  <p:cNvSpPr/>
                  <p:nvPr/>
                </p:nvSpPr>
                <p:spPr>
                  <a:xfrm>
                    <a:off x="5750986" y="3819616"/>
                    <a:ext cx="41190" cy="37094"/>
                  </a:xfrm>
                  <a:custGeom>
                    <a:avLst/>
                    <a:gdLst>
                      <a:gd name="connsiteX0" fmla="*/ 40826 w 41190"/>
                      <a:gd name="connsiteY0" fmla="*/ 24327 h 37094"/>
                      <a:gd name="connsiteX1" fmla="*/ 15779 w 41190"/>
                      <a:gd name="connsiteY1" fmla="*/ 35887 h 37094"/>
                      <a:gd name="connsiteX2" fmla="*/ 365 w 41190"/>
                      <a:gd name="connsiteY2" fmla="*/ 12767 h 37094"/>
                      <a:gd name="connsiteX3" fmla="*/ 25412 w 41190"/>
                      <a:gd name="connsiteY3" fmla="*/ 1207 h 37094"/>
                      <a:gd name="connsiteX4" fmla="*/ 40826 w 41190"/>
                      <a:gd name="connsiteY4" fmla="*/ 24327 h 37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90" h="37094">
                        <a:moveTo>
                          <a:pt x="40826" y="24327"/>
                        </a:moveTo>
                        <a:cubicBezTo>
                          <a:pt x="38899" y="33961"/>
                          <a:pt x="27339" y="39741"/>
                          <a:pt x="15779" y="35887"/>
                        </a:cubicBezTo>
                        <a:cubicBezTo>
                          <a:pt x="4218" y="33961"/>
                          <a:pt x="-1562" y="22401"/>
                          <a:pt x="365" y="12767"/>
                        </a:cubicBezTo>
                        <a:cubicBezTo>
                          <a:pt x="2292" y="3134"/>
                          <a:pt x="13852" y="-2646"/>
                          <a:pt x="25412" y="1207"/>
                        </a:cubicBezTo>
                        <a:cubicBezTo>
                          <a:pt x="36972" y="5060"/>
                          <a:pt x="42752" y="14694"/>
                          <a:pt x="40826" y="24327"/>
                        </a:cubicBezTo>
                        <a:close/>
                      </a:path>
                    </a:pathLst>
                  </a:custGeom>
                  <a:solidFill>
                    <a:srgbClr val="FFFFF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88" name="图形 1">
                <a:extLst>
                  <a:ext uri="{FF2B5EF4-FFF2-40B4-BE49-F238E27FC236}">
                    <a16:creationId xmlns:a16="http://schemas.microsoft.com/office/drawing/2014/main" id="{FD6CFBE2-7566-485F-9C92-749F27E33E25}"/>
                  </a:ext>
                </a:extLst>
              </p:cNvPr>
              <p:cNvGrpSpPr/>
              <p:nvPr/>
            </p:nvGrpSpPr>
            <p:grpSpPr>
              <a:xfrm>
                <a:off x="5949800" y="3811190"/>
                <a:ext cx="255573" cy="231202"/>
                <a:chOff x="5949800" y="3811190"/>
                <a:chExt cx="255573" cy="231202"/>
              </a:xfrm>
              <a:solidFill>
                <a:srgbClr val="FF4456"/>
              </a:solidFill>
            </p:grpSpPr>
            <p:sp>
              <p:nvSpPr>
                <p:cNvPr id="198" name="任意多边形: 形状 197">
                  <a:extLst>
                    <a:ext uri="{FF2B5EF4-FFF2-40B4-BE49-F238E27FC236}">
                      <a16:creationId xmlns:a16="http://schemas.microsoft.com/office/drawing/2014/main" id="{25AD32E0-CC23-4181-AF8E-37A026C70D3C}"/>
                    </a:ext>
                  </a:extLst>
                </p:cNvPr>
                <p:cNvSpPr/>
                <p:nvPr/>
              </p:nvSpPr>
              <p:spPr>
                <a:xfrm>
                  <a:off x="5949800" y="3811190"/>
                  <a:ext cx="255573" cy="231202"/>
                </a:xfrm>
                <a:custGeom>
                  <a:avLst/>
                  <a:gdLst>
                    <a:gd name="connsiteX0" fmla="*/ 219643 w 255573"/>
                    <a:gd name="connsiteY0" fmla="*/ 36607 h 231202"/>
                    <a:gd name="connsiteX1" fmla="*/ 144502 w 255573"/>
                    <a:gd name="connsiteY1" fmla="*/ 0 h 231202"/>
                    <a:gd name="connsiteX2" fmla="*/ 140648 w 255573"/>
                    <a:gd name="connsiteY2" fmla="*/ 0 h 231202"/>
                    <a:gd name="connsiteX3" fmla="*/ 129088 w 255573"/>
                    <a:gd name="connsiteY3" fmla="*/ 0 h 231202"/>
                    <a:gd name="connsiteX4" fmla="*/ 90554 w 255573"/>
                    <a:gd name="connsiteY4" fmla="*/ 5780 h 231202"/>
                    <a:gd name="connsiteX5" fmla="*/ 86701 w 255573"/>
                    <a:gd name="connsiteY5" fmla="*/ 7707 h 231202"/>
                    <a:gd name="connsiteX6" fmla="*/ 77068 w 255573"/>
                    <a:gd name="connsiteY6" fmla="*/ 11560 h 231202"/>
                    <a:gd name="connsiteX7" fmla="*/ 77068 w 255573"/>
                    <a:gd name="connsiteY7" fmla="*/ 11560 h 231202"/>
                    <a:gd name="connsiteX8" fmla="*/ 53947 w 255573"/>
                    <a:gd name="connsiteY8" fmla="*/ 25047 h 231202"/>
                    <a:gd name="connsiteX9" fmla="*/ 25047 w 255573"/>
                    <a:gd name="connsiteY9" fmla="*/ 53947 h 231202"/>
                    <a:gd name="connsiteX10" fmla="*/ 21194 w 255573"/>
                    <a:gd name="connsiteY10" fmla="*/ 57801 h 231202"/>
                    <a:gd name="connsiteX11" fmla="*/ 3853 w 255573"/>
                    <a:gd name="connsiteY11" fmla="*/ 94408 h 231202"/>
                    <a:gd name="connsiteX12" fmla="*/ 1927 w 255573"/>
                    <a:gd name="connsiteY12" fmla="*/ 100188 h 231202"/>
                    <a:gd name="connsiteX13" fmla="*/ 0 w 255573"/>
                    <a:gd name="connsiteY13" fmla="*/ 107895 h 231202"/>
                    <a:gd name="connsiteX14" fmla="*/ 0 w 255573"/>
                    <a:gd name="connsiteY14" fmla="*/ 115601 h 231202"/>
                    <a:gd name="connsiteX15" fmla="*/ 0 w 255573"/>
                    <a:gd name="connsiteY15" fmla="*/ 138722 h 231202"/>
                    <a:gd name="connsiteX16" fmla="*/ 3853 w 255573"/>
                    <a:gd name="connsiteY16" fmla="*/ 156062 h 231202"/>
                    <a:gd name="connsiteX17" fmla="*/ 23120 w 255573"/>
                    <a:gd name="connsiteY17" fmla="*/ 190742 h 231202"/>
                    <a:gd name="connsiteX18" fmla="*/ 46241 w 255573"/>
                    <a:gd name="connsiteY18" fmla="*/ 210009 h 231202"/>
                    <a:gd name="connsiteX19" fmla="*/ 46241 w 255573"/>
                    <a:gd name="connsiteY19" fmla="*/ 210009 h 231202"/>
                    <a:gd name="connsiteX20" fmla="*/ 52021 w 255573"/>
                    <a:gd name="connsiteY20" fmla="*/ 213863 h 231202"/>
                    <a:gd name="connsiteX21" fmla="*/ 96334 w 255573"/>
                    <a:gd name="connsiteY21" fmla="*/ 227349 h 231202"/>
                    <a:gd name="connsiteX22" fmla="*/ 105968 w 255573"/>
                    <a:gd name="connsiteY22" fmla="*/ 229276 h 231202"/>
                    <a:gd name="connsiteX23" fmla="*/ 138722 w 255573"/>
                    <a:gd name="connsiteY23" fmla="*/ 231203 h 231202"/>
                    <a:gd name="connsiteX24" fmla="*/ 181109 w 255573"/>
                    <a:gd name="connsiteY24" fmla="*/ 223496 h 231202"/>
                    <a:gd name="connsiteX25" fmla="*/ 202302 w 255573"/>
                    <a:gd name="connsiteY25" fmla="*/ 213863 h 231202"/>
                    <a:gd name="connsiteX26" fmla="*/ 217716 w 255573"/>
                    <a:gd name="connsiteY26" fmla="*/ 202302 h 231202"/>
                    <a:gd name="connsiteX27" fmla="*/ 225423 w 255573"/>
                    <a:gd name="connsiteY27" fmla="*/ 196522 h 231202"/>
                    <a:gd name="connsiteX28" fmla="*/ 231203 w 255573"/>
                    <a:gd name="connsiteY28" fmla="*/ 190742 h 231202"/>
                    <a:gd name="connsiteX29" fmla="*/ 219643 w 255573"/>
                    <a:gd name="connsiteY29" fmla="*/ 36607 h 23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5573" h="231202">
                      <a:moveTo>
                        <a:pt x="219643" y="36607"/>
                      </a:moveTo>
                      <a:cubicBezTo>
                        <a:pt x="198449" y="17340"/>
                        <a:pt x="173402" y="3853"/>
                        <a:pt x="144502" y="0"/>
                      </a:cubicBezTo>
                      <a:cubicBezTo>
                        <a:pt x="142575" y="0"/>
                        <a:pt x="142575" y="0"/>
                        <a:pt x="140648" y="0"/>
                      </a:cubicBezTo>
                      <a:cubicBezTo>
                        <a:pt x="136795" y="0"/>
                        <a:pt x="132942" y="0"/>
                        <a:pt x="129088" y="0"/>
                      </a:cubicBezTo>
                      <a:cubicBezTo>
                        <a:pt x="115601" y="0"/>
                        <a:pt x="102115" y="1927"/>
                        <a:pt x="90554" y="5780"/>
                      </a:cubicBezTo>
                      <a:cubicBezTo>
                        <a:pt x="88628" y="5780"/>
                        <a:pt x="88628" y="5780"/>
                        <a:pt x="86701" y="7707"/>
                      </a:cubicBezTo>
                      <a:cubicBezTo>
                        <a:pt x="82848" y="9633"/>
                        <a:pt x="80921" y="9633"/>
                        <a:pt x="77068" y="11560"/>
                      </a:cubicBezTo>
                      <a:lnTo>
                        <a:pt x="77068" y="11560"/>
                      </a:lnTo>
                      <a:cubicBezTo>
                        <a:pt x="69361" y="15414"/>
                        <a:pt x="61654" y="19267"/>
                        <a:pt x="53947" y="25047"/>
                      </a:cubicBezTo>
                      <a:cubicBezTo>
                        <a:pt x="42387" y="32754"/>
                        <a:pt x="32754" y="42387"/>
                        <a:pt x="25047" y="53947"/>
                      </a:cubicBezTo>
                      <a:cubicBezTo>
                        <a:pt x="23120" y="55874"/>
                        <a:pt x="23120" y="55874"/>
                        <a:pt x="21194" y="57801"/>
                      </a:cubicBezTo>
                      <a:cubicBezTo>
                        <a:pt x="13487" y="69361"/>
                        <a:pt x="7707" y="80921"/>
                        <a:pt x="3853" y="94408"/>
                      </a:cubicBezTo>
                      <a:cubicBezTo>
                        <a:pt x="3853" y="96334"/>
                        <a:pt x="1927" y="98261"/>
                        <a:pt x="1927" y="100188"/>
                      </a:cubicBezTo>
                      <a:cubicBezTo>
                        <a:pt x="1927" y="102115"/>
                        <a:pt x="1927" y="105968"/>
                        <a:pt x="0" y="107895"/>
                      </a:cubicBezTo>
                      <a:cubicBezTo>
                        <a:pt x="0" y="109821"/>
                        <a:pt x="0" y="113675"/>
                        <a:pt x="0" y="115601"/>
                      </a:cubicBezTo>
                      <a:cubicBezTo>
                        <a:pt x="0" y="123308"/>
                        <a:pt x="0" y="131015"/>
                        <a:pt x="0" y="138722"/>
                      </a:cubicBezTo>
                      <a:cubicBezTo>
                        <a:pt x="0" y="144502"/>
                        <a:pt x="1927" y="150282"/>
                        <a:pt x="3853" y="156062"/>
                      </a:cubicBezTo>
                      <a:cubicBezTo>
                        <a:pt x="7707" y="167622"/>
                        <a:pt x="13487" y="181109"/>
                        <a:pt x="23120" y="190742"/>
                      </a:cubicBezTo>
                      <a:cubicBezTo>
                        <a:pt x="28900" y="198449"/>
                        <a:pt x="38534" y="206156"/>
                        <a:pt x="46241" y="210009"/>
                      </a:cubicBezTo>
                      <a:cubicBezTo>
                        <a:pt x="46241" y="210009"/>
                        <a:pt x="46241" y="210009"/>
                        <a:pt x="46241" y="210009"/>
                      </a:cubicBezTo>
                      <a:cubicBezTo>
                        <a:pt x="48167" y="211936"/>
                        <a:pt x="50094" y="211936"/>
                        <a:pt x="52021" y="213863"/>
                      </a:cubicBezTo>
                      <a:cubicBezTo>
                        <a:pt x="65507" y="221569"/>
                        <a:pt x="80921" y="225422"/>
                        <a:pt x="96334" y="227349"/>
                      </a:cubicBezTo>
                      <a:cubicBezTo>
                        <a:pt x="100188" y="227349"/>
                        <a:pt x="104041" y="229276"/>
                        <a:pt x="105968" y="229276"/>
                      </a:cubicBezTo>
                      <a:cubicBezTo>
                        <a:pt x="117528" y="231203"/>
                        <a:pt x="129088" y="231203"/>
                        <a:pt x="138722" y="231203"/>
                      </a:cubicBezTo>
                      <a:cubicBezTo>
                        <a:pt x="152208" y="231203"/>
                        <a:pt x="167622" y="229276"/>
                        <a:pt x="181109" y="223496"/>
                      </a:cubicBezTo>
                      <a:cubicBezTo>
                        <a:pt x="188816" y="221569"/>
                        <a:pt x="194596" y="217716"/>
                        <a:pt x="202302" y="213863"/>
                      </a:cubicBezTo>
                      <a:cubicBezTo>
                        <a:pt x="208082" y="210009"/>
                        <a:pt x="213862" y="208082"/>
                        <a:pt x="217716" y="202302"/>
                      </a:cubicBezTo>
                      <a:cubicBezTo>
                        <a:pt x="219643" y="200376"/>
                        <a:pt x="221569" y="198449"/>
                        <a:pt x="225423" y="196522"/>
                      </a:cubicBezTo>
                      <a:cubicBezTo>
                        <a:pt x="227349" y="194596"/>
                        <a:pt x="229276" y="192669"/>
                        <a:pt x="231203" y="190742"/>
                      </a:cubicBezTo>
                      <a:cubicBezTo>
                        <a:pt x="269736" y="148355"/>
                        <a:pt x="260103" y="75141"/>
                        <a:pt x="219643" y="36607"/>
                      </a:cubicBez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9" name="任意多边形: 形状 198">
                  <a:extLst>
                    <a:ext uri="{FF2B5EF4-FFF2-40B4-BE49-F238E27FC236}">
                      <a16:creationId xmlns:a16="http://schemas.microsoft.com/office/drawing/2014/main" id="{497B6646-FCB6-49A5-91B7-930297959086}"/>
                    </a:ext>
                  </a:extLst>
                </p:cNvPr>
                <p:cNvSpPr/>
                <p:nvPr/>
              </p:nvSpPr>
              <p:spPr>
                <a:xfrm>
                  <a:off x="5997967" y="3822268"/>
                  <a:ext cx="127920" cy="81197"/>
                </a:xfrm>
                <a:custGeom>
                  <a:avLst/>
                  <a:gdLst>
                    <a:gd name="connsiteX0" fmla="*/ 121381 w 127920"/>
                    <a:gd name="connsiteY0" fmla="*/ 39015 h 81197"/>
                    <a:gd name="connsiteX1" fmla="*/ 86701 w 127920"/>
                    <a:gd name="connsiteY1" fmla="*/ 56356 h 81197"/>
                    <a:gd name="connsiteX2" fmla="*/ 32754 w 127920"/>
                    <a:gd name="connsiteY2" fmla="*/ 77549 h 81197"/>
                    <a:gd name="connsiteX3" fmla="*/ 5780 w 127920"/>
                    <a:gd name="connsiteY3" fmla="*/ 77549 h 81197"/>
                    <a:gd name="connsiteX4" fmla="*/ 0 w 127920"/>
                    <a:gd name="connsiteY4" fmla="*/ 62136 h 81197"/>
                    <a:gd name="connsiteX5" fmla="*/ 7707 w 127920"/>
                    <a:gd name="connsiteY5" fmla="*/ 46722 h 81197"/>
                    <a:gd name="connsiteX6" fmla="*/ 86701 w 127920"/>
                    <a:gd name="connsiteY6" fmla="*/ 482 h 81197"/>
                    <a:gd name="connsiteX7" fmla="*/ 123308 w 127920"/>
                    <a:gd name="connsiteY7" fmla="*/ 12042 h 81197"/>
                    <a:gd name="connsiteX8" fmla="*/ 125235 w 127920"/>
                    <a:gd name="connsiteY8" fmla="*/ 37089 h 81197"/>
                    <a:gd name="connsiteX9" fmla="*/ 121381 w 127920"/>
                    <a:gd name="connsiteY9" fmla="*/ 39015 h 8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920" h="81197">
                      <a:moveTo>
                        <a:pt x="121381" y="39015"/>
                      </a:moveTo>
                      <a:cubicBezTo>
                        <a:pt x="113675" y="48649"/>
                        <a:pt x="96334" y="52502"/>
                        <a:pt x="86701" y="56356"/>
                      </a:cubicBezTo>
                      <a:cubicBezTo>
                        <a:pt x="69361" y="64062"/>
                        <a:pt x="52021" y="71769"/>
                        <a:pt x="32754" y="77549"/>
                      </a:cubicBezTo>
                      <a:cubicBezTo>
                        <a:pt x="23120" y="81403"/>
                        <a:pt x="13487" y="83329"/>
                        <a:pt x="5780" y="77549"/>
                      </a:cubicBezTo>
                      <a:cubicBezTo>
                        <a:pt x="1927" y="73696"/>
                        <a:pt x="0" y="67916"/>
                        <a:pt x="0" y="62136"/>
                      </a:cubicBezTo>
                      <a:cubicBezTo>
                        <a:pt x="0" y="56356"/>
                        <a:pt x="3853" y="50576"/>
                        <a:pt x="7707" y="46722"/>
                      </a:cubicBezTo>
                      <a:cubicBezTo>
                        <a:pt x="25047" y="19749"/>
                        <a:pt x="53947" y="2408"/>
                        <a:pt x="86701" y="482"/>
                      </a:cubicBezTo>
                      <a:cubicBezTo>
                        <a:pt x="100188" y="-1445"/>
                        <a:pt x="115601" y="2408"/>
                        <a:pt x="123308" y="12042"/>
                      </a:cubicBezTo>
                      <a:cubicBezTo>
                        <a:pt x="129088" y="19749"/>
                        <a:pt x="129088" y="29382"/>
                        <a:pt x="125235" y="37089"/>
                      </a:cubicBezTo>
                      <a:cubicBezTo>
                        <a:pt x="123308" y="37089"/>
                        <a:pt x="121381" y="39015"/>
                        <a:pt x="121381" y="39015"/>
                      </a:cubicBez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0" name="任意多边形: 形状 199">
                  <a:extLst>
                    <a:ext uri="{FF2B5EF4-FFF2-40B4-BE49-F238E27FC236}">
                      <a16:creationId xmlns:a16="http://schemas.microsoft.com/office/drawing/2014/main" id="{849578C2-355E-444B-B84E-5B2FD9A354D8}"/>
                    </a:ext>
                  </a:extLst>
                </p:cNvPr>
                <p:cNvSpPr/>
                <p:nvPr/>
              </p:nvSpPr>
              <p:spPr>
                <a:xfrm>
                  <a:off x="5962146" y="3861284"/>
                  <a:ext cx="228345" cy="171475"/>
                </a:xfrm>
                <a:custGeom>
                  <a:avLst/>
                  <a:gdLst>
                    <a:gd name="connsiteX0" fmla="*/ 30041 w 228345"/>
                    <a:gd name="connsiteY0" fmla="*/ 78994 h 171475"/>
                    <a:gd name="connsiteX1" fmla="*/ 83989 w 228345"/>
                    <a:gd name="connsiteY1" fmla="*/ 82848 h 171475"/>
                    <a:gd name="connsiteX2" fmla="*/ 116742 w 228345"/>
                    <a:gd name="connsiteY2" fmla="*/ 57801 h 171475"/>
                    <a:gd name="connsiteX3" fmla="*/ 134082 w 228345"/>
                    <a:gd name="connsiteY3" fmla="*/ 38534 h 171475"/>
                    <a:gd name="connsiteX4" fmla="*/ 153349 w 228345"/>
                    <a:gd name="connsiteY4" fmla="*/ 34680 h 171475"/>
                    <a:gd name="connsiteX5" fmla="*/ 193810 w 228345"/>
                    <a:gd name="connsiteY5" fmla="*/ 13487 h 171475"/>
                    <a:gd name="connsiteX6" fmla="*/ 199590 w 228345"/>
                    <a:gd name="connsiteY6" fmla="*/ 0 h 171475"/>
                    <a:gd name="connsiteX7" fmla="*/ 207297 w 228345"/>
                    <a:gd name="connsiteY7" fmla="*/ 136795 h 171475"/>
                    <a:gd name="connsiteX8" fmla="*/ 203443 w 228345"/>
                    <a:gd name="connsiteY8" fmla="*/ 142575 h 171475"/>
                    <a:gd name="connsiteX9" fmla="*/ 184176 w 228345"/>
                    <a:gd name="connsiteY9" fmla="*/ 157988 h 171475"/>
                    <a:gd name="connsiteX10" fmla="*/ 164910 w 228345"/>
                    <a:gd name="connsiteY10" fmla="*/ 165695 h 171475"/>
                    <a:gd name="connsiteX11" fmla="*/ 128302 w 228345"/>
                    <a:gd name="connsiteY11" fmla="*/ 171475 h 171475"/>
                    <a:gd name="connsiteX12" fmla="*/ 97476 w 228345"/>
                    <a:gd name="connsiteY12" fmla="*/ 169549 h 171475"/>
                    <a:gd name="connsiteX13" fmla="*/ 87842 w 228345"/>
                    <a:gd name="connsiteY13" fmla="*/ 167622 h 171475"/>
                    <a:gd name="connsiteX14" fmla="*/ 20408 w 228345"/>
                    <a:gd name="connsiteY14" fmla="*/ 132941 h 171475"/>
                    <a:gd name="connsiteX15" fmla="*/ 1141 w 228345"/>
                    <a:gd name="connsiteY15" fmla="*/ 61654 h 171475"/>
                    <a:gd name="connsiteX16" fmla="*/ 30041 w 228345"/>
                    <a:gd name="connsiteY16" fmla="*/ 78994 h 1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345" h="171475">
                      <a:moveTo>
                        <a:pt x="30041" y="78994"/>
                      </a:moveTo>
                      <a:cubicBezTo>
                        <a:pt x="47381" y="84774"/>
                        <a:pt x="66648" y="86701"/>
                        <a:pt x="83989" y="82848"/>
                      </a:cubicBezTo>
                      <a:cubicBezTo>
                        <a:pt x="99402" y="78994"/>
                        <a:pt x="109036" y="69361"/>
                        <a:pt x="116742" y="57801"/>
                      </a:cubicBezTo>
                      <a:cubicBezTo>
                        <a:pt x="122522" y="50094"/>
                        <a:pt x="126376" y="42387"/>
                        <a:pt x="134082" y="38534"/>
                      </a:cubicBezTo>
                      <a:cubicBezTo>
                        <a:pt x="139863" y="34680"/>
                        <a:pt x="147569" y="34680"/>
                        <a:pt x="153349" y="34680"/>
                      </a:cubicBezTo>
                      <a:cubicBezTo>
                        <a:pt x="168763" y="32754"/>
                        <a:pt x="184176" y="26974"/>
                        <a:pt x="193810" y="13487"/>
                      </a:cubicBezTo>
                      <a:cubicBezTo>
                        <a:pt x="197663" y="9633"/>
                        <a:pt x="199590" y="3853"/>
                        <a:pt x="199590" y="0"/>
                      </a:cubicBezTo>
                      <a:cubicBezTo>
                        <a:pt x="232344" y="34680"/>
                        <a:pt x="240050" y="98261"/>
                        <a:pt x="207297" y="136795"/>
                      </a:cubicBezTo>
                      <a:cubicBezTo>
                        <a:pt x="205370" y="138722"/>
                        <a:pt x="203443" y="140648"/>
                        <a:pt x="203443" y="142575"/>
                      </a:cubicBezTo>
                      <a:cubicBezTo>
                        <a:pt x="197663" y="148355"/>
                        <a:pt x="189956" y="154135"/>
                        <a:pt x="184176" y="157988"/>
                      </a:cubicBezTo>
                      <a:cubicBezTo>
                        <a:pt x="178396" y="161842"/>
                        <a:pt x="172616" y="163769"/>
                        <a:pt x="164910" y="165695"/>
                      </a:cubicBezTo>
                      <a:cubicBezTo>
                        <a:pt x="153349" y="169549"/>
                        <a:pt x="139863" y="171475"/>
                        <a:pt x="128302" y="171475"/>
                      </a:cubicBezTo>
                      <a:cubicBezTo>
                        <a:pt x="118669" y="171475"/>
                        <a:pt x="107109" y="171475"/>
                        <a:pt x="97476" y="169549"/>
                      </a:cubicBezTo>
                      <a:cubicBezTo>
                        <a:pt x="93622" y="169549"/>
                        <a:pt x="91695" y="167622"/>
                        <a:pt x="87842" y="167622"/>
                      </a:cubicBezTo>
                      <a:cubicBezTo>
                        <a:pt x="62795" y="163769"/>
                        <a:pt x="37748" y="154135"/>
                        <a:pt x="20408" y="132941"/>
                      </a:cubicBezTo>
                      <a:cubicBezTo>
                        <a:pt x="3068" y="113675"/>
                        <a:pt x="-2712" y="86701"/>
                        <a:pt x="1141" y="61654"/>
                      </a:cubicBezTo>
                      <a:cubicBezTo>
                        <a:pt x="10775" y="71287"/>
                        <a:pt x="20408" y="75141"/>
                        <a:pt x="30041" y="78994"/>
                      </a:cubicBez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9" name="图形 1">
                <a:extLst>
                  <a:ext uri="{FF2B5EF4-FFF2-40B4-BE49-F238E27FC236}">
                    <a16:creationId xmlns:a16="http://schemas.microsoft.com/office/drawing/2014/main" id="{9003BB26-606A-477A-8BAD-75C1E4FB9744}"/>
                  </a:ext>
                </a:extLst>
              </p:cNvPr>
              <p:cNvGrpSpPr/>
              <p:nvPr/>
            </p:nvGrpSpPr>
            <p:grpSpPr>
              <a:xfrm>
                <a:off x="5868081" y="3636687"/>
                <a:ext cx="419687" cy="185632"/>
                <a:chOff x="5868081" y="3636687"/>
                <a:chExt cx="419687" cy="185632"/>
              </a:xfrm>
            </p:grpSpPr>
            <p:grpSp>
              <p:nvGrpSpPr>
                <p:cNvPr id="190" name="图形 1">
                  <a:extLst>
                    <a:ext uri="{FF2B5EF4-FFF2-40B4-BE49-F238E27FC236}">
                      <a16:creationId xmlns:a16="http://schemas.microsoft.com/office/drawing/2014/main" id="{F88F4285-543B-4FF8-9676-4569E2EB5697}"/>
                    </a:ext>
                  </a:extLst>
                </p:cNvPr>
                <p:cNvGrpSpPr/>
                <p:nvPr/>
              </p:nvGrpSpPr>
              <p:grpSpPr>
                <a:xfrm>
                  <a:off x="5868081" y="3636687"/>
                  <a:ext cx="89241" cy="63510"/>
                  <a:chOff x="5868081" y="3636687"/>
                  <a:chExt cx="89241" cy="63510"/>
                </a:xfrm>
                <a:solidFill>
                  <a:srgbClr val="FF8A4F"/>
                </a:solidFill>
              </p:grpSpPr>
              <p:sp>
                <p:nvSpPr>
                  <p:cNvPr id="196" name="任意多边形: 形状 195">
                    <a:extLst>
                      <a:ext uri="{FF2B5EF4-FFF2-40B4-BE49-F238E27FC236}">
                        <a16:creationId xmlns:a16="http://schemas.microsoft.com/office/drawing/2014/main" id="{1A9859A6-2987-422F-9933-6204869D89AD}"/>
                      </a:ext>
                    </a:extLst>
                  </p:cNvPr>
                  <p:cNvSpPr/>
                  <p:nvPr/>
                </p:nvSpPr>
                <p:spPr>
                  <a:xfrm>
                    <a:off x="5868081" y="3636687"/>
                    <a:ext cx="89241" cy="63510"/>
                  </a:xfrm>
                  <a:custGeom>
                    <a:avLst/>
                    <a:gdLst>
                      <a:gd name="connsiteX0" fmla="*/ 798 w 89241"/>
                      <a:gd name="connsiteY0" fmla="*/ 49268 h 63510"/>
                      <a:gd name="connsiteX1" fmla="*/ 2725 w 89241"/>
                      <a:gd name="connsiteY1" fmla="*/ 33855 h 63510"/>
                      <a:gd name="connsiteX2" fmla="*/ 14285 w 89241"/>
                      <a:gd name="connsiteY2" fmla="*/ 20368 h 63510"/>
                      <a:gd name="connsiteX3" fmla="*/ 48965 w 89241"/>
                      <a:gd name="connsiteY3" fmla="*/ 1101 h 63510"/>
                      <a:gd name="connsiteX4" fmla="*/ 87499 w 89241"/>
                      <a:gd name="connsiteY4" fmla="*/ 26148 h 63510"/>
                      <a:gd name="connsiteX5" fmla="*/ 77866 w 89241"/>
                      <a:gd name="connsiteY5" fmla="*/ 37708 h 63510"/>
                      <a:gd name="connsiteX6" fmla="*/ 43185 w 89241"/>
                      <a:gd name="connsiteY6" fmla="*/ 58901 h 63510"/>
                      <a:gd name="connsiteX7" fmla="*/ 20065 w 89241"/>
                      <a:gd name="connsiteY7" fmla="*/ 62755 h 63510"/>
                      <a:gd name="connsiteX8" fmla="*/ 798 w 89241"/>
                      <a:gd name="connsiteY8" fmla="*/ 49268 h 63510"/>
                      <a:gd name="connsiteX9" fmla="*/ 798 w 89241"/>
                      <a:gd name="connsiteY9" fmla="*/ 49268 h 6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241" h="63510">
                        <a:moveTo>
                          <a:pt x="798" y="49268"/>
                        </a:moveTo>
                        <a:cubicBezTo>
                          <a:pt x="-1129" y="43488"/>
                          <a:pt x="798" y="37708"/>
                          <a:pt x="2725" y="33855"/>
                        </a:cubicBezTo>
                        <a:cubicBezTo>
                          <a:pt x="4651" y="28074"/>
                          <a:pt x="10431" y="24221"/>
                          <a:pt x="14285" y="20368"/>
                        </a:cubicBezTo>
                        <a:cubicBezTo>
                          <a:pt x="23918" y="10734"/>
                          <a:pt x="35478" y="3028"/>
                          <a:pt x="48965" y="1101"/>
                        </a:cubicBezTo>
                        <a:cubicBezTo>
                          <a:pt x="64379" y="-2753"/>
                          <a:pt x="97132" y="3028"/>
                          <a:pt x="87499" y="26148"/>
                        </a:cubicBezTo>
                        <a:cubicBezTo>
                          <a:pt x="85572" y="30001"/>
                          <a:pt x="81719" y="33855"/>
                          <a:pt x="77866" y="37708"/>
                        </a:cubicBezTo>
                        <a:cubicBezTo>
                          <a:pt x="68232" y="47341"/>
                          <a:pt x="54745" y="53121"/>
                          <a:pt x="43185" y="58901"/>
                        </a:cubicBezTo>
                        <a:cubicBezTo>
                          <a:pt x="35478" y="62755"/>
                          <a:pt x="27772" y="64682"/>
                          <a:pt x="20065" y="62755"/>
                        </a:cubicBezTo>
                        <a:cubicBezTo>
                          <a:pt x="12358" y="62755"/>
                          <a:pt x="4651" y="58901"/>
                          <a:pt x="798" y="49268"/>
                        </a:cubicBezTo>
                        <a:cubicBezTo>
                          <a:pt x="798" y="51195"/>
                          <a:pt x="798" y="51195"/>
                          <a:pt x="798" y="49268"/>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7" name="任意多边形: 形状 196">
                    <a:extLst>
                      <a:ext uri="{FF2B5EF4-FFF2-40B4-BE49-F238E27FC236}">
                        <a16:creationId xmlns:a16="http://schemas.microsoft.com/office/drawing/2014/main" id="{B01BADB0-67E1-4DCD-A9E1-0886B184B911}"/>
                      </a:ext>
                    </a:extLst>
                  </p:cNvPr>
                  <p:cNvSpPr/>
                  <p:nvPr/>
                </p:nvSpPr>
                <p:spPr>
                  <a:xfrm>
                    <a:off x="5870806" y="3639715"/>
                    <a:ext cx="85153" cy="58556"/>
                  </a:xfrm>
                  <a:custGeom>
                    <a:avLst/>
                    <a:gdLst>
                      <a:gd name="connsiteX0" fmla="*/ 9633 w 85153"/>
                      <a:gd name="connsiteY0" fmla="*/ 50094 h 58556"/>
                      <a:gd name="connsiteX1" fmla="*/ 55874 w 85153"/>
                      <a:gd name="connsiteY1" fmla="*/ 23120 h 58556"/>
                      <a:gd name="connsiteX2" fmla="*/ 73214 w 85153"/>
                      <a:gd name="connsiteY2" fmla="*/ 3853 h 58556"/>
                      <a:gd name="connsiteX3" fmla="*/ 73214 w 85153"/>
                      <a:gd name="connsiteY3" fmla="*/ 0 h 58556"/>
                      <a:gd name="connsiteX4" fmla="*/ 82848 w 85153"/>
                      <a:gd name="connsiteY4" fmla="*/ 21194 h 58556"/>
                      <a:gd name="connsiteX5" fmla="*/ 73214 w 85153"/>
                      <a:gd name="connsiteY5" fmla="*/ 32754 h 58556"/>
                      <a:gd name="connsiteX6" fmla="*/ 38534 w 85153"/>
                      <a:gd name="connsiteY6" fmla="*/ 53947 h 58556"/>
                      <a:gd name="connsiteX7" fmla="*/ 15414 w 85153"/>
                      <a:gd name="connsiteY7" fmla="*/ 57801 h 58556"/>
                      <a:gd name="connsiteX8" fmla="*/ 0 w 85153"/>
                      <a:gd name="connsiteY8" fmla="*/ 50094 h 58556"/>
                      <a:gd name="connsiteX9" fmla="*/ 9633 w 85153"/>
                      <a:gd name="connsiteY9" fmla="*/ 50094 h 5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53" h="58556">
                        <a:moveTo>
                          <a:pt x="9633" y="50094"/>
                        </a:moveTo>
                        <a:cubicBezTo>
                          <a:pt x="26974" y="44314"/>
                          <a:pt x="40460" y="32754"/>
                          <a:pt x="55874" y="23120"/>
                        </a:cubicBezTo>
                        <a:cubicBezTo>
                          <a:pt x="63581" y="19267"/>
                          <a:pt x="71287" y="13487"/>
                          <a:pt x="73214" y="3853"/>
                        </a:cubicBezTo>
                        <a:cubicBezTo>
                          <a:pt x="73214" y="1927"/>
                          <a:pt x="73214" y="1927"/>
                          <a:pt x="73214" y="0"/>
                        </a:cubicBezTo>
                        <a:cubicBezTo>
                          <a:pt x="82848" y="3853"/>
                          <a:pt x="88628" y="11560"/>
                          <a:pt x="82848" y="21194"/>
                        </a:cubicBezTo>
                        <a:cubicBezTo>
                          <a:pt x="80921" y="25047"/>
                          <a:pt x="77068" y="28900"/>
                          <a:pt x="73214" y="32754"/>
                        </a:cubicBezTo>
                        <a:cubicBezTo>
                          <a:pt x="63581" y="42387"/>
                          <a:pt x="50094" y="48167"/>
                          <a:pt x="38534" y="53947"/>
                        </a:cubicBezTo>
                        <a:cubicBezTo>
                          <a:pt x="30827" y="57801"/>
                          <a:pt x="23120" y="59727"/>
                          <a:pt x="15414" y="57801"/>
                        </a:cubicBezTo>
                        <a:cubicBezTo>
                          <a:pt x="9633" y="57801"/>
                          <a:pt x="3853" y="53947"/>
                          <a:pt x="0" y="50094"/>
                        </a:cubicBezTo>
                        <a:cubicBezTo>
                          <a:pt x="3853" y="52021"/>
                          <a:pt x="7707" y="52021"/>
                          <a:pt x="9633" y="50094"/>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91" name="任意多边形: 形状 190">
                  <a:extLst>
                    <a:ext uri="{FF2B5EF4-FFF2-40B4-BE49-F238E27FC236}">
                      <a16:creationId xmlns:a16="http://schemas.microsoft.com/office/drawing/2014/main" id="{3B539768-1381-4ABE-8DFE-1F52B3BE6B67}"/>
                    </a:ext>
                  </a:extLst>
                </p:cNvPr>
                <p:cNvSpPr/>
                <p:nvPr/>
              </p:nvSpPr>
              <p:spPr>
                <a:xfrm>
                  <a:off x="5915119" y="3709935"/>
                  <a:ext cx="84212" cy="112384"/>
                </a:xfrm>
                <a:custGeom>
                  <a:avLst/>
                  <a:gdLst>
                    <a:gd name="connsiteX0" fmla="*/ 0 w 84212"/>
                    <a:gd name="connsiteY0" fmla="*/ 56941 h 112384"/>
                    <a:gd name="connsiteX1" fmla="*/ 7707 w 84212"/>
                    <a:gd name="connsiteY1" fmla="*/ 87768 h 112384"/>
                    <a:gd name="connsiteX2" fmla="*/ 17340 w 84212"/>
                    <a:gd name="connsiteY2" fmla="*/ 101255 h 112384"/>
                    <a:gd name="connsiteX3" fmla="*/ 65507 w 84212"/>
                    <a:gd name="connsiteY3" fmla="*/ 103182 h 112384"/>
                    <a:gd name="connsiteX4" fmla="*/ 82848 w 84212"/>
                    <a:gd name="connsiteY4" fmla="*/ 43454 h 112384"/>
                    <a:gd name="connsiteX5" fmla="*/ 15413 w 84212"/>
                    <a:gd name="connsiteY5" fmla="*/ 10701 h 112384"/>
                    <a:gd name="connsiteX6" fmla="*/ 0 w 84212"/>
                    <a:gd name="connsiteY6" fmla="*/ 56941 h 11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12" h="112384">
                      <a:moveTo>
                        <a:pt x="0" y="56941"/>
                      </a:moveTo>
                      <a:cubicBezTo>
                        <a:pt x="0" y="68501"/>
                        <a:pt x="3853" y="78135"/>
                        <a:pt x="7707" y="87768"/>
                      </a:cubicBezTo>
                      <a:cubicBezTo>
                        <a:pt x="9633" y="91622"/>
                        <a:pt x="13487" y="97402"/>
                        <a:pt x="17340" y="101255"/>
                      </a:cubicBezTo>
                      <a:cubicBezTo>
                        <a:pt x="30827" y="114742"/>
                        <a:pt x="52021" y="116669"/>
                        <a:pt x="65507" y="103182"/>
                      </a:cubicBezTo>
                      <a:cubicBezTo>
                        <a:pt x="82848" y="89695"/>
                        <a:pt x="86701" y="64648"/>
                        <a:pt x="82848" y="43454"/>
                      </a:cubicBezTo>
                      <a:cubicBezTo>
                        <a:pt x="77068" y="12627"/>
                        <a:pt x="42387" y="-16273"/>
                        <a:pt x="15413" y="10701"/>
                      </a:cubicBezTo>
                      <a:cubicBezTo>
                        <a:pt x="3853" y="22261"/>
                        <a:pt x="0" y="39601"/>
                        <a:pt x="0" y="56941"/>
                      </a:cubicBezTo>
                      <a:close/>
                    </a:path>
                  </a:pathLst>
                </a:custGeom>
                <a:solidFill>
                  <a:srgbClr val="5C252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92" name="图形 1">
                  <a:extLst>
                    <a:ext uri="{FF2B5EF4-FFF2-40B4-BE49-F238E27FC236}">
                      <a16:creationId xmlns:a16="http://schemas.microsoft.com/office/drawing/2014/main" id="{66B0EB27-D2B5-48B8-87FE-DF78752E47E9}"/>
                    </a:ext>
                  </a:extLst>
                </p:cNvPr>
                <p:cNvGrpSpPr/>
                <p:nvPr/>
              </p:nvGrpSpPr>
              <p:grpSpPr>
                <a:xfrm>
                  <a:off x="6198527" y="3636687"/>
                  <a:ext cx="89241" cy="63510"/>
                  <a:chOff x="6198527" y="3636687"/>
                  <a:chExt cx="89241" cy="63510"/>
                </a:xfrm>
                <a:solidFill>
                  <a:srgbClr val="FF8A4F"/>
                </a:solidFill>
              </p:grpSpPr>
              <p:sp>
                <p:nvSpPr>
                  <p:cNvPr id="194" name="任意多边形: 形状 193">
                    <a:extLst>
                      <a:ext uri="{FF2B5EF4-FFF2-40B4-BE49-F238E27FC236}">
                        <a16:creationId xmlns:a16="http://schemas.microsoft.com/office/drawing/2014/main" id="{C67C6E71-4137-46A1-8E74-039FA25A7F74}"/>
                      </a:ext>
                    </a:extLst>
                  </p:cNvPr>
                  <p:cNvSpPr/>
                  <p:nvPr/>
                </p:nvSpPr>
                <p:spPr>
                  <a:xfrm>
                    <a:off x="6198527" y="3636687"/>
                    <a:ext cx="89241" cy="63510"/>
                  </a:xfrm>
                  <a:custGeom>
                    <a:avLst/>
                    <a:gdLst>
                      <a:gd name="connsiteX0" fmla="*/ 88443 w 89241"/>
                      <a:gd name="connsiteY0" fmla="*/ 49268 h 63510"/>
                      <a:gd name="connsiteX1" fmla="*/ 86517 w 89241"/>
                      <a:gd name="connsiteY1" fmla="*/ 33855 h 63510"/>
                      <a:gd name="connsiteX2" fmla="*/ 74956 w 89241"/>
                      <a:gd name="connsiteY2" fmla="*/ 20368 h 63510"/>
                      <a:gd name="connsiteX3" fmla="*/ 40276 w 89241"/>
                      <a:gd name="connsiteY3" fmla="*/ 1101 h 63510"/>
                      <a:gd name="connsiteX4" fmla="*/ 1742 w 89241"/>
                      <a:gd name="connsiteY4" fmla="*/ 26148 h 63510"/>
                      <a:gd name="connsiteX5" fmla="*/ 11376 w 89241"/>
                      <a:gd name="connsiteY5" fmla="*/ 37708 h 63510"/>
                      <a:gd name="connsiteX6" fmla="*/ 46056 w 89241"/>
                      <a:gd name="connsiteY6" fmla="*/ 58901 h 63510"/>
                      <a:gd name="connsiteX7" fmla="*/ 69177 w 89241"/>
                      <a:gd name="connsiteY7" fmla="*/ 62755 h 63510"/>
                      <a:gd name="connsiteX8" fmla="*/ 88443 w 89241"/>
                      <a:gd name="connsiteY8" fmla="*/ 49268 h 63510"/>
                      <a:gd name="connsiteX9" fmla="*/ 88443 w 89241"/>
                      <a:gd name="connsiteY9" fmla="*/ 49268 h 6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241" h="63510">
                        <a:moveTo>
                          <a:pt x="88443" y="49268"/>
                        </a:moveTo>
                        <a:cubicBezTo>
                          <a:pt x="90370" y="43488"/>
                          <a:pt x="88443" y="37708"/>
                          <a:pt x="86517" y="33855"/>
                        </a:cubicBezTo>
                        <a:cubicBezTo>
                          <a:pt x="84590" y="28074"/>
                          <a:pt x="78810" y="24221"/>
                          <a:pt x="74956" y="20368"/>
                        </a:cubicBezTo>
                        <a:cubicBezTo>
                          <a:pt x="65323" y="10734"/>
                          <a:pt x="53763" y="3028"/>
                          <a:pt x="40276" y="1101"/>
                        </a:cubicBezTo>
                        <a:cubicBezTo>
                          <a:pt x="24863" y="-2753"/>
                          <a:pt x="-7891" y="3028"/>
                          <a:pt x="1742" y="26148"/>
                        </a:cubicBezTo>
                        <a:cubicBezTo>
                          <a:pt x="3669" y="30001"/>
                          <a:pt x="7522" y="33855"/>
                          <a:pt x="11376" y="37708"/>
                        </a:cubicBezTo>
                        <a:cubicBezTo>
                          <a:pt x="21009" y="47341"/>
                          <a:pt x="34496" y="53121"/>
                          <a:pt x="46056" y="58901"/>
                        </a:cubicBezTo>
                        <a:cubicBezTo>
                          <a:pt x="53763" y="62755"/>
                          <a:pt x="61470" y="64682"/>
                          <a:pt x="69177" y="62755"/>
                        </a:cubicBezTo>
                        <a:cubicBezTo>
                          <a:pt x="78810" y="62755"/>
                          <a:pt x="86517" y="58901"/>
                          <a:pt x="88443" y="49268"/>
                        </a:cubicBezTo>
                        <a:cubicBezTo>
                          <a:pt x="88443" y="51195"/>
                          <a:pt x="88443" y="51195"/>
                          <a:pt x="88443" y="49268"/>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5" name="任意多边形: 形状 194">
                    <a:extLst>
                      <a:ext uri="{FF2B5EF4-FFF2-40B4-BE49-F238E27FC236}">
                        <a16:creationId xmlns:a16="http://schemas.microsoft.com/office/drawing/2014/main" id="{1EB48293-868B-4BC5-A5C6-D8D11EEDD031}"/>
                      </a:ext>
                    </a:extLst>
                  </p:cNvPr>
                  <p:cNvSpPr/>
                  <p:nvPr/>
                </p:nvSpPr>
                <p:spPr>
                  <a:xfrm>
                    <a:off x="6199890" y="3639715"/>
                    <a:ext cx="85153" cy="58556"/>
                  </a:xfrm>
                  <a:custGeom>
                    <a:avLst/>
                    <a:gdLst>
                      <a:gd name="connsiteX0" fmla="*/ 75520 w 85153"/>
                      <a:gd name="connsiteY0" fmla="*/ 50094 h 58556"/>
                      <a:gd name="connsiteX1" fmla="*/ 29280 w 85153"/>
                      <a:gd name="connsiteY1" fmla="*/ 23120 h 58556"/>
                      <a:gd name="connsiteX2" fmla="*/ 11940 w 85153"/>
                      <a:gd name="connsiteY2" fmla="*/ 3853 h 58556"/>
                      <a:gd name="connsiteX3" fmla="*/ 11940 w 85153"/>
                      <a:gd name="connsiteY3" fmla="*/ 0 h 58556"/>
                      <a:gd name="connsiteX4" fmla="*/ 2306 w 85153"/>
                      <a:gd name="connsiteY4" fmla="*/ 21194 h 58556"/>
                      <a:gd name="connsiteX5" fmla="*/ 11940 w 85153"/>
                      <a:gd name="connsiteY5" fmla="*/ 32754 h 58556"/>
                      <a:gd name="connsiteX6" fmla="*/ 46620 w 85153"/>
                      <a:gd name="connsiteY6" fmla="*/ 53947 h 58556"/>
                      <a:gd name="connsiteX7" fmla="*/ 69740 w 85153"/>
                      <a:gd name="connsiteY7" fmla="*/ 57801 h 58556"/>
                      <a:gd name="connsiteX8" fmla="*/ 85154 w 85153"/>
                      <a:gd name="connsiteY8" fmla="*/ 50094 h 58556"/>
                      <a:gd name="connsiteX9" fmla="*/ 75520 w 85153"/>
                      <a:gd name="connsiteY9" fmla="*/ 50094 h 5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53" h="58556">
                        <a:moveTo>
                          <a:pt x="75520" y="50094"/>
                        </a:moveTo>
                        <a:cubicBezTo>
                          <a:pt x="58180" y="44314"/>
                          <a:pt x="44693" y="32754"/>
                          <a:pt x="29280" y="23120"/>
                        </a:cubicBezTo>
                        <a:cubicBezTo>
                          <a:pt x="21573" y="19267"/>
                          <a:pt x="13866" y="13487"/>
                          <a:pt x="11940" y="3853"/>
                        </a:cubicBezTo>
                        <a:cubicBezTo>
                          <a:pt x="11940" y="1927"/>
                          <a:pt x="11940" y="1927"/>
                          <a:pt x="11940" y="0"/>
                        </a:cubicBezTo>
                        <a:cubicBezTo>
                          <a:pt x="2306" y="3853"/>
                          <a:pt x="-3474" y="11560"/>
                          <a:pt x="2306" y="21194"/>
                        </a:cubicBezTo>
                        <a:cubicBezTo>
                          <a:pt x="4233" y="25047"/>
                          <a:pt x="8086" y="28900"/>
                          <a:pt x="11940" y="32754"/>
                        </a:cubicBezTo>
                        <a:cubicBezTo>
                          <a:pt x="21573" y="42387"/>
                          <a:pt x="35060" y="48167"/>
                          <a:pt x="46620" y="53947"/>
                        </a:cubicBezTo>
                        <a:cubicBezTo>
                          <a:pt x="54327" y="57801"/>
                          <a:pt x="62034" y="59727"/>
                          <a:pt x="69740" y="57801"/>
                        </a:cubicBezTo>
                        <a:cubicBezTo>
                          <a:pt x="75520" y="57801"/>
                          <a:pt x="81300" y="53947"/>
                          <a:pt x="85154" y="50094"/>
                        </a:cubicBezTo>
                        <a:cubicBezTo>
                          <a:pt x="81300" y="52021"/>
                          <a:pt x="79374" y="52021"/>
                          <a:pt x="75520" y="50094"/>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93" name="任意多边形: 形状 192">
                  <a:extLst>
                    <a:ext uri="{FF2B5EF4-FFF2-40B4-BE49-F238E27FC236}">
                      <a16:creationId xmlns:a16="http://schemas.microsoft.com/office/drawing/2014/main" id="{502CAE70-5364-4601-B88D-6E9B0234BA53}"/>
                    </a:ext>
                  </a:extLst>
                </p:cNvPr>
                <p:cNvSpPr/>
                <p:nvPr/>
              </p:nvSpPr>
              <p:spPr>
                <a:xfrm>
                  <a:off x="6156517" y="3709935"/>
                  <a:ext cx="84212" cy="112384"/>
                </a:xfrm>
                <a:custGeom>
                  <a:avLst/>
                  <a:gdLst>
                    <a:gd name="connsiteX0" fmla="*/ 84213 w 84212"/>
                    <a:gd name="connsiteY0" fmla="*/ 56941 h 112384"/>
                    <a:gd name="connsiteX1" fmla="*/ 76506 w 84212"/>
                    <a:gd name="connsiteY1" fmla="*/ 87768 h 112384"/>
                    <a:gd name="connsiteX2" fmla="*/ 66873 w 84212"/>
                    <a:gd name="connsiteY2" fmla="*/ 101255 h 112384"/>
                    <a:gd name="connsiteX3" fmla="*/ 18706 w 84212"/>
                    <a:gd name="connsiteY3" fmla="*/ 103182 h 112384"/>
                    <a:gd name="connsiteX4" fmla="*/ 1365 w 84212"/>
                    <a:gd name="connsiteY4" fmla="*/ 43454 h 112384"/>
                    <a:gd name="connsiteX5" fmla="*/ 68800 w 84212"/>
                    <a:gd name="connsiteY5" fmla="*/ 10701 h 112384"/>
                    <a:gd name="connsiteX6" fmla="*/ 84213 w 84212"/>
                    <a:gd name="connsiteY6" fmla="*/ 56941 h 11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12" h="112384">
                      <a:moveTo>
                        <a:pt x="84213" y="56941"/>
                      </a:moveTo>
                      <a:cubicBezTo>
                        <a:pt x="84213" y="68501"/>
                        <a:pt x="80360" y="78135"/>
                        <a:pt x="76506" y="87768"/>
                      </a:cubicBezTo>
                      <a:cubicBezTo>
                        <a:pt x="74580" y="91622"/>
                        <a:pt x="70726" y="97402"/>
                        <a:pt x="66873" y="101255"/>
                      </a:cubicBezTo>
                      <a:cubicBezTo>
                        <a:pt x="53386" y="114742"/>
                        <a:pt x="32192" y="116669"/>
                        <a:pt x="18706" y="103182"/>
                      </a:cubicBezTo>
                      <a:cubicBezTo>
                        <a:pt x="1365" y="89695"/>
                        <a:pt x="-2488" y="64648"/>
                        <a:pt x="1365" y="43454"/>
                      </a:cubicBezTo>
                      <a:cubicBezTo>
                        <a:pt x="7145" y="12627"/>
                        <a:pt x="41826" y="-16273"/>
                        <a:pt x="68800" y="10701"/>
                      </a:cubicBezTo>
                      <a:cubicBezTo>
                        <a:pt x="80360" y="22261"/>
                        <a:pt x="84213" y="39601"/>
                        <a:pt x="84213" y="56941"/>
                      </a:cubicBezTo>
                      <a:close/>
                    </a:path>
                  </a:pathLst>
                </a:custGeom>
                <a:solidFill>
                  <a:srgbClr val="5C252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spTree>
    <p:extLst>
      <p:ext uri="{BB962C8B-B14F-4D97-AF65-F5344CB8AC3E}">
        <p14:creationId xmlns:p14="http://schemas.microsoft.com/office/powerpoint/2010/main" val="908835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目录页">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3F49B2F-BDC2-4158-B9B7-FE9784AD4A00}"/>
              </a:ext>
            </a:extLst>
          </p:cNvPr>
          <p:cNvSpPr>
            <a:spLocks noGrp="1"/>
          </p:cNvSpPr>
          <p:nvPr>
            <p:ph type="dt" sz="half" idx="10"/>
          </p:nvPr>
        </p:nvSpPr>
        <p:spPr>
          <a:xfrm>
            <a:off x="838200" y="6356350"/>
            <a:ext cx="2743200" cy="365125"/>
          </a:xfrm>
          <a:prstGeom prst="rect">
            <a:avLst/>
          </a:prstGeom>
        </p:spPr>
        <p:txBody>
          <a:bodyPr/>
          <a:lstStyle/>
          <a:p>
            <a:fld id="{B1701642-1213-47C5-8F6C-5C27E6B05C49}" type="datetimeFigureOut">
              <a:rPr lang="zh-CN" altLang="en-US" smtClean="0"/>
              <a:t>2022/2/24</a:t>
            </a:fld>
            <a:endParaRPr lang="zh-CN" altLang="en-US"/>
          </a:p>
        </p:txBody>
      </p:sp>
      <p:sp>
        <p:nvSpPr>
          <p:cNvPr id="3" name="页脚占位符 2">
            <a:extLst>
              <a:ext uri="{FF2B5EF4-FFF2-40B4-BE49-F238E27FC236}">
                <a16:creationId xmlns:a16="http://schemas.microsoft.com/office/drawing/2014/main" id="{BAC222B0-0009-4BC1-AC17-FB168DAD92E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3BA2FB3-80DD-4D2B-8965-57D8706F30B6}"/>
              </a:ext>
            </a:extLst>
          </p:cNvPr>
          <p:cNvSpPr>
            <a:spLocks noGrp="1"/>
          </p:cNvSpPr>
          <p:nvPr>
            <p:ph type="sldNum" sz="quarter" idx="12"/>
          </p:nvPr>
        </p:nvSpPr>
        <p:spPr>
          <a:xfrm>
            <a:off x="8610600" y="6356350"/>
            <a:ext cx="2743200" cy="365125"/>
          </a:xfrm>
          <a:prstGeom prst="rect">
            <a:avLst/>
          </a:prstGeom>
        </p:spPr>
        <p:txBody>
          <a:bodyPr/>
          <a:lstStyle/>
          <a:p>
            <a:fld id="{60432788-7C23-486E-9A97-14D0483EBD0F}" type="slidenum">
              <a:rPr lang="zh-CN" altLang="en-US" smtClean="0"/>
              <a:t>‹#›</a:t>
            </a:fld>
            <a:endParaRPr lang="zh-CN" altLang="en-US"/>
          </a:p>
        </p:txBody>
      </p:sp>
      <p:sp>
        <p:nvSpPr>
          <p:cNvPr id="11" name="矩形 13">
            <a:extLst>
              <a:ext uri="{FF2B5EF4-FFF2-40B4-BE49-F238E27FC236}">
                <a16:creationId xmlns:a16="http://schemas.microsoft.com/office/drawing/2014/main" id="{5B03F21E-39FE-48B4-B45F-59971867313F}"/>
              </a:ext>
            </a:extLst>
          </p:cNvPr>
          <p:cNvSpPr/>
          <p:nvPr userDrawn="1"/>
        </p:nvSpPr>
        <p:spPr>
          <a:xfrm>
            <a:off x="0" y="6307667"/>
            <a:ext cx="12192000" cy="550331"/>
          </a:xfrm>
          <a:custGeom>
            <a:avLst/>
            <a:gdLst>
              <a:gd name="connsiteX0" fmla="*/ 0 w 12192000"/>
              <a:gd name="connsiteY0" fmla="*/ 0 h 753762"/>
              <a:gd name="connsiteX1" fmla="*/ 12192000 w 12192000"/>
              <a:gd name="connsiteY1" fmla="*/ 0 h 753762"/>
              <a:gd name="connsiteX2" fmla="*/ 12192000 w 12192000"/>
              <a:gd name="connsiteY2" fmla="*/ 753762 h 753762"/>
              <a:gd name="connsiteX3" fmla="*/ 0 w 12192000"/>
              <a:gd name="connsiteY3" fmla="*/ 753762 h 753762"/>
              <a:gd name="connsiteX4" fmla="*/ 0 w 12192000"/>
              <a:gd name="connsiteY4" fmla="*/ 0 h 753762"/>
              <a:gd name="connsiteX0" fmla="*/ 0 w 12192000"/>
              <a:gd name="connsiteY0" fmla="*/ 25171 h 778933"/>
              <a:gd name="connsiteX1" fmla="*/ 1380067 w 12192000"/>
              <a:gd name="connsiteY1" fmla="*/ 0 h 778933"/>
              <a:gd name="connsiteX2" fmla="*/ 12192000 w 12192000"/>
              <a:gd name="connsiteY2" fmla="*/ 25171 h 778933"/>
              <a:gd name="connsiteX3" fmla="*/ 12192000 w 12192000"/>
              <a:gd name="connsiteY3" fmla="*/ 778933 h 778933"/>
              <a:gd name="connsiteX4" fmla="*/ 0 w 12192000"/>
              <a:gd name="connsiteY4" fmla="*/ 778933 h 778933"/>
              <a:gd name="connsiteX5" fmla="*/ 0 w 12192000"/>
              <a:gd name="connsiteY5" fmla="*/ 25171 h 778933"/>
              <a:gd name="connsiteX0" fmla="*/ 0 w 12192000"/>
              <a:gd name="connsiteY0" fmla="*/ 177571 h 931333"/>
              <a:gd name="connsiteX1" fmla="*/ 1380067 w 12192000"/>
              <a:gd name="connsiteY1" fmla="*/ 0 h 931333"/>
              <a:gd name="connsiteX2" fmla="*/ 12192000 w 12192000"/>
              <a:gd name="connsiteY2" fmla="*/ 177571 h 931333"/>
              <a:gd name="connsiteX3" fmla="*/ 12192000 w 12192000"/>
              <a:gd name="connsiteY3" fmla="*/ 931333 h 931333"/>
              <a:gd name="connsiteX4" fmla="*/ 0 w 12192000"/>
              <a:gd name="connsiteY4" fmla="*/ 931333 h 931333"/>
              <a:gd name="connsiteX5" fmla="*/ 0 w 12192000"/>
              <a:gd name="connsiteY5" fmla="*/ 177571 h 931333"/>
              <a:gd name="connsiteX0" fmla="*/ 0 w 12192000"/>
              <a:gd name="connsiteY0" fmla="*/ 177571 h 931333"/>
              <a:gd name="connsiteX1" fmla="*/ 1380067 w 12192000"/>
              <a:gd name="connsiteY1" fmla="*/ 0 h 931333"/>
              <a:gd name="connsiteX2" fmla="*/ 3208867 w 12192000"/>
              <a:gd name="connsiteY2" fmla="*/ 33867 h 931333"/>
              <a:gd name="connsiteX3" fmla="*/ 12192000 w 12192000"/>
              <a:gd name="connsiteY3" fmla="*/ 177571 h 931333"/>
              <a:gd name="connsiteX4" fmla="*/ 12192000 w 12192000"/>
              <a:gd name="connsiteY4" fmla="*/ 931333 h 931333"/>
              <a:gd name="connsiteX5" fmla="*/ 0 w 12192000"/>
              <a:gd name="connsiteY5" fmla="*/ 931333 h 931333"/>
              <a:gd name="connsiteX6" fmla="*/ 0 w 12192000"/>
              <a:gd name="connsiteY6" fmla="*/ 177571 h 931333"/>
              <a:gd name="connsiteX0" fmla="*/ 0 w 12192000"/>
              <a:gd name="connsiteY0" fmla="*/ 177571 h 931333"/>
              <a:gd name="connsiteX1" fmla="*/ 1380067 w 12192000"/>
              <a:gd name="connsiteY1" fmla="*/ 0 h 931333"/>
              <a:gd name="connsiteX2" fmla="*/ 3175000 w 12192000"/>
              <a:gd name="connsiteY2" fmla="*/ 237067 h 931333"/>
              <a:gd name="connsiteX3" fmla="*/ 12192000 w 12192000"/>
              <a:gd name="connsiteY3" fmla="*/ 177571 h 931333"/>
              <a:gd name="connsiteX4" fmla="*/ 12192000 w 12192000"/>
              <a:gd name="connsiteY4" fmla="*/ 931333 h 931333"/>
              <a:gd name="connsiteX5" fmla="*/ 0 w 12192000"/>
              <a:gd name="connsiteY5" fmla="*/ 931333 h 931333"/>
              <a:gd name="connsiteX6" fmla="*/ 0 w 12192000"/>
              <a:gd name="connsiteY6" fmla="*/ 177571 h 931333"/>
              <a:gd name="connsiteX0" fmla="*/ 0 w 12192000"/>
              <a:gd name="connsiteY0" fmla="*/ 177571 h 931333"/>
              <a:gd name="connsiteX1" fmla="*/ 1380067 w 12192000"/>
              <a:gd name="connsiteY1" fmla="*/ 0 h 931333"/>
              <a:gd name="connsiteX2" fmla="*/ 3175000 w 12192000"/>
              <a:gd name="connsiteY2" fmla="*/ 237067 h 931333"/>
              <a:gd name="connsiteX3" fmla="*/ 4292600 w 12192000"/>
              <a:gd name="connsiteY3" fmla="*/ 237067 h 931333"/>
              <a:gd name="connsiteX4" fmla="*/ 12192000 w 12192000"/>
              <a:gd name="connsiteY4" fmla="*/ 177571 h 931333"/>
              <a:gd name="connsiteX5" fmla="*/ 12192000 w 12192000"/>
              <a:gd name="connsiteY5" fmla="*/ 931333 h 931333"/>
              <a:gd name="connsiteX6" fmla="*/ 0 w 12192000"/>
              <a:gd name="connsiteY6" fmla="*/ 931333 h 931333"/>
              <a:gd name="connsiteX7" fmla="*/ 0 w 12192000"/>
              <a:gd name="connsiteY7" fmla="*/ 177571 h 931333"/>
              <a:gd name="connsiteX0" fmla="*/ 0 w 12192000"/>
              <a:gd name="connsiteY0" fmla="*/ 177571 h 931333"/>
              <a:gd name="connsiteX1" fmla="*/ 1380067 w 12192000"/>
              <a:gd name="connsiteY1" fmla="*/ 0 h 931333"/>
              <a:gd name="connsiteX2" fmla="*/ 3175000 w 12192000"/>
              <a:gd name="connsiteY2" fmla="*/ 237067 h 931333"/>
              <a:gd name="connsiteX3" fmla="*/ 4301067 w 12192000"/>
              <a:gd name="connsiteY3" fmla="*/ 50801 h 931333"/>
              <a:gd name="connsiteX4" fmla="*/ 12192000 w 12192000"/>
              <a:gd name="connsiteY4" fmla="*/ 177571 h 931333"/>
              <a:gd name="connsiteX5" fmla="*/ 12192000 w 12192000"/>
              <a:gd name="connsiteY5" fmla="*/ 931333 h 931333"/>
              <a:gd name="connsiteX6" fmla="*/ 0 w 12192000"/>
              <a:gd name="connsiteY6" fmla="*/ 931333 h 931333"/>
              <a:gd name="connsiteX7" fmla="*/ 0 w 12192000"/>
              <a:gd name="connsiteY7" fmla="*/ 177571 h 931333"/>
              <a:gd name="connsiteX0" fmla="*/ 0 w 12192000"/>
              <a:gd name="connsiteY0" fmla="*/ 177571 h 931333"/>
              <a:gd name="connsiteX1" fmla="*/ 1380067 w 12192000"/>
              <a:gd name="connsiteY1" fmla="*/ 0 h 931333"/>
              <a:gd name="connsiteX2" fmla="*/ 3175000 w 12192000"/>
              <a:gd name="connsiteY2" fmla="*/ 237067 h 931333"/>
              <a:gd name="connsiteX3" fmla="*/ 4301067 w 12192000"/>
              <a:gd name="connsiteY3" fmla="*/ 50801 h 931333"/>
              <a:gd name="connsiteX4" fmla="*/ 5427133 w 12192000"/>
              <a:gd name="connsiteY4" fmla="*/ 67734 h 931333"/>
              <a:gd name="connsiteX5" fmla="*/ 12192000 w 12192000"/>
              <a:gd name="connsiteY5" fmla="*/ 177571 h 931333"/>
              <a:gd name="connsiteX6" fmla="*/ 12192000 w 12192000"/>
              <a:gd name="connsiteY6" fmla="*/ 931333 h 931333"/>
              <a:gd name="connsiteX7" fmla="*/ 0 w 12192000"/>
              <a:gd name="connsiteY7" fmla="*/ 931333 h 931333"/>
              <a:gd name="connsiteX8" fmla="*/ 0 w 12192000"/>
              <a:gd name="connsiteY8" fmla="*/ 177571 h 931333"/>
              <a:gd name="connsiteX0" fmla="*/ 0 w 12192000"/>
              <a:gd name="connsiteY0" fmla="*/ 177571 h 931333"/>
              <a:gd name="connsiteX1" fmla="*/ 1380067 w 12192000"/>
              <a:gd name="connsiteY1" fmla="*/ 0 h 931333"/>
              <a:gd name="connsiteX2" fmla="*/ 3175000 w 12192000"/>
              <a:gd name="connsiteY2" fmla="*/ 237067 h 931333"/>
              <a:gd name="connsiteX3" fmla="*/ 4301067 w 12192000"/>
              <a:gd name="connsiteY3" fmla="*/ 50801 h 931333"/>
              <a:gd name="connsiteX4" fmla="*/ 5444067 w 12192000"/>
              <a:gd name="connsiteY4" fmla="*/ 330201 h 931333"/>
              <a:gd name="connsiteX5" fmla="*/ 12192000 w 12192000"/>
              <a:gd name="connsiteY5" fmla="*/ 177571 h 931333"/>
              <a:gd name="connsiteX6" fmla="*/ 12192000 w 12192000"/>
              <a:gd name="connsiteY6" fmla="*/ 931333 h 931333"/>
              <a:gd name="connsiteX7" fmla="*/ 0 w 12192000"/>
              <a:gd name="connsiteY7" fmla="*/ 931333 h 931333"/>
              <a:gd name="connsiteX8" fmla="*/ 0 w 12192000"/>
              <a:gd name="connsiteY8" fmla="*/ 177571 h 931333"/>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12192000 w 12192000"/>
              <a:gd name="connsiteY6" fmla="*/ 202970 h 956732"/>
              <a:gd name="connsiteX7" fmla="*/ 12192000 w 12192000"/>
              <a:gd name="connsiteY7" fmla="*/ 956732 h 956732"/>
              <a:gd name="connsiteX8" fmla="*/ 0 w 12192000"/>
              <a:gd name="connsiteY8" fmla="*/ 956732 h 956732"/>
              <a:gd name="connsiteX9" fmla="*/ 0 w 12192000"/>
              <a:gd name="connsiteY9"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2192000 w 12192000"/>
              <a:gd name="connsiteY7" fmla="*/ 202970 h 956732"/>
              <a:gd name="connsiteX8" fmla="*/ 12192000 w 12192000"/>
              <a:gd name="connsiteY8" fmla="*/ 956732 h 956732"/>
              <a:gd name="connsiteX9" fmla="*/ 0 w 12192000"/>
              <a:gd name="connsiteY9" fmla="*/ 956732 h 956732"/>
              <a:gd name="connsiteX10" fmla="*/ 0 w 12192000"/>
              <a:gd name="connsiteY10"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03748 h 957510"/>
              <a:gd name="connsiteX1" fmla="*/ 1380067 w 12192000"/>
              <a:gd name="connsiteY1" fmla="*/ 26177 h 957510"/>
              <a:gd name="connsiteX2" fmla="*/ 3175000 w 12192000"/>
              <a:gd name="connsiteY2" fmla="*/ 263244 h 957510"/>
              <a:gd name="connsiteX3" fmla="*/ 4301067 w 12192000"/>
              <a:gd name="connsiteY3" fmla="*/ 76978 h 957510"/>
              <a:gd name="connsiteX4" fmla="*/ 5444067 w 12192000"/>
              <a:gd name="connsiteY4" fmla="*/ 356378 h 957510"/>
              <a:gd name="connsiteX5" fmla="*/ 6477000 w 12192000"/>
              <a:gd name="connsiteY5" fmla="*/ 778 h 957510"/>
              <a:gd name="connsiteX6" fmla="*/ 8830733 w 12192000"/>
              <a:gd name="connsiteY6" fmla="*/ 271711 h 957510"/>
              <a:gd name="connsiteX7" fmla="*/ 10803467 w 12192000"/>
              <a:gd name="connsiteY7" fmla="*/ 26178 h 957510"/>
              <a:gd name="connsiteX8" fmla="*/ 12192000 w 12192000"/>
              <a:gd name="connsiteY8" fmla="*/ 203748 h 957510"/>
              <a:gd name="connsiteX9" fmla="*/ 12192000 w 12192000"/>
              <a:gd name="connsiteY9" fmla="*/ 957510 h 957510"/>
              <a:gd name="connsiteX10" fmla="*/ 0 w 12192000"/>
              <a:gd name="connsiteY10" fmla="*/ 957510 h 957510"/>
              <a:gd name="connsiteX11" fmla="*/ 0 w 12192000"/>
              <a:gd name="connsiteY11" fmla="*/ 203748 h 957510"/>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68501 h 1022263"/>
              <a:gd name="connsiteX1" fmla="*/ 1380067 w 12192000"/>
              <a:gd name="connsiteY1" fmla="*/ 90930 h 1022263"/>
              <a:gd name="connsiteX2" fmla="*/ 3175000 w 12192000"/>
              <a:gd name="connsiteY2" fmla="*/ 327997 h 1022263"/>
              <a:gd name="connsiteX3" fmla="*/ 4301067 w 12192000"/>
              <a:gd name="connsiteY3" fmla="*/ 141731 h 1022263"/>
              <a:gd name="connsiteX4" fmla="*/ 5444067 w 12192000"/>
              <a:gd name="connsiteY4" fmla="*/ 421131 h 1022263"/>
              <a:gd name="connsiteX5" fmla="*/ 6477000 w 12192000"/>
              <a:gd name="connsiteY5" fmla="*/ 65531 h 1022263"/>
              <a:gd name="connsiteX6" fmla="*/ 8830733 w 12192000"/>
              <a:gd name="connsiteY6" fmla="*/ 336464 h 1022263"/>
              <a:gd name="connsiteX7" fmla="*/ 11192933 w 12192000"/>
              <a:gd name="connsiteY7" fmla="*/ 6264 h 1022263"/>
              <a:gd name="connsiteX8" fmla="*/ 12192000 w 12192000"/>
              <a:gd name="connsiteY8" fmla="*/ 268501 h 1022263"/>
              <a:gd name="connsiteX9" fmla="*/ 12192000 w 12192000"/>
              <a:gd name="connsiteY9" fmla="*/ 1022263 h 1022263"/>
              <a:gd name="connsiteX10" fmla="*/ 0 w 12192000"/>
              <a:gd name="connsiteY10" fmla="*/ 1022263 h 1022263"/>
              <a:gd name="connsiteX11" fmla="*/ 0 w 12192000"/>
              <a:gd name="connsiteY11" fmla="*/ 268501 h 1022263"/>
              <a:gd name="connsiteX0" fmla="*/ 0 w 12192000"/>
              <a:gd name="connsiteY0" fmla="*/ 263641 h 1017403"/>
              <a:gd name="connsiteX1" fmla="*/ 1380067 w 12192000"/>
              <a:gd name="connsiteY1" fmla="*/ 86070 h 1017403"/>
              <a:gd name="connsiteX2" fmla="*/ 3175000 w 12192000"/>
              <a:gd name="connsiteY2" fmla="*/ 323137 h 1017403"/>
              <a:gd name="connsiteX3" fmla="*/ 4301067 w 12192000"/>
              <a:gd name="connsiteY3" fmla="*/ 136871 h 1017403"/>
              <a:gd name="connsiteX4" fmla="*/ 5444067 w 12192000"/>
              <a:gd name="connsiteY4" fmla="*/ 416271 h 1017403"/>
              <a:gd name="connsiteX5" fmla="*/ 6477000 w 12192000"/>
              <a:gd name="connsiteY5" fmla="*/ 60671 h 1017403"/>
              <a:gd name="connsiteX6" fmla="*/ 9262533 w 12192000"/>
              <a:gd name="connsiteY6" fmla="*/ 382404 h 1017403"/>
              <a:gd name="connsiteX7" fmla="*/ 11192933 w 12192000"/>
              <a:gd name="connsiteY7" fmla="*/ 1404 h 1017403"/>
              <a:gd name="connsiteX8" fmla="*/ 12192000 w 12192000"/>
              <a:gd name="connsiteY8" fmla="*/ 263641 h 1017403"/>
              <a:gd name="connsiteX9" fmla="*/ 12192000 w 12192000"/>
              <a:gd name="connsiteY9" fmla="*/ 1017403 h 1017403"/>
              <a:gd name="connsiteX10" fmla="*/ 0 w 12192000"/>
              <a:gd name="connsiteY10" fmla="*/ 1017403 h 1017403"/>
              <a:gd name="connsiteX11" fmla="*/ 0 w 12192000"/>
              <a:gd name="connsiteY11" fmla="*/ 263641 h 1017403"/>
              <a:gd name="connsiteX0" fmla="*/ 0 w 12192000"/>
              <a:gd name="connsiteY0" fmla="*/ 304626 h 1058388"/>
              <a:gd name="connsiteX1" fmla="*/ 1380067 w 12192000"/>
              <a:gd name="connsiteY1" fmla="*/ 127055 h 1058388"/>
              <a:gd name="connsiteX2" fmla="*/ 3175000 w 12192000"/>
              <a:gd name="connsiteY2" fmla="*/ 364122 h 1058388"/>
              <a:gd name="connsiteX3" fmla="*/ 4301067 w 12192000"/>
              <a:gd name="connsiteY3" fmla="*/ 177856 h 1058388"/>
              <a:gd name="connsiteX4" fmla="*/ 5444067 w 12192000"/>
              <a:gd name="connsiteY4" fmla="*/ 457256 h 1058388"/>
              <a:gd name="connsiteX5" fmla="*/ 6985000 w 12192000"/>
              <a:gd name="connsiteY5" fmla="*/ 56 h 1058388"/>
              <a:gd name="connsiteX6" fmla="*/ 9262533 w 12192000"/>
              <a:gd name="connsiteY6" fmla="*/ 423389 h 1058388"/>
              <a:gd name="connsiteX7" fmla="*/ 11192933 w 12192000"/>
              <a:gd name="connsiteY7" fmla="*/ 42389 h 1058388"/>
              <a:gd name="connsiteX8" fmla="*/ 12192000 w 12192000"/>
              <a:gd name="connsiteY8" fmla="*/ 304626 h 1058388"/>
              <a:gd name="connsiteX9" fmla="*/ 12192000 w 12192000"/>
              <a:gd name="connsiteY9" fmla="*/ 1058388 h 1058388"/>
              <a:gd name="connsiteX10" fmla="*/ 0 w 12192000"/>
              <a:gd name="connsiteY10" fmla="*/ 1058388 h 1058388"/>
              <a:gd name="connsiteX11" fmla="*/ 0 w 12192000"/>
              <a:gd name="connsiteY11" fmla="*/ 304626 h 1058388"/>
              <a:gd name="connsiteX0" fmla="*/ 0 w 12192000"/>
              <a:gd name="connsiteY0" fmla="*/ 263641 h 1017403"/>
              <a:gd name="connsiteX1" fmla="*/ 1380067 w 12192000"/>
              <a:gd name="connsiteY1" fmla="*/ 86070 h 1017403"/>
              <a:gd name="connsiteX2" fmla="*/ 3175000 w 12192000"/>
              <a:gd name="connsiteY2" fmla="*/ 323137 h 1017403"/>
              <a:gd name="connsiteX3" fmla="*/ 4301067 w 12192000"/>
              <a:gd name="connsiteY3" fmla="*/ 136871 h 1017403"/>
              <a:gd name="connsiteX4" fmla="*/ 5444067 w 12192000"/>
              <a:gd name="connsiteY4" fmla="*/ 416271 h 1017403"/>
              <a:gd name="connsiteX5" fmla="*/ 7112000 w 12192000"/>
              <a:gd name="connsiteY5" fmla="*/ 1404 h 1017403"/>
              <a:gd name="connsiteX6" fmla="*/ 9262533 w 12192000"/>
              <a:gd name="connsiteY6" fmla="*/ 382404 h 1017403"/>
              <a:gd name="connsiteX7" fmla="*/ 11192933 w 12192000"/>
              <a:gd name="connsiteY7" fmla="*/ 1404 h 1017403"/>
              <a:gd name="connsiteX8" fmla="*/ 12192000 w 12192000"/>
              <a:gd name="connsiteY8" fmla="*/ 263641 h 1017403"/>
              <a:gd name="connsiteX9" fmla="*/ 12192000 w 12192000"/>
              <a:gd name="connsiteY9" fmla="*/ 1017403 h 1017403"/>
              <a:gd name="connsiteX10" fmla="*/ 0 w 12192000"/>
              <a:gd name="connsiteY10" fmla="*/ 1017403 h 1017403"/>
              <a:gd name="connsiteX11" fmla="*/ 0 w 12192000"/>
              <a:gd name="connsiteY11" fmla="*/ 263641 h 101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017403">
                <a:moveTo>
                  <a:pt x="0" y="263641"/>
                </a:moveTo>
                <a:cubicBezTo>
                  <a:pt x="230011" y="108419"/>
                  <a:pt x="850900" y="76154"/>
                  <a:pt x="1380067" y="86070"/>
                </a:cubicBezTo>
                <a:cubicBezTo>
                  <a:pt x="1909234" y="95986"/>
                  <a:pt x="2688167" y="314670"/>
                  <a:pt x="3175000" y="323137"/>
                </a:cubicBezTo>
                <a:cubicBezTo>
                  <a:pt x="3661833" y="331604"/>
                  <a:pt x="3922889" y="121349"/>
                  <a:pt x="4301067" y="136871"/>
                </a:cubicBezTo>
                <a:cubicBezTo>
                  <a:pt x="4679245" y="152393"/>
                  <a:pt x="4975578" y="438849"/>
                  <a:pt x="5444067" y="416271"/>
                </a:cubicBezTo>
                <a:cubicBezTo>
                  <a:pt x="5912556" y="393693"/>
                  <a:pt x="6475589" y="7049"/>
                  <a:pt x="7112000" y="1404"/>
                </a:cubicBezTo>
                <a:cubicBezTo>
                  <a:pt x="7748411" y="-4240"/>
                  <a:pt x="8582378" y="382404"/>
                  <a:pt x="9262533" y="382404"/>
                </a:cubicBezTo>
                <a:cubicBezTo>
                  <a:pt x="9942688" y="382404"/>
                  <a:pt x="10704689" y="21198"/>
                  <a:pt x="11192933" y="1404"/>
                </a:cubicBezTo>
                <a:cubicBezTo>
                  <a:pt x="11681177" y="-18390"/>
                  <a:pt x="11858978" y="176229"/>
                  <a:pt x="12192000" y="263641"/>
                </a:cubicBezTo>
                <a:lnTo>
                  <a:pt x="12192000" y="1017403"/>
                </a:lnTo>
                <a:lnTo>
                  <a:pt x="0" y="1017403"/>
                </a:lnTo>
                <a:lnTo>
                  <a:pt x="0" y="263641"/>
                </a:lnTo>
                <a:close/>
              </a:path>
            </a:pathLst>
          </a:custGeom>
          <a:gradFill>
            <a:gsLst>
              <a:gs pos="0">
                <a:schemeClr val="bg1"/>
              </a:gs>
              <a:gs pos="100000">
                <a:srgbClr val="CBD5F7"/>
              </a:gs>
              <a:gs pos="79000">
                <a:srgbClr val="EAEB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a:extLst>
              <a:ext uri="{FF2B5EF4-FFF2-40B4-BE49-F238E27FC236}">
                <a16:creationId xmlns:a16="http://schemas.microsoft.com/office/drawing/2014/main" id="{E5F55EE7-72A5-461C-A8BA-8535633C8D6D}"/>
              </a:ext>
            </a:extLst>
          </p:cNvPr>
          <p:cNvGrpSpPr/>
          <p:nvPr userDrawn="1"/>
        </p:nvGrpSpPr>
        <p:grpSpPr>
          <a:xfrm>
            <a:off x="-290106" y="-714447"/>
            <a:ext cx="12772212" cy="1428894"/>
            <a:chOff x="-374858" y="-514444"/>
            <a:chExt cx="12772212" cy="1428894"/>
          </a:xfrm>
        </p:grpSpPr>
        <p:grpSp>
          <p:nvGrpSpPr>
            <p:cNvPr id="13" name="组合 12">
              <a:extLst>
                <a:ext uri="{FF2B5EF4-FFF2-40B4-BE49-F238E27FC236}">
                  <a16:creationId xmlns:a16="http://schemas.microsoft.com/office/drawing/2014/main" id="{94CA3415-E33B-45E1-8B9E-A56537265DA1}"/>
                </a:ext>
              </a:extLst>
            </p:cNvPr>
            <p:cNvGrpSpPr/>
            <p:nvPr/>
          </p:nvGrpSpPr>
          <p:grpSpPr>
            <a:xfrm>
              <a:off x="6769818" y="-514444"/>
              <a:ext cx="5627536" cy="1314451"/>
              <a:chOff x="6769818" y="-514444"/>
              <a:chExt cx="5627536" cy="1314451"/>
            </a:xfrm>
          </p:grpSpPr>
          <p:pic>
            <p:nvPicPr>
              <p:cNvPr id="18" name="图形 17">
                <a:extLst>
                  <a:ext uri="{FF2B5EF4-FFF2-40B4-BE49-F238E27FC236}">
                    <a16:creationId xmlns:a16="http://schemas.microsoft.com/office/drawing/2014/main" id="{8C4F92C7-F620-4C59-8030-230C4A6325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10154217" y="-1443132"/>
                <a:ext cx="1314450" cy="3171825"/>
              </a:xfrm>
              <a:prstGeom prst="rect">
                <a:avLst/>
              </a:prstGeom>
            </p:spPr>
          </p:pic>
          <p:pic>
            <p:nvPicPr>
              <p:cNvPr id="19" name="图形 18">
                <a:extLst>
                  <a:ext uri="{FF2B5EF4-FFF2-40B4-BE49-F238E27FC236}">
                    <a16:creationId xmlns:a16="http://schemas.microsoft.com/office/drawing/2014/main" id="{5C18D0C9-B9A0-40E4-82E4-0CC6DC0231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flipH="1">
                <a:off x="7698506" y="-1443131"/>
                <a:ext cx="1314450" cy="3171825"/>
              </a:xfrm>
              <a:prstGeom prst="rect">
                <a:avLst/>
              </a:prstGeom>
            </p:spPr>
          </p:pic>
        </p:grpSp>
        <p:grpSp>
          <p:nvGrpSpPr>
            <p:cNvPr id="14" name="组合 13">
              <a:extLst>
                <a:ext uri="{FF2B5EF4-FFF2-40B4-BE49-F238E27FC236}">
                  <a16:creationId xmlns:a16="http://schemas.microsoft.com/office/drawing/2014/main" id="{EECF45A8-97B3-4948-A23D-09F41B924ED4}"/>
                </a:ext>
              </a:extLst>
            </p:cNvPr>
            <p:cNvGrpSpPr/>
            <p:nvPr/>
          </p:nvGrpSpPr>
          <p:grpSpPr>
            <a:xfrm>
              <a:off x="2210442" y="-514444"/>
              <a:ext cx="5627536" cy="1314451"/>
              <a:chOff x="6769818" y="-514444"/>
              <a:chExt cx="5627536" cy="1314451"/>
            </a:xfrm>
          </p:grpSpPr>
          <p:pic>
            <p:nvPicPr>
              <p:cNvPr id="16" name="图形 15">
                <a:extLst>
                  <a:ext uri="{FF2B5EF4-FFF2-40B4-BE49-F238E27FC236}">
                    <a16:creationId xmlns:a16="http://schemas.microsoft.com/office/drawing/2014/main" id="{5B2FA88E-0A6D-4D00-B0EF-DA69F41134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10154217" y="-1443132"/>
                <a:ext cx="1314450" cy="3171825"/>
              </a:xfrm>
              <a:prstGeom prst="rect">
                <a:avLst/>
              </a:prstGeom>
            </p:spPr>
          </p:pic>
          <p:pic>
            <p:nvPicPr>
              <p:cNvPr id="17" name="图形 16">
                <a:extLst>
                  <a:ext uri="{FF2B5EF4-FFF2-40B4-BE49-F238E27FC236}">
                    <a16:creationId xmlns:a16="http://schemas.microsoft.com/office/drawing/2014/main" id="{03F3753D-7FFD-46B5-8BAC-B4F84020BA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flipH="1">
                <a:off x="7698506" y="-1443131"/>
                <a:ext cx="1314450" cy="3171825"/>
              </a:xfrm>
              <a:prstGeom prst="rect">
                <a:avLst/>
              </a:prstGeom>
            </p:spPr>
          </p:pic>
        </p:grpSp>
        <p:pic>
          <p:nvPicPr>
            <p:cNvPr id="15" name="图形 14">
              <a:extLst>
                <a:ext uri="{FF2B5EF4-FFF2-40B4-BE49-F238E27FC236}">
                  <a16:creationId xmlns:a16="http://schemas.microsoft.com/office/drawing/2014/main" id="{4DAF01A5-D0FC-4D39-A3D4-C37990A93A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553830" y="-1328688"/>
              <a:ext cx="1314450" cy="3171825"/>
            </a:xfrm>
            <a:prstGeom prst="rect">
              <a:avLst/>
            </a:prstGeom>
          </p:spPr>
        </p:pic>
      </p:grpSp>
      <p:grpSp>
        <p:nvGrpSpPr>
          <p:cNvPr id="20" name="组合 19">
            <a:extLst>
              <a:ext uri="{FF2B5EF4-FFF2-40B4-BE49-F238E27FC236}">
                <a16:creationId xmlns:a16="http://schemas.microsoft.com/office/drawing/2014/main" id="{1D713BE2-CB40-4D70-AD08-431D2878ECBD}"/>
              </a:ext>
            </a:extLst>
          </p:cNvPr>
          <p:cNvGrpSpPr/>
          <p:nvPr userDrawn="1"/>
        </p:nvGrpSpPr>
        <p:grpSpPr>
          <a:xfrm>
            <a:off x="211410" y="-418634"/>
            <a:ext cx="11795562" cy="7984120"/>
            <a:chOff x="211410" y="-418634"/>
            <a:chExt cx="11795562" cy="7984120"/>
          </a:xfrm>
          <a:solidFill>
            <a:schemeClr val="bg1">
              <a:alpha val="20000"/>
            </a:schemeClr>
          </a:solidFill>
        </p:grpSpPr>
        <p:grpSp>
          <p:nvGrpSpPr>
            <p:cNvPr id="21" name="图形 42">
              <a:extLst>
                <a:ext uri="{FF2B5EF4-FFF2-40B4-BE49-F238E27FC236}">
                  <a16:creationId xmlns:a16="http://schemas.microsoft.com/office/drawing/2014/main" id="{06B7CA0E-491D-41D0-859D-8637304AD7B2}"/>
                </a:ext>
              </a:extLst>
            </p:cNvPr>
            <p:cNvGrpSpPr/>
            <p:nvPr/>
          </p:nvGrpSpPr>
          <p:grpSpPr>
            <a:xfrm>
              <a:off x="553081" y="765966"/>
              <a:ext cx="6241328" cy="5213571"/>
              <a:chOff x="1138313" y="-480943"/>
              <a:chExt cx="6241328" cy="5213571"/>
            </a:xfrm>
            <a:grpFill/>
          </p:grpSpPr>
          <p:sp>
            <p:nvSpPr>
              <p:cNvPr id="96" name="任意多边形: 形状 95">
                <a:extLst>
                  <a:ext uri="{FF2B5EF4-FFF2-40B4-BE49-F238E27FC236}">
                    <a16:creationId xmlns:a16="http://schemas.microsoft.com/office/drawing/2014/main" id="{EF7641D5-0E4C-4BED-A96D-FF6845E0BDAB}"/>
                  </a:ext>
                </a:extLst>
              </p:cNvPr>
              <p:cNvSpPr/>
              <p:nvPr/>
            </p:nvSpPr>
            <p:spPr>
              <a:xfrm>
                <a:off x="2247604" y="4243114"/>
                <a:ext cx="158387" cy="156438"/>
              </a:xfrm>
              <a:custGeom>
                <a:avLst/>
                <a:gdLst>
                  <a:gd name="connsiteX0" fmla="*/ 12036 w 158387"/>
                  <a:gd name="connsiteY0" fmla="*/ 63813 h 156438"/>
                  <a:gd name="connsiteX1" fmla="*/ 26110 w 158387"/>
                  <a:gd name="connsiteY1" fmla="*/ 56776 h 156438"/>
                  <a:gd name="connsiteX2" fmla="*/ 37838 w 158387"/>
                  <a:gd name="connsiteY2" fmla="*/ 38011 h 156438"/>
                  <a:gd name="connsiteX3" fmla="*/ 40183 w 158387"/>
                  <a:gd name="connsiteY3" fmla="*/ 21592 h 156438"/>
                  <a:gd name="connsiteX4" fmla="*/ 80059 w 158387"/>
                  <a:gd name="connsiteY4" fmla="*/ 5173 h 156438"/>
                  <a:gd name="connsiteX5" fmla="*/ 91787 w 158387"/>
                  <a:gd name="connsiteY5" fmla="*/ 14555 h 156438"/>
                  <a:gd name="connsiteX6" fmla="*/ 112897 w 158387"/>
                  <a:gd name="connsiteY6" fmla="*/ 19246 h 156438"/>
                  <a:gd name="connsiteX7" fmla="*/ 126971 w 158387"/>
                  <a:gd name="connsiteY7" fmla="*/ 14555 h 156438"/>
                  <a:gd name="connsiteX8" fmla="*/ 152773 w 158387"/>
                  <a:gd name="connsiteY8" fmla="*/ 47394 h 156438"/>
                  <a:gd name="connsiteX9" fmla="*/ 145736 w 158387"/>
                  <a:gd name="connsiteY9" fmla="*/ 61467 h 156438"/>
                  <a:gd name="connsiteX10" fmla="*/ 148081 w 158387"/>
                  <a:gd name="connsiteY10" fmla="*/ 82578 h 156438"/>
                  <a:gd name="connsiteX11" fmla="*/ 155118 w 158387"/>
                  <a:gd name="connsiteY11" fmla="*/ 96652 h 156438"/>
                  <a:gd name="connsiteX12" fmla="*/ 131662 w 158387"/>
                  <a:gd name="connsiteY12" fmla="*/ 131836 h 156438"/>
                  <a:gd name="connsiteX13" fmla="*/ 115243 w 158387"/>
                  <a:gd name="connsiteY13" fmla="*/ 129490 h 156438"/>
                  <a:gd name="connsiteX14" fmla="*/ 94132 w 158387"/>
                  <a:gd name="connsiteY14" fmla="*/ 136527 h 156438"/>
                  <a:gd name="connsiteX15" fmla="*/ 84750 w 158387"/>
                  <a:gd name="connsiteY15" fmla="*/ 148255 h 156438"/>
                  <a:gd name="connsiteX16" fmla="*/ 44875 w 158387"/>
                  <a:gd name="connsiteY16" fmla="*/ 138873 h 156438"/>
                  <a:gd name="connsiteX17" fmla="*/ 42529 w 158387"/>
                  <a:gd name="connsiteY17" fmla="*/ 124799 h 156438"/>
                  <a:gd name="connsiteX18" fmla="*/ 28455 w 158387"/>
                  <a:gd name="connsiteY18" fmla="*/ 108380 h 156438"/>
                  <a:gd name="connsiteX19" fmla="*/ 14382 w 158387"/>
                  <a:gd name="connsiteY19" fmla="*/ 101343 h 156438"/>
                  <a:gd name="connsiteX20" fmla="*/ 12036 w 158387"/>
                  <a:gd name="connsiteY20" fmla="*/ 63813 h 15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387" h="156438">
                    <a:moveTo>
                      <a:pt x="12036" y="63813"/>
                    </a:moveTo>
                    <a:lnTo>
                      <a:pt x="26110" y="56776"/>
                    </a:lnTo>
                    <a:cubicBezTo>
                      <a:pt x="33146" y="52085"/>
                      <a:pt x="37838" y="45048"/>
                      <a:pt x="37838" y="38011"/>
                    </a:cubicBezTo>
                    <a:lnTo>
                      <a:pt x="40183" y="21592"/>
                    </a:lnTo>
                    <a:cubicBezTo>
                      <a:pt x="42529" y="2827"/>
                      <a:pt x="63639" y="-6555"/>
                      <a:pt x="80059" y="5173"/>
                    </a:cubicBezTo>
                    <a:lnTo>
                      <a:pt x="91787" y="14555"/>
                    </a:lnTo>
                    <a:cubicBezTo>
                      <a:pt x="96478" y="19246"/>
                      <a:pt x="105860" y="21592"/>
                      <a:pt x="112897" y="19246"/>
                    </a:cubicBezTo>
                    <a:lnTo>
                      <a:pt x="126971" y="14555"/>
                    </a:lnTo>
                    <a:cubicBezTo>
                      <a:pt x="145736" y="9864"/>
                      <a:pt x="162155" y="28629"/>
                      <a:pt x="152773" y="47394"/>
                    </a:cubicBezTo>
                    <a:lnTo>
                      <a:pt x="145736" y="61467"/>
                    </a:lnTo>
                    <a:cubicBezTo>
                      <a:pt x="143390" y="68504"/>
                      <a:pt x="143390" y="75541"/>
                      <a:pt x="148081" y="82578"/>
                    </a:cubicBezTo>
                    <a:lnTo>
                      <a:pt x="155118" y="96652"/>
                    </a:lnTo>
                    <a:cubicBezTo>
                      <a:pt x="164501" y="113071"/>
                      <a:pt x="152773" y="134181"/>
                      <a:pt x="131662" y="131836"/>
                    </a:cubicBezTo>
                    <a:lnTo>
                      <a:pt x="115243" y="129490"/>
                    </a:lnTo>
                    <a:cubicBezTo>
                      <a:pt x="108206" y="129490"/>
                      <a:pt x="101169" y="131836"/>
                      <a:pt x="94132" y="136527"/>
                    </a:cubicBezTo>
                    <a:lnTo>
                      <a:pt x="84750" y="148255"/>
                    </a:lnTo>
                    <a:cubicBezTo>
                      <a:pt x="73022" y="162329"/>
                      <a:pt x="47220" y="157637"/>
                      <a:pt x="44875" y="138873"/>
                    </a:cubicBezTo>
                    <a:lnTo>
                      <a:pt x="42529" y="124799"/>
                    </a:lnTo>
                    <a:cubicBezTo>
                      <a:pt x="40183" y="117762"/>
                      <a:pt x="35492" y="110725"/>
                      <a:pt x="28455" y="108380"/>
                    </a:cubicBezTo>
                    <a:lnTo>
                      <a:pt x="14382" y="101343"/>
                    </a:lnTo>
                    <a:cubicBezTo>
                      <a:pt x="-4383" y="98997"/>
                      <a:pt x="-4383" y="73196"/>
                      <a:pt x="12036" y="63813"/>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7" name="任意多边形: 形状 96">
                <a:extLst>
                  <a:ext uri="{FF2B5EF4-FFF2-40B4-BE49-F238E27FC236}">
                    <a16:creationId xmlns:a16="http://schemas.microsoft.com/office/drawing/2014/main" id="{1BA5956C-E7FD-43D5-8401-FB3CA988F937}"/>
                  </a:ext>
                </a:extLst>
              </p:cNvPr>
              <p:cNvSpPr/>
              <p:nvPr/>
            </p:nvSpPr>
            <p:spPr>
              <a:xfrm>
                <a:off x="3190540" y="4576191"/>
                <a:ext cx="158387" cy="156437"/>
              </a:xfrm>
              <a:custGeom>
                <a:avLst/>
                <a:gdLst>
                  <a:gd name="connsiteX0" fmla="*/ 12036 w 158387"/>
                  <a:gd name="connsiteY0" fmla="*/ 63813 h 156437"/>
                  <a:gd name="connsiteX1" fmla="*/ 26110 w 158387"/>
                  <a:gd name="connsiteY1" fmla="*/ 56776 h 156437"/>
                  <a:gd name="connsiteX2" fmla="*/ 37838 w 158387"/>
                  <a:gd name="connsiteY2" fmla="*/ 38011 h 156437"/>
                  <a:gd name="connsiteX3" fmla="*/ 40183 w 158387"/>
                  <a:gd name="connsiteY3" fmla="*/ 21592 h 156437"/>
                  <a:gd name="connsiteX4" fmla="*/ 80059 w 158387"/>
                  <a:gd name="connsiteY4" fmla="*/ 5173 h 156437"/>
                  <a:gd name="connsiteX5" fmla="*/ 91787 w 158387"/>
                  <a:gd name="connsiteY5" fmla="*/ 14555 h 156437"/>
                  <a:gd name="connsiteX6" fmla="*/ 112897 w 158387"/>
                  <a:gd name="connsiteY6" fmla="*/ 19246 h 156437"/>
                  <a:gd name="connsiteX7" fmla="*/ 126971 w 158387"/>
                  <a:gd name="connsiteY7" fmla="*/ 14555 h 156437"/>
                  <a:gd name="connsiteX8" fmla="*/ 152772 w 158387"/>
                  <a:gd name="connsiteY8" fmla="*/ 47393 h 156437"/>
                  <a:gd name="connsiteX9" fmla="*/ 145736 w 158387"/>
                  <a:gd name="connsiteY9" fmla="*/ 61467 h 156437"/>
                  <a:gd name="connsiteX10" fmla="*/ 148081 w 158387"/>
                  <a:gd name="connsiteY10" fmla="*/ 82578 h 156437"/>
                  <a:gd name="connsiteX11" fmla="*/ 155118 w 158387"/>
                  <a:gd name="connsiteY11" fmla="*/ 96651 h 156437"/>
                  <a:gd name="connsiteX12" fmla="*/ 131662 w 158387"/>
                  <a:gd name="connsiteY12" fmla="*/ 131835 h 156437"/>
                  <a:gd name="connsiteX13" fmla="*/ 115243 w 158387"/>
                  <a:gd name="connsiteY13" fmla="*/ 129490 h 156437"/>
                  <a:gd name="connsiteX14" fmla="*/ 94132 w 158387"/>
                  <a:gd name="connsiteY14" fmla="*/ 136527 h 156437"/>
                  <a:gd name="connsiteX15" fmla="*/ 84750 w 158387"/>
                  <a:gd name="connsiteY15" fmla="*/ 148255 h 156437"/>
                  <a:gd name="connsiteX16" fmla="*/ 44874 w 158387"/>
                  <a:gd name="connsiteY16" fmla="*/ 138872 h 156437"/>
                  <a:gd name="connsiteX17" fmla="*/ 42529 w 158387"/>
                  <a:gd name="connsiteY17" fmla="*/ 124799 h 156437"/>
                  <a:gd name="connsiteX18" fmla="*/ 28455 w 158387"/>
                  <a:gd name="connsiteY18" fmla="*/ 108379 h 156437"/>
                  <a:gd name="connsiteX19" fmla="*/ 14382 w 158387"/>
                  <a:gd name="connsiteY19" fmla="*/ 101342 h 156437"/>
                  <a:gd name="connsiteX20" fmla="*/ 12036 w 158387"/>
                  <a:gd name="connsiteY20" fmla="*/ 63813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387" h="156437">
                    <a:moveTo>
                      <a:pt x="12036" y="63813"/>
                    </a:moveTo>
                    <a:lnTo>
                      <a:pt x="26110" y="56776"/>
                    </a:lnTo>
                    <a:cubicBezTo>
                      <a:pt x="33146" y="52085"/>
                      <a:pt x="37838" y="45048"/>
                      <a:pt x="37838" y="38011"/>
                    </a:cubicBezTo>
                    <a:lnTo>
                      <a:pt x="40183" y="21592"/>
                    </a:lnTo>
                    <a:cubicBezTo>
                      <a:pt x="42529" y="2827"/>
                      <a:pt x="63639" y="-6555"/>
                      <a:pt x="80059" y="5173"/>
                    </a:cubicBezTo>
                    <a:lnTo>
                      <a:pt x="91787" y="14555"/>
                    </a:lnTo>
                    <a:cubicBezTo>
                      <a:pt x="96478" y="19246"/>
                      <a:pt x="105860" y="21592"/>
                      <a:pt x="112897" y="19246"/>
                    </a:cubicBezTo>
                    <a:lnTo>
                      <a:pt x="126971" y="14555"/>
                    </a:lnTo>
                    <a:cubicBezTo>
                      <a:pt x="145736" y="9864"/>
                      <a:pt x="162155" y="28629"/>
                      <a:pt x="152772" y="47393"/>
                    </a:cubicBezTo>
                    <a:lnTo>
                      <a:pt x="145736" y="61467"/>
                    </a:lnTo>
                    <a:cubicBezTo>
                      <a:pt x="143390" y="68504"/>
                      <a:pt x="143390" y="75541"/>
                      <a:pt x="148081" y="82578"/>
                    </a:cubicBezTo>
                    <a:lnTo>
                      <a:pt x="155118" y="96651"/>
                    </a:lnTo>
                    <a:cubicBezTo>
                      <a:pt x="164500" y="113071"/>
                      <a:pt x="152772" y="134181"/>
                      <a:pt x="131662" y="131835"/>
                    </a:cubicBezTo>
                    <a:lnTo>
                      <a:pt x="115243" y="129490"/>
                    </a:lnTo>
                    <a:cubicBezTo>
                      <a:pt x="108206" y="129490"/>
                      <a:pt x="101169" y="131835"/>
                      <a:pt x="94132" y="136527"/>
                    </a:cubicBezTo>
                    <a:lnTo>
                      <a:pt x="84750" y="148255"/>
                    </a:lnTo>
                    <a:cubicBezTo>
                      <a:pt x="73022" y="162328"/>
                      <a:pt x="47220" y="157637"/>
                      <a:pt x="44874" y="138872"/>
                    </a:cubicBezTo>
                    <a:lnTo>
                      <a:pt x="42529" y="124799"/>
                    </a:lnTo>
                    <a:cubicBezTo>
                      <a:pt x="40183" y="117762"/>
                      <a:pt x="35492" y="110725"/>
                      <a:pt x="28455" y="108379"/>
                    </a:cubicBezTo>
                    <a:lnTo>
                      <a:pt x="14382" y="101342"/>
                    </a:lnTo>
                    <a:cubicBezTo>
                      <a:pt x="-4383" y="96651"/>
                      <a:pt x="-4383" y="73195"/>
                      <a:pt x="12036" y="63813"/>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8" name="任意多边形: 形状 97">
                <a:extLst>
                  <a:ext uri="{FF2B5EF4-FFF2-40B4-BE49-F238E27FC236}">
                    <a16:creationId xmlns:a16="http://schemas.microsoft.com/office/drawing/2014/main" id="{3B82A474-946B-457F-AA00-FFD4B8E139B5}"/>
                  </a:ext>
                </a:extLst>
              </p:cNvPr>
              <p:cNvSpPr/>
              <p:nvPr/>
            </p:nvSpPr>
            <p:spPr>
              <a:xfrm>
                <a:off x="2268062" y="4588322"/>
                <a:ext cx="99776" cy="100670"/>
              </a:xfrm>
              <a:custGeom>
                <a:avLst/>
                <a:gdLst>
                  <a:gd name="connsiteX0" fmla="*/ 3306 w 99776"/>
                  <a:gd name="connsiteY0" fmla="*/ 49336 h 100670"/>
                  <a:gd name="connsiteX1" fmla="*/ 10343 w 99776"/>
                  <a:gd name="connsiteY1" fmla="*/ 42299 h 100670"/>
                  <a:gd name="connsiteX2" fmla="*/ 12689 w 99776"/>
                  <a:gd name="connsiteY2" fmla="*/ 30571 h 100670"/>
                  <a:gd name="connsiteX3" fmla="*/ 10343 w 99776"/>
                  <a:gd name="connsiteY3" fmla="*/ 21189 h 100670"/>
                  <a:gd name="connsiteX4" fmla="*/ 31454 w 99776"/>
                  <a:gd name="connsiteY4" fmla="*/ 4770 h 100670"/>
                  <a:gd name="connsiteX5" fmla="*/ 40836 w 99776"/>
                  <a:gd name="connsiteY5" fmla="*/ 9461 h 100670"/>
                  <a:gd name="connsiteX6" fmla="*/ 54910 w 99776"/>
                  <a:gd name="connsiteY6" fmla="*/ 9461 h 100670"/>
                  <a:gd name="connsiteX7" fmla="*/ 61946 w 99776"/>
                  <a:gd name="connsiteY7" fmla="*/ 2424 h 100670"/>
                  <a:gd name="connsiteX8" fmla="*/ 83057 w 99776"/>
                  <a:gd name="connsiteY8" fmla="*/ 16498 h 100670"/>
                  <a:gd name="connsiteX9" fmla="*/ 83057 w 99776"/>
                  <a:gd name="connsiteY9" fmla="*/ 25880 h 100670"/>
                  <a:gd name="connsiteX10" fmla="*/ 87748 w 99776"/>
                  <a:gd name="connsiteY10" fmla="*/ 37608 h 100670"/>
                  <a:gd name="connsiteX11" fmla="*/ 94785 w 99776"/>
                  <a:gd name="connsiteY11" fmla="*/ 44645 h 100670"/>
                  <a:gd name="connsiteX12" fmla="*/ 87748 w 99776"/>
                  <a:gd name="connsiteY12" fmla="*/ 70446 h 100670"/>
                  <a:gd name="connsiteX13" fmla="*/ 78366 w 99776"/>
                  <a:gd name="connsiteY13" fmla="*/ 72792 h 100670"/>
                  <a:gd name="connsiteX14" fmla="*/ 68983 w 99776"/>
                  <a:gd name="connsiteY14" fmla="*/ 82174 h 100670"/>
                  <a:gd name="connsiteX15" fmla="*/ 64292 w 99776"/>
                  <a:gd name="connsiteY15" fmla="*/ 91557 h 100670"/>
                  <a:gd name="connsiteX16" fmla="*/ 38490 w 99776"/>
                  <a:gd name="connsiteY16" fmla="*/ 93903 h 100670"/>
                  <a:gd name="connsiteX17" fmla="*/ 33799 w 99776"/>
                  <a:gd name="connsiteY17" fmla="*/ 84520 h 100670"/>
                  <a:gd name="connsiteX18" fmla="*/ 22071 w 99776"/>
                  <a:gd name="connsiteY18" fmla="*/ 77483 h 100670"/>
                  <a:gd name="connsiteX19" fmla="*/ 12689 w 99776"/>
                  <a:gd name="connsiteY19" fmla="*/ 77483 h 100670"/>
                  <a:gd name="connsiteX20" fmla="*/ 3306 w 99776"/>
                  <a:gd name="connsiteY20" fmla="*/ 49336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3306" y="49336"/>
                    </a:moveTo>
                    <a:lnTo>
                      <a:pt x="10343" y="42299"/>
                    </a:lnTo>
                    <a:cubicBezTo>
                      <a:pt x="12689" y="39954"/>
                      <a:pt x="15034" y="32917"/>
                      <a:pt x="12689" y="30571"/>
                    </a:cubicBezTo>
                    <a:lnTo>
                      <a:pt x="10343" y="21189"/>
                    </a:lnTo>
                    <a:cubicBezTo>
                      <a:pt x="7997" y="9461"/>
                      <a:pt x="19726" y="78"/>
                      <a:pt x="31454" y="4770"/>
                    </a:cubicBezTo>
                    <a:lnTo>
                      <a:pt x="40836" y="9461"/>
                    </a:lnTo>
                    <a:cubicBezTo>
                      <a:pt x="45527" y="11806"/>
                      <a:pt x="50218" y="11806"/>
                      <a:pt x="54910" y="9461"/>
                    </a:cubicBezTo>
                    <a:lnTo>
                      <a:pt x="61946" y="2424"/>
                    </a:lnTo>
                    <a:cubicBezTo>
                      <a:pt x="71329" y="-4613"/>
                      <a:pt x="85403" y="4770"/>
                      <a:pt x="83057" y="16498"/>
                    </a:cubicBezTo>
                    <a:lnTo>
                      <a:pt x="83057" y="25880"/>
                    </a:lnTo>
                    <a:cubicBezTo>
                      <a:pt x="83057" y="30571"/>
                      <a:pt x="85403" y="35262"/>
                      <a:pt x="87748" y="37608"/>
                    </a:cubicBezTo>
                    <a:lnTo>
                      <a:pt x="94785" y="44645"/>
                    </a:lnTo>
                    <a:cubicBezTo>
                      <a:pt x="104167" y="51682"/>
                      <a:pt x="99476" y="68101"/>
                      <a:pt x="87748" y="70446"/>
                    </a:cubicBezTo>
                    <a:lnTo>
                      <a:pt x="78366" y="72792"/>
                    </a:lnTo>
                    <a:cubicBezTo>
                      <a:pt x="73675" y="72792"/>
                      <a:pt x="68983" y="77483"/>
                      <a:pt x="68983" y="82174"/>
                    </a:cubicBezTo>
                    <a:lnTo>
                      <a:pt x="64292" y="91557"/>
                    </a:lnTo>
                    <a:cubicBezTo>
                      <a:pt x="59601" y="103285"/>
                      <a:pt x="45527" y="103285"/>
                      <a:pt x="38490" y="93903"/>
                    </a:cubicBezTo>
                    <a:lnTo>
                      <a:pt x="33799" y="84520"/>
                    </a:lnTo>
                    <a:cubicBezTo>
                      <a:pt x="31454" y="79829"/>
                      <a:pt x="26762" y="77483"/>
                      <a:pt x="22071" y="77483"/>
                    </a:cubicBezTo>
                    <a:lnTo>
                      <a:pt x="12689" y="77483"/>
                    </a:lnTo>
                    <a:cubicBezTo>
                      <a:pt x="961" y="72792"/>
                      <a:pt x="-3731" y="58718"/>
                      <a:pt x="3306" y="49336"/>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9" name="任意多边形: 形状 98">
                <a:extLst>
                  <a:ext uri="{FF2B5EF4-FFF2-40B4-BE49-F238E27FC236}">
                    <a16:creationId xmlns:a16="http://schemas.microsoft.com/office/drawing/2014/main" id="{734B9771-7D33-4CC1-9D80-D4CAD1D73654}"/>
                  </a:ext>
                </a:extLst>
              </p:cNvPr>
              <p:cNvSpPr/>
              <p:nvPr/>
            </p:nvSpPr>
            <p:spPr>
              <a:xfrm>
                <a:off x="2065479" y="-480943"/>
                <a:ext cx="157556" cy="156437"/>
              </a:xfrm>
              <a:custGeom>
                <a:avLst/>
                <a:gdLst>
                  <a:gd name="connsiteX0" fmla="*/ 11204 w 157556"/>
                  <a:gd name="connsiteY0" fmla="*/ 63813 h 156437"/>
                  <a:gd name="connsiteX1" fmla="*/ 25278 w 157556"/>
                  <a:gd name="connsiteY1" fmla="*/ 56776 h 156437"/>
                  <a:gd name="connsiteX2" fmla="*/ 37006 w 157556"/>
                  <a:gd name="connsiteY2" fmla="*/ 38011 h 156437"/>
                  <a:gd name="connsiteX3" fmla="*/ 39352 w 157556"/>
                  <a:gd name="connsiteY3" fmla="*/ 21592 h 156437"/>
                  <a:gd name="connsiteX4" fmla="*/ 79227 w 157556"/>
                  <a:gd name="connsiteY4" fmla="*/ 5173 h 156437"/>
                  <a:gd name="connsiteX5" fmla="*/ 90955 w 157556"/>
                  <a:gd name="connsiteY5" fmla="*/ 14555 h 156437"/>
                  <a:gd name="connsiteX6" fmla="*/ 112066 w 157556"/>
                  <a:gd name="connsiteY6" fmla="*/ 19246 h 156437"/>
                  <a:gd name="connsiteX7" fmla="*/ 126139 w 157556"/>
                  <a:gd name="connsiteY7" fmla="*/ 14555 h 156437"/>
                  <a:gd name="connsiteX8" fmla="*/ 151941 w 157556"/>
                  <a:gd name="connsiteY8" fmla="*/ 47394 h 156437"/>
                  <a:gd name="connsiteX9" fmla="*/ 144904 w 157556"/>
                  <a:gd name="connsiteY9" fmla="*/ 61467 h 156437"/>
                  <a:gd name="connsiteX10" fmla="*/ 147250 w 157556"/>
                  <a:gd name="connsiteY10" fmla="*/ 82578 h 156437"/>
                  <a:gd name="connsiteX11" fmla="*/ 154286 w 157556"/>
                  <a:gd name="connsiteY11" fmla="*/ 96651 h 156437"/>
                  <a:gd name="connsiteX12" fmla="*/ 130830 w 157556"/>
                  <a:gd name="connsiteY12" fmla="*/ 131836 h 156437"/>
                  <a:gd name="connsiteX13" fmla="*/ 114411 w 157556"/>
                  <a:gd name="connsiteY13" fmla="*/ 129490 h 156437"/>
                  <a:gd name="connsiteX14" fmla="*/ 93301 w 157556"/>
                  <a:gd name="connsiteY14" fmla="*/ 136527 h 156437"/>
                  <a:gd name="connsiteX15" fmla="*/ 83918 w 157556"/>
                  <a:gd name="connsiteY15" fmla="*/ 148255 h 156437"/>
                  <a:gd name="connsiteX16" fmla="*/ 44043 w 157556"/>
                  <a:gd name="connsiteY16" fmla="*/ 138872 h 156437"/>
                  <a:gd name="connsiteX17" fmla="*/ 41697 w 157556"/>
                  <a:gd name="connsiteY17" fmla="*/ 124799 h 156437"/>
                  <a:gd name="connsiteX18" fmla="*/ 27624 w 157556"/>
                  <a:gd name="connsiteY18" fmla="*/ 108380 h 156437"/>
                  <a:gd name="connsiteX19" fmla="*/ 13550 w 157556"/>
                  <a:gd name="connsiteY19" fmla="*/ 101343 h 156437"/>
                  <a:gd name="connsiteX20" fmla="*/ 11204 w 157556"/>
                  <a:gd name="connsiteY20" fmla="*/ 63813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7556" h="156437">
                    <a:moveTo>
                      <a:pt x="11204" y="63813"/>
                    </a:moveTo>
                    <a:lnTo>
                      <a:pt x="25278" y="56776"/>
                    </a:lnTo>
                    <a:cubicBezTo>
                      <a:pt x="32315" y="52085"/>
                      <a:pt x="37006" y="45048"/>
                      <a:pt x="37006" y="38011"/>
                    </a:cubicBezTo>
                    <a:lnTo>
                      <a:pt x="39352" y="21592"/>
                    </a:lnTo>
                    <a:cubicBezTo>
                      <a:pt x="41697" y="2827"/>
                      <a:pt x="62808" y="-6555"/>
                      <a:pt x="79227" y="5173"/>
                    </a:cubicBezTo>
                    <a:lnTo>
                      <a:pt x="90955" y="14555"/>
                    </a:lnTo>
                    <a:cubicBezTo>
                      <a:pt x="95646" y="19246"/>
                      <a:pt x="105029" y="21592"/>
                      <a:pt x="112066" y="19246"/>
                    </a:cubicBezTo>
                    <a:lnTo>
                      <a:pt x="126139" y="14555"/>
                    </a:lnTo>
                    <a:cubicBezTo>
                      <a:pt x="144904" y="9864"/>
                      <a:pt x="161323" y="28629"/>
                      <a:pt x="151941" y="47394"/>
                    </a:cubicBezTo>
                    <a:lnTo>
                      <a:pt x="144904" y="61467"/>
                    </a:lnTo>
                    <a:cubicBezTo>
                      <a:pt x="142558" y="68504"/>
                      <a:pt x="142558" y="75541"/>
                      <a:pt x="147250" y="82578"/>
                    </a:cubicBezTo>
                    <a:lnTo>
                      <a:pt x="154286" y="96651"/>
                    </a:lnTo>
                    <a:cubicBezTo>
                      <a:pt x="163669" y="113071"/>
                      <a:pt x="151941" y="134181"/>
                      <a:pt x="130830" y="131836"/>
                    </a:cubicBezTo>
                    <a:lnTo>
                      <a:pt x="114411" y="129490"/>
                    </a:lnTo>
                    <a:cubicBezTo>
                      <a:pt x="107374" y="129490"/>
                      <a:pt x="100337" y="131836"/>
                      <a:pt x="93301" y="136527"/>
                    </a:cubicBezTo>
                    <a:lnTo>
                      <a:pt x="83918" y="148255"/>
                    </a:lnTo>
                    <a:cubicBezTo>
                      <a:pt x="72190" y="162329"/>
                      <a:pt x="46388" y="157637"/>
                      <a:pt x="44043" y="138872"/>
                    </a:cubicBezTo>
                    <a:lnTo>
                      <a:pt x="41697" y="124799"/>
                    </a:lnTo>
                    <a:cubicBezTo>
                      <a:pt x="39352" y="117762"/>
                      <a:pt x="34660" y="110725"/>
                      <a:pt x="27624" y="108380"/>
                    </a:cubicBezTo>
                    <a:lnTo>
                      <a:pt x="13550" y="101343"/>
                    </a:lnTo>
                    <a:cubicBezTo>
                      <a:pt x="-2869" y="96651"/>
                      <a:pt x="-5215" y="73195"/>
                      <a:pt x="11204" y="63813"/>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0" name="任意多边形: 形状 99">
                <a:extLst>
                  <a:ext uri="{FF2B5EF4-FFF2-40B4-BE49-F238E27FC236}">
                    <a16:creationId xmlns:a16="http://schemas.microsoft.com/office/drawing/2014/main" id="{F56E05D7-9531-4C02-AF90-A5637B297073}"/>
                  </a:ext>
                </a:extLst>
              </p:cNvPr>
              <p:cNvSpPr/>
              <p:nvPr/>
            </p:nvSpPr>
            <p:spPr>
              <a:xfrm>
                <a:off x="1304669" y="1109379"/>
                <a:ext cx="158387" cy="156437"/>
              </a:xfrm>
              <a:custGeom>
                <a:avLst/>
                <a:gdLst>
                  <a:gd name="connsiteX0" fmla="*/ 12036 w 158387"/>
                  <a:gd name="connsiteY0" fmla="*/ 63813 h 156437"/>
                  <a:gd name="connsiteX1" fmla="*/ 26110 w 158387"/>
                  <a:gd name="connsiteY1" fmla="*/ 56776 h 156437"/>
                  <a:gd name="connsiteX2" fmla="*/ 37838 w 158387"/>
                  <a:gd name="connsiteY2" fmla="*/ 38011 h 156437"/>
                  <a:gd name="connsiteX3" fmla="*/ 40183 w 158387"/>
                  <a:gd name="connsiteY3" fmla="*/ 21592 h 156437"/>
                  <a:gd name="connsiteX4" fmla="*/ 80059 w 158387"/>
                  <a:gd name="connsiteY4" fmla="*/ 5173 h 156437"/>
                  <a:gd name="connsiteX5" fmla="*/ 91787 w 158387"/>
                  <a:gd name="connsiteY5" fmla="*/ 14555 h 156437"/>
                  <a:gd name="connsiteX6" fmla="*/ 112897 w 158387"/>
                  <a:gd name="connsiteY6" fmla="*/ 19246 h 156437"/>
                  <a:gd name="connsiteX7" fmla="*/ 126971 w 158387"/>
                  <a:gd name="connsiteY7" fmla="*/ 14555 h 156437"/>
                  <a:gd name="connsiteX8" fmla="*/ 152773 w 158387"/>
                  <a:gd name="connsiteY8" fmla="*/ 47394 h 156437"/>
                  <a:gd name="connsiteX9" fmla="*/ 145736 w 158387"/>
                  <a:gd name="connsiteY9" fmla="*/ 61467 h 156437"/>
                  <a:gd name="connsiteX10" fmla="*/ 148081 w 158387"/>
                  <a:gd name="connsiteY10" fmla="*/ 82578 h 156437"/>
                  <a:gd name="connsiteX11" fmla="*/ 155118 w 158387"/>
                  <a:gd name="connsiteY11" fmla="*/ 96651 h 156437"/>
                  <a:gd name="connsiteX12" fmla="*/ 131662 w 158387"/>
                  <a:gd name="connsiteY12" fmla="*/ 131835 h 156437"/>
                  <a:gd name="connsiteX13" fmla="*/ 115243 w 158387"/>
                  <a:gd name="connsiteY13" fmla="*/ 129490 h 156437"/>
                  <a:gd name="connsiteX14" fmla="*/ 94132 w 158387"/>
                  <a:gd name="connsiteY14" fmla="*/ 136527 h 156437"/>
                  <a:gd name="connsiteX15" fmla="*/ 84750 w 158387"/>
                  <a:gd name="connsiteY15" fmla="*/ 148255 h 156437"/>
                  <a:gd name="connsiteX16" fmla="*/ 44874 w 158387"/>
                  <a:gd name="connsiteY16" fmla="*/ 138872 h 156437"/>
                  <a:gd name="connsiteX17" fmla="*/ 42529 w 158387"/>
                  <a:gd name="connsiteY17" fmla="*/ 124799 h 156437"/>
                  <a:gd name="connsiteX18" fmla="*/ 28455 w 158387"/>
                  <a:gd name="connsiteY18" fmla="*/ 108379 h 156437"/>
                  <a:gd name="connsiteX19" fmla="*/ 14382 w 158387"/>
                  <a:gd name="connsiteY19" fmla="*/ 101343 h 156437"/>
                  <a:gd name="connsiteX20" fmla="*/ 12036 w 158387"/>
                  <a:gd name="connsiteY20" fmla="*/ 63813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387" h="156437">
                    <a:moveTo>
                      <a:pt x="12036" y="63813"/>
                    </a:moveTo>
                    <a:lnTo>
                      <a:pt x="26110" y="56776"/>
                    </a:lnTo>
                    <a:cubicBezTo>
                      <a:pt x="33146" y="52085"/>
                      <a:pt x="37838" y="45048"/>
                      <a:pt x="37838" y="38011"/>
                    </a:cubicBezTo>
                    <a:lnTo>
                      <a:pt x="40183" y="21592"/>
                    </a:lnTo>
                    <a:cubicBezTo>
                      <a:pt x="42529" y="2827"/>
                      <a:pt x="63639" y="-6555"/>
                      <a:pt x="80059" y="5173"/>
                    </a:cubicBezTo>
                    <a:lnTo>
                      <a:pt x="91787" y="14555"/>
                    </a:lnTo>
                    <a:cubicBezTo>
                      <a:pt x="96478" y="19246"/>
                      <a:pt x="105860" y="21592"/>
                      <a:pt x="112897" y="19246"/>
                    </a:cubicBezTo>
                    <a:lnTo>
                      <a:pt x="126971" y="14555"/>
                    </a:lnTo>
                    <a:cubicBezTo>
                      <a:pt x="145736" y="9864"/>
                      <a:pt x="162155" y="28629"/>
                      <a:pt x="152773" y="47394"/>
                    </a:cubicBezTo>
                    <a:lnTo>
                      <a:pt x="145736" y="61467"/>
                    </a:lnTo>
                    <a:cubicBezTo>
                      <a:pt x="143390" y="68504"/>
                      <a:pt x="143390" y="75541"/>
                      <a:pt x="148081" y="82578"/>
                    </a:cubicBezTo>
                    <a:lnTo>
                      <a:pt x="155118" y="96651"/>
                    </a:lnTo>
                    <a:cubicBezTo>
                      <a:pt x="164501" y="113071"/>
                      <a:pt x="152773" y="134181"/>
                      <a:pt x="131662" y="131835"/>
                    </a:cubicBezTo>
                    <a:lnTo>
                      <a:pt x="115243" y="129490"/>
                    </a:lnTo>
                    <a:cubicBezTo>
                      <a:pt x="108206" y="129490"/>
                      <a:pt x="101169" y="131835"/>
                      <a:pt x="94132" y="136527"/>
                    </a:cubicBezTo>
                    <a:lnTo>
                      <a:pt x="84750" y="148255"/>
                    </a:lnTo>
                    <a:cubicBezTo>
                      <a:pt x="73022" y="162328"/>
                      <a:pt x="47220" y="157637"/>
                      <a:pt x="44874" y="138872"/>
                    </a:cubicBezTo>
                    <a:lnTo>
                      <a:pt x="42529" y="124799"/>
                    </a:lnTo>
                    <a:cubicBezTo>
                      <a:pt x="40183" y="117762"/>
                      <a:pt x="35492" y="110725"/>
                      <a:pt x="28455" y="108379"/>
                    </a:cubicBezTo>
                    <a:lnTo>
                      <a:pt x="14382" y="101343"/>
                    </a:lnTo>
                    <a:cubicBezTo>
                      <a:pt x="-4383" y="98997"/>
                      <a:pt x="-4383" y="73195"/>
                      <a:pt x="12036" y="63813"/>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1" name="任意多边形: 形状 100">
                <a:extLst>
                  <a:ext uri="{FF2B5EF4-FFF2-40B4-BE49-F238E27FC236}">
                    <a16:creationId xmlns:a16="http://schemas.microsoft.com/office/drawing/2014/main" id="{C26A60BA-7455-464D-9BF7-FFFEC9A84931}"/>
                  </a:ext>
                </a:extLst>
              </p:cNvPr>
              <p:cNvSpPr/>
              <p:nvPr/>
            </p:nvSpPr>
            <p:spPr>
              <a:xfrm>
                <a:off x="1877180" y="-202912"/>
                <a:ext cx="292593" cy="294075"/>
              </a:xfrm>
              <a:custGeom>
                <a:avLst/>
                <a:gdLst>
                  <a:gd name="connsiteX0" fmla="*/ 21236 w 292593"/>
                  <a:gd name="connsiteY0" fmla="*/ 114167 h 294075"/>
                  <a:gd name="connsiteX1" fmla="*/ 47038 w 292593"/>
                  <a:gd name="connsiteY1" fmla="*/ 100093 h 294075"/>
                  <a:gd name="connsiteX2" fmla="*/ 68148 w 292593"/>
                  <a:gd name="connsiteY2" fmla="*/ 67255 h 294075"/>
                  <a:gd name="connsiteX3" fmla="*/ 70494 w 292593"/>
                  <a:gd name="connsiteY3" fmla="*/ 39107 h 294075"/>
                  <a:gd name="connsiteX4" fmla="*/ 143208 w 292593"/>
                  <a:gd name="connsiteY4" fmla="*/ 10960 h 294075"/>
                  <a:gd name="connsiteX5" fmla="*/ 164318 w 292593"/>
                  <a:gd name="connsiteY5" fmla="*/ 29725 h 294075"/>
                  <a:gd name="connsiteX6" fmla="*/ 204194 w 292593"/>
                  <a:gd name="connsiteY6" fmla="*/ 39107 h 294075"/>
                  <a:gd name="connsiteX7" fmla="*/ 232341 w 292593"/>
                  <a:gd name="connsiteY7" fmla="*/ 32071 h 294075"/>
                  <a:gd name="connsiteX8" fmla="*/ 281599 w 292593"/>
                  <a:gd name="connsiteY8" fmla="*/ 90711 h 294075"/>
                  <a:gd name="connsiteX9" fmla="*/ 269871 w 292593"/>
                  <a:gd name="connsiteY9" fmla="*/ 116513 h 294075"/>
                  <a:gd name="connsiteX10" fmla="*/ 272216 w 292593"/>
                  <a:gd name="connsiteY10" fmla="*/ 156388 h 294075"/>
                  <a:gd name="connsiteX11" fmla="*/ 286290 w 292593"/>
                  <a:gd name="connsiteY11" fmla="*/ 179844 h 294075"/>
                  <a:gd name="connsiteX12" fmla="*/ 244069 w 292593"/>
                  <a:gd name="connsiteY12" fmla="*/ 245521 h 294075"/>
                  <a:gd name="connsiteX13" fmla="*/ 215922 w 292593"/>
                  <a:gd name="connsiteY13" fmla="*/ 243176 h 294075"/>
                  <a:gd name="connsiteX14" fmla="*/ 178392 w 292593"/>
                  <a:gd name="connsiteY14" fmla="*/ 257249 h 294075"/>
                  <a:gd name="connsiteX15" fmla="*/ 159627 w 292593"/>
                  <a:gd name="connsiteY15" fmla="*/ 278360 h 294075"/>
                  <a:gd name="connsiteX16" fmla="*/ 84568 w 292593"/>
                  <a:gd name="connsiteY16" fmla="*/ 259595 h 294075"/>
                  <a:gd name="connsiteX17" fmla="*/ 79876 w 292593"/>
                  <a:gd name="connsiteY17" fmla="*/ 231447 h 294075"/>
                  <a:gd name="connsiteX18" fmla="*/ 54075 w 292593"/>
                  <a:gd name="connsiteY18" fmla="*/ 200955 h 294075"/>
                  <a:gd name="connsiteX19" fmla="*/ 28273 w 292593"/>
                  <a:gd name="connsiteY19" fmla="*/ 189227 h 294075"/>
                  <a:gd name="connsiteX20" fmla="*/ 21236 w 292593"/>
                  <a:gd name="connsiteY20" fmla="*/ 114167 h 29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2593" h="294075">
                    <a:moveTo>
                      <a:pt x="21236" y="114167"/>
                    </a:moveTo>
                    <a:lnTo>
                      <a:pt x="47038" y="100093"/>
                    </a:lnTo>
                    <a:cubicBezTo>
                      <a:pt x="58766" y="93056"/>
                      <a:pt x="68148" y="81328"/>
                      <a:pt x="68148" y="67255"/>
                    </a:cubicBezTo>
                    <a:lnTo>
                      <a:pt x="70494" y="39107"/>
                    </a:lnTo>
                    <a:cubicBezTo>
                      <a:pt x="72840" y="3923"/>
                      <a:pt x="115061" y="-12496"/>
                      <a:pt x="143208" y="10960"/>
                    </a:cubicBezTo>
                    <a:lnTo>
                      <a:pt x="164318" y="29725"/>
                    </a:lnTo>
                    <a:cubicBezTo>
                      <a:pt x="173701" y="39107"/>
                      <a:pt x="190120" y="43799"/>
                      <a:pt x="204194" y="39107"/>
                    </a:cubicBezTo>
                    <a:lnTo>
                      <a:pt x="232341" y="32071"/>
                    </a:lnTo>
                    <a:cubicBezTo>
                      <a:pt x="267525" y="22688"/>
                      <a:pt x="295672" y="60218"/>
                      <a:pt x="281599" y="90711"/>
                    </a:cubicBezTo>
                    <a:lnTo>
                      <a:pt x="269871" y="116513"/>
                    </a:lnTo>
                    <a:cubicBezTo>
                      <a:pt x="265180" y="130586"/>
                      <a:pt x="265180" y="144660"/>
                      <a:pt x="272216" y="156388"/>
                    </a:cubicBezTo>
                    <a:lnTo>
                      <a:pt x="286290" y="179844"/>
                    </a:lnTo>
                    <a:cubicBezTo>
                      <a:pt x="305055" y="210337"/>
                      <a:pt x="279253" y="250212"/>
                      <a:pt x="244069" y="245521"/>
                    </a:cubicBezTo>
                    <a:lnTo>
                      <a:pt x="215922" y="243176"/>
                    </a:lnTo>
                    <a:cubicBezTo>
                      <a:pt x="201848" y="240830"/>
                      <a:pt x="187774" y="247867"/>
                      <a:pt x="178392" y="257249"/>
                    </a:cubicBezTo>
                    <a:lnTo>
                      <a:pt x="159627" y="278360"/>
                    </a:lnTo>
                    <a:cubicBezTo>
                      <a:pt x="136171" y="306507"/>
                      <a:pt x="91604" y="294779"/>
                      <a:pt x="84568" y="259595"/>
                    </a:cubicBezTo>
                    <a:lnTo>
                      <a:pt x="79876" y="231447"/>
                    </a:lnTo>
                    <a:cubicBezTo>
                      <a:pt x="77531" y="217374"/>
                      <a:pt x="68148" y="205646"/>
                      <a:pt x="54075" y="200955"/>
                    </a:cubicBezTo>
                    <a:lnTo>
                      <a:pt x="28273" y="189227"/>
                    </a:lnTo>
                    <a:cubicBezTo>
                      <a:pt x="-6911" y="177498"/>
                      <a:pt x="-9257" y="132932"/>
                      <a:pt x="21236" y="11416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2" name="任意多边形: 形状 101">
                <a:extLst>
                  <a:ext uri="{FF2B5EF4-FFF2-40B4-BE49-F238E27FC236}">
                    <a16:creationId xmlns:a16="http://schemas.microsoft.com/office/drawing/2014/main" id="{94CCD1B2-39AA-4A99-95E5-E905369097FA}"/>
                  </a:ext>
                </a:extLst>
              </p:cNvPr>
              <p:cNvSpPr/>
              <p:nvPr/>
            </p:nvSpPr>
            <p:spPr>
              <a:xfrm>
                <a:off x="1138313" y="-395252"/>
                <a:ext cx="292593" cy="296421"/>
              </a:xfrm>
              <a:custGeom>
                <a:avLst/>
                <a:gdLst>
                  <a:gd name="connsiteX0" fmla="*/ 21236 w 292593"/>
                  <a:gd name="connsiteY0" fmla="*/ 114167 h 296421"/>
                  <a:gd name="connsiteX1" fmla="*/ 47038 w 292593"/>
                  <a:gd name="connsiteY1" fmla="*/ 100093 h 296421"/>
                  <a:gd name="connsiteX2" fmla="*/ 68148 w 292593"/>
                  <a:gd name="connsiteY2" fmla="*/ 67255 h 296421"/>
                  <a:gd name="connsiteX3" fmla="*/ 70494 w 292593"/>
                  <a:gd name="connsiteY3" fmla="*/ 39107 h 296421"/>
                  <a:gd name="connsiteX4" fmla="*/ 143208 w 292593"/>
                  <a:gd name="connsiteY4" fmla="*/ 10960 h 296421"/>
                  <a:gd name="connsiteX5" fmla="*/ 164318 w 292593"/>
                  <a:gd name="connsiteY5" fmla="*/ 29725 h 296421"/>
                  <a:gd name="connsiteX6" fmla="*/ 204194 w 292593"/>
                  <a:gd name="connsiteY6" fmla="*/ 39107 h 296421"/>
                  <a:gd name="connsiteX7" fmla="*/ 232341 w 292593"/>
                  <a:gd name="connsiteY7" fmla="*/ 32071 h 296421"/>
                  <a:gd name="connsiteX8" fmla="*/ 281599 w 292593"/>
                  <a:gd name="connsiteY8" fmla="*/ 90711 h 296421"/>
                  <a:gd name="connsiteX9" fmla="*/ 269871 w 292593"/>
                  <a:gd name="connsiteY9" fmla="*/ 116513 h 296421"/>
                  <a:gd name="connsiteX10" fmla="*/ 272216 w 292593"/>
                  <a:gd name="connsiteY10" fmla="*/ 156388 h 296421"/>
                  <a:gd name="connsiteX11" fmla="*/ 286290 w 292593"/>
                  <a:gd name="connsiteY11" fmla="*/ 179844 h 296421"/>
                  <a:gd name="connsiteX12" fmla="*/ 244069 w 292593"/>
                  <a:gd name="connsiteY12" fmla="*/ 245521 h 296421"/>
                  <a:gd name="connsiteX13" fmla="*/ 215922 w 292593"/>
                  <a:gd name="connsiteY13" fmla="*/ 243175 h 296421"/>
                  <a:gd name="connsiteX14" fmla="*/ 178392 w 292593"/>
                  <a:gd name="connsiteY14" fmla="*/ 257249 h 296421"/>
                  <a:gd name="connsiteX15" fmla="*/ 159627 w 292593"/>
                  <a:gd name="connsiteY15" fmla="*/ 280705 h 296421"/>
                  <a:gd name="connsiteX16" fmla="*/ 84568 w 292593"/>
                  <a:gd name="connsiteY16" fmla="*/ 261940 h 296421"/>
                  <a:gd name="connsiteX17" fmla="*/ 79876 w 292593"/>
                  <a:gd name="connsiteY17" fmla="*/ 233793 h 296421"/>
                  <a:gd name="connsiteX18" fmla="*/ 54075 w 292593"/>
                  <a:gd name="connsiteY18" fmla="*/ 203300 h 296421"/>
                  <a:gd name="connsiteX19" fmla="*/ 28273 w 292593"/>
                  <a:gd name="connsiteY19" fmla="*/ 191572 h 296421"/>
                  <a:gd name="connsiteX20" fmla="*/ 21236 w 292593"/>
                  <a:gd name="connsiteY20" fmla="*/ 114167 h 29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2593" h="296421">
                    <a:moveTo>
                      <a:pt x="21236" y="114167"/>
                    </a:moveTo>
                    <a:lnTo>
                      <a:pt x="47038" y="100093"/>
                    </a:lnTo>
                    <a:cubicBezTo>
                      <a:pt x="58766" y="93057"/>
                      <a:pt x="68148" y="81328"/>
                      <a:pt x="68148" y="67255"/>
                    </a:cubicBezTo>
                    <a:lnTo>
                      <a:pt x="70494" y="39107"/>
                    </a:lnTo>
                    <a:cubicBezTo>
                      <a:pt x="72840" y="3923"/>
                      <a:pt x="115061" y="-12496"/>
                      <a:pt x="143208" y="10960"/>
                    </a:cubicBezTo>
                    <a:lnTo>
                      <a:pt x="164318" y="29725"/>
                    </a:lnTo>
                    <a:cubicBezTo>
                      <a:pt x="173701" y="39107"/>
                      <a:pt x="190120" y="43799"/>
                      <a:pt x="204194" y="39107"/>
                    </a:cubicBezTo>
                    <a:lnTo>
                      <a:pt x="232341" y="32071"/>
                    </a:lnTo>
                    <a:cubicBezTo>
                      <a:pt x="267525" y="22688"/>
                      <a:pt x="295673" y="60218"/>
                      <a:pt x="281599" y="90711"/>
                    </a:cubicBezTo>
                    <a:lnTo>
                      <a:pt x="269871" y="116513"/>
                    </a:lnTo>
                    <a:cubicBezTo>
                      <a:pt x="265180" y="130586"/>
                      <a:pt x="265180" y="144660"/>
                      <a:pt x="272216" y="156388"/>
                    </a:cubicBezTo>
                    <a:lnTo>
                      <a:pt x="286290" y="179844"/>
                    </a:lnTo>
                    <a:cubicBezTo>
                      <a:pt x="305055" y="210337"/>
                      <a:pt x="279253" y="250212"/>
                      <a:pt x="244069" y="245521"/>
                    </a:cubicBezTo>
                    <a:lnTo>
                      <a:pt x="215922" y="243175"/>
                    </a:lnTo>
                    <a:cubicBezTo>
                      <a:pt x="201848" y="240830"/>
                      <a:pt x="187774" y="247867"/>
                      <a:pt x="178392" y="257249"/>
                    </a:cubicBezTo>
                    <a:lnTo>
                      <a:pt x="159627" y="280705"/>
                    </a:lnTo>
                    <a:cubicBezTo>
                      <a:pt x="136171" y="308853"/>
                      <a:pt x="91604" y="297125"/>
                      <a:pt x="84568" y="261940"/>
                    </a:cubicBezTo>
                    <a:lnTo>
                      <a:pt x="79876" y="233793"/>
                    </a:lnTo>
                    <a:cubicBezTo>
                      <a:pt x="77531" y="219719"/>
                      <a:pt x="68148" y="207991"/>
                      <a:pt x="54075" y="203300"/>
                    </a:cubicBezTo>
                    <a:lnTo>
                      <a:pt x="28273" y="191572"/>
                    </a:lnTo>
                    <a:cubicBezTo>
                      <a:pt x="-6911" y="177498"/>
                      <a:pt x="-9257" y="132932"/>
                      <a:pt x="21236" y="11416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3" name="任意多边形: 形状 102">
                <a:extLst>
                  <a:ext uri="{FF2B5EF4-FFF2-40B4-BE49-F238E27FC236}">
                    <a16:creationId xmlns:a16="http://schemas.microsoft.com/office/drawing/2014/main" id="{6C3C9BB7-5CB5-410E-9F62-209C94D93DC3}"/>
                  </a:ext>
                </a:extLst>
              </p:cNvPr>
              <p:cNvSpPr/>
              <p:nvPr/>
            </p:nvSpPr>
            <p:spPr>
              <a:xfrm>
                <a:off x="3403990" y="612110"/>
                <a:ext cx="158388" cy="156437"/>
              </a:xfrm>
              <a:custGeom>
                <a:avLst/>
                <a:gdLst>
                  <a:gd name="connsiteX0" fmla="*/ 12036 w 158388"/>
                  <a:gd name="connsiteY0" fmla="*/ 63813 h 156437"/>
                  <a:gd name="connsiteX1" fmla="*/ 26110 w 158388"/>
                  <a:gd name="connsiteY1" fmla="*/ 56776 h 156437"/>
                  <a:gd name="connsiteX2" fmla="*/ 37838 w 158388"/>
                  <a:gd name="connsiteY2" fmla="*/ 38011 h 156437"/>
                  <a:gd name="connsiteX3" fmla="*/ 40183 w 158388"/>
                  <a:gd name="connsiteY3" fmla="*/ 21592 h 156437"/>
                  <a:gd name="connsiteX4" fmla="*/ 80059 w 158388"/>
                  <a:gd name="connsiteY4" fmla="*/ 5173 h 156437"/>
                  <a:gd name="connsiteX5" fmla="*/ 91787 w 158388"/>
                  <a:gd name="connsiteY5" fmla="*/ 14555 h 156437"/>
                  <a:gd name="connsiteX6" fmla="*/ 112897 w 158388"/>
                  <a:gd name="connsiteY6" fmla="*/ 19246 h 156437"/>
                  <a:gd name="connsiteX7" fmla="*/ 126971 w 158388"/>
                  <a:gd name="connsiteY7" fmla="*/ 14555 h 156437"/>
                  <a:gd name="connsiteX8" fmla="*/ 152773 w 158388"/>
                  <a:gd name="connsiteY8" fmla="*/ 47394 h 156437"/>
                  <a:gd name="connsiteX9" fmla="*/ 145736 w 158388"/>
                  <a:gd name="connsiteY9" fmla="*/ 61467 h 156437"/>
                  <a:gd name="connsiteX10" fmla="*/ 148081 w 158388"/>
                  <a:gd name="connsiteY10" fmla="*/ 82578 h 156437"/>
                  <a:gd name="connsiteX11" fmla="*/ 155118 w 158388"/>
                  <a:gd name="connsiteY11" fmla="*/ 96651 h 156437"/>
                  <a:gd name="connsiteX12" fmla="*/ 131662 w 158388"/>
                  <a:gd name="connsiteY12" fmla="*/ 131836 h 156437"/>
                  <a:gd name="connsiteX13" fmla="*/ 115243 w 158388"/>
                  <a:gd name="connsiteY13" fmla="*/ 129490 h 156437"/>
                  <a:gd name="connsiteX14" fmla="*/ 94132 w 158388"/>
                  <a:gd name="connsiteY14" fmla="*/ 136527 h 156437"/>
                  <a:gd name="connsiteX15" fmla="*/ 84750 w 158388"/>
                  <a:gd name="connsiteY15" fmla="*/ 148255 h 156437"/>
                  <a:gd name="connsiteX16" fmla="*/ 44874 w 158388"/>
                  <a:gd name="connsiteY16" fmla="*/ 138873 h 156437"/>
                  <a:gd name="connsiteX17" fmla="*/ 42529 w 158388"/>
                  <a:gd name="connsiteY17" fmla="*/ 124799 h 156437"/>
                  <a:gd name="connsiteX18" fmla="*/ 28455 w 158388"/>
                  <a:gd name="connsiteY18" fmla="*/ 108380 h 156437"/>
                  <a:gd name="connsiteX19" fmla="*/ 14382 w 158388"/>
                  <a:gd name="connsiteY19" fmla="*/ 101343 h 156437"/>
                  <a:gd name="connsiteX20" fmla="*/ 12036 w 158388"/>
                  <a:gd name="connsiteY20" fmla="*/ 63813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388" h="156437">
                    <a:moveTo>
                      <a:pt x="12036" y="63813"/>
                    </a:moveTo>
                    <a:lnTo>
                      <a:pt x="26110" y="56776"/>
                    </a:lnTo>
                    <a:cubicBezTo>
                      <a:pt x="33146" y="52085"/>
                      <a:pt x="37838" y="45048"/>
                      <a:pt x="37838" y="38011"/>
                    </a:cubicBezTo>
                    <a:lnTo>
                      <a:pt x="40183" y="21592"/>
                    </a:lnTo>
                    <a:cubicBezTo>
                      <a:pt x="42529" y="2827"/>
                      <a:pt x="63639" y="-6555"/>
                      <a:pt x="80059" y="5173"/>
                    </a:cubicBezTo>
                    <a:lnTo>
                      <a:pt x="91787" y="14555"/>
                    </a:lnTo>
                    <a:cubicBezTo>
                      <a:pt x="96478" y="19246"/>
                      <a:pt x="105860" y="21592"/>
                      <a:pt x="112897" y="19246"/>
                    </a:cubicBezTo>
                    <a:lnTo>
                      <a:pt x="126971" y="14555"/>
                    </a:lnTo>
                    <a:cubicBezTo>
                      <a:pt x="145736" y="9864"/>
                      <a:pt x="162155" y="28629"/>
                      <a:pt x="152773" y="47394"/>
                    </a:cubicBezTo>
                    <a:lnTo>
                      <a:pt x="145736" y="61467"/>
                    </a:lnTo>
                    <a:cubicBezTo>
                      <a:pt x="143390" y="68504"/>
                      <a:pt x="143390" y="75541"/>
                      <a:pt x="148081" y="82578"/>
                    </a:cubicBezTo>
                    <a:lnTo>
                      <a:pt x="155118" y="96651"/>
                    </a:lnTo>
                    <a:cubicBezTo>
                      <a:pt x="164501" y="113071"/>
                      <a:pt x="152773" y="134181"/>
                      <a:pt x="131662" y="131836"/>
                    </a:cubicBezTo>
                    <a:lnTo>
                      <a:pt x="115243" y="129490"/>
                    </a:lnTo>
                    <a:cubicBezTo>
                      <a:pt x="108206" y="129490"/>
                      <a:pt x="101169" y="131836"/>
                      <a:pt x="94132" y="136527"/>
                    </a:cubicBezTo>
                    <a:lnTo>
                      <a:pt x="84750" y="148255"/>
                    </a:lnTo>
                    <a:cubicBezTo>
                      <a:pt x="73022" y="162329"/>
                      <a:pt x="47220" y="157637"/>
                      <a:pt x="44874" y="138873"/>
                    </a:cubicBezTo>
                    <a:lnTo>
                      <a:pt x="42529" y="124799"/>
                    </a:lnTo>
                    <a:cubicBezTo>
                      <a:pt x="40183" y="117762"/>
                      <a:pt x="35492" y="110725"/>
                      <a:pt x="28455" y="108380"/>
                    </a:cubicBezTo>
                    <a:lnTo>
                      <a:pt x="14382" y="101343"/>
                    </a:lnTo>
                    <a:cubicBezTo>
                      <a:pt x="-4383" y="96651"/>
                      <a:pt x="-4383" y="73195"/>
                      <a:pt x="12036" y="63813"/>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4" name="任意多边形: 形状 103">
                <a:extLst>
                  <a:ext uri="{FF2B5EF4-FFF2-40B4-BE49-F238E27FC236}">
                    <a16:creationId xmlns:a16="http://schemas.microsoft.com/office/drawing/2014/main" id="{DD0C3731-CE70-4A20-9338-7355F4C59D36}"/>
                  </a:ext>
                </a:extLst>
              </p:cNvPr>
              <p:cNvSpPr/>
              <p:nvPr/>
            </p:nvSpPr>
            <p:spPr>
              <a:xfrm>
                <a:off x="1301671" y="4262282"/>
                <a:ext cx="99776" cy="100670"/>
              </a:xfrm>
              <a:custGeom>
                <a:avLst/>
                <a:gdLst>
                  <a:gd name="connsiteX0" fmla="*/ 3306 w 99776"/>
                  <a:gd name="connsiteY0" fmla="*/ 46990 h 100670"/>
                  <a:gd name="connsiteX1" fmla="*/ 10343 w 99776"/>
                  <a:gd name="connsiteY1" fmla="*/ 39953 h 100670"/>
                  <a:gd name="connsiteX2" fmla="*/ 12689 w 99776"/>
                  <a:gd name="connsiteY2" fmla="*/ 28225 h 100670"/>
                  <a:gd name="connsiteX3" fmla="*/ 10343 w 99776"/>
                  <a:gd name="connsiteY3" fmla="*/ 18843 h 100670"/>
                  <a:gd name="connsiteX4" fmla="*/ 31454 w 99776"/>
                  <a:gd name="connsiteY4" fmla="*/ 2424 h 100670"/>
                  <a:gd name="connsiteX5" fmla="*/ 40836 w 99776"/>
                  <a:gd name="connsiteY5" fmla="*/ 7115 h 100670"/>
                  <a:gd name="connsiteX6" fmla="*/ 54910 w 99776"/>
                  <a:gd name="connsiteY6" fmla="*/ 7115 h 100670"/>
                  <a:gd name="connsiteX7" fmla="*/ 61946 w 99776"/>
                  <a:gd name="connsiteY7" fmla="*/ 2424 h 100670"/>
                  <a:gd name="connsiteX8" fmla="*/ 83057 w 99776"/>
                  <a:gd name="connsiteY8" fmla="*/ 16497 h 100670"/>
                  <a:gd name="connsiteX9" fmla="*/ 83057 w 99776"/>
                  <a:gd name="connsiteY9" fmla="*/ 25880 h 100670"/>
                  <a:gd name="connsiteX10" fmla="*/ 87748 w 99776"/>
                  <a:gd name="connsiteY10" fmla="*/ 37608 h 100670"/>
                  <a:gd name="connsiteX11" fmla="*/ 94785 w 99776"/>
                  <a:gd name="connsiteY11" fmla="*/ 44645 h 100670"/>
                  <a:gd name="connsiteX12" fmla="*/ 87748 w 99776"/>
                  <a:gd name="connsiteY12" fmla="*/ 70446 h 100670"/>
                  <a:gd name="connsiteX13" fmla="*/ 78366 w 99776"/>
                  <a:gd name="connsiteY13" fmla="*/ 72792 h 100670"/>
                  <a:gd name="connsiteX14" fmla="*/ 68983 w 99776"/>
                  <a:gd name="connsiteY14" fmla="*/ 82175 h 100670"/>
                  <a:gd name="connsiteX15" fmla="*/ 64292 w 99776"/>
                  <a:gd name="connsiteY15" fmla="*/ 91557 h 100670"/>
                  <a:gd name="connsiteX16" fmla="*/ 38490 w 99776"/>
                  <a:gd name="connsiteY16" fmla="*/ 93903 h 100670"/>
                  <a:gd name="connsiteX17" fmla="*/ 33799 w 99776"/>
                  <a:gd name="connsiteY17" fmla="*/ 84520 h 100670"/>
                  <a:gd name="connsiteX18" fmla="*/ 22071 w 99776"/>
                  <a:gd name="connsiteY18" fmla="*/ 77483 h 100670"/>
                  <a:gd name="connsiteX19" fmla="*/ 12689 w 99776"/>
                  <a:gd name="connsiteY19" fmla="*/ 77483 h 100670"/>
                  <a:gd name="connsiteX20" fmla="*/ 3306 w 99776"/>
                  <a:gd name="connsiteY20" fmla="*/ 4699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3306" y="46990"/>
                    </a:moveTo>
                    <a:lnTo>
                      <a:pt x="10343" y="39953"/>
                    </a:lnTo>
                    <a:cubicBezTo>
                      <a:pt x="12689" y="37608"/>
                      <a:pt x="15034" y="30571"/>
                      <a:pt x="12689" y="28225"/>
                    </a:cubicBezTo>
                    <a:lnTo>
                      <a:pt x="10343" y="18843"/>
                    </a:lnTo>
                    <a:cubicBezTo>
                      <a:pt x="7997" y="7115"/>
                      <a:pt x="19726" y="-2268"/>
                      <a:pt x="31454" y="2424"/>
                    </a:cubicBezTo>
                    <a:lnTo>
                      <a:pt x="40836" y="7115"/>
                    </a:lnTo>
                    <a:cubicBezTo>
                      <a:pt x="45527" y="9460"/>
                      <a:pt x="50218" y="9460"/>
                      <a:pt x="54910" y="7115"/>
                    </a:cubicBezTo>
                    <a:lnTo>
                      <a:pt x="61946" y="2424"/>
                    </a:lnTo>
                    <a:cubicBezTo>
                      <a:pt x="71329" y="-4613"/>
                      <a:pt x="85403" y="4769"/>
                      <a:pt x="83057" y="16497"/>
                    </a:cubicBezTo>
                    <a:lnTo>
                      <a:pt x="83057" y="25880"/>
                    </a:lnTo>
                    <a:cubicBezTo>
                      <a:pt x="83057" y="30571"/>
                      <a:pt x="85403" y="35262"/>
                      <a:pt x="87748" y="37608"/>
                    </a:cubicBezTo>
                    <a:lnTo>
                      <a:pt x="94785" y="44645"/>
                    </a:lnTo>
                    <a:cubicBezTo>
                      <a:pt x="104167" y="51682"/>
                      <a:pt x="99476" y="68101"/>
                      <a:pt x="87748" y="70446"/>
                    </a:cubicBezTo>
                    <a:lnTo>
                      <a:pt x="78366" y="72792"/>
                    </a:lnTo>
                    <a:cubicBezTo>
                      <a:pt x="73675" y="72792"/>
                      <a:pt x="68983" y="77483"/>
                      <a:pt x="68983" y="82175"/>
                    </a:cubicBezTo>
                    <a:lnTo>
                      <a:pt x="64292" y="91557"/>
                    </a:lnTo>
                    <a:cubicBezTo>
                      <a:pt x="59601" y="103285"/>
                      <a:pt x="45527" y="103285"/>
                      <a:pt x="38490" y="93903"/>
                    </a:cubicBezTo>
                    <a:lnTo>
                      <a:pt x="33799" y="84520"/>
                    </a:lnTo>
                    <a:cubicBezTo>
                      <a:pt x="31454" y="79829"/>
                      <a:pt x="26762" y="77483"/>
                      <a:pt x="22071" y="77483"/>
                    </a:cubicBezTo>
                    <a:lnTo>
                      <a:pt x="12689" y="77483"/>
                    </a:lnTo>
                    <a:cubicBezTo>
                      <a:pt x="961" y="68101"/>
                      <a:pt x="-3731" y="54027"/>
                      <a:pt x="3306" y="4699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5" name="任意多边形: 形状 104">
                <a:extLst>
                  <a:ext uri="{FF2B5EF4-FFF2-40B4-BE49-F238E27FC236}">
                    <a16:creationId xmlns:a16="http://schemas.microsoft.com/office/drawing/2014/main" id="{B6B28D0A-820B-44F5-B567-2D8183E12BCA}"/>
                  </a:ext>
                </a:extLst>
              </p:cNvPr>
              <p:cNvSpPr/>
              <p:nvPr/>
            </p:nvSpPr>
            <p:spPr>
              <a:xfrm>
                <a:off x="1182045" y="1515573"/>
                <a:ext cx="99776" cy="100670"/>
              </a:xfrm>
              <a:custGeom>
                <a:avLst/>
                <a:gdLst>
                  <a:gd name="connsiteX0" fmla="*/ 3306 w 99776"/>
                  <a:gd name="connsiteY0" fmla="*/ 46991 h 100670"/>
                  <a:gd name="connsiteX1" fmla="*/ 10343 w 99776"/>
                  <a:gd name="connsiteY1" fmla="*/ 39954 h 100670"/>
                  <a:gd name="connsiteX2" fmla="*/ 12689 w 99776"/>
                  <a:gd name="connsiteY2" fmla="*/ 28226 h 100670"/>
                  <a:gd name="connsiteX3" fmla="*/ 10343 w 99776"/>
                  <a:gd name="connsiteY3" fmla="*/ 18843 h 100670"/>
                  <a:gd name="connsiteX4" fmla="*/ 31454 w 99776"/>
                  <a:gd name="connsiteY4" fmla="*/ 2424 h 100670"/>
                  <a:gd name="connsiteX5" fmla="*/ 40836 w 99776"/>
                  <a:gd name="connsiteY5" fmla="*/ 7115 h 100670"/>
                  <a:gd name="connsiteX6" fmla="*/ 54910 w 99776"/>
                  <a:gd name="connsiteY6" fmla="*/ 7115 h 100670"/>
                  <a:gd name="connsiteX7" fmla="*/ 61946 w 99776"/>
                  <a:gd name="connsiteY7" fmla="*/ 2424 h 100670"/>
                  <a:gd name="connsiteX8" fmla="*/ 83057 w 99776"/>
                  <a:gd name="connsiteY8" fmla="*/ 16498 h 100670"/>
                  <a:gd name="connsiteX9" fmla="*/ 83057 w 99776"/>
                  <a:gd name="connsiteY9" fmla="*/ 25880 h 100670"/>
                  <a:gd name="connsiteX10" fmla="*/ 87748 w 99776"/>
                  <a:gd name="connsiteY10" fmla="*/ 37608 h 100670"/>
                  <a:gd name="connsiteX11" fmla="*/ 94785 w 99776"/>
                  <a:gd name="connsiteY11" fmla="*/ 44645 h 100670"/>
                  <a:gd name="connsiteX12" fmla="*/ 87748 w 99776"/>
                  <a:gd name="connsiteY12" fmla="*/ 70447 h 100670"/>
                  <a:gd name="connsiteX13" fmla="*/ 78366 w 99776"/>
                  <a:gd name="connsiteY13" fmla="*/ 72792 h 100670"/>
                  <a:gd name="connsiteX14" fmla="*/ 68983 w 99776"/>
                  <a:gd name="connsiteY14" fmla="*/ 82175 h 100670"/>
                  <a:gd name="connsiteX15" fmla="*/ 64292 w 99776"/>
                  <a:gd name="connsiteY15" fmla="*/ 91557 h 100670"/>
                  <a:gd name="connsiteX16" fmla="*/ 38490 w 99776"/>
                  <a:gd name="connsiteY16" fmla="*/ 93903 h 100670"/>
                  <a:gd name="connsiteX17" fmla="*/ 33799 w 99776"/>
                  <a:gd name="connsiteY17" fmla="*/ 84520 h 100670"/>
                  <a:gd name="connsiteX18" fmla="*/ 22071 w 99776"/>
                  <a:gd name="connsiteY18" fmla="*/ 72792 h 100670"/>
                  <a:gd name="connsiteX19" fmla="*/ 12689 w 99776"/>
                  <a:gd name="connsiteY19" fmla="*/ 72792 h 100670"/>
                  <a:gd name="connsiteX20" fmla="*/ 3306 w 99776"/>
                  <a:gd name="connsiteY20" fmla="*/ 46991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3306" y="46991"/>
                    </a:moveTo>
                    <a:lnTo>
                      <a:pt x="10343" y="39954"/>
                    </a:lnTo>
                    <a:cubicBezTo>
                      <a:pt x="12689" y="37608"/>
                      <a:pt x="15034" y="30571"/>
                      <a:pt x="12689" y="28226"/>
                    </a:cubicBezTo>
                    <a:lnTo>
                      <a:pt x="10343" y="18843"/>
                    </a:lnTo>
                    <a:cubicBezTo>
                      <a:pt x="7997" y="7115"/>
                      <a:pt x="19726" y="-2267"/>
                      <a:pt x="31454" y="2424"/>
                    </a:cubicBezTo>
                    <a:lnTo>
                      <a:pt x="40836" y="7115"/>
                    </a:lnTo>
                    <a:cubicBezTo>
                      <a:pt x="45527" y="9461"/>
                      <a:pt x="50218" y="9461"/>
                      <a:pt x="54910" y="7115"/>
                    </a:cubicBezTo>
                    <a:lnTo>
                      <a:pt x="61946" y="2424"/>
                    </a:lnTo>
                    <a:cubicBezTo>
                      <a:pt x="71329" y="-4613"/>
                      <a:pt x="85403" y="4769"/>
                      <a:pt x="83057" y="16498"/>
                    </a:cubicBezTo>
                    <a:lnTo>
                      <a:pt x="83057" y="25880"/>
                    </a:lnTo>
                    <a:cubicBezTo>
                      <a:pt x="83057" y="30571"/>
                      <a:pt x="85403" y="35263"/>
                      <a:pt x="87748" y="37608"/>
                    </a:cubicBezTo>
                    <a:lnTo>
                      <a:pt x="94785" y="44645"/>
                    </a:lnTo>
                    <a:cubicBezTo>
                      <a:pt x="104167" y="51682"/>
                      <a:pt x="99476" y="68101"/>
                      <a:pt x="87748" y="70447"/>
                    </a:cubicBezTo>
                    <a:lnTo>
                      <a:pt x="78366" y="72792"/>
                    </a:lnTo>
                    <a:cubicBezTo>
                      <a:pt x="73675" y="72792"/>
                      <a:pt x="68983" y="77483"/>
                      <a:pt x="68983" y="82175"/>
                    </a:cubicBezTo>
                    <a:lnTo>
                      <a:pt x="64292" y="91557"/>
                    </a:lnTo>
                    <a:cubicBezTo>
                      <a:pt x="59601" y="103285"/>
                      <a:pt x="45527" y="103285"/>
                      <a:pt x="38490" y="93903"/>
                    </a:cubicBezTo>
                    <a:lnTo>
                      <a:pt x="33799" y="84520"/>
                    </a:lnTo>
                    <a:cubicBezTo>
                      <a:pt x="31454" y="75138"/>
                      <a:pt x="26762" y="72792"/>
                      <a:pt x="22071" y="72792"/>
                    </a:cubicBezTo>
                    <a:lnTo>
                      <a:pt x="12689" y="72792"/>
                    </a:lnTo>
                    <a:cubicBezTo>
                      <a:pt x="961" y="70447"/>
                      <a:pt x="-3731" y="56373"/>
                      <a:pt x="3306" y="46991"/>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6" name="任意多边形: 形状 105">
                <a:extLst>
                  <a:ext uri="{FF2B5EF4-FFF2-40B4-BE49-F238E27FC236}">
                    <a16:creationId xmlns:a16="http://schemas.microsoft.com/office/drawing/2014/main" id="{0B0B8E2C-D867-414E-AF14-DE2649CFD0AA}"/>
                  </a:ext>
                </a:extLst>
              </p:cNvPr>
              <p:cNvSpPr/>
              <p:nvPr/>
            </p:nvSpPr>
            <p:spPr>
              <a:xfrm>
                <a:off x="1868184" y="4442894"/>
                <a:ext cx="98554" cy="100670"/>
              </a:xfrm>
              <a:custGeom>
                <a:avLst/>
                <a:gdLst>
                  <a:gd name="connsiteX0" fmla="*/ 4431 w 98554"/>
                  <a:gd name="connsiteY0" fmla="*/ 49336 h 100670"/>
                  <a:gd name="connsiteX1" fmla="*/ 11467 w 98554"/>
                  <a:gd name="connsiteY1" fmla="*/ 42299 h 100670"/>
                  <a:gd name="connsiteX2" fmla="*/ 13813 w 98554"/>
                  <a:gd name="connsiteY2" fmla="*/ 30571 h 100670"/>
                  <a:gd name="connsiteX3" fmla="*/ 11467 w 98554"/>
                  <a:gd name="connsiteY3" fmla="*/ 21189 h 100670"/>
                  <a:gd name="connsiteX4" fmla="*/ 32578 w 98554"/>
                  <a:gd name="connsiteY4" fmla="*/ 4769 h 100670"/>
                  <a:gd name="connsiteX5" fmla="*/ 39615 w 98554"/>
                  <a:gd name="connsiteY5" fmla="*/ 7115 h 100670"/>
                  <a:gd name="connsiteX6" fmla="*/ 53688 w 98554"/>
                  <a:gd name="connsiteY6" fmla="*/ 7115 h 100670"/>
                  <a:gd name="connsiteX7" fmla="*/ 60725 w 98554"/>
                  <a:gd name="connsiteY7" fmla="*/ 2424 h 100670"/>
                  <a:gd name="connsiteX8" fmla="*/ 81836 w 98554"/>
                  <a:gd name="connsiteY8" fmla="*/ 16497 h 100670"/>
                  <a:gd name="connsiteX9" fmla="*/ 81836 w 98554"/>
                  <a:gd name="connsiteY9" fmla="*/ 25880 h 100670"/>
                  <a:gd name="connsiteX10" fmla="*/ 86527 w 98554"/>
                  <a:gd name="connsiteY10" fmla="*/ 37608 h 100670"/>
                  <a:gd name="connsiteX11" fmla="*/ 93564 w 98554"/>
                  <a:gd name="connsiteY11" fmla="*/ 44645 h 100670"/>
                  <a:gd name="connsiteX12" fmla="*/ 86527 w 98554"/>
                  <a:gd name="connsiteY12" fmla="*/ 70446 h 100670"/>
                  <a:gd name="connsiteX13" fmla="*/ 77144 w 98554"/>
                  <a:gd name="connsiteY13" fmla="*/ 72792 h 100670"/>
                  <a:gd name="connsiteX14" fmla="*/ 67762 w 98554"/>
                  <a:gd name="connsiteY14" fmla="*/ 82175 h 100670"/>
                  <a:gd name="connsiteX15" fmla="*/ 63071 w 98554"/>
                  <a:gd name="connsiteY15" fmla="*/ 91557 h 100670"/>
                  <a:gd name="connsiteX16" fmla="*/ 37269 w 98554"/>
                  <a:gd name="connsiteY16" fmla="*/ 93903 h 100670"/>
                  <a:gd name="connsiteX17" fmla="*/ 32578 w 98554"/>
                  <a:gd name="connsiteY17" fmla="*/ 84520 h 100670"/>
                  <a:gd name="connsiteX18" fmla="*/ 20850 w 98554"/>
                  <a:gd name="connsiteY18" fmla="*/ 77483 h 100670"/>
                  <a:gd name="connsiteX19" fmla="*/ 11467 w 98554"/>
                  <a:gd name="connsiteY19" fmla="*/ 77483 h 100670"/>
                  <a:gd name="connsiteX20" fmla="*/ 4431 w 98554"/>
                  <a:gd name="connsiteY20" fmla="*/ 49336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554" h="100670">
                    <a:moveTo>
                      <a:pt x="4431" y="49336"/>
                    </a:moveTo>
                    <a:lnTo>
                      <a:pt x="11467" y="42299"/>
                    </a:lnTo>
                    <a:cubicBezTo>
                      <a:pt x="13813" y="39953"/>
                      <a:pt x="16159" y="32917"/>
                      <a:pt x="13813" y="30571"/>
                    </a:cubicBezTo>
                    <a:lnTo>
                      <a:pt x="11467" y="21189"/>
                    </a:lnTo>
                    <a:cubicBezTo>
                      <a:pt x="9122" y="9461"/>
                      <a:pt x="20850" y="78"/>
                      <a:pt x="32578" y="4769"/>
                    </a:cubicBezTo>
                    <a:lnTo>
                      <a:pt x="39615" y="7115"/>
                    </a:lnTo>
                    <a:cubicBezTo>
                      <a:pt x="44306" y="9461"/>
                      <a:pt x="48997" y="9461"/>
                      <a:pt x="53688" y="7115"/>
                    </a:cubicBezTo>
                    <a:lnTo>
                      <a:pt x="60725" y="2424"/>
                    </a:lnTo>
                    <a:cubicBezTo>
                      <a:pt x="70108" y="-4613"/>
                      <a:pt x="84181" y="4769"/>
                      <a:pt x="81836" y="16497"/>
                    </a:cubicBezTo>
                    <a:lnTo>
                      <a:pt x="81836" y="25880"/>
                    </a:lnTo>
                    <a:cubicBezTo>
                      <a:pt x="81836" y="30571"/>
                      <a:pt x="84181" y="35262"/>
                      <a:pt x="86527" y="37608"/>
                    </a:cubicBezTo>
                    <a:lnTo>
                      <a:pt x="93564" y="44645"/>
                    </a:lnTo>
                    <a:cubicBezTo>
                      <a:pt x="102946" y="51682"/>
                      <a:pt x="98255" y="68101"/>
                      <a:pt x="86527" y="70446"/>
                    </a:cubicBezTo>
                    <a:lnTo>
                      <a:pt x="77144" y="72792"/>
                    </a:lnTo>
                    <a:cubicBezTo>
                      <a:pt x="72453" y="72792"/>
                      <a:pt x="67762" y="77483"/>
                      <a:pt x="67762" y="82175"/>
                    </a:cubicBezTo>
                    <a:lnTo>
                      <a:pt x="63071" y="91557"/>
                    </a:lnTo>
                    <a:cubicBezTo>
                      <a:pt x="58380" y="103285"/>
                      <a:pt x="44306" y="103285"/>
                      <a:pt x="37269" y="93903"/>
                    </a:cubicBezTo>
                    <a:lnTo>
                      <a:pt x="32578" y="84520"/>
                    </a:lnTo>
                    <a:cubicBezTo>
                      <a:pt x="30232" y="79829"/>
                      <a:pt x="25541" y="77483"/>
                      <a:pt x="20850" y="77483"/>
                    </a:cubicBezTo>
                    <a:lnTo>
                      <a:pt x="11467" y="77483"/>
                    </a:lnTo>
                    <a:cubicBezTo>
                      <a:pt x="2085" y="70446"/>
                      <a:pt x="-4952" y="56373"/>
                      <a:pt x="4431" y="49336"/>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7" name="任意多边形: 形状 106">
                <a:extLst>
                  <a:ext uri="{FF2B5EF4-FFF2-40B4-BE49-F238E27FC236}">
                    <a16:creationId xmlns:a16="http://schemas.microsoft.com/office/drawing/2014/main" id="{66B954C8-BDA7-4272-A57C-5F5ABE14BD66}"/>
                  </a:ext>
                </a:extLst>
              </p:cNvPr>
              <p:cNvSpPr/>
              <p:nvPr/>
            </p:nvSpPr>
            <p:spPr>
              <a:xfrm>
                <a:off x="1559476" y="3800085"/>
                <a:ext cx="125247" cy="124088"/>
              </a:xfrm>
              <a:custGeom>
                <a:avLst/>
                <a:gdLst>
                  <a:gd name="connsiteX0" fmla="*/ 10555 w 125247"/>
                  <a:gd name="connsiteY0" fmla="*/ 44757 h 124088"/>
                  <a:gd name="connsiteX1" fmla="*/ 22283 w 125247"/>
                  <a:gd name="connsiteY1" fmla="*/ 40065 h 124088"/>
                  <a:gd name="connsiteX2" fmla="*/ 34011 w 125247"/>
                  <a:gd name="connsiteY2" fmla="*/ 25992 h 124088"/>
                  <a:gd name="connsiteX3" fmla="*/ 36357 w 125247"/>
                  <a:gd name="connsiteY3" fmla="*/ 14264 h 124088"/>
                  <a:gd name="connsiteX4" fmla="*/ 69196 w 125247"/>
                  <a:gd name="connsiteY4" fmla="*/ 4881 h 124088"/>
                  <a:gd name="connsiteX5" fmla="*/ 76232 w 125247"/>
                  <a:gd name="connsiteY5" fmla="*/ 14264 h 124088"/>
                  <a:gd name="connsiteX6" fmla="*/ 92652 w 125247"/>
                  <a:gd name="connsiteY6" fmla="*/ 21300 h 124088"/>
                  <a:gd name="connsiteX7" fmla="*/ 104380 w 125247"/>
                  <a:gd name="connsiteY7" fmla="*/ 18955 h 124088"/>
                  <a:gd name="connsiteX8" fmla="*/ 123145 w 125247"/>
                  <a:gd name="connsiteY8" fmla="*/ 47102 h 124088"/>
                  <a:gd name="connsiteX9" fmla="*/ 116108 w 125247"/>
                  <a:gd name="connsiteY9" fmla="*/ 56485 h 124088"/>
                  <a:gd name="connsiteX10" fmla="*/ 116108 w 125247"/>
                  <a:gd name="connsiteY10" fmla="*/ 72904 h 124088"/>
                  <a:gd name="connsiteX11" fmla="*/ 120799 w 125247"/>
                  <a:gd name="connsiteY11" fmla="*/ 84632 h 124088"/>
                  <a:gd name="connsiteX12" fmla="*/ 99688 w 125247"/>
                  <a:gd name="connsiteY12" fmla="*/ 110434 h 124088"/>
                  <a:gd name="connsiteX13" fmla="*/ 87960 w 125247"/>
                  <a:gd name="connsiteY13" fmla="*/ 108088 h 124088"/>
                  <a:gd name="connsiteX14" fmla="*/ 71541 w 125247"/>
                  <a:gd name="connsiteY14" fmla="*/ 112779 h 124088"/>
                  <a:gd name="connsiteX15" fmla="*/ 62159 w 125247"/>
                  <a:gd name="connsiteY15" fmla="*/ 119816 h 124088"/>
                  <a:gd name="connsiteX16" fmla="*/ 31666 w 125247"/>
                  <a:gd name="connsiteY16" fmla="*/ 108088 h 124088"/>
                  <a:gd name="connsiteX17" fmla="*/ 31666 w 125247"/>
                  <a:gd name="connsiteY17" fmla="*/ 96360 h 124088"/>
                  <a:gd name="connsiteX18" fmla="*/ 22283 w 125247"/>
                  <a:gd name="connsiteY18" fmla="*/ 82286 h 124088"/>
                  <a:gd name="connsiteX19" fmla="*/ 10555 w 125247"/>
                  <a:gd name="connsiteY19" fmla="*/ 75250 h 124088"/>
                  <a:gd name="connsiteX20" fmla="*/ 10555 w 125247"/>
                  <a:gd name="connsiteY20" fmla="*/ 44757 h 12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5247" h="124088">
                    <a:moveTo>
                      <a:pt x="10555" y="44757"/>
                    </a:moveTo>
                    <a:lnTo>
                      <a:pt x="22283" y="40065"/>
                    </a:lnTo>
                    <a:cubicBezTo>
                      <a:pt x="26974" y="37720"/>
                      <a:pt x="31666" y="33028"/>
                      <a:pt x="34011" y="25992"/>
                    </a:cubicBezTo>
                    <a:lnTo>
                      <a:pt x="36357" y="14264"/>
                    </a:lnTo>
                    <a:cubicBezTo>
                      <a:pt x="38703" y="190"/>
                      <a:pt x="57467" y="-4501"/>
                      <a:pt x="69196" y="4881"/>
                    </a:cubicBezTo>
                    <a:lnTo>
                      <a:pt x="76232" y="14264"/>
                    </a:lnTo>
                    <a:cubicBezTo>
                      <a:pt x="80924" y="18955"/>
                      <a:pt x="85615" y="21300"/>
                      <a:pt x="92652" y="21300"/>
                    </a:cubicBezTo>
                    <a:lnTo>
                      <a:pt x="104380" y="18955"/>
                    </a:lnTo>
                    <a:cubicBezTo>
                      <a:pt x="118453" y="16609"/>
                      <a:pt x="130181" y="33028"/>
                      <a:pt x="123145" y="47102"/>
                    </a:cubicBezTo>
                    <a:lnTo>
                      <a:pt x="116108" y="56485"/>
                    </a:lnTo>
                    <a:cubicBezTo>
                      <a:pt x="113762" y="61176"/>
                      <a:pt x="111416" y="68213"/>
                      <a:pt x="116108" y="72904"/>
                    </a:cubicBezTo>
                    <a:lnTo>
                      <a:pt x="120799" y="84632"/>
                    </a:lnTo>
                    <a:cubicBezTo>
                      <a:pt x="127836" y="98706"/>
                      <a:pt x="113762" y="112779"/>
                      <a:pt x="99688" y="110434"/>
                    </a:cubicBezTo>
                    <a:lnTo>
                      <a:pt x="87960" y="108088"/>
                    </a:lnTo>
                    <a:cubicBezTo>
                      <a:pt x="80924" y="105743"/>
                      <a:pt x="76232" y="108088"/>
                      <a:pt x="71541" y="112779"/>
                    </a:cubicBezTo>
                    <a:lnTo>
                      <a:pt x="62159" y="119816"/>
                    </a:lnTo>
                    <a:cubicBezTo>
                      <a:pt x="50431" y="129199"/>
                      <a:pt x="31666" y="122162"/>
                      <a:pt x="31666" y="108088"/>
                    </a:cubicBezTo>
                    <a:lnTo>
                      <a:pt x="31666" y="96360"/>
                    </a:lnTo>
                    <a:cubicBezTo>
                      <a:pt x="31666" y="89323"/>
                      <a:pt x="26974" y="84632"/>
                      <a:pt x="22283" y="82286"/>
                    </a:cubicBezTo>
                    <a:lnTo>
                      <a:pt x="10555" y="75250"/>
                    </a:lnTo>
                    <a:cubicBezTo>
                      <a:pt x="-3518" y="68213"/>
                      <a:pt x="-3518" y="49448"/>
                      <a:pt x="10555" y="4475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8" name="任意多边形: 形状 107">
                <a:extLst>
                  <a:ext uri="{FF2B5EF4-FFF2-40B4-BE49-F238E27FC236}">
                    <a16:creationId xmlns:a16="http://schemas.microsoft.com/office/drawing/2014/main" id="{1DDDCF62-F6C7-4031-B1D6-CED27FF13C74}"/>
                  </a:ext>
                </a:extLst>
              </p:cNvPr>
              <p:cNvSpPr/>
              <p:nvPr/>
            </p:nvSpPr>
            <p:spPr>
              <a:xfrm>
                <a:off x="1346225" y="4458465"/>
                <a:ext cx="258001" cy="259845"/>
              </a:xfrm>
              <a:custGeom>
                <a:avLst/>
                <a:gdLst>
                  <a:gd name="connsiteX0" fmla="*/ 17393 w 258001"/>
                  <a:gd name="connsiteY0" fmla="*/ 106479 h 259845"/>
                  <a:gd name="connsiteX1" fmla="*/ 38503 w 258001"/>
                  <a:gd name="connsiteY1" fmla="*/ 92406 h 259845"/>
                  <a:gd name="connsiteX2" fmla="*/ 57268 w 258001"/>
                  <a:gd name="connsiteY2" fmla="*/ 61913 h 259845"/>
                  <a:gd name="connsiteX3" fmla="*/ 59614 w 258001"/>
                  <a:gd name="connsiteY3" fmla="*/ 36111 h 259845"/>
                  <a:gd name="connsiteX4" fmla="*/ 122945 w 258001"/>
                  <a:gd name="connsiteY4" fmla="*/ 7964 h 259845"/>
                  <a:gd name="connsiteX5" fmla="*/ 141710 w 258001"/>
                  <a:gd name="connsiteY5" fmla="*/ 24383 h 259845"/>
                  <a:gd name="connsiteX6" fmla="*/ 176894 w 258001"/>
                  <a:gd name="connsiteY6" fmla="*/ 31420 h 259845"/>
                  <a:gd name="connsiteX7" fmla="*/ 200350 w 258001"/>
                  <a:gd name="connsiteY7" fmla="*/ 24383 h 259845"/>
                  <a:gd name="connsiteX8" fmla="*/ 244917 w 258001"/>
                  <a:gd name="connsiteY8" fmla="*/ 75987 h 259845"/>
                  <a:gd name="connsiteX9" fmla="*/ 235534 w 258001"/>
                  <a:gd name="connsiteY9" fmla="*/ 99443 h 259845"/>
                  <a:gd name="connsiteX10" fmla="*/ 237880 w 258001"/>
                  <a:gd name="connsiteY10" fmla="*/ 134627 h 259845"/>
                  <a:gd name="connsiteX11" fmla="*/ 251954 w 258001"/>
                  <a:gd name="connsiteY11" fmla="*/ 155737 h 259845"/>
                  <a:gd name="connsiteX12" fmla="*/ 216769 w 258001"/>
                  <a:gd name="connsiteY12" fmla="*/ 214378 h 259845"/>
                  <a:gd name="connsiteX13" fmla="*/ 190968 w 258001"/>
                  <a:gd name="connsiteY13" fmla="*/ 212032 h 259845"/>
                  <a:gd name="connsiteX14" fmla="*/ 158129 w 258001"/>
                  <a:gd name="connsiteY14" fmla="*/ 226106 h 259845"/>
                  <a:gd name="connsiteX15" fmla="*/ 141710 w 258001"/>
                  <a:gd name="connsiteY15" fmla="*/ 244871 h 259845"/>
                  <a:gd name="connsiteX16" fmla="*/ 73687 w 258001"/>
                  <a:gd name="connsiteY16" fmla="*/ 230797 h 259845"/>
                  <a:gd name="connsiteX17" fmla="*/ 66650 w 258001"/>
                  <a:gd name="connsiteY17" fmla="*/ 207341 h 259845"/>
                  <a:gd name="connsiteX18" fmla="*/ 43194 w 258001"/>
                  <a:gd name="connsiteY18" fmla="*/ 181539 h 259845"/>
                  <a:gd name="connsiteX19" fmla="*/ 19738 w 258001"/>
                  <a:gd name="connsiteY19" fmla="*/ 172157 h 259845"/>
                  <a:gd name="connsiteX20" fmla="*/ 17393 w 258001"/>
                  <a:gd name="connsiteY20" fmla="*/ 106479 h 25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8001" h="259845">
                    <a:moveTo>
                      <a:pt x="17393" y="106479"/>
                    </a:moveTo>
                    <a:lnTo>
                      <a:pt x="38503" y="92406"/>
                    </a:lnTo>
                    <a:cubicBezTo>
                      <a:pt x="50231" y="85369"/>
                      <a:pt x="54922" y="73641"/>
                      <a:pt x="57268" y="61913"/>
                    </a:cubicBezTo>
                    <a:lnTo>
                      <a:pt x="59614" y="36111"/>
                    </a:lnTo>
                    <a:cubicBezTo>
                      <a:pt x="61959" y="5618"/>
                      <a:pt x="99489" y="-10801"/>
                      <a:pt x="122945" y="7964"/>
                    </a:cubicBezTo>
                    <a:lnTo>
                      <a:pt x="141710" y="24383"/>
                    </a:lnTo>
                    <a:cubicBezTo>
                      <a:pt x="151092" y="31420"/>
                      <a:pt x="165166" y="36111"/>
                      <a:pt x="176894" y="31420"/>
                    </a:cubicBezTo>
                    <a:lnTo>
                      <a:pt x="200350" y="24383"/>
                    </a:lnTo>
                    <a:cubicBezTo>
                      <a:pt x="230843" y="15001"/>
                      <a:pt x="256645" y="45494"/>
                      <a:pt x="244917" y="75987"/>
                    </a:cubicBezTo>
                    <a:lnTo>
                      <a:pt x="235534" y="99443"/>
                    </a:lnTo>
                    <a:cubicBezTo>
                      <a:pt x="230843" y="111171"/>
                      <a:pt x="230843" y="125244"/>
                      <a:pt x="237880" y="134627"/>
                    </a:cubicBezTo>
                    <a:lnTo>
                      <a:pt x="251954" y="155737"/>
                    </a:lnTo>
                    <a:cubicBezTo>
                      <a:pt x="268373" y="181539"/>
                      <a:pt x="249608" y="216723"/>
                      <a:pt x="216769" y="214378"/>
                    </a:cubicBezTo>
                    <a:lnTo>
                      <a:pt x="190968" y="212032"/>
                    </a:lnTo>
                    <a:cubicBezTo>
                      <a:pt x="179240" y="212032"/>
                      <a:pt x="165166" y="216723"/>
                      <a:pt x="158129" y="226106"/>
                    </a:cubicBezTo>
                    <a:lnTo>
                      <a:pt x="141710" y="244871"/>
                    </a:lnTo>
                    <a:cubicBezTo>
                      <a:pt x="122945" y="270672"/>
                      <a:pt x="83070" y="261290"/>
                      <a:pt x="73687" y="230797"/>
                    </a:cubicBezTo>
                    <a:lnTo>
                      <a:pt x="66650" y="207341"/>
                    </a:lnTo>
                    <a:cubicBezTo>
                      <a:pt x="64305" y="195613"/>
                      <a:pt x="54922" y="186230"/>
                      <a:pt x="43194" y="181539"/>
                    </a:cubicBezTo>
                    <a:lnTo>
                      <a:pt x="19738" y="172157"/>
                    </a:lnTo>
                    <a:cubicBezTo>
                      <a:pt x="-3718" y="162774"/>
                      <a:pt x="-8409" y="122899"/>
                      <a:pt x="17393" y="10647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9" name="任意多边形: 形状 108">
                <a:extLst>
                  <a:ext uri="{FF2B5EF4-FFF2-40B4-BE49-F238E27FC236}">
                    <a16:creationId xmlns:a16="http://schemas.microsoft.com/office/drawing/2014/main" id="{5F7717CD-EC1E-4CB3-835C-51108F7296DA}"/>
                  </a:ext>
                </a:extLst>
              </p:cNvPr>
              <p:cNvSpPr/>
              <p:nvPr/>
            </p:nvSpPr>
            <p:spPr>
              <a:xfrm>
                <a:off x="5071222" y="2961044"/>
                <a:ext cx="258001" cy="259845"/>
              </a:xfrm>
              <a:custGeom>
                <a:avLst/>
                <a:gdLst>
                  <a:gd name="connsiteX0" fmla="*/ 17393 w 258001"/>
                  <a:gd name="connsiteY0" fmla="*/ 106479 h 259845"/>
                  <a:gd name="connsiteX1" fmla="*/ 38503 w 258001"/>
                  <a:gd name="connsiteY1" fmla="*/ 92406 h 259845"/>
                  <a:gd name="connsiteX2" fmla="*/ 57268 w 258001"/>
                  <a:gd name="connsiteY2" fmla="*/ 61913 h 259845"/>
                  <a:gd name="connsiteX3" fmla="*/ 59614 w 258001"/>
                  <a:gd name="connsiteY3" fmla="*/ 36111 h 259845"/>
                  <a:gd name="connsiteX4" fmla="*/ 122945 w 258001"/>
                  <a:gd name="connsiteY4" fmla="*/ 7964 h 259845"/>
                  <a:gd name="connsiteX5" fmla="*/ 141710 w 258001"/>
                  <a:gd name="connsiteY5" fmla="*/ 24383 h 259845"/>
                  <a:gd name="connsiteX6" fmla="*/ 176894 w 258001"/>
                  <a:gd name="connsiteY6" fmla="*/ 31420 h 259845"/>
                  <a:gd name="connsiteX7" fmla="*/ 200350 w 258001"/>
                  <a:gd name="connsiteY7" fmla="*/ 24383 h 259845"/>
                  <a:gd name="connsiteX8" fmla="*/ 244917 w 258001"/>
                  <a:gd name="connsiteY8" fmla="*/ 75987 h 259845"/>
                  <a:gd name="connsiteX9" fmla="*/ 235534 w 258001"/>
                  <a:gd name="connsiteY9" fmla="*/ 99443 h 259845"/>
                  <a:gd name="connsiteX10" fmla="*/ 237880 w 258001"/>
                  <a:gd name="connsiteY10" fmla="*/ 134627 h 259845"/>
                  <a:gd name="connsiteX11" fmla="*/ 251954 w 258001"/>
                  <a:gd name="connsiteY11" fmla="*/ 155737 h 259845"/>
                  <a:gd name="connsiteX12" fmla="*/ 216769 w 258001"/>
                  <a:gd name="connsiteY12" fmla="*/ 214378 h 259845"/>
                  <a:gd name="connsiteX13" fmla="*/ 190968 w 258001"/>
                  <a:gd name="connsiteY13" fmla="*/ 212032 h 259845"/>
                  <a:gd name="connsiteX14" fmla="*/ 158129 w 258001"/>
                  <a:gd name="connsiteY14" fmla="*/ 226106 h 259845"/>
                  <a:gd name="connsiteX15" fmla="*/ 141710 w 258001"/>
                  <a:gd name="connsiteY15" fmla="*/ 244871 h 259845"/>
                  <a:gd name="connsiteX16" fmla="*/ 73687 w 258001"/>
                  <a:gd name="connsiteY16" fmla="*/ 230797 h 259845"/>
                  <a:gd name="connsiteX17" fmla="*/ 66650 w 258001"/>
                  <a:gd name="connsiteY17" fmla="*/ 207341 h 259845"/>
                  <a:gd name="connsiteX18" fmla="*/ 43194 w 258001"/>
                  <a:gd name="connsiteY18" fmla="*/ 181539 h 259845"/>
                  <a:gd name="connsiteX19" fmla="*/ 19738 w 258001"/>
                  <a:gd name="connsiteY19" fmla="*/ 172157 h 259845"/>
                  <a:gd name="connsiteX20" fmla="*/ 17393 w 258001"/>
                  <a:gd name="connsiteY20" fmla="*/ 106479 h 25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8001" h="259845">
                    <a:moveTo>
                      <a:pt x="17393" y="106479"/>
                    </a:moveTo>
                    <a:lnTo>
                      <a:pt x="38503" y="92406"/>
                    </a:lnTo>
                    <a:cubicBezTo>
                      <a:pt x="50231" y="85369"/>
                      <a:pt x="54922" y="73641"/>
                      <a:pt x="57268" y="61913"/>
                    </a:cubicBezTo>
                    <a:lnTo>
                      <a:pt x="59614" y="36111"/>
                    </a:lnTo>
                    <a:cubicBezTo>
                      <a:pt x="61959" y="5618"/>
                      <a:pt x="99489" y="-10801"/>
                      <a:pt x="122945" y="7964"/>
                    </a:cubicBezTo>
                    <a:lnTo>
                      <a:pt x="141710" y="24383"/>
                    </a:lnTo>
                    <a:cubicBezTo>
                      <a:pt x="151092" y="31420"/>
                      <a:pt x="165166" y="36111"/>
                      <a:pt x="176894" y="31420"/>
                    </a:cubicBezTo>
                    <a:lnTo>
                      <a:pt x="200350" y="24383"/>
                    </a:lnTo>
                    <a:cubicBezTo>
                      <a:pt x="230843" y="15001"/>
                      <a:pt x="256645" y="45494"/>
                      <a:pt x="244917" y="75987"/>
                    </a:cubicBezTo>
                    <a:lnTo>
                      <a:pt x="235534" y="99443"/>
                    </a:lnTo>
                    <a:cubicBezTo>
                      <a:pt x="230843" y="111171"/>
                      <a:pt x="230843" y="125244"/>
                      <a:pt x="237880" y="134627"/>
                    </a:cubicBezTo>
                    <a:lnTo>
                      <a:pt x="251954" y="155737"/>
                    </a:lnTo>
                    <a:cubicBezTo>
                      <a:pt x="268373" y="181539"/>
                      <a:pt x="249608" y="216723"/>
                      <a:pt x="216769" y="214378"/>
                    </a:cubicBezTo>
                    <a:lnTo>
                      <a:pt x="190968" y="212032"/>
                    </a:lnTo>
                    <a:cubicBezTo>
                      <a:pt x="179240" y="212032"/>
                      <a:pt x="165166" y="216723"/>
                      <a:pt x="158129" y="226106"/>
                    </a:cubicBezTo>
                    <a:lnTo>
                      <a:pt x="141710" y="244871"/>
                    </a:lnTo>
                    <a:cubicBezTo>
                      <a:pt x="122945" y="270672"/>
                      <a:pt x="83070" y="261290"/>
                      <a:pt x="73687" y="230797"/>
                    </a:cubicBezTo>
                    <a:lnTo>
                      <a:pt x="66650" y="207341"/>
                    </a:lnTo>
                    <a:cubicBezTo>
                      <a:pt x="64305" y="195613"/>
                      <a:pt x="54922" y="186230"/>
                      <a:pt x="43194" y="181539"/>
                    </a:cubicBezTo>
                    <a:lnTo>
                      <a:pt x="19738" y="172157"/>
                    </a:lnTo>
                    <a:cubicBezTo>
                      <a:pt x="-3718" y="162774"/>
                      <a:pt x="-8409" y="122899"/>
                      <a:pt x="17393" y="10647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0" name="任意多边形: 形状 109">
                <a:extLst>
                  <a:ext uri="{FF2B5EF4-FFF2-40B4-BE49-F238E27FC236}">
                    <a16:creationId xmlns:a16="http://schemas.microsoft.com/office/drawing/2014/main" id="{EC561EDE-EF51-48C6-8869-6F1A1BDC7F99}"/>
                  </a:ext>
                </a:extLst>
              </p:cNvPr>
              <p:cNvSpPr/>
              <p:nvPr/>
            </p:nvSpPr>
            <p:spPr>
              <a:xfrm>
                <a:off x="7121640" y="4286496"/>
                <a:ext cx="258001" cy="259845"/>
              </a:xfrm>
              <a:custGeom>
                <a:avLst/>
                <a:gdLst>
                  <a:gd name="connsiteX0" fmla="*/ 17393 w 258001"/>
                  <a:gd name="connsiteY0" fmla="*/ 106479 h 259845"/>
                  <a:gd name="connsiteX1" fmla="*/ 38503 w 258001"/>
                  <a:gd name="connsiteY1" fmla="*/ 92406 h 259845"/>
                  <a:gd name="connsiteX2" fmla="*/ 57268 w 258001"/>
                  <a:gd name="connsiteY2" fmla="*/ 61913 h 259845"/>
                  <a:gd name="connsiteX3" fmla="*/ 59614 w 258001"/>
                  <a:gd name="connsiteY3" fmla="*/ 36111 h 259845"/>
                  <a:gd name="connsiteX4" fmla="*/ 122945 w 258001"/>
                  <a:gd name="connsiteY4" fmla="*/ 7964 h 259845"/>
                  <a:gd name="connsiteX5" fmla="*/ 141710 w 258001"/>
                  <a:gd name="connsiteY5" fmla="*/ 24383 h 259845"/>
                  <a:gd name="connsiteX6" fmla="*/ 176894 w 258001"/>
                  <a:gd name="connsiteY6" fmla="*/ 31420 h 259845"/>
                  <a:gd name="connsiteX7" fmla="*/ 200350 w 258001"/>
                  <a:gd name="connsiteY7" fmla="*/ 24383 h 259845"/>
                  <a:gd name="connsiteX8" fmla="*/ 244917 w 258001"/>
                  <a:gd name="connsiteY8" fmla="*/ 75987 h 259845"/>
                  <a:gd name="connsiteX9" fmla="*/ 235534 w 258001"/>
                  <a:gd name="connsiteY9" fmla="*/ 99443 h 259845"/>
                  <a:gd name="connsiteX10" fmla="*/ 237880 w 258001"/>
                  <a:gd name="connsiteY10" fmla="*/ 134627 h 259845"/>
                  <a:gd name="connsiteX11" fmla="*/ 251954 w 258001"/>
                  <a:gd name="connsiteY11" fmla="*/ 155737 h 259845"/>
                  <a:gd name="connsiteX12" fmla="*/ 216769 w 258001"/>
                  <a:gd name="connsiteY12" fmla="*/ 214378 h 259845"/>
                  <a:gd name="connsiteX13" fmla="*/ 190968 w 258001"/>
                  <a:gd name="connsiteY13" fmla="*/ 212032 h 259845"/>
                  <a:gd name="connsiteX14" fmla="*/ 158129 w 258001"/>
                  <a:gd name="connsiteY14" fmla="*/ 226106 h 259845"/>
                  <a:gd name="connsiteX15" fmla="*/ 141710 w 258001"/>
                  <a:gd name="connsiteY15" fmla="*/ 244871 h 259845"/>
                  <a:gd name="connsiteX16" fmla="*/ 73687 w 258001"/>
                  <a:gd name="connsiteY16" fmla="*/ 230797 h 259845"/>
                  <a:gd name="connsiteX17" fmla="*/ 66650 w 258001"/>
                  <a:gd name="connsiteY17" fmla="*/ 207341 h 259845"/>
                  <a:gd name="connsiteX18" fmla="*/ 43194 w 258001"/>
                  <a:gd name="connsiteY18" fmla="*/ 181539 h 259845"/>
                  <a:gd name="connsiteX19" fmla="*/ 19738 w 258001"/>
                  <a:gd name="connsiteY19" fmla="*/ 172157 h 259845"/>
                  <a:gd name="connsiteX20" fmla="*/ 17393 w 258001"/>
                  <a:gd name="connsiteY20" fmla="*/ 106479 h 25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8001" h="259845">
                    <a:moveTo>
                      <a:pt x="17393" y="106479"/>
                    </a:moveTo>
                    <a:lnTo>
                      <a:pt x="38503" y="92406"/>
                    </a:lnTo>
                    <a:cubicBezTo>
                      <a:pt x="50231" y="85369"/>
                      <a:pt x="54922" y="73641"/>
                      <a:pt x="57268" y="61913"/>
                    </a:cubicBezTo>
                    <a:lnTo>
                      <a:pt x="59614" y="36111"/>
                    </a:lnTo>
                    <a:cubicBezTo>
                      <a:pt x="61959" y="5618"/>
                      <a:pt x="99489" y="-10801"/>
                      <a:pt x="122945" y="7964"/>
                    </a:cubicBezTo>
                    <a:lnTo>
                      <a:pt x="141710" y="24383"/>
                    </a:lnTo>
                    <a:cubicBezTo>
                      <a:pt x="151092" y="31420"/>
                      <a:pt x="165166" y="36111"/>
                      <a:pt x="176894" y="31420"/>
                    </a:cubicBezTo>
                    <a:lnTo>
                      <a:pt x="200350" y="24383"/>
                    </a:lnTo>
                    <a:cubicBezTo>
                      <a:pt x="230843" y="15001"/>
                      <a:pt x="256645" y="45494"/>
                      <a:pt x="244917" y="75987"/>
                    </a:cubicBezTo>
                    <a:lnTo>
                      <a:pt x="235534" y="99443"/>
                    </a:lnTo>
                    <a:cubicBezTo>
                      <a:pt x="230843" y="111171"/>
                      <a:pt x="230843" y="125244"/>
                      <a:pt x="237880" y="134627"/>
                    </a:cubicBezTo>
                    <a:lnTo>
                      <a:pt x="251954" y="155737"/>
                    </a:lnTo>
                    <a:cubicBezTo>
                      <a:pt x="268373" y="181539"/>
                      <a:pt x="249608" y="216723"/>
                      <a:pt x="216769" y="214378"/>
                    </a:cubicBezTo>
                    <a:lnTo>
                      <a:pt x="190968" y="212032"/>
                    </a:lnTo>
                    <a:cubicBezTo>
                      <a:pt x="179240" y="212032"/>
                      <a:pt x="165166" y="216723"/>
                      <a:pt x="158129" y="226106"/>
                    </a:cubicBezTo>
                    <a:lnTo>
                      <a:pt x="141710" y="244871"/>
                    </a:lnTo>
                    <a:cubicBezTo>
                      <a:pt x="122945" y="270672"/>
                      <a:pt x="83070" y="261290"/>
                      <a:pt x="73687" y="230797"/>
                    </a:cubicBezTo>
                    <a:lnTo>
                      <a:pt x="66650" y="207341"/>
                    </a:lnTo>
                    <a:cubicBezTo>
                      <a:pt x="64305" y="195613"/>
                      <a:pt x="54922" y="186230"/>
                      <a:pt x="43194" y="181539"/>
                    </a:cubicBezTo>
                    <a:lnTo>
                      <a:pt x="19738" y="172157"/>
                    </a:lnTo>
                    <a:cubicBezTo>
                      <a:pt x="-3718" y="162774"/>
                      <a:pt x="-8409" y="122899"/>
                      <a:pt x="17393" y="10647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 name="图形 42">
              <a:extLst>
                <a:ext uri="{FF2B5EF4-FFF2-40B4-BE49-F238E27FC236}">
                  <a16:creationId xmlns:a16="http://schemas.microsoft.com/office/drawing/2014/main" id="{AE81D5DC-6075-4D8C-BD56-2F54EC96C87F}"/>
                </a:ext>
              </a:extLst>
            </p:cNvPr>
            <p:cNvGrpSpPr/>
            <p:nvPr/>
          </p:nvGrpSpPr>
          <p:grpSpPr>
            <a:xfrm>
              <a:off x="9714648" y="887826"/>
              <a:ext cx="2292324" cy="5215918"/>
              <a:chOff x="2556609" y="-1131342"/>
              <a:chExt cx="2292324" cy="5215918"/>
            </a:xfrm>
            <a:grpFill/>
          </p:grpSpPr>
          <p:sp>
            <p:nvSpPr>
              <p:cNvPr id="82" name="任意多边形: 形状 81">
                <a:extLst>
                  <a:ext uri="{FF2B5EF4-FFF2-40B4-BE49-F238E27FC236}">
                    <a16:creationId xmlns:a16="http://schemas.microsoft.com/office/drawing/2014/main" id="{C824B4EB-3781-4323-953D-A715D22B133E}"/>
                  </a:ext>
                </a:extLst>
              </p:cNvPr>
              <p:cNvSpPr/>
              <p:nvPr/>
            </p:nvSpPr>
            <p:spPr>
              <a:xfrm>
                <a:off x="3497198" y="-795920"/>
                <a:ext cx="158387" cy="156437"/>
              </a:xfrm>
              <a:custGeom>
                <a:avLst/>
                <a:gdLst>
                  <a:gd name="connsiteX0" fmla="*/ 146352 w 158387"/>
                  <a:gd name="connsiteY0" fmla="*/ 92625 h 156437"/>
                  <a:gd name="connsiteX1" fmla="*/ 132278 w 158387"/>
                  <a:gd name="connsiteY1" fmla="*/ 99662 h 156437"/>
                  <a:gd name="connsiteX2" fmla="*/ 120550 w 158387"/>
                  <a:gd name="connsiteY2" fmla="*/ 118427 h 156437"/>
                  <a:gd name="connsiteX3" fmla="*/ 118205 w 158387"/>
                  <a:gd name="connsiteY3" fmla="*/ 134846 h 156437"/>
                  <a:gd name="connsiteX4" fmla="*/ 78329 w 158387"/>
                  <a:gd name="connsiteY4" fmla="*/ 151265 h 156437"/>
                  <a:gd name="connsiteX5" fmla="*/ 66601 w 158387"/>
                  <a:gd name="connsiteY5" fmla="*/ 141883 h 156437"/>
                  <a:gd name="connsiteX6" fmla="*/ 45491 w 158387"/>
                  <a:gd name="connsiteY6" fmla="*/ 137192 h 156437"/>
                  <a:gd name="connsiteX7" fmla="*/ 31417 w 158387"/>
                  <a:gd name="connsiteY7" fmla="*/ 141883 h 156437"/>
                  <a:gd name="connsiteX8" fmla="*/ 5615 w 158387"/>
                  <a:gd name="connsiteY8" fmla="*/ 109044 h 156437"/>
                  <a:gd name="connsiteX9" fmla="*/ 12652 w 158387"/>
                  <a:gd name="connsiteY9" fmla="*/ 94971 h 156437"/>
                  <a:gd name="connsiteX10" fmla="*/ 10307 w 158387"/>
                  <a:gd name="connsiteY10" fmla="*/ 73860 h 156437"/>
                  <a:gd name="connsiteX11" fmla="*/ 3270 w 158387"/>
                  <a:gd name="connsiteY11" fmla="*/ 59786 h 156437"/>
                  <a:gd name="connsiteX12" fmla="*/ 26726 w 158387"/>
                  <a:gd name="connsiteY12" fmla="*/ 24602 h 156437"/>
                  <a:gd name="connsiteX13" fmla="*/ 43145 w 158387"/>
                  <a:gd name="connsiteY13" fmla="*/ 26948 h 156437"/>
                  <a:gd name="connsiteX14" fmla="*/ 64256 w 158387"/>
                  <a:gd name="connsiteY14" fmla="*/ 19911 h 156437"/>
                  <a:gd name="connsiteX15" fmla="*/ 73638 w 158387"/>
                  <a:gd name="connsiteY15" fmla="*/ 8183 h 156437"/>
                  <a:gd name="connsiteX16" fmla="*/ 113513 w 158387"/>
                  <a:gd name="connsiteY16" fmla="*/ 17565 h 156437"/>
                  <a:gd name="connsiteX17" fmla="*/ 115859 w 158387"/>
                  <a:gd name="connsiteY17" fmla="*/ 31639 h 156437"/>
                  <a:gd name="connsiteX18" fmla="*/ 129933 w 158387"/>
                  <a:gd name="connsiteY18" fmla="*/ 48058 h 156437"/>
                  <a:gd name="connsiteX19" fmla="*/ 144006 w 158387"/>
                  <a:gd name="connsiteY19" fmla="*/ 55095 h 156437"/>
                  <a:gd name="connsiteX20" fmla="*/ 146352 w 158387"/>
                  <a:gd name="connsiteY20" fmla="*/ 92625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387" h="156437">
                    <a:moveTo>
                      <a:pt x="146352" y="92625"/>
                    </a:moveTo>
                    <a:lnTo>
                      <a:pt x="132278" y="99662"/>
                    </a:lnTo>
                    <a:cubicBezTo>
                      <a:pt x="125241" y="104353"/>
                      <a:pt x="120550" y="111390"/>
                      <a:pt x="120550" y="118427"/>
                    </a:cubicBezTo>
                    <a:lnTo>
                      <a:pt x="118205" y="134846"/>
                    </a:lnTo>
                    <a:cubicBezTo>
                      <a:pt x="115859" y="153611"/>
                      <a:pt x="94749" y="162993"/>
                      <a:pt x="78329" y="151265"/>
                    </a:cubicBezTo>
                    <a:lnTo>
                      <a:pt x="66601" y="141883"/>
                    </a:lnTo>
                    <a:cubicBezTo>
                      <a:pt x="61910" y="137192"/>
                      <a:pt x="52528" y="134846"/>
                      <a:pt x="45491" y="137192"/>
                    </a:cubicBezTo>
                    <a:lnTo>
                      <a:pt x="31417" y="141883"/>
                    </a:lnTo>
                    <a:cubicBezTo>
                      <a:pt x="12652" y="146574"/>
                      <a:pt x="-3767" y="127809"/>
                      <a:pt x="5615" y="109044"/>
                    </a:cubicBezTo>
                    <a:lnTo>
                      <a:pt x="12652" y="94971"/>
                    </a:lnTo>
                    <a:cubicBezTo>
                      <a:pt x="14998" y="87934"/>
                      <a:pt x="14998" y="80897"/>
                      <a:pt x="10307" y="73860"/>
                    </a:cubicBezTo>
                    <a:lnTo>
                      <a:pt x="3270" y="59786"/>
                    </a:lnTo>
                    <a:cubicBezTo>
                      <a:pt x="-6113" y="43367"/>
                      <a:pt x="5615" y="22257"/>
                      <a:pt x="26726" y="24602"/>
                    </a:cubicBezTo>
                    <a:lnTo>
                      <a:pt x="43145" y="26948"/>
                    </a:lnTo>
                    <a:cubicBezTo>
                      <a:pt x="50182" y="26948"/>
                      <a:pt x="57219" y="24602"/>
                      <a:pt x="64256" y="19911"/>
                    </a:cubicBezTo>
                    <a:lnTo>
                      <a:pt x="73638" y="8183"/>
                    </a:lnTo>
                    <a:cubicBezTo>
                      <a:pt x="85366" y="-5891"/>
                      <a:pt x="111168" y="-1199"/>
                      <a:pt x="113513" y="17565"/>
                    </a:cubicBezTo>
                    <a:lnTo>
                      <a:pt x="115859" y="31639"/>
                    </a:lnTo>
                    <a:cubicBezTo>
                      <a:pt x="118205" y="38676"/>
                      <a:pt x="122896" y="45713"/>
                      <a:pt x="129933" y="48058"/>
                    </a:cubicBezTo>
                    <a:lnTo>
                      <a:pt x="144006" y="55095"/>
                    </a:lnTo>
                    <a:cubicBezTo>
                      <a:pt x="162771" y="59786"/>
                      <a:pt x="162771" y="83243"/>
                      <a:pt x="146352" y="92625"/>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3" name="任意多边形: 形状 82">
                <a:extLst>
                  <a:ext uri="{FF2B5EF4-FFF2-40B4-BE49-F238E27FC236}">
                    <a16:creationId xmlns:a16="http://schemas.microsoft.com/office/drawing/2014/main" id="{709E00E7-4B21-4798-B9C4-99BCFD4B9D4A}"/>
                  </a:ext>
                </a:extLst>
              </p:cNvPr>
              <p:cNvSpPr/>
              <p:nvPr/>
            </p:nvSpPr>
            <p:spPr>
              <a:xfrm>
                <a:off x="2556609" y="-1131342"/>
                <a:ext cx="156320" cy="161129"/>
              </a:xfrm>
              <a:custGeom>
                <a:avLst/>
                <a:gdLst>
                  <a:gd name="connsiteX0" fmla="*/ 144006 w 156320"/>
                  <a:gd name="connsiteY0" fmla="*/ 97316 h 161129"/>
                  <a:gd name="connsiteX1" fmla="*/ 129933 w 156320"/>
                  <a:gd name="connsiteY1" fmla="*/ 104353 h 161129"/>
                  <a:gd name="connsiteX2" fmla="*/ 120550 w 156320"/>
                  <a:gd name="connsiteY2" fmla="*/ 123118 h 161129"/>
                  <a:gd name="connsiteX3" fmla="*/ 118205 w 156320"/>
                  <a:gd name="connsiteY3" fmla="*/ 139537 h 161129"/>
                  <a:gd name="connsiteX4" fmla="*/ 78329 w 156320"/>
                  <a:gd name="connsiteY4" fmla="*/ 155956 h 161129"/>
                  <a:gd name="connsiteX5" fmla="*/ 66601 w 156320"/>
                  <a:gd name="connsiteY5" fmla="*/ 146574 h 161129"/>
                  <a:gd name="connsiteX6" fmla="*/ 45491 w 156320"/>
                  <a:gd name="connsiteY6" fmla="*/ 141883 h 161129"/>
                  <a:gd name="connsiteX7" fmla="*/ 31417 w 156320"/>
                  <a:gd name="connsiteY7" fmla="*/ 141883 h 161129"/>
                  <a:gd name="connsiteX8" fmla="*/ 5615 w 156320"/>
                  <a:gd name="connsiteY8" fmla="*/ 109044 h 161129"/>
                  <a:gd name="connsiteX9" fmla="*/ 12652 w 156320"/>
                  <a:gd name="connsiteY9" fmla="*/ 94971 h 161129"/>
                  <a:gd name="connsiteX10" fmla="*/ 10307 w 156320"/>
                  <a:gd name="connsiteY10" fmla="*/ 73860 h 161129"/>
                  <a:gd name="connsiteX11" fmla="*/ 3270 w 156320"/>
                  <a:gd name="connsiteY11" fmla="*/ 59786 h 161129"/>
                  <a:gd name="connsiteX12" fmla="*/ 26726 w 156320"/>
                  <a:gd name="connsiteY12" fmla="*/ 24602 h 161129"/>
                  <a:gd name="connsiteX13" fmla="*/ 43145 w 156320"/>
                  <a:gd name="connsiteY13" fmla="*/ 26948 h 161129"/>
                  <a:gd name="connsiteX14" fmla="*/ 64256 w 156320"/>
                  <a:gd name="connsiteY14" fmla="*/ 19911 h 161129"/>
                  <a:gd name="connsiteX15" fmla="*/ 73638 w 156320"/>
                  <a:gd name="connsiteY15" fmla="*/ 8183 h 161129"/>
                  <a:gd name="connsiteX16" fmla="*/ 113513 w 156320"/>
                  <a:gd name="connsiteY16" fmla="*/ 17565 h 161129"/>
                  <a:gd name="connsiteX17" fmla="*/ 115859 w 156320"/>
                  <a:gd name="connsiteY17" fmla="*/ 31639 h 161129"/>
                  <a:gd name="connsiteX18" fmla="*/ 129933 w 156320"/>
                  <a:gd name="connsiteY18" fmla="*/ 48058 h 161129"/>
                  <a:gd name="connsiteX19" fmla="*/ 144006 w 156320"/>
                  <a:gd name="connsiteY19" fmla="*/ 55095 h 161129"/>
                  <a:gd name="connsiteX20" fmla="*/ 144006 w 156320"/>
                  <a:gd name="connsiteY20" fmla="*/ 97316 h 16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6320" h="161129">
                    <a:moveTo>
                      <a:pt x="144006" y="97316"/>
                    </a:moveTo>
                    <a:lnTo>
                      <a:pt x="129933" y="104353"/>
                    </a:lnTo>
                    <a:cubicBezTo>
                      <a:pt x="125242" y="109044"/>
                      <a:pt x="120550" y="116081"/>
                      <a:pt x="120550" y="123118"/>
                    </a:cubicBezTo>
                    <a:lnTo>
                      <a:pt x="118205" y="139537"/>
                    </a:lnTo>
                    <a:cubicBezTo>
                      <a:pt x="115859" y="158302"/>
                      <a:pt x="94749" y="167685"/>
                      <a:pt x="78329" y="155956"/>
                    </a:cubicBezTo>
                    <a:lnTo>
                      <a:pt x="66601" y="146574"/>
                    </a:lnTo>
                    <a:cubicBezTo>
                      <a:pt x="61910" y="141883"/>
                      <a:pt x="52528" y="139537"/>
                      <a:pt x="45491" y="141883"/>
                    </a:cubicBezTo>
                    <a:lnTo>
                      <a:pt x="31417" y="141883"/>
                    </a:lnTo>
                    <a:cubicBezTo>
                      <a:pt x="12652" y="146574"/>
                      <a:pt x="-3767" y="127809"/>
                      <a:pt x="5615" y="109044"/>
                    </a:cubicBezTo>
                    <a:lnTo>
                      <a:pt x="12652" y="94971"/>
                    </a:lnTo>
                    <a:cubicBezTo>
                      <a:pt x="14998" y="87934"/>
                      <a:pt x="14998" y="80897"/>
                      <a:pt x="10307" y="73860"/>
                    </a:cubicBezTo>
                    <a:lnTo>
                      <a:pt x="3270" y="59786"/>
                    </a:lnTo>
                    <a:cubicBezTo>
                      <a:pt x="-6113" y="43367"/>
                      <a:pt x="5615" y="22257"/>
                      <a:pt x="26726" y="24602"/>
                    </a:cubicBezTo>
                    <a:lnTo>
                      <a:pt x="43145" y="26948"/>
                    </a:lnTo>
                    <a:cubicBezTo>
                      <a:pt x="50182" y="26948"/>
                      <a:pt x="57219" y="24602"/>
                      <a:pt x="64256" y="19911"/>
                    </a:cubicBezTo>
                    <a:lnTo>
                      <a:pt x="73638" y="8183"/>
                    </a:lnTo>
                    <a:cubicBezTo>
                      <a:pt x="85366" y="-5891"/>
                      <a:pt x="111168" y="-1199"/>
                      <a:pt x="113513" y="17565"/>
                    </a:cubicBezTo>
                    <a:lnTo>
                      <a:pt x="115859" y="31639"/>
                    </a:lnTo>
                    <a:cubicBezTo>
                      <a:pt x="118205" y="38676"/>
                      <a:pt x="122896" y="45713"/>
                      <a:pt x="129933" y="48058"/>
                    </a:cubicBezTo>
                    <a:lnTo>
                      <a:pt x="144006" y="55095"/>
                    </a:lnTo>
                    <a:cubicBezTo>
                      <a:pt x="160426" y="62132"/>
                      <a:pt x="160426" y="87934"/>
                      <a:pt x="144006" y="97316"/>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4" name="任意多边形: 形状 83">
                <a:extLst>
                  <a:ext uri="{FF2B5EF4-FFF2-40B4-BE49-F238E27FC236}">
                    <a16:creationId xmlns:a16="http://schemas.microsoft.com/office/drawing/2014/main" id="{9351F14B-2956-43B7-80CE-3E5D83D71AB3}"/>
                  </a:ext>
                </a:extLst>
              </p:cNvPr>
              <p:cNvSpPr/>
              <p:nvPr/>
            </p:nvSpPr>
            <p:spPr>
              <a:xfrm>
                <a:off x="4748032" y="509653"/>
                <a:ext cx="100900" cy="100670"/>
              </a:xfrm>
              <a:custGeom>
                <a:avLst/>
                <a:gdLst>
                  <a:gd name="connsiteX0" fmla="*/ 96470 w 100900"/>
                  <a:gd name="connsiteY0" fmla="*/ 53680 h 100670"/>
                  <a:gd name="connsiteX1" fmla="*/ 89433 w 100900"/>
                  <a:gd name="connsiteY1" fmla="*/ 60717 h 100670"/>
                  <a:gd name="connsiteX2" fmla="*/ 87088 w 100900"/>
                  <a:gd name="connsiteY2" fmla="*/ 72445 h 100670"/>
                  <a:gd name="connsiteX3" fmla="*/ 89433 w 100900"/>
                  <a:gd name="connsiteY3" fmla="*/ 81828 h 100670"/>
                  <a:gd name="connsiteX4" fmla="*/ 68323 w 100900"/>
                  <a:gd name="connsiteY4" fmla="*/ 98247 h 100670"/>
                  <a:gd name="connsiteX5" fmla="*/ 58940 w 100900"/>
                  <a:gd name="connsiteY5" fmla="*/ 93556 h 100670"/>
                  <a:gd name="connsiteX6" fmla="*/ 44867 w 100900"/>
                  <a:gd name="connsiteY6" fmla="*/ 93556 h 100670"/>
                  <a:gd name="connsiteX7" fmla="*/ 37830 w 100900"/>
                  <a:gd name="connsiteY7" fmla="*/ 98247 h 100670"/>
                  <a:gd name="connsiteX8" fmla="*/ 16719 w 100900"/>
                  <a:gd name="connsiteY8" fmla="*/ 84173 h 100670"/>
                  <a:gd name="connsiteX9" fmla="*/ 16719 w 100900"/>
                  <a:gd name="connsiteY9" fmla="*/ 74791 h 100670"/>
                  <a:gd name="connsiteX10" fmla="*/ 12028 w 100900"/>
                  <a:gd name="connsiteY10" fmla="*/ 63063 h 100670"/>
                  <a:gd name="connsiteX11" fmla="*/ 4991 w 100900"/>
                  <a:gd name="connsiteY11" fmla="*/ 56026 h 100670"/>
                  <a:gd name="connsiteX12" fmla="*/ 12028 w 100900"/>
                  <a:gd name="connsiteY12" fmla="*/ 30224 h 100670"/>
                  <a:gd name="connsiteX13" fmla="*/ 21410 w 100900"/>
                  <a:gd name="connsiteY13" fmla="*/ 27878 h 100670"/>
                  <a:gd name="connsiteX14" fmla="*/ 30793 w 100900"/>
                  <a:gd name="connsiteY14" fmla="*/ 18496 h 100670"/>
                  <a:gd name="connsiteX15" fmla="*/ 35484 w 100900"/>
                  <a:gd name="connsiteY15" fmla="*/ 9114 h 100670"/>
                  <a:gd name="connsiteX16" fmla="*/ 61286 w 100900"/>
                  <a:gd name="connsiteY16" fmla="*/ 6768 h 100670"/>
                  <a:gd name="connsiteX17" fmla="*/ 68323 w 100900"/>
                  <a:gd name="connsiteY17" fmla="*/ 23187 h 100670"/>
                  <a:gd name="connsiteX18" fmla="*/ 80051 w 100900"/>
                  <a:gd name="connsiteY18" fmla="*/ 30224 h 100670"/>
                  <a:gd name="connsiteX19" fmla="*/ 89433 w 100900"/>
                  <a:gd name="connsiteY19" fmla="*/ 30224 h 100670"/>
                  <a:gd name="connsiteX20" fmla="*/ 96470 w 100900"/>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900" h="100670">
                    <a:moveTo>
                      <a:pt x="96470" y="53680"/>
                    </a:moveTo>
                    <a:lnTo>
                      <a:pt x="89433" y="60717"/>
                    </a:lnTo>
                    <a:cubicBezTo>
                      <a:pt x="87088" y="63063"/>
                      <a:pt x="84742" y="70100"/>
                      <a:pt x="87088"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0" y="27878"/>
                    </a:lnTo>
                    <a:cubicBezTo>
                      <a:pt x="26102" y="27878"/>
                      <a:pt x="30793" y="23187"/>
                      <a:pt x="30793" y="18496"/>
                    </a:cubicBezTo>
                    <a:lnTo>
                      <a:pt x="35484" y="9114"/>
                    </a:lnTo>
                    <a:cubicBezTo>
                      <a:pt x="40175" y="-2614"/>
                      <a:pt x="54249" y="-2614"/>
                      <a:pt x="61286" y="6768"/>
                    </a:cubicBezTo>
                    <a:lnTo>
                      <a:pt x="68323" y="23187"/>
                    </a:lnTo>
                    <a:cubicBezTo>
                      <a:pt x="70668" y="27878"/>
                      <a:pt x="75360" y="30224"/>
                      <a:pt x="80051" y="30224"/>
                    </a:cubicBezTo>
                    <a:lnTo>
                      <a:pt x="89433" y="30224"/>
                    </a:lnTo>
                    <a:cubicBezTo>
                      <a:pt x="98816" y="32570"/>
                      <a:pt x="105853" y="46643"/>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5" name="任意多边形: 形状 84">
                <a:extLst>
                  <a:ext uri="{FF2B5EF4-FFF2-40B4-BE49-F238E27FC236}">
                    <a16:creationId xmlns:a16="http://schemas.microsoft.com/office/drawing/2014/main" id="{3A36CC50-0DFF-4A78-9CA8-57DFCC6430DB}"/>
                  </a:ext>
                </a:extLst>
              </p:cNvPr>
              <p:cNvSpPr/>
              <p:nvPr/>
            </p:nvSpPr>
            <p:spPr>
              <a:xfrm>
                <a:off x="3535352" y="-1085361"/>
                <a:ext cx="99776" cy="100670"/>
              </a:xfrm>
              <a:custGeom>
                <a:avLst/>
                <a:gdLst>
                  <a:gd name="connsiteX0" fmla="*/ 96470 w 99776"/>
                  <a:gd name="connsiteY0" fmla="*/ 51335 h 100670"/>
                  <a:gd name="connsiteX1" fmla="*/ 89433 w 99776"/>
                  <a:gd name="connsiteY1" fmla="*/ 58372 h 100670"/>
                  <a:gd name="connsiteX2" fmla="*/ 87088 w 99776"/>
                  <a:gd name="connsiteY2" fmla="*/ 70100 h 100670"/>
                  <a:gd name="connsiteX3" fmla="*/ 89433 w 99776"/>
                  <a:gd name="connsiteY3" fmla="*/ 79482 h 100670"/>
                  <a:gd name="connsiteX4" fmla="*/ 68323 w 99776"/>
                  <a:gd name="connsiteY4" fmla="*/ 95901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3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1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7 h 100670"/>
                  <a:gd name="connsiteX19" fmla="*/ 87088 w 99776"/>
                  <a:gd name="connsiteY19" fmla="*/ 23187 h 100670"/>
                  <a:gd name="connsiteX20" fmla="*/ 96470 w 99776"/>
                  <a:gd name="connsiteY20" fmla="*/ 51335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1335"/>
                    </a:moveTo>
                    <a:lnTo>
                      <a:pt x="89433" y="58372"/>
                    </a:lnTo>
                    <a:cubicBezTo>
                      <a:pt x="87088" y="60717"/>
                      <a:pt x="84742" y="67754"/>
                      <a:pt x="87088" y="70100"/>
                    </a:cubicBezTo>
                    <a:lnTo>
                      <a:pt x="89433" y="79482"/>
                    </a:lnTo>
                    <a:cubicBezTo>
                      <a:pt x="91779" y="91210"/>
                      <a:pt x="80051" y="100593"/>
                      <a:pt x="68323" y="95901"/>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1"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8" y="23187"/>
                    </a:lnTo>
                    <a:cubicBezTo>
                      <a:pt x="98816" y="30224"/>
                      <a:pt x="103507" y="44298"/>
                      <a:pt x="96470" y="51335"/>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6" name="任意多边形: 形状 85">
                <a:extLst>
                  <a:ext uri="{FF2B5EF4-FFF2-40B4-BE49-F238E27FC236}">
                    <a16:creationId xmlns:a16="http://schemas.microsoft.com/office/drawing/2014/main" id="{CBB3F000-2C43-4970-8414-12DFE7091426}"/>
                  </a:ext>
                </a:extLst>
              </p:cNvPr>
              <p:cNvSpPr/>
              <p:nvPr/>
            </p:nvSpPr>
            <p:spPr>
              <a:xfrm>
                <a:off x="4621369" y="938900"/>
                <a:ext cx="99776" cy="100670"/>
              </a:xfrm>
              <a:custGeom>
                <a:avLst/>
                <a:gdLst>
                  <a:gd name="connsiteX0" fmla="*/ 96470 w 99776"/>
                  <a:gd name="connsiteY0" fmla="*/ 53680 h 100670"/>
                  <a:gd name="connsiteX1" fmla="*/ 89433 w 99776"/>
                  <a:gd name="connsiteY1" fmla="*/ 60717 h 100670"/>
                  <a:gd name="connsiteX2" fmla="*/ 87087 w 99776"/>
                  <a:gd name="connsiteY2" fmla="*/ 72445 h 100670"/>
                  <a:gd name="connsiteX3" fmla="*/ 89433 w 99776"/>
                  <a:gd name="connsiteY3" fmla="*/ 81828 h 100670"/>
                  <a:gd name="connsiteX4" fmla="*/ 68323 w 99776"/>
                  <a:gd name="connsiteY4" fmla="*/ 98247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3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1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8 h 100670"/>
                  <a:gd name="connsiteX19" fmla="*/ 87087 w 99776"/>
                  <a:gd name="connsiteY19" fmla="*/ 23188 h 100670"/>
                  <a:gd name="connsiteX20" fmla="*/ 96470 w 99776"/>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3680"/>
                    </a:moveTo>
                    <a:lnTo>
                      <a:pt x="89433" y="60717"/>
                    </a:lnTo>
                    <a:cubicBezTo>
                      <a:pt x="87087" y="63063"/>
                      <a:pt x="84742" y="70100"/>
                      <a:pt x="87087"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1" y="27879"/>
                    </a:lnTo>
                    <a:cubicBezTo>
                      <a:pt x="26102" y="27879"/>
                      <a:pt x="30793" y="23188"/>
                      <a:pt x="30793" y="18496"/>
                    </a:cubicBezTo>
                    <a:lnTo>
                      <a:pt x="35484" y="9114"/>
                    </a:lnTo>
                    <a:cubicBezTo>
                      <a:pt x="40175" y="-2614"/>
                      <a:pt x="54249" y="-2614"/>
                      <a:pt x="61286" y="6768"/>
                    </a:cubicBezTo>
                    <a:lnTo>
                      <a:pt x="65977" y="16151"/>
                    </a:lnTo>
                    <a:cubicBezTo>
                      <a:pt x="68323" y="20842"/>
                      <a:pt x="73014" y="23188"/>
                      <a:pt x="77705" y="23188"/>
                    </a:cubicBezTo>
                    <a:lnTo>
                      <a:pt x="87087" y="23188"/>
                    </a:lnTo>
                    <a:cubicBezTo>
                      <a:pt x="98816" y="30224"/>
                      <a:pt x="103507"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7" name="任意多边形: 形状 86">
                <a:extLst>
                  <a:ext uri="{FF2B5EF4-FFF2-40B4-BE49-F238E27FC236}">
                    <a16:creationId xmlns:a16="http://schemas.microsoft.com/office/drawing/2014/main" id="{B61814CB-1428-41DA-B65D-B32DFE31D2CB}"/>
                  </a:ext>
                </a:extLst>
              </p:cNvPr>
              <p:cNvSpPr/>
              <p:nvPr/>
            </p:nvSpPr>
            <p:spPr>
              <a:xfrm>
                <a:off x="4692280" y="172036"/>
                <a:ext cx="126144" cy="124088"/>
              </a:xfrm>
              <a:custGeom>
                <a:avLst/>
                <a:gdLst>
                  <a:gd name="connsiteX0" fmla="*/ 114693 w 126144"/>
                  <a:gd name="connsiteY0" fmla="*/ 79332 h 124088"/>
                  <a:gd name="connsiteX1" fmla="*/ 102965 w 126144"/>
                  <a:gd name="connsiteY1" fmla="*/ 84023 h 124088"/>
                  <a:gd name="connsiteX2" fmla="*/ 91237 w 126144"/>
                  <a:gd name="connsiteY2" fmla="*/ 98096 h 124088"/>
                  <a:gd name="connsiteX3" fmla="*/ 88891 w 126144"/>
                  <a:gd name="connsiteY3" fmla="*/ 109825 h 124088"/>
                  <a:gd name="connsiteX4" fmla="*/ 56053 w 126144"/>
                  <a:gd name="connsiteY4" fmla="*/ 119207 h 124088"/>
                  <a:gd name="connsiteX5" fmla="*/ 49016 w 126144"/>
                  <a:gd name="connsiteY5" fmla="*/ 109825 h 124088"/>
                  <a:gd name="connsiteX6" fmla="*/ 32596 w 126144"/>
                  <a:gd name="connsiteY6" fmla="*/ 102788 h 124088"/>
                  <a:gd name="connsiteX7" fmla="*/ 20868 w 126144"/>
                  <a:gd name="connsiteY7" fmla="*/ 105133 h 124088"/>
                  <a:gd name="connsiteX8" fmla="*/ 2103 w 126144"/>
                  <a:gd name="connsiteY8" fmla="*/ 76986 h 124088"/>
                  <a:gd name="connsiteX9" fmla="*/ 9140 w 126144"/>
                  <a:gd name="connsiteY9" fmla="*/ 67604 h 124088"/>
                  <a:gd name="connsiteX10" fmla="*/ 9140 w 126144"/>
                  <a:gd name="connsiteY10" fmla="*/ 51184 h 124088"/>
                  <a:gd name="connsiteX11" fmla="*/ 4449 w 126144"/>
                  <a:gd name="connsiteY11" fmla="*/ 39456 h 124088"/>
                  <a:gd name="connsiteX12" fmla="*/ 25560 w 126144"/>
                  <a:gd name="connsiteY12" fmla="*/ 13655 h 124088"/>
                  <a:gd name="connsiteX13" fmla="*/ 37288 w 126144"/>
                  <a:gd name="connsiteY13" fmla="*/ 16000 h 124088"/>
                  <a:gd name="connsiteX14" fmla="*/ 53707 w 126144"/>
                  <a:gd name="connsiteY14" fmla="*/ 11309 h 124088"/>
                  <a:gd name="connsiteX15" fmla="*/ 63089 w 126144"/>
                  <a:gd name="connsiteY15" fmla="*/ 4272 h 124088"/>
                  <a:gd name="connsiteX16" fmla="*/ 93582 w 126144"/>
                  <a:gd name="connsiteY16" fmla="*/ 16000 h 124088"/>
                  <a:gd name="connsiteX17" fmla="*/ 93582 w 126144"/>
                  <a:gd name="connsiteY17" fmla="*/ 27728 h 124088"/>
                  <a:gd name="connsiteX18" fmla="*/ 102965 w 126144"/>
                  <a:gd name="connsiteY18" fmla="*/ 41802 h 124088"/>
                  <a:gd name="connsiteX19" fmla="*/ 114693 w 126144"/>
                  <a:gd name="connsiteY19" fmla="*/ 48839 h 124088"/>
                  <a:gd name="connsiteX20" fmla="*/ 114693 w 126144"/>
                  <a:gd name="connsiteY20" fmla="*/ 79332 h 12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6144" h="124088">
                    <a:moveTo>
                      <a:pt x="114693" y="79332"/>
                    </a:moveTo>
                    <a:lnTo>
                      <a:pt x="102965" y="84023"/>
                    </a:lnTo>
                    <a:cubicBezTo>
                      <a:pt x="98273" y="86368"/>
                      <a:pt x="93582" y="91060"/>
                      <a:pt x="91237" y="98096"/>
                    </a:cubicBezTo>
                    <a:lnTo>
                      <a:pt x="88891" y="109825"/>
                    </a:lnTo>
                    <a:cubicBezTo>
                      <a:pt x="86545" y="123898"/>
                      <a:pt x="67781" y="128589"/>
                      <a:pt x="56053" y="119207"/>
                    </a:cubicBezTo>
                    <a:lnTo>
                      <a:pt x="49016" y="109825"/>
                    </a:lnTo>
                    <a:cubicBezTo>
                      <a:pt x="44324" y="105133"/>
                      <a:pt x="39633" y="102788"/>
                      <a:pt x="32596" y="102788"/>
                    </a:cubicBezTo>
                    <a:lnTo>
                      <a:pt x="20868" y="105133"/>
                    </a:lnTo>
                    <a:cubicBezTo>
                      <a:pt x="6795" y="107479"/>
                      <a:pt x="-4933" y="91060"/>
                      <a:pt x="2103" y="76986"/>
                    </a:cubicBezTo>
                    <a:lnTo>
                      <a:pt x="9140" y="67604"/>
                    </a:lnTo>
                    <a:cubicBezTo>
                      <a:pt x="11486" y="62912"/>
                      <a:pt x="13831" y="55876"/>
                      <a:pt x="9140" y="51184"/>
                    </a:cubicBezTo>
                    <a:lnTo>
                      <a:pt x="4449" y="39456"/>
                    </a:lnTo>
                    <a:cubicBezTo>
                      <a:pt x="-2588" y="25383"/>
                      <a:pt x="11486" y="11309"/>
                      <a:pt x="25560" y="13655"/>
                    </a:cubicBezTo>
                    <a:lnTo>
                      <a:pt x="37288" y="16000"/>
                    </a:lnTo>
                    <a:cubicBezTo>
                      <a:pt x="44324" y="18346"/>
                      <a:pt x="49016" y="16000"/>
                      <a:pt x="53707" y="11309"/>
                    </a:cubicBezTo>
                    <a:lnTo>
                      <a:pt x="63089" y="4272"/>
                    </a:lnTo>
                    <a:cubicBezTo>
                      <a:pt x="74817" y="-5110"/>
                      <a:pt x="93582" y="1927"/>
                      <a:pt x="93582" y="16000"/>
                    </a:cubicBezTo>
                    <a:lnTo>
                      <a:pt x="93582" y="27728"/>
                    </a:lnTo>
                    <a:cubicBezTo>
                      <a:pt x="93582" y="34765"/>
                      <a:pt x="98273" y="39456"/>
                      <a:pt x="102965" y="41802"/>
                    </a:cubicBezTo>
                    <a:lnTo>
                      <a:pt x="114693" y="48839"/>
                    </a:lnTo>
                    <a:cubicBezTo>
                      <a:pt x="131112" y="55876"/>
                      <a:pt x="128766" y="74640"/>
                      <a:pt x="114693" y="79332"/>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8" name="任意多边形: 形状 87">
                <a:extLst>
                  <a:ext uri="{FF2B5EF4-FFF2-40B4-BE49-F238E27FC236}">
                    <a16:creationId xmlns:a16="http://schemas.microsoft.com/office/drawing/2014/main" id="{F68330C4-296E-4E80-9250-5C280612ECB5}"/>
                  </a:ext>
                </a:extLst>
              </p:cNvPr>
              <p:cNvSpPr/>
              <p:nvPr/>
            </p:nvSpPr>
            <p:spPr>
              <a:xfrm>
                <a:off x="3680156" y="3928138"/>
                <a:ext cx="157556" cy="156437"/>
              </a:xfrm>
              <a:custGeom>
                <a:avLst/>
                <a:gdLst>
                  <a:gd name="connsiteX0" fmla="*/ 146352 w 157556"/>
                  <a:gd name="connsiteY0" fmla="*/ 92625 h 156437"/>
                  <a:gd name="connsiteX1" fmla="*/ 132278 w 157556"/>
                  <a:gd name="connsiteY1" fmla="*/ 99662 h 156437"/>
                  <a:gd name="connsiteX2" fmla="*/ 120550 w 157556"/>
                  <a:gd name="connsiteY2" fmla="*/ 118427 h 156437"/>
                  <a:gd name="connsiteX3" fmla="*/ 118205 w 157556"/>
                  <a:gd name="connsiteY3" fmla="*/ 134846 h 156437"/>
                  <a:gd name="connsiteX4" fmla="*/ 78329 w 157556"/>
                  <a:gd name="connsiteY4" fmla="*/ 151265 h 156437"/>
                  <a:gd name="connsiteX5" fmla="*/ 66601 w 157556"/>
                  <a:gd name="connsiteY5" fmla="*/ 141883 h 156437"/>
                  <a:gd name="connsiteX6" fmla="*/ 45491 w 157556"/>
                  <a:gd name="connsiteY6" fmla="*/ 137192 h 156437"/>
                  <a:gd name="connsiteX7" fmla="*/ 31417 w 157556"/>
                  <a:gd name="connsiteY7" fmla="*/ 141883 h 156437"/>
                  <a:gd name="connsiteX8" fmla="*/ 5615 w 157556"/>
                  <a:gd name="connsiteY8" fmla="*/ 109044 h 156437"/>
                  <a:gd name="connsiteX9" fmla="*/ 12652 w 157556"/>
                  <a:gd name="connsiteY9" fmla="*/ 94971 h 156437"/>
                  <a:gd name="connsiteX10" fmla="*/ 10307 w 157556"/>
                  <a:gd name="connsiteY10" fmla="*/ 73860 h 156437"/>
                  <a:gd name="connsiteX11" fmla="*/ 3270 w 157556"/>
                  <a:gd name="connsiteY11" fmla="*/ 59787 h 156437"/>
                  <a:gd name="connsiteX12" fmla="*/ 26726 w 157556"/>
                  <a:gd name="connsiteY12" fmla="*/ 24602 h 156437"/>
                  <a:gd name="connsiteX13" fmla="*/ 43145 w 157556"/>
                  <a:gd name="connsiteY13" fmla="*/ 26948 h 156437"/>
                  <a:gd name="connsiteX14" fmla="*/ 64256 w 157556"/>
                  <a:gd name="connsiteY14" fmla="*/ 19911 h 156437"/>
                  <a:gd name="connsiteX15" fmla="*/ 73638 w 157556"/>
                  <a:gd name="connsiteY15" fmla="*/ 8183 h 156437"/>
                  <a:gd name="connsiteX16" fmla="*/ 113514 w 157556"/>
                  <a:gd name="connsiteY16" fmla="*/ 17565 h 156437"/>
                  <a:gd name="connsiteX17" fmla="*/ 115859 w 157556"/>
                  <a:gd name="connsiteY17" fmla="*/ 31639 h 156437"/>
                  <a:gd name="connsiteX18" fmla="*/ 129933 w 157556"/>
                  <a:gd name="connsiteY18" fmla="*/ 48058 h 156437"/>
                  <a:gd name="connsiteX19" fmla="*/ 144006 w 157556"/>
                  <a:gd name="connsiteY19" fmla="*/ 55095 h 156437"/>
                  <a:gd name="connsiteX20" fmla="*/ 146352 w 157556"/>
                  <a:gd name="connsiteY20" fmla="*/ 92625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7556" h="156437">
                    <a:moveTo>
                      <a:pt x="146352" y="92625"/>
                    </a:moveTo>
                    <a:lnTo>
                      <a:pt x="132278" y="99662"/>
                    </a:lnTo>
                    <a:cubicBezTo>
                      <a:pt x="125242" y="104353"/>
                      <a:pt x="120550" y="111390"/>
                      <a:pt x="120550" y="118427"/>
                    </a:cubicBezTo>
                    <a:lnTo>
                      <a:pt x="118205" y="134846"/>
                    </a:lnTo>
                    <a:cubicBezTo>
                      <a:pt x="115859" y="153611"/>
                      <a:pt x="94749" y="162993"/>
                      <a:pt x="78329" y="151265"/>
                    </a:cubicBezTo>
                    <a:lnTo>
                      <a:pt x="66601" y="141883"/>
                    </a:lnTo>
                    <a:cubicBezTo>
                      <a:pt x="61910" y="137192"/>
                      <a:pt x="52528" y="134846"/>
                      <a:pt x="45491" y="137192"/>
                    </a:cubicBezTo>
                    <a:lnTo>
                      <a:pt x="31417" y="141883"/>
                    </a:lnTo>
                    <a:cubicBezTo>
                      <a:pt x="12652" y="146574"/>
                      <a:pt x="-3767" y="127809"/>
                      <a:pt x="5615" y="109044"/>
                    </a:cubicBezTo>
                    <a:lnTo>
                      <a:pt x="12652" y="94971"/>
                    </a:lnTo>
                    <a:cubicBezTo>
                      <a:pt x="14998" y="87934"/>
                      <a:pt x="14998" y="80897"/>
                      <a:pt x="10307" y="73860"/>
                    </a:cubicBezTo>
                    <a:lnTo>
                      <a:pt x="3270" y="59787"/>
                    </a:lnTo>
                    <a:cubicBezTo>
                      <a:pt x="-6113" y="43367"/>
                      <a:pt x="5615" y="22257"/>
                      <a:pt x="26726" y="24602"/>
                    </a:cubicBezTo>
                    <a:lnTo>
                      <a:pt x="43145" y="26948"/>
                    </a:lnTo>
                    <a:cubicBezTo>
                      <a:pt x="50182" y="26948"/>
                      <a:pt x="57219" y="24602"/>
                      <a:pt x="64256" y="19911"/>
                    </a:cubicBezTo>
                    <a:lnTo>
                      <a:pt x="73638" y="8183"/>
                    </a:lnTo>
                    <a:cubicBezTo>
                      <a:pt x="85366" y="-5891"/>
                      <a:pt x="111168" y="-1199"/>
                      <a:pt x="113514" y="17565"/>
                    </a:cubicBezTo>
                    <a:lnTo>
                      <a:pt x="115859" y="31639"/>
                    </a:lnTo>
                    <a:cubicBezTo>
                      <a:pt x="118205" y="38676"/>
                      <a:pt x="122896" y="45713"/>
                      <a:pt x="129933" y="48058"/>
                    </a:cubicBezTo>
                    <a:lnTo>
                      <a:pt x="144006" y="55095"/>
                    </a:lnTo>
                    <a:cubicBezTo>
                      <a:pt x="160426" y="59787"/>
                      <a:pt x="162771" y="83243"/>
                      <a:pt x="146352" y="92625"/>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9" name="任意多边形: 形状 88">
                <a:extLst>
                  <a:ext uri="{FF2B5EF4-FFF2-40B4-BE49-F238E27FC236}">
                    <a16:creationId xmlns:a16="http://schemas.microsoft.com/office/drawing/2014/main" id="{7655EFBF-BA4E-4321-9749-6C53CF20B379}"/>
                  </a:ext>
                </a:extLst>
              </p:cNvPr>
              <p:cNvSpPr/>
              <p:nvPr/>
            </p:nvSpPr>
            <p:spPr>
              <a:xfrm>
                <a:off x="3733417" y="3512469"/>
                <a:ext cx="292593" cy="294075"/>
              </a:xfrm>
              <a:custGeom>
                <a:avLst/>
                <a:gdLst>
                  <a:gd name="connsiteX0" fmla="*/ 271357 w 292593"/>
                  <a:gd name="connsiteY0" fmla="*/ 179909 h 294075"/>
                  <a:gd name="connsiteX1" fmla="*/ 245556 w 292593"/>
                  <a:gd name="connsiteY1" fmla="*/ 193982 h 294075"/>
                  <a:gd name="connsiteX2" fmla="*/ 224445 w 292593"/>
                  <a:gd name="connsiteY2" fmla="*/ 226821 h 294075"/>
                  <a:gd name="connsiteX3" fmla="*/ 222100 w 292593"/>
                  <a:gd name="connsiteY3" fmla="*/ 254968 h 294075"/>
                  <a:gd name="connsiteX4" fmla="*/ 149386 w 292593"/>
                  <a:gd name="connsiteY4" fmla="*/ 283116 h 294075"/>
                  <a:gd name="connsiteX5" fmla="*/ 128275 w 292593"/>
                  <a:gd name="connsiteY5" fmla="*/ 264351 h 294075"/>
                  <a:gd name="connsiteX6" fmla="*/ 88400 w 292593"/>
                  <a:gd name="connsiteY6" fmla="*/ 254968 h 294075"/>
                  <a:gd name="connsiteX7" fmla="*/ 60253 w 292593"/>
                  <a:gd name="connsiteY7" fmla="*/ 262005 h 294075"/>
                  <a:gd name="connsiteX8" fmla="*/ 10995 w 292593"/>
                  <a:gd name="connsiteY8" fmla="*/ 203365 h 294075"/>
                  <a:gd name="connsiteX9" fmla="*/ 22723 w 292593"/>
                  <a:gd name="connsiteY9" fmla="*/ 177563 h 294075"/>
                  <a:gd name="connsiteX10" fmla="*/ 20377 w 292593"/>
                  <a:gd name="connsiteY10" fmla="*/ 137688 h 294075"/>
                  <a:gd name="connsiteX11" fmla="*/ 6303 w 292593"/>
                  <a:gd name="connsiteY11" fmla="*/ 114231 h 294075"/>
                  <a:gd name="connsiteX12" fmla="*/ 48524 w 292593"/>
                  <a:gd name="connsiteY12" fmla="*/ 48555 h 294075"/>
                  <a:gd name="connsiteX13" fmla="*/ 76672 w 292593"/>
                  <a:gd name="connsiteY13" fmla="*/ 50900 h 294075"/>
                  <a:gd name="connsiteX14" fmla="*/ 114201 w 292593"/>
                  <a:gd name="connsiteY14" fmla="*/ 36827 h 294075"/>
                  <a:gd name="connsiteX15" fmla="*/ 132966 w 292593"/>
                  <a:gd name="connsiteY15" fmla="*/ 15716 h 294075"/>
                  <a:gd name="connsiteX16" fmla="*/ 208026 w 292593"/>
                  <a:gd name="connsiteY16" fmla="*/ 34481 h 294075"/>
                  <a:gd name="connsiteX17" fmla="*/ 212717 w 292593"/>
                  <a:gd name="connsiteY17" fmla="*/ 62628 h 294075"/>
                  <a:gd name="connsiteX18" fmla="*/ 238519 w 292593"/>
                  <a:gd name="connsiteY18" fmla="*/ 93121 h 294075"/>
                  <a:gd name="connsiteX19" fmla="*/ 264320 w 292593"/>
                  <a:gd name="connsiteY19" fmla="*/ 104849 h 294075"/>
                  <a:gd name="connsiteX20" fmla="*/ 271357 w 292593"/>
                  <a:gd name="connsiteY20" fmla="*/ 179909 h 29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2593" h="294075">
                    <a:moveTo>
                      <a:pt x="271357" y="179909"/>
                    </a:moveTo>
                    <a:lnTo>
                      <a:pt x="245556" y="193982"/>
                    </a:lnTo>
                    <a:cubicBezTo>
                      <a:pt x="233828" y="201019"/>
                      <a:pt x="224445" y="212747"/>
                      <a:pt x="224445" y="226821"/>
                    </a:cubicBezTo>
                    <a:lnTo>
                      <a:pt x="222100" y="254968"/>
                    </a:lnTo>
                    <a:cubicBezTo>
                      <a:pt x="219754" y="290152"/>
                      <a:pt x="177533" y="306572"/>
                      <a:pt x="149386" y="283116"/>
                    </a:cubicBezTo>
                    <a:lnTo>
                      <a:pt x="128275" y="264351"/>
                    </a:lnTo>
                    <a:cubicBezTo>
                      <a:pt x="118893" y="254968"/>
                      <a:pt x="102473" y="250277"/>
                      <a:pt x="88400" y="254968"/>
                    </a:cubicBezTo>
                    <a:lnTo>
                      <a:pt x="60253" y="262005"/>
                    </a:lnTo>
                    <a:cubicBezTo>
                      <a:pt x="25068" y="271388"/>
                      <a:pt x="-3079" y="233858"/>
                      <a:pt x="10995" y="203365"/>
                    </a:cubicBezTo>
                    <a:lnTo>
                      <a:pt x="22723" y="177563"/>
                    </a:lnTo>
                    <a:cubicBezTo>
                      <a:pt x="27414" y="163489"/>
                      <a:pt x="27414" y="149416"/>
                      <a:pt x="20377" y="137688"/>
                    </a:cubicBezTo>
                    <a:lnTo>
                      <a:pt x="6303" y="114231"/>
                    </a:lnTo>
                    <a:cubicBezTo>
                      <a:pt x="-12461" y="83739"/>
                      <a:pt x="13340" y="43863"/>
                      <a:pt x="48524" y="48555"/>
                    </a:cubicBezTo>
                    <a:lnTo>
                      <a:pt x="76672" y="50900"/>
                    </a:lnTo>
                    <a:cubicBezTo>
                      <a:pt x="90745" y="53246"/>
                      <a:pt x="104819" y="46209"/>
                      <a:pt x="114201" y="36827"/>
                    </a:cubicBezTo>
                    <a:lnTo>
                      <a:pt x="132966" y="15716"/>
                    </a:lnTo>
                    <a:cubicBezTo>
                      <a:pt x="156422" y="-12431"/>
                      <a:pt x="200989" y="-703"/>
                      <a:pt x="208026" y="34481"/>
                    </a:cubicBezTo>
                    <a:lnTo>
                      <a:pt x="212717" y="62628"/>
                    </a:lnTo>
                    <a:cubicBezTo>
                      <a:pt x="215063" y="76702"/>
                      <a:pt x="224445" y="88430"/>
                      <a:pt x="238519" y="93121"/>
                    </a:cubicBezTo>
                    <a:lnTo>
                      <a:pt x="264320" y="104849"/>
                    </a:lnTo>
                    <a:cubicBezTo>
                      <a:pt x="299505" y="116577"/>
                      <a:pt x="301850" y="163489"/>
                      <a:pt x="271357" y="17990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0" name="任意多边形: 形状 89">
                <a:extLst>
                  <a:ext uri="{FF2B5EF4-FFF2-40B4-BE49-F238E27FC236}">
                    <a16:creationId xmlns:a16="http://schemas.microsoft.com/office/drawing/2014/main" id="{DF235D9B-C0C4-4849-B206-2EBD8AFF8451}"/>
                  </a:ext>
                </a:extLst>
              </p:cNvPr>
              <p:cNvSpPr/>
              <p:nvPr/>
            </p:nvSpPr>
            <p:spPr>
              <a:xfrm>
                <a:off x="4573755" y="1394594"/>
                <a:ext cx="257883" cy="261922"/>
              </a:xfrm>
              <a:custGeom>
                <a:avLst/>
                <a:gdLst>
                  <a:gd name="connsiteX0" fmla="*/ 237909 w 257883"/>
                  <a:gd name="connsiteY0" fmla="*/ 158587 h 261922"/>
                  <a:gd name="connsiteX1" fmla="*/ 216799 w 257883"/>
                  <a:gd name="connsiteY1" fmla="*/ 170315 h 261922"/>
                  <a:gd name="connsiteX2" fmla="*/ 198034 w 257883"/>
                  <a:gd name="connsiteY2" fmla="*/ 200808 h 261922"/>
                  <a:gd name="connsiteX3" fmla="*/ 195688 w 257883"/>
                  <a:gd name="connsiteY3" fmla="*/ 226609 h 261922"/>
                  <a:gd name="connsiteX4" fmla="*/ 132357 w 257883"/>
                  <a:gd name="connsiteY4" fmla="*/ 252411 h 261922"/>
                  <a:gd name="connsiteX5" fmla="*/ 113592 w 257883"/>
                  <a:gd name="connsiteY5" fmla="*/ 235992 h 261922"/>
                  <a:gd name="connsiteX6" fmla="*/ 78408 w 257883"/>
                  <a:gd name="connsiteY6" fmla="*/ 226609 h 261922"/>
                  <a:gd name="connsiteX7" fmla="*/ 54952 w 257883"/>
                  <a:gd name="connsiteY7" fmla="*/ 231300 h 261922"/>
                  <a:gd name="connsiteX8" fmla="*/ 12731 w 257883"/>
                  <a:gd name="connsiteY8" fmla="*/ 179697 h 261922"/>
                  <a:gd name="connsiteX9" fmla="*/ 22113 w 257883"/>
                  <a:gd name="connsiteY9" fmla="*/ 156241 h 261922"/>
                  <a:gd name="connsiteX10" fmla="*/ 19767 w 257883"/>
                  <a:gd name="connsiteY10" fmla="*/ 121057 h 261922"/>
                  <a:gd name="connsiteX11" fmla="*/ 5694 w 257883"/>
                  <a:gd name="connsiteY11" fmla="*/ 99946 h 261922"/>
                  <a:gd name="connsiteX12" fmla="*/ 43224 w 257883"/>
                  <a:gd name="connsiteY12" fmla="*/ 43652 h 261922"/>
                  <a:gd name="connsiteX13" fmla="*/ 69025 w 257883"/>
                  <a:gd name="connsiteY13" fmla="*/ 45997 h 261922"/>
                  <a:gd name="connsiteX14" fmla="*/ 101864 w 257883"/>
                  <a:gd name="connsiteY14" fmla="*/ 31924 h 261922"/>
                  <a:gd name="connsiteX15" fmla="*/ 118283 w 257883"/>
                  <a:gd name="connsiteY15" fmla="*/ 13159 h 261922"/>
                  <a:gd name="connsiteX16" fmla="*/ 183960 w 257883"/>
                  <a:gd name="connsiteY16" fmla="*/ 29578 h 261922"/>
                  <a:gd name="connsiteX17" fmla="*/ 188651 w 257883"/>
                  <a:gd name="connsiteY17" fmla="*/ 53034 h 261922"/>
                  <a:gd name="connsiteX18" fmla="*/ 212107 w 257883"/>
                  <a:gd name="connsiteY18" fmla="*/ 81181 h 261922"/>
                  <a:gd name="connsiteX19" fmla="*/ 235563 w 257883"/>
                  <a:gd name="connsiteY19" fmla="*/ 90564 h 261922"/>
                  <a:gd name="connsiteX20" fmla="*/ 237909 w 257883"/>
                  <a:gd name="connsiteY20" fmla="*/ 158587 h 26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7883" h="261922">
                    <a:moveTo>
                      <a:pt x="237909" y="158587"/>
                    </a:moveTo>
                    <a:lnTo>
                      <a:pt x="216799" y="170315"/>
                    </a:lnTo>
                    <a:cubicBezTo>
                      <a:pt x="205070" y="177352"/>
                      <a:pt x="198034" y="186734"/>
                      <a:pt x="198034" y="200808"/>
                    </a:cubicBezTo>
                    <a:lnTo>
                      <a:pt x="195688" y="226609"/>
                    </a:lnTo>
                    <a:cubicBezTo>
                      <a:pt x="193342" y="257102"/>
                      <a:pt x="155813" y="273522"/>
                      <a:pt x="132357" y="252411"/>
                    </a:cubicBezTo>
                    <a:lnTo>
                      <a:pt x="113592" y="235992"/>
                    </a:lnTo>
                    <a:cubicBezTo>
                      <a:pt x="104210" y="226609"/>
                      <a:pt x="92481" y="224264"/>
                      <a:pt x="78408" y="226609"/>
                    </a:cubicBezTo>
                    <a:lnTo>
                      <a:pt x="54952" y="231300"/>
                    </a:lnTo>
                    <a:cubicBezTo>
                      <a:pt x="24459" y="238337"/>
                      <a:pt x="-1343" y="207844"/>
                      <a:pt x="12731" y="179697"/>
                    </a:cubicBezTo>
                    <a:lnTo>
                      <a:pt x="22113" y="156241"/>
                    </a:lnTo>
                    <a:cubicBezTo>
                      <a:pt x="26804" y="144513"/>
                      <a:pt x="26804" y="132785"/>
                      <a:pt x="19767" y="121057"/>
                    </a:cubicBezTo>
                    <a:lnTo>
                      <a:pt x="5694" y="99946"/>
                    </a:lnTo>
                    <a:cubicBezTo>
                      <a:pt x="-10726" y="74145"/>
                      <a:pt x="10385" y="38961"/>
                      <a:pt x="43224" y="43652"/>
                    </a:cubicBezTo>
                    <a:lnTo>
                      <a:pt x="69025" y="45997"/>
                    </a:lnTo>
                    <a:cubicBezTo>
                      <a:pt x="80753" y="48343"/>
                      <a:pt x="94827" y="43652"/>
                      <a:pt x="101864" y="31924"/>
                    </a:cubicBezTo>
                    <a:lnTo>
                      <a:pt x="118283" y="13159"/>
                    </a:lnTo>
                    <a:cubicBezTo>
                      <a:pt x="139394" y="-10297"/>
                      <a:pt x="176923" y="-915"/>
                      <a:pt x="183960" y="29578"/>
                    </a:cubicBezTo>
                    <a:lnTo>
                      <a:pt x="188651" y="53034"/>
                    </a:lnTo>
                    <a:cubicBezTo>
                      <a:pt x="190997" y="64762"/>
                      <a:pt x="200379" y="76490"/>
                      <a:pt x="212107" y="81181"/>
                    </a:cubicBezTo>
                    <a:lnTo>
                      <a:pt x="235563" y="90564"/>
                    </a:lnTo>
                    <a:cubicBezTo>
                      <a:pt x="263711" y="102292"/>
                      <a:pt x="266056" y="142167"/>
                      <a:pt x="237909" y="15858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1" name="任意多边形: 形状 90">
                <a:extLst>
                  <a:ext uri="{FF2B5EF4-FFF2-40B4-BE49-F238E27FC236}">
                    <a16:creationId xmlns:a16="http://schemas.microsoft.com/office/drawing/2014/main" id="{1DF87471-A11F-43E3-8F96-B0B8DF66326D}"/>
                  </a:ext>
                </a:extLst>
              </p:cNvPr>
              <p:cNvSpPr/>
              <p:nvPr/>
            </p:nvSpPr>
            <p:spPr>
              <a:xfrm>
                <a:off x="4501743" y="-756975"/>
                <a:ext cx="99776" cy="100670"/>
              </a:xfrm>
              <a:custGeom>
                <a:avLst/>
                <a:gdLst>
                  <a:gd name="connsiteX0" fmla="*/ 96470 w 99776"/>
                  <a:gd name="connsiteY0" fmla="*/ 53680 h 100670"/>
                  <a:gd name="connsiteX1" fmla="*/ 89433 w 99776"/>
                  <a:gd name="connsiteY1" fmla="*/ 60717 h 100670"/>
                  <a:gd name="connsiteX2" fmla="*/ 87088 w 99776"/>
                  <a:gd name="connsiteY2" fmla="*/ 72445 h 100670"/>
                  <a:gd name="connsiteX3" fmla="*/ 89433 w 99776"/>
                  <a:gd name="connsiteY3" fmla="*/ 81828 h 100670"/>
                  <a:gd name="connsiteX4" fmla="*/ 68323 w 99776"/>
                  <a:gd name="connsiteY4" fmla="*/ 98247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3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0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7 h 100670"/>
                  <a:gd name="connsiteX19" fmla="*/ 87088 w 99776"/>
                  <a:gd name="connsiteY19" fmla="*/ 23187 h 100670"/>
                  <a:gd name="connsiteX20" fmla="*/ 96470 w 99776"/>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3680"/>
                    </a:moveTo>
                    <a:lnTo>
                      <a:pt x="89433" y="60717"/>
                    </a:lnTo>
                    <a:cubicBezTo>
                      <a:pt x="87088" y="63063"/>
                      <a:pt x="84742" y="70100"/>
                      <a:pt x="87088"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0"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8" y="23187"/>
                    </a:lnTo>
                    <a:cubicBezTo>
                      <a:pt x="98816" y="30224"/>
                      <a:pt x="103507"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 name="任意多边形: 形状 91">
                <a:extLst>
                  <a:ext uri="{FF2B5EF4-FFF2-40B4-BE49-F238E27FC236}">
                    <a16:creationId xmlns:a16="http://schemas.microsoft.com/office/drawing/2014/main" id="{C1F1DC42-55F7-40FD-A720-D29F78306C7E}"/>
                  </a:ext>
                </a:extLst>
              </p:cNvPr>
              <p:cNvSpPr/>
              <p:nvPr/>
            </p:nvSpPr>
            <p:spPr>
              <a:xfrm>
                <a:off x="4621369" y="1987387"/>
                <a:ext cx="99776" cy="100670"/>
              </a:xfrm>
              <a:custGeom>
                <a:avLst/>
                <a:gdLst>
                  <a:gd name="connsiteX0" fmla="*/ 96470 w 99776"/>
                  <a:gd name="connsiteY0" fmla="*/ 53680 h 100670"/>
                  <a:gd name="connsiteX1" fmla="*/ 89433 w 99776"/>
                  <a:gd name="connsiteY1" fmla="*/ 60717 h 100670"/>
                  <a:gd name="connsiteX2" fmla="*/ 87087 w 99776"/>
                  <a:gd name="connsiteY2" fmla="*/ 72445 h 100670"/>
                  <a:gd name="connsiteX3" fmla="*/ 89433 w 99776"/>
                  <a:gd name="connsiteY3" fmla="*/ 81828 h 100670"/>
                  <a:gd name="connsiteX4" fmla="*/ 68323 w 99776"/>
                  <a:gd name="connsiteY4" fmla="*/ 98247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4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1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7 h 100670"/>
                  <a:gd name="connsiteX19" fmla="*/ 87087 w 99776"/>
                  <a:gd name="connsiteY19" fmla="*/ 23187 h 100670"/>
                  <a:gd name="connsiteX20" fmla="*/ 96470 w 99776"/>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3680"/>
                    </a:moveTo>
                    <a:lnTo>
                      <a:pt x="89433" y="60717"/>
                    </a:lnTo>
                    <a:cubicBezTo>
                      <a:pt x="87087" y="63063"/>
                      <a:pt x="84742" y="70100"/>
                      <a:pt x="87087"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2"/>
                      <a:pt x="16719" y="84174"/>
                    </a:cubicBezTo>
                    <a:lnTo>
                      <a:pt x="16719" y="74791"/>
                    </a:lnTo>
                    <a:cubicBezTo>
                      <a:pt x="16719" y="70100"/>
                      <a:pt x="14374" y="65409"/>
                      <a:pt x="12028" y="63063"/>
                    </a:cubicBezTo>
                    <a:lnTo>
                      <a:pt x="4991" y="56026"/>
                    </a:lnTo>
                    <a:cubicBezTo>
                      <a:pt x="-4391" y="48989"/>
                      <a:pt x="300" y="32570"/>
                      <a:pt x="12028" y="30224"/>
                    </a:cubicBezTo>
                    <a:lnTo>
                      <a:pt x="21411"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7" y="23187"/>
                    </a:lnTo>
                    <a:cubicBezTo>
                      <a:pt x="98816" y="30224"/>
                      <a:pt x="103507"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3" name="任意多边形: 形状 92">
                <a:extLst>
                  <a:ext uri="{FF2B5EF4-FFF2-40B4-BE49-F238E27FC236}">
                    <a16:creationId xmlns:a16="http://schemas.microsoft.com/office/drawing/2014/main" id="{576AA3F0-1E93-4ACA-B1BC-399406679123}"/>
                  </a:ext>
                </a:extLst>
              </p:cNvPr>
              <p:cNvSpPr/>
              <p:nvPr/>
            </p:nvSpPr>
            <p:spPr>
              <a:xfrm>
                <a:off x="3934106" y="-939933"/>
                <a:ext cx="100817" cy="100670"/>
              </a:xfrm>
              <a:custGeom>
                <a:avLst/>
                <a:gdLst>
                  <a:gd name="connsiteX0" fmla="*/ 96470 w 100817"/>
                  <a:gd name="connsiteY0" fmla="*/ 53680 h 100670"/>
                  <a:gd name="connsiteX1" fmla="*/ 89433 w 100817"/>
                  <a:gd name="connsiteY1" fmla="*/ 60717 h 100670"/>
                  <a:gd name="connsiteX2" fmla="*/ 87088 w 100817"/>
                  <a:gd name="connsiteY2" fmla="*/ 72445 h 100670"/>
                  <a:gd name="connsiteX3" fmla="*/ 89433 w 100817"/>
                  <a:gd name="connsiteY3" fmla="*/ 81828 h 100670"/>
                  <a:gd name="connsiteX4" fmla="*/ 68323 w 100817"/>
                  <a:gd name="connsiteY4" fmla="*/ 98247 h 100670"/>
                  <a:gd name="connsiteX5" fmla="*/ 58940 w 100817"/>
                  <a:gd name="connsiteY5" fmla="*/ 93556 h 100670"/>
                  <a:gd name="connsiteX6" fmla="*/ 44867 w 100817"/>
                  <a:gd name="connsiteY6" fmla="*/ 93556 h 100670"/>
                  <a:gd name="connsiteX7" fmla="*/ 37830 w 100817"/>
                  <a:gd name="connsiteY7" fmla="*/ 98247 h 100670"/>
                  <a:gd name="connsiteX8" fmla="*/ 16719 w 100817"/>
                  <a:gd name="connsiteY8" fmla="*/ 84173 h 100670"/>
                  <a:gd name="connsiteX9" fmla="*/ 16719 w 100817"/>
                  <a:gd name="connsiteY9" fmla="*/ 74791 h 100670"/>
                  <a:gd name="connsiteX10" fmla="*/ 12028 w 100817"/>
                  <a:gd name="connsiteY10" fmla="*/ 63063 h 100670"/>
                  <a:gd name="connsiteX11" fmla="*/ 4991 w 100817"/>
                  <a:gd name="connsiteY11" fmla="*/ 56026 h 100670"/>
                  <a:gd name="connsiteX12" fmla="*/ 12028 w 100817"/>
                  <a:gd name="connsiteY12" fmla="*/ 30224 h 100670"/>
                  <a:gd name="connsiteX13" fmla="*/ 21411 w 100817"/>
                  <a:gd name="connsiteY13" fmla="*/ 27879 h 100670"/>
                  <a:gd name="connsiteX14" fmla="*/ 30793 w 100817"/>
                  <a:gd name="connsiteY14" fmla="*/ 18496 h 100670"/>
                  <a:gd name="connsiteX15" fmla="*/ 35484 w 100817"/>
                  <a:gd name="connsiteY15" fmla="*/ 9114 h 100670"/>
                  <a:gd name="connsiteX16" fmla="*/ 61286 w 100817"/>
                  <a:gd name="connsiteY16" fmla="*/ 6768 h 100670"/>
                  <a:gd name="connsiteX17" fmla="*/ 65977 w 100817"/>
                  <a:gd name="connsiteY17" fmla="*/ 16151 h 100670"/>
                  <a:gd name="connsiteX18" fmla="*/ 77705 w 100817"/>
                  <a:gd name="connsiteY18" fmla="*/ 23187 h 100670"/>
                  <a:gd name="connsiteX19" fmla="*/ 87088 w 100817"/>
                  <a:gd name="connsiteY19" fmla="*/ 23187 h 100670"/>
                  <a:gd name="connsiteX20" fmla="*/ 96470 w 100817"/>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817" h="100670">
                    <a:moveTo>
                      <a:pt x="96470" y="53680"/>
                    </a:moveTo>
                    <a:lnTo>
                      <a:pt x="89433" y="60717"/>
                    </a:lnTo>
                    <a:cubicBezTo>
                      <a:pt x="87088" y="63063"/>
                      <a:pt x="84742" y="70100"/>
                      <a:pt x="87088"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1"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8" y="23187"/>
                    </a:lnTo>
                    <a:cubicBezTo>
                      <a:pt x="98816" y="30224"/>
                      <a:pt x="105852"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4" name="任意多边形: 形状 93">
                <a:extLst>
                  <a:ext uri="{FF2B5EF4-FFF2-40B4-BE49-F238E27FC236}">
                    <a16:creationId xmlns:a16="http://schemas.microsoft.com/office/drawing/2014/main" id="{485B5A1C-3AC2-4D1E-ACF8-22FAAED82BE7}"/>
                  </a:ext>
                </a:extLst>
              </p:cNvPr>
              <p:cNvSpPr/>
              <p:nvPr/>
            </p:nvSpPr>
            <p:spPr>
              <a:xfrm>
                <a:off x="4218467" y="-318196"/>
                <a:ext cx="125247" cy="124088"/>
              </a:xfrm>
              <a:custGeom>
                <a:avLst/>
                <a:gdLst>
                  <a:gd name="connsiteX0" fmla="*/ 114692 w 125247"/>
                  <a:gd name="connsiteY0" fmla="*/ 79332 h 124088"/>
                  <a:gd name="connsiteX1" fmla="*/ 102964 w 125247"/>
                  <a:gd name="connsiteY1" fmla="*/ 84023 h 124088"/>
                  <a:gd name="connsiteX2" fmla="*/ 91236 w 125247"/>
                  <a:gd name="connsiteY2" fmla="*/ 98097 h 124088"/>
                  <a:gd name="connsiteX3" fmla="*/ 88891 w 125247"/>
                  <a:gd name="connsiteY3" fmla="*/ 109825 h 124088"/>
                  <a:gd name="connsiteX4" fmla="*/ 56052 w 125247"/>
                  <a:gd name="connsiteY4" fmla="*/ 119207 h 124088"/>
                  <a:gd name="connsiteX5" fmla="*/ 49016 w 125247"/>
                  <a:gd name="connsiteY5" fmla="*/ 109825 h 124088"/>
                  <a:gd name="connsiteX6" fmla="*/ 32596 w 125247"/>
                  <a:gd name="connsiteY6" fmla="*/ 102788 h 124088"/>
                  <a:gd name="connsiteX7" fmla="*/ 20868 w 125247"/>
                  <a:gd name="connsiteY7" fmla="*/ 105133 h 124088"/>
                  <a:gd name="connsiteX8" fmla="*/ 2103 w 125247"/>
                  <a:gd name="connsiteY8" fmla="*/ 76986 h 124088"/>
                  <a:gd name="connsiteX9" fmla="*/ 9140 w 125247"/>
                  <a:gd name="connsiteY9" fmla="*/ 67604 h 124088"/>
                  <a:gd name="connsiteX10" fmla="*/ 9140 w 125247"/>
                  <a:gd name="connsiteY10" fmla="*/ 51184 h 124088"/>
                  <a:gd name="connsiteX11" fmla="*/ 4449 w 125247"/>
                  <a:gd name="connsiteY11" fmla="*/ 39456 h 124088"/>
                  <a:gd name="connsiteX12" fmla="*/ 25560 w 125247"/>
                  <a:gd name="connsiteY12" fmla="*/ 13655 h 124088"/>
                  <a:gd name="connsiteX13" fmla="*/ 37288 w 125247"/>
                  <a:gd name="connsiteY13" fmla="*/ 16000 h 124088"/>
                  <a:gd name="connsiteX14" fmla="*/ 53707 w 125247"/>
                  <a:gd name="connsiteY14" fmla="*/ 11309 h 124088"/>
                  <a:gd name="connsiteX15" fmla="*/ 63089 w 125247"/>
                  <a:gd name="connsiteY15" fmla="*/ 4272 h 124088"/>
                  <a:gd name="connsiteX16" fmla="*/ 93582 w 125247"/>
                  <a:gd name="connsiteY16" fmla="*/ 16000 h 124088"/>
                  <a:gd name="connsiteX17" fmla="*/ 93582 w 125247"/>
                  <a:gd name="connsiteY17" fmla="*/ 27728 h 124088"/>
                  <a:gd name="connsiteX18" fmla="*/ 102964 w 125247"/>
                  <a:gd name="connsiteY18" fmla="*/ 41802 h 124088"/>
                  <a:gd name="connsiteX19" fmla="*/ 114692 w 125247"/>
                  <a:gd name="connsiteY19" fmla="*/ 48839 h 124088"/>
                  <a:gd name="connsiteX20" fmla="*/ 114692 w 125247"/>
                  <a:gd name="connsiteY20" fmla="*/ 79332 h 12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5247" h="124088">
                    <a:moveTo>
                      <a:pt x="114692" y="79332"/>
                    </a:moveTo>
                    <a:lnTo>
                      <a:pt x="102964" y="84023"/>
                    </a:lnTo>
                    <a:cubicBezTo>
                      <a:pt x="98273" y="86368"/>
                      <a:pt x="93582" y="91060"/>
                      <a:pt x="91236" y="98097"/>
                    </a:cubicBezTo>
                    <a:lnTo>
                      <a:pt x="88891" y="109825"/>
                    </a:lnTo>
                    <a:cubicBezTo>
                      <a:pt x="86545" y="123898"/>
                      <a:pt x="67780" y="128589"/>
                      <a:pt x="56052" y="119207"/>
                    </a:cubicBezTo>
                    <a:lnTo>
                      <a:pt x="49016" y="109825"/>
                    </a:lnTo>
                    <a:cubicBezTo>
                      <a:pt x="44324" y="105133"/>
                      <a:pt x="39633" y="102788"/>
                      <a:pt x="32596" y="102788"/>
                    </a:cubicBezTo>
                    <a:lnTo>
                      <a:pt x="20868" y="105133"/>
                    </a:lnTo>
                    <a:cubicBezTo>
                      <a:pt x="6795" y="107479"/>
                      <a:pt x="-4933" y="91060"/>
                      <a:pt x="2103" y="76986"/>
                    </a:cubicBezTo>
                    <a:lnTo>
                      <a:pt x="9140" y="67604"/>
                    </a:lnTo>
                    <a:cubicBezTo>
                      <a:pt x="11486" y="62912"/>
                      <a:pt x="13831" y="55875"/>
                      <a:pt x="9140" y="51184"/>
                    </a:cubicBezTo>
                    <a:lnTo>
                      <a:pt x="4449" y="39456"/>
                    </a:lnTo>
                    <a:cubicBezTo>
                      <a:pt x="-2588" y="25383"/>
                      <a:pt x="11486" y="11309"/>
                      <a:pt x="25560" y="13655"/>
                    </a:cubicBezTo>
                    <a:lnTo>
                      <a:pt x="37288" y="16000"/>
                    </a:lnTo>
                    <a:cubicBezTo>
                      <a:pt x="44324" y="18346"/>
                      <a:pt x="49016" y="16000"/>
                      <a:pt x="53707" y="11309"/>
                    </a:cubicBezTo>
                    <a:lnTo>
                      <a:pt x="63089" y="4272"/>
                    </a:lnTo>
                    <a:cubicBezTo>
                      <a:pt x="74817" y="-5110"/>
                      <a:pt x="93582" y="1926"/>
                      <a:pt x="93582" y="16000"/>
                    </a:cubicBezTo>
                    <a:lnTo>
                      <a:pt x="93582" y="27728"/>
                    </a:lnTo>
                    <a:cubicBezTo>
                      <a:pt x="93582" y="34765"/>
                      <a:pt x="98273" y="39456"/>
                      <a:pt x="102964" y="41802"/>
                    </a:cubicBezTo>
                    <a:lnTo>
                      <a:pt x="114692" y="48839"/>
                    </a:lnTo>
                    <a:cubicBezTo>
                      <a:pt x="128766" y="53530"/>
                      <a:pt x="128766" y="72295"/>
                      <a:pt x="114692" y="79332"/>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5" name="任意多边形: 形状 94">
                <a:extLst>
                  <a:ext uri="{FF2B5EF4-FFF2-40B4-BE49-F238E27FC236}">
                    <a16:creationId xmlns:a16="http://schemas.microsoft.com/office/drawing/2014/main" id="{C0EBA9C6-7665-4C6D-85D2-98FE46FD1732}"/>
                  </a:ext>
                </a:extLst>
              </p:cNvPr>
              <p:cNvSpPr/>
              <p:nvPr/>
            </p:nvSpPr>
            <p:spPr>
              <a:xfrm>
                <a:off x="4298964" y="-1112332"/>
                <a:ext cx="258001" cy="259845"/>
              </a:xfrm>
              <a:custGeom>
                <a:avLst/>
                <a:gdLst>
                  <a:gd name="connsiteX0" fmla="*/ 240609 w 258001"/>
                  <a:gd name="connsiteY0" fmla="*/ 153366 h 259845"/>
                  <a:gd name="connsiteX1" fmla="*/ 219498 w 258001"/>
                  <a:gd name="connsiteY1" fmla="*/ 167439 h 259845"/>
                  <a:gd name="connsiteX2" fmla="*/ 200733 w 258001"/>
                  <a:gd name="connsiteY2" fmla="*/ 197932 h 259845"/>
                  <a:gd name="connsiteX3" fmla="*/ 198388 w 258001"/>
                  <a:gd name="connsiteY3" fmla="*/ 223734 h 259845"/>
                  <a:gd name="connsiteX4" fmla="*/ 135056 w 258001"/>
                  <a:gd name="connsiteY4" fmla="*/ 251881 h 259845"/>
                  <a:gd name="connsiteX5" fmla="*/ 116291 w 258001"/>
                  <a:gd name="connsiteY5" fmla="*/ 235462 h 259845"/>
                  <a:gd name="connsiteX6" fmla="*/ 81107 w 258001"/>
                  <a:gd name="connsiteY6" fmla="*/ 228425 h 259845"/>
                  <a:gd name="connsiteX7" fmla="*/ 57651 w 258001"/>
                  <a:gd name="connsiteY7" fmla="*/ 235462 h 259845"/>
                  <a:gd name="connsiteX8" fmla="*/ 13085 w 258001"/>
                  <a:gd name="connsiteY8" fmla="*/ 183859 h 259845"/>
                  <a:gd name="connsiteX9" fmla="*/ 22467 w 258001"/>
                  <a:gd name="connsiteY9" fmla="*/ 160402 h 259845"/>
                  <a:gd name="connsiteX10" fmla="*/ 20122 w 258001"/>
                  <a:gd name="connsiteY10" fmla="*/ 125218 h 259845"/>
                  <a:gd name="connsiteX11" fmla="*/ 6048 w 258001"/>
                  <a:gd name="connsiteY11" fmla="*/ 104108 h 259845"/>
                  <a:gd name="connsiteX12" fmla="*/ 41232 w 258001"/>
                  <a:gd name="connsiteY12" fmla="*/ 45468 h 259845"/>
                  <a:gd name="connsiteX13" fmla="*/ 67034 w 258001"/>
                  <a:gd name="connsiteY13" fmla="*/ 47813 h 259845"/>
                  <a:gd name="connsiteX14" fmla="*/ 99872 w 258001"/>
                  <a:gd name="connsiteY14" fmla="*/ 33739 h 259845"/>
                  <a:gd name="connsiteX15" fmla="*/ 116291 w 258001"/>
                  <a:gd name="connsiteY15" fmla="*/ 14975 h 259845"/>
                  <a:gd name="connsiteX16" fmla="*/ 184314 w 258001"/>
                  <a:gd name="connsiteY16" fmla="*/ 29048 h 259845"/>
                  <a:gd name="connsiteX17" fmla="*/ 191351 w 258001"/>
                  <a:gd name="connsiteY17" fmla="*/ 52504 h 259845"/>
                  <a:gd name="connsiteX18" fmla="*/ 214807 w 258001"/>
                  <a:gd name="connsiteY18" fmla="*/ 78306 h 259845"/>
                  <a:gd name="connsiteX19" fmla="*/ 238263 w 258001"/>
                  <a:gd name="connsiteY19" fmla="*/ 87689 h 259845"/>
                  <a:gd name="connsiteX20" fmla="*/ 240609 w 258001"/>
                  <a:gd name="connsiteY20" fmla="*/ 153366 h 25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8001" h="259845">
                    <a:moveTo>
                      <a:pt x="240609" y="153366"/>
                    </a:moveTo>
                    <a:lnTo>
                      <a:pt x="219498" y="167439"/>
                    </a:lnTo>
                    <a:cubicBezTo>
                      <a:pt x="207770" y="174476"/>
                      <a:pt x="203079" y="186204"/>
                      <a:pt x="200733" y="197932"/>
                    </a:cubicBezTo>
                    <a:lnTo>
                      <a:pt x="198388" y="223734"/>
                    </a:lnTo>
                    <a:cubicBezTo>
                      <a:pt x="196042" y="254227"/>
                      <a:pt x="158512" y="270646"/>
                      <a:pt x="135056" y="251881"/>
                    </a:cubicBezTo>
                    <a:lnTo>
                      <a:pt x="116291" y="235462"/>
                    </a:lnTo>
                    <a:cubicBezTo>
                      <a:pt x="106909" y="228425"/>
                      <a:pt x="92835" y="223734"/>
                      <a:pt x="81107" y="228425"/>
                    </a:cubicBezTo>
                    <a:lnTo>
                      <a:pt x="57651" y="235462"/>
                    </a:lnTo>
                    <a:cubicBezTo>
                      <a:pt x="27158" y="244844"/>
                      <a:pt x="1357" y="214351"/>
                      <a:pt x="13085" y="183859"/>
                    </a:cubicBezTo>
                    <a:lnTo>
                      <a:pt x="22467" y="160402"/>
                    </a:lnTo>
                    <a:cubicBezTo>
                      <a:pt x="27158" y="148674"/>
                      <a:pt x="27158" y="134601"/>
                      <a:pt x="20122" y="125218"/>
                    </a:cubicBezTo>
                    <a:lnTo>
                      <a:pt x="6048" y="104108"/>
                    </a:lnTo>
                    <a:cubicBezTo>
                      <a:pt x="-10371" y="78306"/>
                      <a:pt x="8394" y="43122"/>
                      <a:pt x="41232" y="45468"/>
                    </a:cubicBezTo>
                    <a:lnTo>
                      <a:pt x="67034" y="47813"/>
                    </a:lnTo>
                    <a:cubicBezTo>
                      <a:pt x="78762" y="47813"/>
                      <a:pt x="92835" y="43122"/>
                      <a:pt x="99872" y="33739"/>
                    </a:cubicBezTo>
                    <a:lnTo>
                      <a:pt x="116291" y="14975"/>
                    </a:lnTo>
                    <a:cubicBezTo>
                      <a:pt x="135056" y="-10827"/>
                      <a:pt x="174932" y="-1445"/>
                      <a:pt x="184314" y="29048"/>
                    </a:cubicBezTo>
                    <a:lnTo>
                      <a:pt x="191351" y="52504"/>
                    </a:lnTo>
                    <a:cubicBezTo>
                      <a:pt x="193697" y="64232"/>
                      <a:pt x="203079" y="73615"/>
                      <a:pt x="214807" y="78306"/>
                    </a:cubicBezTo>
                    <a:lnTo>
                      <a:pt x="238263" y="87689"/>
                    </a:lnTo>
                    <a:cubicBezTo>
                      <a:pt x="261719" y="94725"/>
                      <a:pt x="266411" y="136946"/>
                      <a:pt x="240609" y="153366"/>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3" name="图形 42">
              <a:extLst>
                <a:ext uri="{FF2B5EF4-FFF2-40B4-BE49-F238E27FC236}">
                  <a16:creationId xmlns:a16="http://schemas.microsoft.com/office/drawing/2014/main" id="{4AA4544A-FF9F-431F-B31B-6A18DA686D51}"/>
                </a:ext>
              </a:extLst>
            </p:cNvPr>
            <p:cNvGrpSpPr/>
            <p:nvPr/>
          </p:nvGrpSpPr>
          <p:grpSpPr>
            <a:xfrm rot="10800000">
              <a:off x="4292467" y="1343481"/>
              <a:ext cx="2128720" cy="2571448"/>
              <a:chOff x="2512548" y="2076248"/>
              <a:chExt cx="2128720" cy="2571448"/>
            </a:xfrm>
            <a:grpFill/>
          </p:grpSpPr>
          <p:sp>
            <p:nvSpPr>
              <p:cNvPr id="75" name="任意多边形: 形状 74">
                <a:extLst>
                  <a:ext uri="{FF2B5EF4-FFF2-40B4-BE49-F238E27FC236}">
                    <a16:creationId xmlns:a16="http://schemas.microsoft.com/office/drawing/2014/main" id="{2C69B79C-F257-42F1-8C1C-78AFCCF30297}"/>
                  </a:ext>
                </a:extLst>
              </p:cNvPr>
              <p:cNvSpPr/>
              <p:nvPr/>
            </p:nvSpPr>
            <p:spPr>
              <a:xfrm>
                <a:off x="3499812" y="4485189"/>
                <a:ext cx="154551" cy="162507"/>
              </a:xfrm>
              <a:custGeom>
                <a:avLst/>
                <a:gdLst>
                  <a:gd name="connsiteX0" fmla="*/ 150775 w 154551"/>
                  <a:gd name="connsiteY0" fmla="*/ 91483 h 162507"/>
                  <a:gd name="connsiteX1" fmla="*/ 141392 w 154551"/>
                  <a:gd name="connsiteY1" fmla="*/ 79755 h 162507"/>
                  <a:gd name="connsiteX2" fmla="*/ 139047 w 154551"/>
                  <a:gd name="connsiteY2" fmla="*/ 58645 h 162507"/>
                  <a:gd name="connsiteX3" fmla="*/ 143738 w 154551"/>
                  <a:gd name="connsiteY3" fmla="*/ 44571 h 162507"/>
                  <a:gd name="connsiteX4" fmla="*/ 115591 w 154551"/>
                  <a:gd name="connsiteY4" fmla="*/ 14078 h 162507"/>
                  <a:gd name="connsiteX5" fmla="*/ 101517 w 154551"/>
                  <a:gd name="connsiteY5" fmla="*/ 18769 h 162507"/>
                  <a:gd name="connsiteX6" fmla="*/ 80407 w 154551"/>
                  <a:gd name="connsiteY6" fmla="*/ 14078 h 162507"/>
                  <a:gd name="connsiteX7" fmla="*/ 68678 w 154551"/>
                  <a:gd name="connsiteY7" fmla="*/ 4696 h 162507"/>
                  <a:gd name="connsiteX8" fmla="*/ 31149 w 154551"/>
                  <a:gd name="connsiteY8" fmla="*/ 23461 h 162507"/>
                  <a:gd name="connsiteX9" fmla="*/ 31149 w 154551"/>
                  <a:gd name="connsiteY9" fmla="*/ 39880 h 162507"/>
                  <a:gd name="connsiteX10" fmla="*/ 21766 w 154551"/>
                  <a:gd name="connsiteY10" fmla="*/ 58645 h 162507"/>
                  <a:gd name="connsiteX11" fmla="*/ 10038 w 154551"/>
                  <a:gd name="connsiteY11" fmla="*/ 68027 h 162507"/>
                  <a:gd name="connsiteX12" fmla="*/ 17075 w 154551"/>
                  <a:gd name="connsiteY12" fmla="*/ 110248 h 162507"/>
                  <a:gd name="connsiteX13" fmla="*/ 31149 w 154551"/>
                  <a:gd name="connsiteY13" fmla="*/ 114939 h 162507"/>
                  <a:gd name="connsiteX14" fmla="*/ 45222 w 154551"/>
                  <a:gd name="connsiteY14" fmla="*/ 131359 h 162507"/>
                  <a:gd name="connsiteX15" fmla="*/ 49914 w 154551"/>
                  <a:gd name="connsiteY15" fmla="*/ 145432 h 162507"/>
                  <a:gd name="connsiteX16" fmla="*/ 92135 w 154551"/>
                  <a:gd name="connsiteY16" fmla="*/ 152469 h 162507"/>
                  <a:gd name="connsiteX17" fmla="*/ 101517 w 154551"/>
                  <a:gd name="connsiteY17" fmla="*/ 140741 h 162507"/>
                  <a:gd name="connsiteX18" fmla="*/ 120282 w 154551"/>
                  <a:gd name="connsiteY18" fmla="*/ 131359 h 162507"/>
                  <a:gd name="connsiteX19" fmla="*/ 136701 w 154551"/>
                  <a:gd name="connsiteY19" fmla="*/ 131359 h 162507"/>
                  <a:gd name="connsiteX20" fmla="*/ 150775 w 154551"/>
                  <a:gd name="connsiteY20" fmla="*/ 91483 h 16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551" h="162507">
                    <a:moveTo>
                      <a:pt x="150775" y="91483"/>
                    </a:moveTo>
                    <a:lnTo>
                      <a:pt x="141392" y="79755"/>
                    </a:lnTo>
                    <a:cubicBezTo>
                      <a:pt x="136701" y="72719"/>
                      <a:pt x="136701" y="65682"/>
                      <a:pt x="139047" y="58645"/>
                    </a:cubicBezTo>
                    <a:lnTo>
                      <a:pt x="143738" y="44571"/>
                    </a:lnTo>
                    <a:cubicBezTo>
                      <a:pt x="150775" y="25806"/>
                      <a:pt x="132010" y="9387"/>
                      <a:pt x="115591" y="14078"/>
                    </a:cubicBezTo>
                    <a:lnTo>
                      <a:pt x="101517" y="18769"/>
                    </a:lnTo>
                    <a:cubicBezTo>
                      <a:pt x="94480" y="21115"/>
                      <a:pt x="85098" y="18769"/>
                      <a:pt x="80407" y="14078"/>
                    </a:cubicBezTo>
                    <a:lnTo>
                      <a:pt x="68678" y="4696"/>
                    </a:lnTo>
                    <a:cubicBezTo>
                      <a:pt x="52259" y="-7032"/>
                      <a:pt x="31149" y="4696"/>
                      <a:pt x="31149" y="23461"/>
                    </a:cubicBezTo>
                    <a:lnTo>
                      <a:pt x="31149" y="39880"/>
                    </a:lnTo>
                    <a:cubicBezTo>
                      <a:pt x="31149" y="46917"/>
                      <a:pt x="26457" y="53954"/>
                      <a:pt x="21766" y="58645"/>
                    </a:cubicBezTo>
                    <a:lnTo>
                      <a:pt x="10038" y="68027"/>
                    </a:lnTo>
                    <a:cubicBezTo>
                      <a:pt x="-6381" y="79755"/>
                      <a:pt x="-1690" y="103211"/>
                      <a:pt x="17075" y="110248"/>
                    </a:cubicBezTo>
                    <a:lnTo>
                      <a:pt x="31149" y="114939"/>
                    </a:lnTo>
                    <a:cubicBezTo>
                      <a:pt x="38185" y="117285"/>
                      <a:pt x="45222" y="121976"/>
                      <a:pt x="45222" y="131359"/>
                    </a:cubicBezTo>
                    <a:lnTo>
                      <a:pt x="49914" y="145432"/>
                    </a:lnTo>
                    <a:cubicBezTo>
                      <a:pt x="54605" y="164197"/>
                      <a:pt x="80407" y="168888"/>
                      <a:pt x="92135" y="152469"/>
                    </a:cubicBezTo>
                    <a:lnTo>
                      <a:pt x="101517" y="140741"/>
                    </a:lnTo>
                    <a:cubicBezTo>
                      <a:pt x="106208" y="133704"/>
                      <a:pt x="113245" y="131359"/>
                      <a:pt x="120282" y="131359"/>
                    </a:cubicBezTo>
                    <a:lnTo>
                      <a:pt x="136701" y="131359"/>
                    </a:lnTo>
                    <a:cubicBezTo>
                      <a:pt x="150775" y="126667"/>
                      <a:pt x="160157" y="105557"/>
                      <a:pt x="150775" y="91483"/>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6" name="任意多边形: 形状 75">
                <a:extLst>
                  <a:ext uri="{FF2B5EF4-FFF2-40B4-BE49-F238E27FC236}">
                    <a16:creationId xmlns:a16="http://schemas.microsoft.com/office/drawing/2014/main" id="{750D4CF2-B29B-4F9B-B223-F81D27A5FAB1}"/>
                  </a:ext>
                </a:extLst>
              </p:cNvPr>
              <p:cNvSpPr/>
              <p:nvPr/>
            </p:nvSpPr>
            <p:spPr>
              <a:xfrm>
                <a:off x="4480515" y="3155228"/>
                <a:ext cx="160753" cy="155649"/>
              </a:xfrm>
              <a:custGeom>
                <a:avLst/>
                <a:gdLst>
                  <a:gd name="connsiteX0" fmla="*/ 150537 w 160753"/>
                  <a:gd name="connsiteY0" fmla="*/ 68027 h 155649"/>
                  <a:gd name="connsiteX1" fmla="*/ 138809 w 160753"/>
                  <a:gd name="connsiteY1" fmla="*/ 58645 h 155649"/>
                  <a:gd name="connsiteX2" fmla="*/ 129426 w 160753"/>
                  <a:gd name="connsiteY2" fmla="*/ 39880 h 155649"/>
                  <a:gd name="connsiteX3" fmla="*/ 129426 w 160753"/>
                  <a:gd name="connsiteY3" fmla="*/ 23461 h 155649"/>
                  <a:gd name="connsiteX4" fmla="*/ 91897 w 160753"/>
                  <a:gd name="connsiteY4" fmla="*/ 4696 h 155649"/>
                  <a:gd name="connsiteX5" fmla="*/ 80169 w 160753"/>
                  <a:gd name="connsiteY5" fmla="*/ 14078 h 155649"/>
                  <a:gd name="connsiteX6" fmla="*/ 59058 w 160753"/>
                  <a:gd name="connsiteY6" fmla="*/ 16424 h 155649"/>
                  <a:gd name="connsiteX7" fmla="*/ 44985 w 160753"/>
                  <a:gd name="connsiteY7" fmla="*/ 11733 h 155649"/>
                  <a:gd name="connsiteX8" fmla="*/ 14492 w 160753"/>
                  <a:gd name="connsiteY8" fmla="*/ 39880 h 155649"/>
                  <a:gd name="connsiteX9" fmla="*/ 19183 w 160753"/>
                  <a:gd name="connsiteY9" fmla="*/ 53954 h 155649"/>
                  <a:gd name="connsiteX10" fmla="*/ 14492 w 160753"/>
                  <a:gd name="connsiteY10" fmla="*/ 75064 h 155649"/>
                  <a:gd name="connsiteX11" fmla="*/ 5109 w 160753"/>
                  <a:gd name="connsiteY11" fmla="*/ 86792 h 155649"/>
                  <a:gd name="connsiteX12" fmla="*/ 23874 w 160753"/>
                  <a:gd name="connsiteY12" fmla="*/ 124322 h 155649"/>
                  <a:gd name="connsiteX13" fmla="*/ 40293 w 160753"/>
                  <a:gd name="connsiteY13" fmla="*/ 124322 h 155649"/>
                  <a:gd name="connsiteX14" fmla="*/ 59058 w 160753"/>
                  <a:gd name="connsiteY14" fmla="*/ 133704 h 155649"/>
                  <a:gd name="connsiteX15" fmla="*/ 68441 w 160753"/>
                  <a:gd name="connsiteY15" fmla="*/ 145432 h 155649"/>
                  <a:gd name="connsiteX16" fmla="*/ 110662 w 160753"/>
                  <a:gd name="connsiteY16" fmla="*/ 140741 h 155649"/>
                  <a:gd name="connsiteX17" fmla="*/ 115353 w 160753"/>
                  <a:gd name="connsiteY17" fmla="*/ 126667 h 155649"/>
                  <a:gd name="connsiteX18" fmla="*/ 131772 w 160753"/>
                  <a:gd name="connsiteY18" fmla="*/ 112594 h 155649"/>
                  <a:gd name="connsiteX19" fmla="*/ 145846 w 160753"/>
                  <a:gd name="connsiteY19" fmla="*/ 107902 h 155649"/>
                  <a:gd name="connsiteX20" fmla="*/ 150537 w 160753"/>
                  <a:gd name="connsiteY20" fmla="*/ 68027 h 1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753" h="155649">
                    <a:moveTo>
                      <a:pt x="150537" y="68027"/>
                    </a:moveTo>
                    <a:lnTo>
                      <a:pt x="138809" y="58645"/>
                    </a:lnTo>
                    <a:cubicBezTo>
                      <a:pt x="131772" y="53954"/>
                      <a:pt x="129426" y="46917"/>
                      <a:pt x="129426" y="39880"/>
                    </a:cubicBezTo>
                    <a:lnTo>
                      <a:pt x="129426" y="23461"/>
                    </a:lnTo>
                    <a:cubicBezTo>
                      <a:pt x="129426" y="4696"/>
                      <a:pt x="108316" y="-7032"/>
                      <a:pt x="91897" y="4696"/>
                    </a:cubicBezTo>
                    <a:lnTo>
                      <a:pt x="80169" y="14078"/>
                    </a:lnTo>
                    <a:cubicBezTo>
                      <a:pt x="73132" y="18769"/>
                      <a:pt x="66095" y="18769"/>
                      <a:pt x="59058" y="16424"/>
                    </a:cubicBezTo>
                    <a:lnTo>
                      <a:pt x="44985" y="11733"/>
                    </a:lnTo>
                    <a:cubicBezTo>
                      <a:pt x="26220" y="4696"/>
                      <a:pt x="9801" y="21115"/>
                      <a:pt x="14492" y="39880"/>
                    </a:cubicBezTo>
                    <a:lnTo>
                      <a:pt x="19183" y="53954"/>
                    </a:lnTo>
                    <a:cubicBezTo>
                      <a:pt x="21529" y="60990"/>
                      <a:pt x="19183" y="70373"/>
                      <a:pt x="14492" y="75064"/>
                    </a:cubicBezTo>
                    <a:lnTo>
                      <a:pt x="5109" y="86792"/>
                    </a:lnTo>
                    <a:cubicBezTo>
                      <a:pt x="-6619" y="100866"/>
                      <a:pt x="2764" y="124322"/>
                      <a:pt x="23874" y="124322"/>
                    </a:cubicBezTo>
                    <a:lnTo>
                      <a:pt x="40293" y="124322"/>
                    </a:lnTo>
                    <a:cubicBezTo>
                      <a:pt x="47330" y="124322"/>
                      <a:pt x="54367" y="129013"/>
                      <a:pt x="59058" y="133704"/>
                    </a:cubicBezTo>
                    <a:lnTo>
                      <a:pt x="68441" y="145432"/>
                    </a:lnTo>
                    <a:cubicBezTo>
                      <a:pt x="80169" y="161852"/>
                      <a:pt x="103625" y="157160"/>
                      <a:pt x="110662" y="140741"/>
                    </a:cubicBezTo>
                    <a:lnTo>
                      <a:pt x="115353" y="126667"/>
                    </a:lnTo>
                    <a:cubicBezTo>
                      <a:pt x="117698" y="119630"/>
                      <a:pt x="124735" y="114939"/>
                      <a:pt x="131772" y="112594"/>
                    </a:cubicBezTo>
                    <a:lnTo>
                      <a:pt x="145846" y="107902"/>
                    </a:lnTo>
                    <a:cubicBezTo>
                      <a:pt x="162265" y="103211"/>
                      <a:pt x="166956" y="79755"/>
                      <a:pt x="150537" y="6802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7" name="任意多边形: 形状 76">
                <a:extLst>
                  <a:ext uri="{FF2B5EF4-FFF2-40B4-BE49-F238E27FC236}">
                    <a16:creationId xmlns:a16="http://schemas.microsoft.com/office/drawing/2014/main" id="{6348F2E3-7032-4EDC-A046-21846217CF4A}"/>
                  </a:ext>
                </a:extLst>
              </p:cNvPr>
              <p:cNvSpPr/>
              <p:nvPr/>
            </p:nvSpPr>
            <p:spPr>
              <a:xfrm>
                <a:off x="2512548" y="2076248"/>
                <a:ext cx="159034" cy="155649"/>
              </a:xfrm>
              <a:custGeom>
                <a:avLst/>
                <a:gdLst>
                  <a:gd name="connsiteX0" fmla="*/ 150537 w 159034"/>
                  <a:gd name="connsiteY0" fmla="*/ 68027 h 155649"/>
                  <a:gd name="connsiteX1" fmla="*/ 138809 w 159034"/>
                  <a:gd name="connsiteY1" fmla="*/ 58645 h 155649"/>
                  <a:gd name="connsiteX2" fmla="*/ 129426 w 159034"/>
                  <a:gd name="connsiteY2" fmla="*/ 39880 h 155649"/>
                  <a:gd name="connsiteX3" fmla="*/ 129426 w 159034"/>
                  <a:gd name="connsiteY3" fmla="*/ 23461 h 155649"/>
                  <a:gd name="connsiteX4" fmla="*/ 91897 w 159034"/>
                  <a:gd name="connsiteY4" fmla="*/ 4696 h 155649"/>
                  <a:gd name="connsiteX5" fmla="*/ 80169 w 159034"/>
                  <a:gd name="connsiteY5" fmla="*/ 14078 h 155649"/>
                  <a:gd name="connsiteX6" fmla="*/ 59058 w 159034"/>
                  <a:gd name="connsiteY6" fmla="*/ 16424 h 155649"/>
                  <a:gd name="connsiteX7" fmla="*/ 44984 w 159034"/>
                  <a:gd name="connsiteY7" fmla="*/ 11733 h 155649"/>
                  <a:gd name="connsiteX8" fmla="*/ 14492 w 159034"/>
                  <a:gd name="connsiteY8" fmla="*/ 39880 h 155649"/>
                  <a:gd name="connsiteX9" fmla="*/ 19183 w 159034"/>
                  <a:gd name="connsiteY9" fmla="*/ 53954 h 155649"/>
                  <a:gd name="connsiteX10" fmla="*/ 14492 w 159034"/>
                  <a:gd name="connsiteY10" fmla="*/ 75064 h 155649"/>
                  <a:gd name="connsiteX11" fmla="*/ 5109 w 159034"/>
                  <a:gd name="connsiteY11" fmla="*/ 86792 h 155649"/>
                  <a:gd name="connsiteX12" fmla="*/ 23874 w 159034"/>
                  <a:gd name="connsiteY12" fmla="*/ 124322 h 155649"/>
                  <a:gd name="connsiteX13" fmla="*/ 40293 w 159034"/>
                  <a:gd name="connsiteY13" fmla="*/ 124322 h 155649"/>
                  <a:gd name="connsiteX14" fmla="*/ 59058 w 159034"/>
                  <a:gd name="connsiteY14" fmla="*/ 133704 h 155649"/>
                  <a:gd name="connsiteX15" fmla="*/ 68441 w 159034"/>
                  <a:gd name="connsiteY15" fmla="*/ 145432 h 155649"/>
                  <a:gd name="connsiteX16" fmla="*/ 110662 w 159034"/>
                  <a:gd name="connsiteY16" fmla="*/ 140741 h 155649"/>
                  <a:gd name="connsiteX17" fmla="*/ 115353 w 159034"/>
                  <a:gd name="connsiteY17" fmla="*/ 126667 h 155649"/>
                  <a:gd name="connsiteX18" fmla="*/ 131772 w 159034"/>
                  <a:gd name="connsiteY18" fmla="*/ 112594 h 155649"/>
                  <a:gd name="connsiteX19" fmla="*/ 145846 w 159034"/>
                  <a:gd name="connsiteY19" fmla="*/ 107902 h 155649"/>
                  <a:gd name="connsiteX20" fmla="*/ 150537 w 159034"/>
                  <a:gd name="connsiteY20" fmla="*/ 68027 h 1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9034" h="155649">
                    <a:moveTo>
                      <a:pt x="150537" y="68027"/>
                    </a:moveTo>
                    <a:lnTo>
                      <a:pt x="138809" y="58645"/>
                    </a:lnTo>
                    <a:cubicBezTo>
                      <a:pt x="131772" y="53954"/>
                      <a:pt x="129426" y="46917"/>
                      <a:pt x="129426" y="39880"/>
                    </a:cubicBezTo>
                    <a:lnTo>
                      <a:pt x="129426" y="23461"/>
                    </a:lnTo>
                    <a:cubicBezTo>
                      <a:pt x="129426" y="4696"/>
                      <a:pt x="108316" y="-7032"/>
                      <a:pt x="91897" y="4696"/>
                    </a:cubicBezTo>
                    <a:lnTo>
                      <a:pt x="80169" y="14078"/>
                    </a:lnTo>
                    <a:cubicBezTo>
                      <a:pt x="73132" y="18769"/>
                      <a:pt x="66095" y="18769"/>
                      <a:pt x="59058" y="16424"/>
                    </a:cubicBezTo>
                    <a:lnTo>
                      <a:pt x="44984" y="11733"/>
                    </a:lnTo>
                    <a:cubicBezTo>
                      <a:pt x="26220" y="4696"/>
                      <a:pt x="9800" y="21115"/>
                      <a:pt x="14492" y="39880"/>
                    </a:cubicBezTo>
                    <a:lnTo>
                      <a:pt x="19183" y="53954"/>
                    </a:lnTo>
                    <a:cubicBezTo>
                      <a:pt x="21528" y="60990"/>
                      <a:pt x="19183" y="70373"/>
                      <a:pt x="14492" y="75064"/>
                    </a:cubicBezTo>
                    <a:lnTo>
                      <a:pt x="5109" y="86792"/>
                    </a:lnTo>
                    <a:cubicBezTo>
                      <a:pt x="-6619" y="100866"/>
                      <a:pt x="2764" y="124322"/>
                      <a:pt x="23874" y="124322"/>
                    </a:cubicBezTo>
                    <a:lnTo>
                      <a:pt x="40293" y="124322"/>
                    </a:lnTo>
                    <a:cubicBezTo>
                      <a:pt x="47330" y="124322"/>
                      <a:pt x="54367" y="129013"/>
                      <a:pt x="59058" y="133704"/>
                    </a:cubicBezTo>
                    <a:lnTo>
                      <a:pt x="68441" y="145432"/>
                    </a:lnTo>
                    <a:cubicBezTo>
                      <a:pt x="80169" y="161852"/>
                      <a:pt x="103625" y="157160"/>
                      <a:pt x="110662" y="140741"/>
                    </a:cubicBezTo>
                    <a:lnTo>
                      <a:pt x="115353" y="126667"/>
                    </a:lnTo>
                    <a:cubicBezTo>
                      <a:pt x="117698" y="119630"/>
                      <a:pt x="124735" y="114939"/>
                      <a:pt x="131772" y="112594"/>
                    </a:cubicBezTo>
                    <a:lnTo>
                      <a:pt x="145846" y="107902"/>
                    </a:lnTo>
                    <a:cubicBezTo>
                      <a:pt x="159919" y="103211"/>
                      <a:pt x="164611" y="77410"/>
                      <a:pt x="150537" y="6802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8" name="任意多边形: 形状 77">
                <a:extLst>
                  <a:ext uri="{FF2B5EF4-FFF2-40B4-BE49-F238E27FC236}">
                    <a16:creationId xmlns:a16="http://schemas.microsoft.com/office/drawing/2014/main" id="{57C381E0-D46C-42CE-988F-24DCBA1751D0}"/>
                  </a:ext>
                </a:extLst>
              </p:cNvPr>
              <p:cNvSpPr/>
              <p:nvPr/>
            </p:nvSpPr>
            <p:spPr>
              <a:xfrm>
                <a:off x="4268730" y="4078941"/>
                <a:ext cx="100028" cy="97730"/>
              </a:xfrm>
              <a:custGeom>
                <a:avLst/>
                <a:gdLst>
                  <a:gd name="connsiteX0" fmla="*/ 97268 w 100028"/>
                  <a:gd name="connsiteY0" fmla="*/ 56757 h 97730"/>
                  <a:gd name="connsiteX1" fmla="*/ 92577 w 100028"/>
                  <a:gd name="connsiteY1" fmla="*/ 49720 h 97730"/>
                  <a:gd name="connsiteX2" fmla="*/ 90231 w 100028"/>
                  <a:gd name="connsiteY2" fmla="*/ 35646 h 97730"/>
                  <a:gd name="connsiteX3" fmla="*/ 92577 w 100028"/>
                  <a:gd name="connsiteY3" fmla="*/ 26264 h 97730"/>
                  <a:gd name="connsiteX4" fmla="*/ 73812 w 100028"/>
                  <a:gd name="connsiteY4" fmla="*/ 7499 h 97730"/>
                  <a:gd name="connsiteX5" fmla="*/ 64429 w 100028"/>
                  <a:gd name="connsiteY5" fmla="*/ 9844 h 97730"/>
                  <a:gd name="connsiteX6" fmla="*/ 50356 w 100028"/>
                  <a:gd name="connsiteY6" fmla="*/ 7499 h 97730"/>
                  <a:gd name="connsiteX7" fmla="*/ 43319 w 100028"/>
                  <a:gd name="connsiteY7" fmla="*/ 2808 h 97730"/>
                  <a:gd name="connsiteX8" fmla="*/ 19863 w 100028"/>
                  <a:gd name="connsiteY8" fmla="*/ 14536 h 97730"/>
                  <a:gd name="connsiteX9" fmla="*/ 19863 w 100028"/>
                  <a:gd name="connsiteY9" fmla="*/ 23918 h 97730"/>
                  <a:gd name="connsiteX10" fmla="*/ 12826 w 100028"/>
                  <a:gd name="connsiteY10" fmla="*/ 35646 h 97730"/>
                  <a:gd name="connsiteX11" fmla="*/ 5789 w 100028"/>
                  <a:gd name="connsiteY11" fmla="*/ 40337 h 97730"/>
                  <a:gd name="connsiteX12" fmla="*/ 10481 w 100028"/>
                  <a:gd name="connsiteY12" fmla="*/ 66139 h 97730"/>
                  <a:gd name="connsiteX13" fmla="*/ 19863 w 100028"/>
                  <a:gd name="connsiteY13" fmla="*/ 68485 h 97730"/>
                  <a:gd name="connsiteX14" fmla="*/ 29245 w 100028"/>
                  <a:gd name="connsiteY14" fmla="*/ 77867 h 97730"/>
                  <a:gd name="connsiteX15" fmla="*/ 31591 w 100028"/>
                  <a:gd name="connsiteY15" fmla="*/ 87249 h 97730"/>
                  <a:gd name="connsiteX16" fmla="*/ 57393 w 100028"/>
                  <a:gd name="connsiteY16" fmla="*/ 91941 h 97730"/>
                  <a:gd name="connsiteX17" fmla="*/ 62084 w 100028"/>
                  <a:gd name="connsiteY17" fmla="*/ 84904 h 97730"/>
                  <a:gd name="connsiteX18" fmla="*/ 73812 w 100028"/>
                  <a:gd name="connsiteY18" fmla="*/ 77867 h 97730"/>
                  <a:gd name="connsiteX19" fmla="*/ 83194 w 100028"/>
                  <a:gd name="connsiteY19" fmla="*/ 77867 h 97730"/>
                  <a:gd name="connsiteX20" fmla="*/ 97268 w 100028"/>
                  <a:gd name="connsiteY20" fmla="*/ 56757 h 9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028" h="97730">
                    <a:moveTo>
                      <a:pt x="97268" y="56757"/>
                    </a:moveTo>
                    <a:lnTo>
                      <a:pt x="92577" y="49720"/>
                    </a:lnTo>
                    <a:cubicBezTo>
                      <a:pt x="90231" y="45029"/>
                      <a:pt x="90231" y="40337"/>
                      <a:pt x="90231" y="35646"/>
                    </a:cubicBezTo>
                    <a:lnTo>
                      <a:pt x="92577" y="26264"/>
                    </a:lnTo>
                    <a:cubicBezTo>
                      <a:pt x="97268" y="14536"/>
                      <a:pt x="85540" y="5153"/>
                      <a:pt x="73812" y="7499"/>
                    </a:cubicBezTo>
                    <a:lnTo>
                      <a:pt x="64429" y="9844"/>
                    </a:lnTo>
                    <a:cubicBezTo>
                      <a:pt x="59738" y="12190"/>
                      <a:pt x="55047" y="9844"/>
                      <a:pt x="50356" y="7499"/>
                    </a:cubicBezTo>
                    <a:lnTo>
                      <a:pt x="43319" y="2808"/>
                    </a:lnTo>
                    <a:cubicBezTo>
                      <a:pt x="33937" y="-4229"/>
                      <a:pt x="19863" y="2808"/>
                      <a:pt x="19863" y="14536"/>
                    </a:cubicBezTo>
                    <a:lnTo>
                      <a:pt x="19863" y="23918"/>
                    </a:lnTo>
                    <a:cubicBezTo>
                      <a:pt x="19863" y="28609"/>
                      <a:pt x="17517" y="33301"/>
                      <a:pt x="12826" y="35646"/>
                    </a:cubicBezTo>
                    <a:lnTo>
                      <a:pt x="5789" y="40337"/>
                    </a:lnTo>
                    <a:cubicBezTo>
                      <a:pt x="-3593" y="47374"/>
                      <a:pt x="-1247" y="61448"/>
                      <a:pt x="10481" y="66139"/>
                    </a:cubicBezTo>
                    <a:lnTo>
                      <a:pt x="19863" y="68485"/>
                    </a:lnTo>
                    <a:cubicBezTo>
                      <a:pt x="24554" y="70830"/>
                      <a:pt x="26900" y="73176"/>
                      <a:pt x="29245" y="77867"/>
                    </a:cubicBezTo>
                    <a:lnTo>
                      <a:pt x="31591" y="87249"/>
                    </a:lnTo>
                    <a:cubicBezTo>
                      <a:pt x="33937" y="98977"/>
                      <a:pt x="50356" y="101323"/>
                      <a:pt x="57393" y="91941"/>
                    </a:cubicBezTo>
                    <a:lnTo>
                      <a:pt x="62084" y="84904"/>
                    </a:lnTo>
                    <a:cubicBezTo>
                      <a:pt x="64429" y="80213"/>
                      <a:pt x="69121" y="77867"/>
                      <a:pt x="73812" y="77867"/>
                    </a:cubicBezTo>
                    <a:lnTo>
                      <a:pt x="83194" y="77867"/>
                    </a:lnTo>
                    <a:cubicBezTo>
                      <a:pt x="97268" y="80213"/>
                      <a:pt x="104305" y="66139"/>
                      <a:pt x="97268" y="5675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9" name="任意多边形: 形状 78">
                <a:extLst>
                  <a:ext uri="{FF2B5EF4-FFF2-40B4-BE49-F238E27FC236}">
                    <a16:creationId xmlns:a16="http://schemas.microsoft.com/office/drawing/2014/main" id="{BD7BFE0E-FC92-47E7-AFD9-6A9023662DFF}"/>
                  </a:ext>
                </a:extLst>
              </p:cNvPr>
              <p:cNvSpPr/>
              <p:nvPr/>
            </p:nvSpPr>
            <p:spPr>
              <a:xfrm>
                <a:off x="2966916" y="3820924"/>
                <a:ext cx="100028" cy="97730"/>
              </a:xfrm>
              <a:custGeom>
                <a:avLst/>
                <a:gdLst>
                  <a:gd name="connsiteX0" fmla="*/ 97268 w 100028"/>
                  <a:gd name="connsiteY0" fmla="*/ 56757 h 97730"/>
                  <a:gd name="connsiteX1" fmla="*/ 92577 w 100028"/>
                  <a:gd name="connsiteY1" fmla="*/ 49720 h 97730"/>
                  <a:gd name="connsiteX2" fmla="*/ 90231 w 100028"/>
                  <a:gd name="connsiteY2" fmla="*/ 35646 h 97730"/>
                  <a:gd name="connsiteX3" fmla="*/ 92577 w 100028"/>
                  <a:gd name="connsiteY3" fmla="*/ 26264 h 97730"/>
                  <a:gd name="connsiteX4" fmla="*/ 73812 w 100028"/>
                  <a:gd name="connsiteY4" fmla="*/ 7499 h 97730"/>
                  <a:gd name="connsiteX5" fmla="*/ 64430 w 100028"/>
                  <a:gd name="connsiteY5" fmla="*/ 9844 h 97730"/>
                  <a:gd name="connsiteX6" fmla="*/ 50356 w 100028"/>
                  <a:gd name="connsiteY6" fmla="*/ 7499 h 97730"/>
                  <a:gd name="connsiteX7" fmla="*/ 43319 w 100028"/>
                  <a:gd name="connsiteY7" fmla="*/ 2808 h 97730"/>
                  <a:gd name="connsiteX8" fmla="*/ 19863 w 100028"/>
                  <a:gd name="connsiteY8" fmla="*/ 14536 h 97730"/>
                  <a:gd name="connsiteX9" fmla="*/ 19863 w 100028"/>
                  <a:gd name="connsiteY9" fmla="*/ 23918 h 97730"/>
                  <a:gd name="connsiteX10" fmla="*/ 12826 w 100028"/>
                  <a:gd name="connsiteY10" fmla="*/ 35646 h 97730"/>
                  <a:gd name="connsiteX11" fmla="*/ 5789 w 100028"/>
                  <a:gd name="connsiteY11" fmla="*/ 40337 h 97730"/>
                  <a:gd name="connsiteX12" fmla="*/ 10481 w 100028"/>
                  <a:gd name="connsiteY12" fmla="*/ 66139 h 97730"/>
                  <a:gd name="connsiteX13" fmla="*/ 19863 w 100028"/>
                  <a:gd name="connsiteY13" fmla="*/ 68485 h 97730"/>
                  <a:gd name="connsiteX14" fmla="*/ 29246 w 100028"/>
                  <a:gd name="connsiteY14" fmla="*/ 77867 h 97730"/>
                  <a:gd name="connsiteX15" fmla="*/ 31591 w 100028"/>
                  <a:gd name="connsiteY15" fmla="*/ 87249 h 97730"/>
                  <a:gd name="connsiteX16" fmla="*/ 57393 w 100028"/>
                  <a:gd name="connsiteY16" fmla="*/ 91941 h 97730"/>
                  <a:gd name="connsiteX17" fmla="*/ 62084 w 100028"/>
                  <a:gd name="connsiteY17" fmla="*/ 84904 h 97730"/>
                  <a:gd name="connsiteX18" fmla="*/ 73812 w 100028"/>
                  <a:gd name="connsiteY18" fmla="*/ 77867 h 97730"/>
                  <a:gd name="connsiteX19" fmla="*/ 83194 w 100028"/>
                  <a:gd name="connsiteY19" fmla="*/ 77867 h 97730"/>
                  <a:gd name="connsiteX20" fmla="*/ 97268 w 100028"/>
                  <a:gd name="connsiteY20" fmla="*/ 56757 h 9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028" h="97730">
                    <a:moveTo>
                      <a:pt x="97268" y="56757"/>
                    </a:moveTo>
                    <a:lnTo>
                      <a:pt x="92577" y="49720"/>
                    </a:lnTo>
                    <a:cubicBezTo>
                      <a:pt x="90231" y="45029"/>
                      <a:pt x="90231" y="40337"/>
                      <a:pt x="90231" y="35646"/>
                    </a:cubicBezTo>
                    <a:lnTo>
                      <a:pt x="92577" y="26264"/>
                    </a:lnTo>
                    <a:cubicBezTo>
                      <a:pt x="97268" y="14536"/>
                      <a:pt x="85540" y="5153"/>
                      <a:pt x="73812" y="7499"/>
                    </a:cubicBezTo>
                    <a:lnTo>
                      <a:pt x="64430" y="9844"/>
                    </a:lnTo>
                    <a:cubicBezTo>
                      <a:pt x="59738" y="12190"/>
                      <a:pt x="55047" y="9844"/>
                      <a:pt x="50356" y="7499"/>
                    </a:cubicBezTo>
                    <a:lnTo>
                      <a:pt x="43319" y="2808"/>
                    </a:lnTo>
                    <a:cubicBezTo>
                      <a:pt x="33937" y="-4229"/>
                      <a:pt x="19863" y="2808"/>
                      <a:pt x="19863" y="14536"/>
                    </a:cubicBezTo>
                    <a:lnTo>
                      <a:pt x="19863" y="23918"/>
                    </a:lnTo>
                    <a:cubicBezTo>
                      <a:pt x="19863" y="28609"/>
                      <a:pt x="17517" y="33301"/>
                      <a:pt x="12826" y="35646"/>
                    </a:cubicBezTo>
                    <a:lnTo>
                      <a:pt x="5789" y="40337"/>
                    </a:lnTo>
                    <a:cubicBezTo>
                      <a:pt x="-3593" y="47374"/>
                      <a:pt x="-1247" y="61448"/>
                      <a:pt x="10481" y="66139"/>
                    </a:cubicBezTo>
                    <a:lnTo>
                      <a:pt x="19863" y="68485"/>
                    </a:lnTo>
                    <a:cubicBezTo>
                      <a:pt x="24554" y="70830"/>
                      <a:pt x="26900" y="73176"/>
                      <a:pt x="29246" y="77867"/>
                    </a:cubicBezTo>
                    <a:lnTo>
                      <a:pt x="31591" y="87249"/>
                    </a:lnTo>
                    <a:cubicBezTo>
                      <a:pt x="33937" y="98977"/>
                      <a:pt x="50356" y="101323"/>
                      <a:pt x="57393" y="91941"/>
                    </a:cubicBezTo>
                    <a:lnTo>
                      <a:pt x="62084" y="84904"/>
                    </a:lnTo>
                    <a:cubicBezTo>
                      <a:pt x="64430" y="80213"/>
                      <a:pt x="69121" y="77867"/>
                      <a:pt x="73812" y="77867"/>
                    </a:cubicBezTo>
                    <a:lnTo>
                      <a:pt x="83194" y="77867"/>
                    </a:lnTo>
                    <a:cubicBezTo>
                      <a:pt x="97268" y="80213"/>
                      <a:pt x="104305" y="68485"/>
                      <a:pt x="97268" y="5675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0" name="任意多边形: 形状 79">
                <a:extLst>
                  <a:ext uri="{FF2B5EF4-FFF2-40B4-BE49-F238E27FC236}">
                    <a16:creationId xmlns:a16="http://schemas.microsoft.com/office/drawing/2014/main" id="{5C383960-AF5B-40B6-BEE2-9604735D4C8C}"/>
                  </a:ext>
                </a:extLst>
              </p:cNvPr>
              <p:cNvSpPr/>
              <p:nvPr/>
            </p:nvSpPr>
            <p:spPr>
              <a:xfrm>
                <a:off x="3382089" y="2507382"/>
                <a:ext cx="100028" cy="97730"/>
              </a:xfrm>
              <a:custGeom>
                <a:avLst/>
                <a:gdLst>
                  <a:gd name="connsiteX0" fmla="*/ 97268 w 100028"/>
                  <a:gd name="connsiteY0" fmla="*/ 56757 h 97730"/>
                  <a:gd name="connsiteX1" fmla="*/ 92577 w 100028"/>
                  <a:gd name="connsiteY1" fmla="*/ 49720 h 97730"/>
                  <a:gd name="connsiteX2" fmla="*/ 90231 w 100028"/>
                  <a:gd name="connsiteY2" fmla="*/ 35646 h 97730"/>
                  <a:gd name="connsiteX3" fmla="*/ 92577 w 100028"/>
                  <a:gd name="connsiteY3" fmla="*/ 26264 h 97730"/>
                  <a:gd name="connsiteX4" fmla="*/ 73812 w 100028"/>
                  <a:gd name="connsiteY4" fmla="*/ 7499 h 97730"/>
                  <a:gd name="connsiteX5" fmla="*/ 64430 w 100028"/>
                  <a:gd name="connsiteY5" fmla="*/ 9844 h 97730"/>
                  <a:gd name="connsiteX6" fmla="*/ 50356 w 100028"/>
                  <a:gd name="connsiteY6" fmla="*/ 7499 h 97730"/>
                  <a:gd name="connsiteX7" fmla="*/ 43319 w 100028"/>
                  <a:gd name="connsiteY7" fmla="*/ 2808 h 97730"/>
                  <a:gd name="connsiteX8" fmla="*/ 19863 w 100028"/>
                  <a:gd name="connsiteY8" fmla="*/ 14536 h 97730"/>
                  <a:gd name="connsiteX9" fmla="*/ 19863 w 100028"/>
                  <a:gd name="connsiteY9" fmla="*/ 23918 h 97730"/>
                  <a:gd name="connsiteX10" fmla="*/ 12826 w 100028"/>
                  <a:gd name="connsiteY10" fmla="*/ 35646 h 97730"/>
                  <a:gd name="connsiteX11" fmla="*/ 5789 w 100028"/>
                  <a:gd name="connsiteY11" fmla="*/ 40337 h 97730"/>
                  <a:gd name="connsiteX12" fmla="*/ 10481 w 100028"/>
                  <a:gd name="connsiteY12" fmla="*/ 66139 h 97730"/>
                  <a:gd name="connsiteX13" fmla="*/ 19863 w 100028"/>
                  <a:gd name="connsiteY13" fmla="*/ 68485 h 97730"/>
                  <a:gd name="connsiteX14" fmla="*/ 29245 w 100028"/>
                  <a:gd name="connsiteY14" fmla="*/ 77867 h 97730"/>
                  <a:gd name="connsiteX15" fmla="*/ 31591 w 100028"/>
                  <a:gd name="connsiteY15" fmla="*/ 87249 h 97730"/>
                  <a:gd name="connsiteX16" fmla="*/ 57393 w 100028"/>
                  <a:gd name="connsiteY16" fmla="*/ 91941 h 97730"/>
                  <a:gd name="connsiteX17" fmla="*/ 62084 w 100028"/>
                  <a:gd name="connsiteY17" fmla="*/ 84904 h 97730"/>
                  <a:gd name="connsiteX18" fmla="*/ 73812 w 100028"/>
                  <a:gd name="connsiteY18" fmla="*/ 77867 h 97730"/>
                  <a:gd name="connsiteX19" fmla="*/ 83195 w 100028"/>
                  <a:gd name="connsiteY19" fmla="*/ 77867 h 97730"/>
                  <a:gd name="connsiteX20" fmla="*/ 97268 w 100028"/>
                  <a:gd name="connsiteY20" fmla="*/ 56757 h 9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028" h="97730">
                    <a:moveTo>
                      <a:pt x="97268" y="56757"/>
                    </a:moveTo>
                    <a:lnTo>
                      <a:pt x="92577" y="49720"/>
                    </a:lnTo>
                    <a:cubicBezTo>
                      <a:pt x="90231" y="45029"/>
                      <a:pt x="90231" y="40337"/>
                      <a:pt x="90231" y="35646"/>
                    </a:cubicBezTo>
                    <a:lnTo>
                      <a:pt x="92577" y="26264"/>
                    </a:lnTo>
                    <a:cubicBezTo>
                      <a:pt x="97268" y="14536"/>
                      <a:pt x="85540" y="5153"/>
                      <a:pt x="73812" y="7499"/>
                    </a:cubicBezTo>
                    <a:lnTo>
                      <a:pt x="64430" y="9844"/>
                    </a:lnTo>
                    <a:cubicBezTo>
                      <a:pt x="59738" y="12190"/>
                      <a:pt x="55047" y="9844"/>
                      <a:pt x="50356" y="7499"/>
                    </a:cubicBezTo>
                    <a:lnTo>
                      <a:pt x="43319" y="2808"/>
                    </a:lnTo>
                    <a:cubicBezTo>
                      <a:pt x="33937" y="-4229"/>
                      <a:pt x="19863" y="2808"/>
                      <a:pt x="19863" y="14536"/>
                    </a:cubicBezTo>
                    <a:lnTo>
                      <a:pt x="19863" y="23918"/>
                    </a:lnTo>
                    <a:cubicBezTo>
                      <a:pt x="19863" y="28609"/>
                      <a:pt x="17517" y="33301"/>
                      <a:pt x="12826" y="35646"/>
                    </a:cubicBezTo>
                    <a:lnTo>
                      <a:pt x="5789" y="40337"/>
                    </a:lnTo>
                    <a:cubicBezTo>
                      <a:pt x="-3593" y="47374"/>
                      <a:pt x="-1247" y="61448"/>
                      <a:pt x="10481" y="66139"/>
                    </a:cubicBezTo>
                    <a:lnTo>
                      <a:pt x="19863" y="68485"/>
                    </a:lnTo>
                    <a:cubicBezTo>
                      <a:pt x="24554" y="70830"/>
                      <a:pt x="26900" y="73176"/>
                      <a:pt x="29245" y="77867"/>
                    </a:cubicBezTo>
                    <a:lnTo>
                      <a:pt x="31591" y="87249"/>
                    </a:lnTo>
                    <a:cubicBezTo>
                      <a:pt x="33937" y="98977"/>
                      <a:pt x="50356" y="101323"/>
                      <a:pt x="57393" y="91941"/>
                    </a:cubicBezTo>
                    <a:lnTo>
                      <a:pt x="62084" y="84904"/>
                    </a:lnTo>
                    <a:cubicBezTo>
                      <a:pt x="64430" y="80213"/>
                      <a:pt x="69121" y="77867"/>
                      <a:pt x="73812" y="77867"/>
                    </a:cubicBezTo>
                    <a:lnTo>
                      <a:pt x="83195" y="77867"/>
                    </a:lnTo>
                    <a:cubicBezTo>
                      <a:pt x="97268" y="80213"/>
                      <a:pt x="104305" y="66139"/>
                      <a:pt x="97268" y="5675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1" name="任意多边形: 形状 80">
                <a:extLst>
                  <a:ext uri="{FF2B5EF4-FFF2-40B4-BE49-F238E27FC236}">
                    <a16:creationId xmlns:a16="http://schemas.microsoft.com/office/drawing/2014/main" id="{0797D76F-93CC-45D0-A40E-73D2B66AA6AE}"/>
                  </a:ext>
                </a:extLst>
              </p:cNvPr>
              <p:cNvSpPr/>
              <p:nvPr/>
            </p:nvSpPr>
            <p:spPr>
              <a:xfrm>
                <a:off x="2881209" y="4275813"/>
                <a:ext cx="125508" cy="126761"/>
              </a:xfrm>
              <a:custGeom>
                <a:avLst/>
                <a:gdLst>
                  <a:gd name="connsiteX0" fmla="*/ 114953 w 125508"/>
                  <a:gd name="connsiteY0" fmla="*/ 49879 h 126761"/>
                  <a:gd name="connsiteX1" fmla="*/ 103225 w 125508"/>
                  <a:gd name="connsiteY1" fmla="*/ 42842 h 126761"/>
                  <a:gd name="connsiteX2" fmla="*/ 93843 w 125508"/>
                  <a:gd name="connsiteY2" fmla="*/ 28768 h 126761"/>
                  <a:gd name="connsiteX3" fmla="*/ 93843 w 125508"/>
                  <a:gd name="connsiteY3" fmla="*/ 17040 h 126761"/>
                  <a:gd name="connsiteX4" fmla="*/ 63350 w 125508"/>
                  <a:gd name="connsiteY4" fmla="*/ 5312 h 126761"/>
                  <a:gd name="connsiteX5" fmla="*/ 53967 w 125508"/>
                  <a:gd name="connsiteY5" fmla="*/ 12349 h 126761"/>
                  <a:gd name="connsiteX6" fmla="*/ 37548 w 125508"/>
                  <a:gd name="connsiteY6" fmla="*/ 17040 h 126761"/>
                  <a:gd name="connsiteX7" fmla="*/ 25820 w 125508"/>
                  <a:gd name="connsiteY7" fmla="*/ 14695 h 126761"/>
                  <a:gd name="connsiteX8" fmla="*/ 4709 w 125508"/>
                  <a:gd name="connsiteY8" fmla="*/ 40496 h 126761"/>
                  <a:gd name="connsiteX9" fmla="*/ 9401 w 125508"/>
                  <a:gd name="connsiteY9" fmla="*/ 52225 h 126761"/>
                  <a:gd name="connsiteX10" fmla="*/ 9401 w 125508"/>
                  <a:gd name="connsiteY10" fmla="*/ 68644 h 126761"/>
                  <a:gd name="connsiteX11" fmla="*/ 2364 w 125508"/>
                  <a:gd name="connsiteY11" fmla="*/ 78026 h 126761"/>
                  <a:gd name="connsiteX12" fmla="*/ 21129 w 125508"/>
                  <a:gd name="connsiteY12" fmla="*/ 106174 h 126761"/>
                  <a:gd name="connsiteX13" fmla="*/ 32857 w 125508"/>
                  <a:gd name="connsiteY13" fmla="*/ 103828 h 126761"/>
                  <a:gd name="connsiteX14" fmla="*/ 49276 w 125508"/>
                  <a:gd name="connsiteY14" fmla="*/ 110865 h 126761"/>
                  <a:gd name="connsiteX15" fmla="*/ 56313 w 125508"/>
                  <a:gd name="connsiteY15" fmla="*/ 120247 h 126761"/>
                  <a:gd name="connsiteX16" fmla="*/ 89151 w 125508"/>
                  <a:gd name="connsiteY16" fmla="*/ 110865 h 126761"/>
                  <a:gd name="connsiteX17" fmla="*/ 91497 w 125508"/>
                  <a:gd name="connsiteY17" fmla="*/ 99137 h 126761"/>
                  <a:gd name="connsiteX18" fmla="*/ 103225 w 125508"/>
                  <a:gd name="connsiteY18" fmla="*/ 85063 h 126761"/>
                  <a:gd name="connsiteX19" fmla="*/ 114953 w 125508"/>
                  <a:gd name="connsiteY19" fmla="*/ 80372 h 126761"/>
                  <a:gd name="connsiteX20" fmla="*/ 114953 w 125508"/>
                  <a:gd name="connsiteY20" fmla="*/ 49879 h 12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5508" h="126761">
                    <a:moveTo>
                      <a:pt x="114953" y="49879"/>
                    </a:moveTo>
                    <a:lnTo>
                      <a:pt x="103225" y="42842"/>
                    </a:lnTo>
                    <a:cubicBezTo>
                      <a:pt x="98534" y="40496"/>
                      <a:pt x="93843" y="33460"/>
                      <a:pt x="93843" y="28768"/>
                    </a:cubicBezTo>
                    <a:lnTo>
                      <a:pt x="93843" y="17040"/>
                    </a:lnTo>
                    <a:cubicBezTo>
                      <a:pt x="91497" y="2967"/>
                      <a:pt x="75078" y="-6416"/>
                      <a:pt x="63350" y="5312"/>
                    </a:cubicBezTo>
                    <a:lnTo>
                      <a:pt x="53967" y="12349"/>
                    </a:lnTo>
                    <a:cubicBezTo>
                      <a:pt x="49276" y="17040"/>
                      <a:pt x="42239" y="17040"/>
                      <a:pt x="37548" y="17040"/>
                    </a:cubicBezTo>
                    <a:lnTo>
                      <a:pt x="25820" y="14695"/>
                    </a:lnTo>
                    <a:cubicBezTo>
                      <a:pt x="11746" y="12349"/>
                      <a:pt x="-2327" y="26423"/>
                      <a:pt x="4709" y="40496"/>
                    </a:cubicBezTo>
                    <a:lnTo>
                      <a:pt x="9401" y="52225"/>
                    </a:lnTo>
                    <a:cubicBezTo>
                      <a:pt x="11746" y="56916"/>
                      <a:pt x="11746" y="63953"/>
                      <a:pt x="9401" y="68644"/>
                    </a:cubicBezTo>
                    <a:lnTo>
                      <a:pt x="2364" y="78026"/>
                    </a:lnTo>
                    <a:cubicBezTo>
                      <a:pt x="-4673" y="92100"/>
                      <a:pt x="4709" y="108519"/>
                      <a:pt x="21129" y="106174"/>
                    </a:cubicBezTo>
                    <a:lnTo>
                      <a:pt x="32857" y="103828"/>
                    </a:lnTo>
                    <a:cubicBezTo>
                      <a:pt x="39894" y="103828"/>
                      <a:pt x="44585" y="106174"/>
                      <a:pt x="49276" y="110865"/>
                    </a:cubicBezTo>
                    <a:lnTo>
                      <a:pt x="56313" y="120247"/>
                    </a:lnTo>
                    <a:cubicBezTo>
                      <a:pt x="65695" y="131975"/>
                      <a:pt x="84460" y="127284"/>
                      <a:pt x="89151" y="110865"/>
                    </a:cubicBezTo>
                    <a:lnTo>
                      <a:pt x="91497" y="99137"/>
                    </a:lnTo>
                    <a:cubicBezTo>
                      <a:pt x="93843" y="92100"/>
                      <a:pt x="96188" y="87409"/>
                      <a:pt x="103225" y="85063"/>
                    </a:cubicBezTo>
                    <a:lnTo>
                      <a:pt x="114953" y="80372"/>
                    </a:lnTo>
                    <a:cubicBezTo>
                      <a:pt x="129027" y="75681"/>
                      <a:pt x="129027" y="56916"/>
                      <a:pt x="114953" y="4987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 name="图形 42">
              <a:extLst>
                <a:ext uri="{FF2B5EF4-FFF2-40B4-BE49-F238E27FC236}">
                  <a16:creationId xmlns:a16="http://schemas.microsoft.com/office/drawing/2014/main" id="{9D91E5CB-EE10-4867-B75B-385E4F671585}"/>
                </a:ext>
              </a:extLst>
            </p:cNvPr>
            <p:cNvGrpSpPr/>
            <p:nvPr/>
          </p:nvGrpSpPr>
          <p:grpSpPr>
            <a:xfrm>
              <a:off x="6218445" y="0"/>
              <a:ext cx="2598936" cy="5591933"/>
              <a:chOff x="2008660" y="-855760"/>
              <a:chExt cx="2598936" cy="5591933"/>
            </a:xfrm>
            <a:grpFill/>
          </p:grpSpPr>
          <p:sp>
            <p:nvSpPr>
              <p:cNvPr id="66" name="任意多边形: 形状 65">
                <a:extLst>
                  <a:ext uri="{FF2B5EF4-FFF2-40B4-BE49-F238E27FC236}">
                    <a16:creationId xmlns:a16="http://schemas.microsoft.com/office/drawing/2014/main" id="{DD33CC7F-1475-4109-A7CB-A1100F2A214C}"/>
                  </a:ext>
                </a:extLst>
              </p:cNvPr>
              <p:cNvSpPr/>
              <p:nvPr/>
            </p:nvSpPr>
            <p:spPr>
              <a:xfrm>
                <a:off x="2442598" y="-639963"/>
                <a:ext cx="168883" cy="171229"/>
              </a:xfrm>
              <a:custGeom>
                <a:avLst/>
                <a:gdLst>
                  <a:gd name="connsiteX0" fmla="*/ 168884 w 168883"/>
                  <a:gd name="connsiteY0" fmla="*/ 91479 h 171229"/>
                  <a:gd name="connsiteX1" fmla="*/ 112589 w 168883"/>
                  <a:gd name="connsiteY1" fmla="*/ 117281 h 171229"/>
                  <a:gd name="connsiteX2" fmla="*/ 79751 w 168883"/>
                  <a:gd name="connsiteY2" fmla="*/ 171230 h 171229"/>
                  <a:gd name="connsiteX3" fmla="*/ 51603 w 168883"/>
                  <a:gd name="connsiteY3" fmla="*/ 112589 h 171229"/>
                  <a:gd name="connsiteX4" fmla="*/ 0 w 168883"/>
                  <a:gd name="connsiteY4" fmla="*/ 79751 h 171229"/>
                  <a:gd name="connsiteX5" fmla="*/ 56295 w 168883"/>
                  <a:gd name="connsiteY5" fmla="*/ 53949 h 171229"/>
                  <a:gd name="connsiteX6" fmla="*/ 89133 w 168883"/>
                  <a:gd name="connsiteY6" fmla="*/ 0 h 171229"/>
                  <a:gd name="connsiteX7" fmla="*/ 117280 w 168883"/>
                  <a:gd name="connsiteY7" fmla="*/ 56295 h 17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883" h="171229">
                    <a:moveTo>
                      <a:pt x="168884" y="91479"/>
                    </a:moveTo>
                    <a:lnTo>
                      <a:pt x="112589" y="117281"/>
                    </a:lnTo>
                    <a:lnTo>
                      <a:pt x="79751" y="171230"/>
                    </a:lnTo>
                    <a:lnTo>
                      <a:pt x="51603" y="112589"/>
                    </a:lnTo>
                    <a:lnTo>
                      <a:pt x="0" y="79751"/>
                    </a:lnTo>
                    <a:lnTo>
                      <a:pt x="56295" y="53949"/>
                    </a:lnTo>
                    <a:lnTo>
                      <a:pt x="89133" y="0"/>
                    </a:lnTo>
                    <a:lnTo>
                      <a:pt x="117280" y="56295"/>
                    </a:ln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7" name="任意多边形: 形状 66">
                <a:extLst>
                  <a:ext uri="{FF2B5EF4-FFF2-40B4-BE49-F238E27FC236}">
                    <a16:creationId xmlns:a16="http://schemas.microsoft.com/office/drawing/2014/main" id="{AE9B5EEE-C850-40F1-A11E-DE05E0957CB3}"/>
                  </a:ext>
                </a:extLst>
              </p:cNvPr>
              <p:cNvSpPr/>
              <p:nvPr/>
            </p:nvSpPr>
            <p:spPr>
              <a:xfrm>
                <a:off x="2830775" y="-7448"/>
                <a:ext cx="171229" cy="171229"/>
              </a:xfrm>
              <a:custGeom>
                <a:avLst/>
                <a:gdLst>
                  <a:gd name="connsiteX0" fmla="*/ 171229 w 171229"/>
                  <a:gd name="connsiteY0" fmla="*/ 91479 h 171229"/>
                  <a:gd name="connsiteX1" fmla="*/ 114935 w 171229"/>
                  <a:gd name="connsiteY1" fmla="*/ 117280 h 171229"/>
                  <a:gd name="connsiteX2" fmla="*/ 79751 w 171229"/>
                  <a:gd name="connsiteY2" fmla="*/ 171230 h 171229"/>
                  <a:gd name="connsiteX3" fmla="*/ 53949 w 171229"/>
                  <a:gd name="connsiteY3" fmla="*/ 114935 h 171229"/>
                  <a:gd name="connsiteX4" fmla="*/ 0 w 171229"/>
                  <a:gd name="connsiteY4" fmla="*/ 79751 h 171229"/>
                  <a:gd name="connsiteX5" fmla="*/ 56294 w 171229"/>
                  <a:gd name="connsiteY5" fmla="*/ 53949 h 171229"/>
                  <a:gd name="connsiteX6" fmla="*/ 91479 w 171229"/>
                  <a:gd name="connsiteY6" fmla="*/ 0 h 171229"/>
                  <a:gd name="connsiteX7" fmla="*/ 117280 w 171229"/>
                  <a:gd name="connsiteY7" fmla="*/ 58640 h 17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229" h="171229">
                    <a:moveTo>
                      <a:pt x="171229" y="91479"/>
                    </a:moveTo>
                    <a:lnTo>
                      <a:pt x="114935" y="117280"/>
                    </a:lnTo>
                    <a:lnTo>
                      <a:pt x="79751" y="171230"/>
                    </a:lnTo>
                    <a:lnTo>
                      <a:pt x="53949" y="114935"/>
                    </a:lnTo>
                    <a:lnTo>
                      <a:pt x="0" y="79751"/>
                    </a:lnTo>
                    <a:lnTo>
                      <a:pt x="56294" y="53949"/>
                    </a:lnTo>
                    <a:lnTo>
                      <a:pt x="91479" y="0"/>
                    </a:lnTo>
                    <a:lnTo>
                      <a:pt x="117280" y="58640"/>
                    </a:lnTo>
                    <a:close/>
                  </a:path>
                </a:pathLst>
              </a:custGeom>
              <a:grpFill/>
              <a:ln w="23433" cap="flat">
                <a:noFill/>
                <a:prstDash val="solid"/>
                <a:miter/>
              </a:ln>
            </p:spPr>
            <p:txBody>
              <a:bodyPr rtlCol="0" anchor="ctr">
                <a:noAutofit/>
              </a:bodyPr>
              <a:lstStyle/>
              <a:p>
                <a:pPr>
                  <a:lnSpc>
                    <a:spcPct val="13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8" name="任意多边形: 形状 67">
                <a:extLst>
                  <a:ext uri="{FF2B5EF4-FFF2-40B4-BE49-F238E27FC236}">
                    <a16:creationId xmlns:a16="http://schemas.microsoft.com/office/drawing/2014/main" id="{3F9505D0-C71E-4B87-BBCE-5425AA6013F7}"/>
                  </a:ext>
                </a:extLst>
              </p:cNvPr>
              <p:cNvSpPr/>
              <p:nvPr/>
            </p:nvSpPr>
            <p:spPr>
              <a:xfrm>
                <a:off x="4499698" y="1252943"/>
                <a:ext cx="84442" cy="84442"/>
              </a:xfrm>
              <a:custGeom>
                <a:avLst/>
                <a:gdLst>
                  <a:gd name="connsiteX0" fmla="*/ 84442 w 84442"/>
                  <a:gd name="connsiteY0" fmla="*/ 44567 h 84442"/>
                  <a:gd name="connsiteX1" fmla="*/ 56294 w 84442"/>
                  <a:gd name="connsiteY1" fmla="*/ 58640 h 84442"/>
                  <a:gd name="connsiteX2" fmla="*/ 39875 w 84442"/>
                  <a:gd name="connsiteY2" fmla="*/ 84442 h 84442"/>
                  <a:gd name="connsiteX3" fmla="*/ 25802 w 84442"/>
                  <a:gd name="connsiteY3" fmla="*/ 56295 h 84442"/>
                  <a:gd name="connsiteX4" fmla="*/ 0 w 84442"/>
                  <a:gd name="connsiteY4" fmla="*/ 39875 h 84442"/>
                  <a:gd name="connsiteX5" fmla="*/ 28147 w 84442"/>
                  <a:gd name="connsiteY5" fmla="*/ 25802 h 84442"/>
                  <a:gd name="connsiteX6" fmla="*/ 44566 w 84442"/>
                  <a:gd name="connsiteY6" fmla="*/ 0 h 84442"/>
                  <a:gd name="connsiteX7" fmla="*/ 58640 w 84442"/>
                  <a:gd name="connsiteY7" fmla="*/ 28147 h 8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42" h="84442">
                    <a:moveTo>
                      <a:pt x="84442" y="44567"/>
                    </a:moveTo>
                    <a:lnTo>
                      <a:pt x="56294" y="58640"/>
                    </a:lnTo>
                    <a:lnTo>
                      <a:pt x="39875" y="84442"/>
                    </a:lnTo>
                    <a:lnTo>
                      <a:pt x="25802" y="56295"/>
                    </a:lnTo>
                    <a:lnTo>
                      <a:pt x="0" y="39875"/>
                    </a:lnTo>
                    <a:lnTo>
                      <a:pt x="28147" y="25802"/>
                    </a:lnTo>
                    <a:lnTo>
                      <a:pt x="44566" y="0"/>
                    </a:lnTo>
                    <a:lnTo>
                      <a:pt x="58640" y="28147"/>
                    </a:ln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 name="任意多边形: 形状 68">
                <a:extLst>
                  <a:ext uri="{FF2B5EF4-FFF2-40B4-BE49-F238E27FC236}">
                    <a16:creationId xmlns:a16="http://schemas.microsoft.com/office/drawing/2014/main" id="{C33A38ED-CD46-4FE8-8DC2-0134B9C9B482}"/>
                  </a:ext>
                </a:extLst>
              </p:cNvPr>
              <p:cNvSpPr/>
              <p:nvPr/>
            </p:nvSpPr>
            <p:spPr>
              <a:xfrm>
                <a:off x="4213533" y="4332729"/>
                <a:ext cx="84441" cy="86787"/>
              </a:xfrm>
              <a:custGeom>
                <a:avLst/>
                <a:gdLst>
                  <a:gd name="connsiteX0" fmla="*/ 84442 w 84441"/>
                  <a:gd name="connsiteY0" fmla="*/ 46912 h 86787"/>
                  <a:gd name="connsiteX1" fmla="*/ 56294 w 84441"/>
                  <a:gd name="connsiteY1" fmla="*/ 58640 h 86787"/>
                  <a:gd name="connsiteX2" fmla="*/ 39875 w 84441"/>
                  <a:gd name="connsiteY2" fmla="*/ 86788 h 86787"/>
                  <a:gd name="connsiteX3" fmla="*/ 25801 w 84441"/>
                  <a:gd name="connsiteY3" fmla="*/ 58640 h 86787"/>
                  <a:gd name="connsiteX4" fmla="*/ 0 w 84441"/>
                  <a:gd name="connsiteY4" fmla="*/ 42221 h 86787"/>
                  <a:gd name="connsiteX5" fmla="*/ 28147 w 84441"/>
                  <a:gd name="connsiteY5" fmla="*/ 28147 h 86787"/>
                  <a:gd name="connsiteX6" fmla="*/ 44566 w 84441"/>
                  <a:gd name="connsiteY6" fmla="*/ 0 h 86787"/>
                  <a:gd name="connsiteX7" fmla="*/ 58640 w 84441"/>
                  <a:gd name="connsiteY7" fmla="*/ 30493 h 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41" h="86787">
                    <a:moveTo>
                      <a:pt x="84442" y="46912"/>
                    </a:moveTo>
                    <a:lnTo>
                      <a:pt x="56294" y="58640"/>
                    </a:lnTo>
                    <a:lnTo>
                      <a:pt x="39875" y="86788"/>
                    </a:lnTo>
                    <a:lnTo>
                      <a:pt x="25801" y="58640"/>
                    </a:lnTo>
                    <a:lnTo>
                      <a:pt x="0" y="42221"/>
                    </a:lnTo>
                    <a:lnTo>
                      <a:pt x="28147" y="28147"/>
                    </a:lnTo>
                    <a:lnTo>
                      <a:pt x="44566" y="0"/>
                    </a:lnTo>
                    <a:lnTo>
                      <a:pt x="58640" y="30493"/>
                    </a:ln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 name="任意多边形: 形状 69">
                <a:extLst>
                  <a:ext uri="{FF2B5EF4-FFF2-40B4-BE49-F238E27FC236}">
                    <a16:creationId xmlns:a16="http://schemas.microsoft.com/office/drawing/2014/main" id="{463CEF61-B558-446C-AE95-3A81946BB85F}"/>
                  </a:ext>
                </a:extLst>
              </p:cNvPr>
              <p:cNvSpPr/>
              <p:nvPr/>
            </p:nvSpPr>
            <p:spPr>
              <a:xfrm>
                <a:off x="3118134" y="4201374"/>
                <a:ext cx="84441" cy="84442"/>
              </a:xfrm>
              <a:custGeom>
                <a:avLst/>
                <a:gdLst>
                  <a:gd name="connsiteX0" fmla="*/ 84442 w 84441"/>
                  <a:gd name="connsiteY0" fmla="*/ 44567 h 84442"/>
                  <a:gd name="connsiteX1" fmla="*/ 56295 w 84441"/>
                  <a:gd name="connsiteY1" fmla="*/ 58640 h 84442"/>
                  <a:gd name="connsiteX2" fmla="*/ 39875 w 84441"/>
                  <a:gd name="connsiteY2" fmla="*/ 84442 h 84442"/>
                  <a:gd name="connsiteX3" fmla="*/ 25802 w 84441"/>
                  <a:gd name="connsiteY3" fmla="*/ 56295 h 84442"/>
                  <a:gd name="connsiteX4" fmla="*/ 0 w 84441"/>
                  <a:gd name="connsiteY4" fmla="*/ 39876 h 84442"/>
                  <a:gd name="connsiteX5" fmla="*/ 28147 w 84441"/>
                  <a:gd name="connsiteY5" fmla="*/ 25802 h 84442"/>
                  <a:gd name="connsiteX6" fmla="*/ 44567 w 84441"/>
                  <a:gd name="connsiteY6" fmla="*/ 0 h 84442"/>
                  <a:gd name="connsiteX7" fmla="*/ 58640 w 84441"/>
                  <a:gd name="connsiteY7" fmla="*/ 28148 h 8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41" h="84442">
                    <a:moveTo>
                      <a:pt x="84442" y="44567"/>
                    </a:moveTo>
                    <a:lnTo>
                      <a:pt x="56295" y="58640"/>
                    </a:lnTo>
                    <a:lnTo>
                      <a:pt x="39875" y="84442"/>
                    </a:lnTo>
                    <a:lnTo>
                      <a:pt x="25802" y="56295"/>
                    </a:lnTo>
                    <a:lnTo>
                      <a:pt x="0" y="39876"/>
                    </a:lnTo>
                    <a:lnTo>
                      <a:pt x="28147" y="25802"/>
                    </a:lnTo>
                    <a:lnTo>
                      <a:pt x="44567" y="0"/>
                    </a:lnTo>
                    <a:lnTo>
                      <a:pt x="58640" y="28148"/>
                    </a:ln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1" name="任意多边形: 形状 70">
                <a:extLst>
                  <a:ext uri="{FF2B5EF4-FFF2-40B4-BE49-F238E27FC236}">
                    <a16:creationId xmlns:a16="http://schemas.microsoft.com/office/drawing/2014/main" id="{07E94643-A8A1-4B58-AB6A-E54CEABB2770}"/>
                  </a:ext>
                </a:extLst>
              </p:cNvPr>
              <p:cNvSpPr/>
              <p:nvPr/>
            </p:nvSpPr>
            <p:spPr>
              <a:xfrm>
                <a:off x="2008660" y="-855760"/>
                <a:ext cx="86787" cy="84441"/>
              </a:xfrm>
              <a:custGeom>
                <a:avLst/>
                <a:gdLst>
                  <a:gd name="connsiteX0" fmla="*/ 86788 w 86787"/>
                  <a:gd name="connsiteY0" fmla="*/ 44567 h 84441"/>
                  <a:gd name="connsiteX1" fmla="*/ 56295 w 86787"/>
                  <a:gd name="connsiteY1" fmla="*/ 58640 h 84441"/>
                  <a:gd name="connsiteX2" fmla="*/ 39875 w 86787"/>
                  <a:gd name="connsiteY2" fmla="*/ 84442 h 84441"/>
                  <a:gd name="connsiteX3" fmla="*/ 28147 w 86787"/>
                  <a:gd name="connsiteY3" fmla="*/ 56295 h 84441"/>
                  <a:gd name="connsiteX4" fmla="*/ 0 w 86787"/>
                  <a:gd name="connsiteY4" fmla="*/ 39875 h 84441"/>
                  <a:gd name="connsiteX5" fmla="*/ 28147 w 86787"/>
                  <a:gd name="connsiteY5" fmla="*/ 25802 h 84441"/>
                  <a:gd name="connsiteX6" fmla="*/ 44567 w 86787"/>
                  <a:gd name="connsiteY6" fmla="*/ 0 h 84441"/>
                  <a:gd name="connsiteX7" fmla="*/ 58640 w 86787"/>
                  <a:gd name="connsiteY7" fmla="*/ 28147 h 8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787" h="84441">
                    <a:moveTo>
                      <a:pt x="86788" y="44567"/>
                    </a:moveTo>
                    <a:lnTo>
                      <a:pt x="56295" y="58640"/>
                    </a:lnTo>
                    <a:lnTo>
                      <a:pt x="39875" y="84442"/>
                    </a:lnTo>
                    <a:lnTo>
                      <a:pt x="28147" y="56295"/>
                    </a:lnTo>
                    <a:lnTo>
                      <a:pt x="0" y="39875"/>
                    </a:lnTo>
                    <a:lnTo>
                      <a:pt x="28147" y="25802"/>
                    </a:lnTo>
                    <a:lnTo>
                      <a:pt x="44567" y="0"/>
                    </a:lnTo>
                    <a:lnTo>
                      <a:pt x="58640" y="28147"/>
                    </a:ln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2" name="任意多边形: 形状 71">
                <a:extLst>
                  <a:ext uri="{FF2B5EF4-FFF2-40B4-BE49-F238E27FC236}">
                    <a16:creationId xmlns:a16="http://schemas.microsoft.com/office/drawing/2014/main" id="{87CF36E5-1FEF-40DA-991D-AEAAB01AB659}"/>
                  </a:ext>
                </a:extLst>
              </p:cNvPr>
              <p:cNvSpPr/>
              <p:nvPr/>
            </p:nvSpPr>
            <p:spPr>
              <a:xfrm>
                <a:off x="4523154" y="-248247"/>
                <a:ext cx="84442" cy="86787"/>
              </a:xfrm>
              <a:custGeom>
                <a:avLst/>
                <a:gdLst>
                  <a:gd name="connsiteX0" fmla="*/ 84442 w 84442"/>
                  <a:gd name="connsiteY0" fmla="*/ 44567 h 86787"/>
                  <a:gd name="connsiteX1" fmla="*/ 56294 w 84442"/>
                  <a:gd name="connsiteY1" fmla="*/ 58640 h 86787"/>
                  <a:gd name="connsiteX2" fmla="*/ 39875 w 84442"/>
                  <a:gd name="connsiteY2" fmla="*/ 86788 h 86787"/>
                  <a:gd name="connsiteX3" fmla="*/ 25802 w 84442"/>
                  <a:gd name="connsiteY3" fmla="*/ 56295 h 86787"/>
                  <a:gd name="connsiteX4" fmla="*/ 0 w 84442"/>
                  <a:gd name="connsiteY4" fmla="*/ 39875 h 86787"/>
                  <a:gd name="connsiteX5" fmla="*/ 28147 w 84442"/>
                  <a:gd name="connsiteY5" fmla="*/ 25802 h 86787"/>
                  <a:gd name="connsiteX6" fmla="*/ 44566 w 84442"/>
                  <a:gd name="connsiteY6" fmla="*/ 0 h 86787"/>
                  <a:gd name="connsiteX7" fmla="*/ 58640 w 84442"/>
                  <a:gd name="connsiteY7" fmla="*/ 28147 h 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42" h="86787">
                    <a:moveTo>
                      <a:pt x="84442" y="44567"/>
                    </a:moveTo>
                    <a:lnTo>
                      <a:pt x="56294" y="58640"/>
                    </a:lnTo>
                    <a:lnTo>
                      <a:pt x="39875" y="86788"/>
                    </a:lnTo>
                    <a:lnTo>
                      <a:pt x="25802" y="56295"/>
                    </a:lnTo>
                    <a:lnTo>
                      <a:pt x="0" y="39875"/>
                    </a:lnTo>
                    <a:lnTo>
                      <a:pt x="28147" y="25802"/>
                    </a:lnTo>
                    <a:lnTo>
                      <a:pt x="44566" y="0"/>
                    </a:lnTo>
                    <a:lnTo>
                      <a:pt x="58640" y="28147"/>
                    </a:ln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3" name="任意多边形: 形状 72">
                <a:extLst>
                  <a:ext uri="{FF2B5EF4-FFF2-40B4-BE49-F238E27FC236}">
                    <a16:creationId xmlns:a16="http://schemas.microsoft.com/office/drawing/2014/main" id="{C3ED3977-0CE4-4DA1-A6A4-2BE45ADE3B7D}"/>
                  </a:ext>
                </a:extLst>
              </p:cNvPr>
              <p:cNvSpPr/>
              <p:nvPr/>
            </p:nvSpPr>
            <p:spPr>
              <a:xfrm>
                <a:off x="2578643" y="4105205"/>
                <a:ext cx="168884" cy="168883"/>
              </a:xfrm>
              <a:custGeom>
                <a:avLst/>
                <a:gdLst>
                  <a:gd name="connsiteX0" fmla="*/ 168884 w 168884"/>
                  <a:gd name="connsiteY0" fmla="*/ 89133 h 168883"/>
                  <a:gd name="connsiteX1" fmla="*/ 112589 w 168884"/>
                  <a:gd name="connsiteY1" fmla="*/ 117281 h 168883"/>
                  <a:gd name="connsiteX2" fmla="*/ 79751 w 168884"/>
                  <a:gd name="connsiteY2" fmla="*/ 168884 h 168883"/>
                  <a:gd name="connsiteX3" fmla="*/ 51604 w 168884"/>
                  <a:gd name="connsiteY3" fmla="*/ 112589 h 168883"/>
                  <a:gd name="connsiteX4" fmla="*/ 0 w 168884"/>
                  <a:gd name="connsiteY4" fmla="*/ 79751 h 168883"/>
                  <a:gd name="connsiteX5" fmla="*/ 56295 w 168884"/>
                  <a:gd name="connsiteY5" fmla="*/ 51603 h 168883"/>
                  <a:gd name="connsiteX6" fmla="*/ 89133 w 168884"/>
                  <a:gd name="connsiteY6" fmla="*/ 0 h 168883"/>
                  <a:gd name="connsiteX7" fmla="*/ 117280 w 168884"/>
                  <a:gd name="connsiteY7" fmla="*/ 56294 h 16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884" h="168883">
                    <a:moveTo>
                      <a:pt x="168884" y="89133"/>
                    </a:moveTo>
                    <a:lnTo>
                      <a:pt x="112589" y="117281"/>
                    </a:lnTo>
                    <a:lnTo>
                      <a:pt x="79751" y="168884"/>
                    </a:lnTo>
                    <a:lnTo>
                      <a:pt x="51604" y="112589"/>
                    </a:lnTo>
                    <a:lnTo>
                      <a:pt x="0" y="79751"/>
                    </a:lnTo>
                    <a:lnTo>
                      <a:pt x="56295" y="51603"/>
                    </a:lnTo>
                    <a:lnTo>
                      <a:pt x="89133" y="0"/>
                    </a:lnTo>
                    <a:lnTo>
                      <a:pt x="117280" y="56294"/>
                    </a:ln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4" name="任意多边形: 形状 73">
                <a:extLst>
                  <a:ext uri="{FF2B5EF4-FFF2-40B4-BE49-F238E27FC236}">
                    <a16:creationId xmlns:a16="http://schemas.microsoft.com/office/drawing/2014/main" id="{68DAD1C6-B8DB-4C41-B903-9677713E03D3}"/>
                  </a:ext>
                </a:extLst>
              </p:cNvPr>
              <p:cNvSpPr/>
              <p:nvPr/>
            </p:nvSpPr>
            <p:spPr>
              <a:xfrm>
                <a:off x="4391800" y="4564944"/>
                <a:ext cx="168884" cy="171229"/>
              </a:xfrm>
              <a:custGeom>
                <a:avLst/>
                <a:gdLst>
                  <a:gd name="connsiteX0" fmla="*/ 168884 w 168884"/>
                  <a:gd name="connsiteY0" fmla="*/ 91479 h 171229"/>
                  <a:gd name="connsiteX1" fmla="*/ 112589 w 168884"/>
                  <a:gd name="connsiteY1" fmla="*/ 119626 h 171229"/>
                  <a:gd name="connsiteX2" fmla="*/ 79751 w 168884"/>
                  <a:gd name="connsiteY2" fmla="*/ 171230 h 171229"/>
                  <a:gd name="connsiteX3" fmla="*/ 51604 w 168884"/>
                  <a:gd name="connsiteY3" fmla="*/ 114935 h 171229"/>
                  <a:gd name="connsiteX4" fmla="*/ 0 w 168884"/>
                  <a:gd name="connsiteY4" fmla="*/ 82096 h 171229"/>
                  <a:gd name="connsiteX5" fmla="*/ 56295 w 168884"/>
                  <a:gd name="connsiteY5" fmla="*/ 53949 h 171229"/>
                  <a:gd name="connsiteX6" fmla="*/ 89133 w 168884"/>
                  <a:gd name="connsiteY6" fmla="*/ 0 h 171229"/>
                  <a:gd name="connsiteX7" fmla="*/ 117280 w 168884"/>
                  <a:gd name="connsiteY7" fmla="*/ 58640 h 17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884" h="171229">
                    <a:moveTo>
                      <a:pt x="168884" y="91479"/>
                    </a:moveTo>
                    <a:lnTo>
                      <a:pt x="112589" y="119626"/>
                    </a:lnTo>
                    <a:lnTo>
                      <a:pt x="79751" y="171230"/>
                    </a:lnTo>
                    <a:lnTo>
                      <a:pt x="51604" y="114935"/>
                    </a:lnTo>
                    <a:lnTo>
                      <a:pt x="0" y="82096"/>
                    </a:lnTo>
                    <a:lnTo>
                      <a:pt x="56295" y="53949"/>
                    </a:lnTo>
                    <a:lnTo>
                      <a:pt x="89133" y="0"/>
                    </a:lnTo>
                    <a:lnTo>
                      <a:pt x="117280" y="58640"/>
                    </a:ln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 name="图形 42">
              <a:extLst>
                <a:ext uri="{FF2B5EF4-FFF2-40B4-BE49-F238E27FC236}">
                  <a16:creationId xmlns:a16="http://schemas.microsoft.com/office/drawing/2014/main" id="{BE31C53A-7C98-4204-9174-484365EC3AB3}"/>
                </a:ext>
              </a:extLst>
            </p:cNvPr>
            <p:cNvGrpSpPr/>
            <p:nvPr/>
          </p:nvGrpSpPr>
          <p:grpSpPr>
            <a:xfrm>
              <a:off x="3633879" y="2339193"/>
              <a:ext cx="6075275" cy="2933789"/>
              <a:chOff x="-2572341" y="-1039373"/>
              <a:chExt cx="6075275" cy="2933789"/>
            </a:xfrm>
            <a:grpFill/>
          </p:grpSpPr>
          <p:sp>
            <p:nvSpPr>
              <p:cNvPr id="56" name="任意多边形: 形状 55">
                <a:extLst>
                  <a:ext uri="{FF2B5EF4-FFF2-40B4-BE49-F238E27FC236}">
                    <a16:creationId xmlns:a16="http://schemas.microsoft.com/office/drawing/2014/main" id="{4A6A1AE8-F608-4FFA-979F-4FD3D34CED17}"/>
                  </a:ext>
                </a:extLst>
              </p:cNvPr>
              <p:cNvSpPr/>
              <p:nvPr/>
            </p:nvSpPr>
            <p:spPr>
              <a:xfrm>
                <a:off x="2248923" y="-1039373"/>
                <a:ext cx="154455" cy="160161"/>
              </a:xfrm>
              <a:custGeom>
                <a:avLst/>
                <a:gdLst>
                  <a:gd name="connsiteX0" fmla="*/ 3681 w 154455"/>
                  <a:gd name="connsiteY0" fmla="*/ 68678 h 160161"/>
                  <a:gd name="connsiteX1" fmla="*/ 13063 w 154455"/>
                  <a:gd name="connsiteY1" fmla="*/ 80406 h 160161"/>
                  <a:gd name="connsiteX2" fmla="*/ 15409 w 154455"/>
                  <a:gd name="connsiteY2" fmla="*/ 101517 h 160161"/>
                  <a:gd name="connsiteX3" fmla="*/ 10718 w 154455"/>
                  <a:gd name="connsiteY3" fmla="*/ 115591 h 160161"/>
                  <a:gd name="connsiteX4" fmla="*/ 38865 w 154455"/>
                  <a:gd name="connsiteY4" fmla="*/ 146084 h 160161"/>
                  <a:gd name="connsiteX5" fmla="*/ 52939 w 154455"/>
                  <a:gd name="connsiteY5" fmla="*/ 141392 h 160161"/>
                  <a:gd name="connsiteX6" fmla="*/ 74049 w 154455"/>
                  <a:gd name="connsiteY6" fmla="*/ 146084 h 160161"/>
                  <a:gd name="connsiteX7" fmla="*/ 85777 w 154455"/>
                  <a:gd name="connsiteY7" fmla="*/ 155466 h 160161"/>
                  <a:gd name="connsiteX8" fmla="*/ 123307 w 154455"/>
                  <a:gd name="connsiteY8" fmla="*/ 136701 h 160161"/>
                  <a:gd name="connsiteX9" fmla="*/ 123307 w 154455"/>
                  <a:gd name="connsiteY9" fmla="*/ 120282 h 160161"/>
                  <a:gd name="connsiteX10" fmla="*/ 132689 w 154455"/>
                  <a:gd name="connsiteY10" fmla="*/ 101517 h 160161"/>
                  <a:gd name="connsiteX11" fmla="*/ 144417 w 154455"/>
                  <a:gd name="connsiteY11" fmla="*/ 92135 h 160161"/>
                  <a:gd name="connsiteX12" fmla="*/ 137381 w 154455"/>
                  <a:gd name="connsiteY12" fmla="*/ 49914 h 160161"/>
                  <a:gd name="connsiteX13" fmla="*/ 127998 w 154455"/>
                  <a:gd name="connsiteY13" fmla="*/ 47568 h 160161"/>
                  <a:gd name="connsiteX14" fmla="*/ 113924 w 154455"/>
                  <a:gd name="connsiteY14" fmla="*/ 31149 h 160161"/>
                  <a:gd name="connsiteX15" fmla="*/ 109233 w 154455"/>
                  <a:gd name="connsiteY15" fmla="*/ 17075 h 160161"/>
                  <a:gd name="connsiteX16" fmla="*/ 67012 w 154455"/>
                  <a:gd name="connsiteY16" fmla="*/ 10038 h 160161"/>
                  <a:gd name="connsiteX17" fmla="*/ 57630 w 154455"/>
                  <a:gd name="connsiteY17" fmla="*/ 21766 h 160161"/>
                  <a:gd name="connsiteX18" fmla="*/ 38865 w 154455"/>
                  <a:gd name="connsiteY18" fmla="*/ 31149 h 160161"/>
                  <a:gd name="connsiteX19" fmla="*/ 22446 w 154455"/>
                  <a:gd name="connsiteY19" fmla="*/ 31149 h 160161"/>
                  <a:gd name="connsiteX20" fmla="*/ 3681 w 154455"/>
                  <a:gd name="connsiteY20" fmla="*/ 68678 h 16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455" h="160161">
                    <a:moveTo>
                      <a:pt x="3681" y="68678"/>
                    </a:moveTo>
                    <a:lnTo>
                      <a:pt x="13063" y="80406"/>
                    </a:lnTo>
                    <a:cubicBezTo>
                      <a:pt x="17754" y="87443"/>
                      <a:pt x="17754" y="94480"/>
                      <a:pt x="15409" y="101517"/>
                    </a:cubicBezTo>
                    <a:lnTo>
                      <a:pt x="10718" y="115591"/>
                    </a:lnTo>
                    <a:cubicBezTo>
                      <a:pt x="3681" y="134356"/>
                      <a:pt x="22446" y="150775"/>
                      <a:pt x="38865" y="146084"/>
                    </a:cubicBezTo>
                    <a:lnTo>
                      <a:pt x="52939" y="141392"/>
                    </a:lnTo>
                    <a:cubicBezTo>
                      <a:pt x="59975" y="139047"/>
                      <a:pt x="69358" y="141392"/>
                      <a:pt x="74049" y="146084"/>
                    </a:cubicBezTo>
                    <a:lnTo>
                      <a:pt x="85777" y="155466"/>
                    </a:lnTo>
                    <a:cubicBezTo>
                      <a:pt x="102196" y="167194"/>
                      <a:pt x="123307" y="155466"/>
                      <a:pt x="123307" y="136701"/>
                    </a:cubicBezTo>
                    <a:lnTo>
                      <a:pt x="123307" y="120282"/>
                    </a:lnTo>
                    <a:cubicBezTo>
                      <a:pt x="123307" y="113245"/>
                      <a:pt x="127998" y="106208"/>
                      <a:pt x="132689" y="101517"/>
                    </a:cubicBezTo>
                    <a:lnTo>
                      <a:pt x="144417" y="92135"/>
                    </a:lnTo>
                    <a:cubicBezTo>
                      <a:pt x="160837" y="80406"/>
                      <a:pt x="156145" y="56950"/>
                      <a:pt x="137381" y="49914"/>
                    </a:cubicBezTo>
                    <a:lnTo>
                      <a:pt x="127998" y="47568"/>
                    </a:lnTo>
                    <a:cubicBezTo>
                      <a:pt x="120961" y="45222"/>
                      <a:pt x="113924" y="40531"/>
                      <a:pt x="113924" y="31149"/>
                    </a:cubicBezTo>
                    <a:lnTo>
                      <a:pt x="109233" y="17075"/>
                    </a:lnTo>
                    <a:cubicBezTo>
                      <a:pt x="104542" y="-1690"/>
                      <a:pt x="78740" y="-6381"/>
                      <a:pt x="67012" y="10038"/>
                    </a:cubicBezTo>
                    <a:lnTo>
                      <a:pt x="57630" y="21766"/>
                    </a:lnTo>
                    <a:cubicBezTo>
                      <a:pt x="52939" y="28803"/>
                      <a:pt x="45902" y="31149"/>
                      <a:pt x="38865" y="31149"/>
                    </a:cubicBezTo>
                    <a:lnTo>
                      <a:pt x="22446" y="31149"/>
                    </a:lnTo>
                    <a:cubicBezTo>
                      <a:pt x="3681" y="31149"/>
                      <a:pt x="-5702" y="52259"/>
                      <a:pt x="3681" y="68678"/>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7" name="任意多边形: 形状 56">
                <a:extLst>
                  <a:ext uri="{FF2B5EF4-FFF2-40B4-BE49-F238E27FC236}">
                    <a16:creationId xmlns:a16="http://schemas.microsoft.com/office/drawing/2014/main" id="{98F54583-8F88-4DAB-9405-F69B65CD004F}"/>
                  </a:ext>
                </a:extLst>
              </p:cNvPr>
              <p:cNvSpPr/>
              <p:nvPr/>
            </p:nvSpPr>
            <p:spPr>
              <a:xfrm>
                <a:off x="1261922" y="292754"/>
                <a:ext cx="160753" cy="155649"/>
              </a:xfrm>
              <a:custGeom>
                <a:avLst/>
                <a:gdLst>
                  <a:gd name="connsiteX0" fmla="*/ 10217 w 160753"/>
                  <a:gd name="connsiteY0" fmla="*/ 87622 h 155649"/>
                  <a:gd name="connsiteX1" fmla="*/ 21945 w 160753"/>
                  <a:gd name="connsiteY1" fmla="*/ 97004 h 155649"/>
                  <a:gd name="connsiteX2" fmla="*/ 31327 w 160753"/>
                  <a:gd name="connsiteY2" fmla="*/ 115769 h 155649"/>
                  <a:gd name="connsiteX3" fmla="*/ 31327 w 160753"/>
                  <a:gd name="connsiteY3" fmla="*/ 132189 h 155649"/>
                  <a:gd name="connsiteX4" fmla="*/ 68857 w 160753"/>
                  <a:gd name="connsiteY4" fmla="*/ 150953 h 155649"/>
                  <a:gd name="connsiteX5" fmla="*/ 80585 w 160753"/>
                  <a:gd name="connsiteY5" fmla="*/ 141571 h 155649"/>
                  <a:gd name="connsiteX6" fmla="*/ 101696 w 160753"/>
                  <a:gd name="connsiteY6" fmla="*/ 139225 h 155649"/>
                  <a:gd name="connsiteX7" fmla="*/ 115769 w 160753"/>
                  <a:gd name="connsiteY7" fmla="*/ 143917 h 155649"/>
                  <a:gd name="connsiteX8" fmla="*/ 146262 w 160753"/>
                  <a:gd name="connsiteY8" fmla="*/ 115769 h 155649"/>
                  <a:gd name="connsiteX9" fmla="*/ 141571 w 160753"/>
                  <a:gd name="connsiteY9" fmla="*/ 101696 h 155649"/>
                  <a:gd name="connsiteX10" fmla="*/ 146262 w 160753"/>
                  <a:gd name="connsiteY10" fmla="*/ 80585 h 155649"/>
                  <a:gd name="connsiteX11" fmla="*/ 155645 w 160753"/>
                  <a:gd name="connsiteY11" fmla="*/ 68857 h 155649"/>
                  <a:gd name="connsiteX12" fmla="*/ 136880 w 160753"/>
                  <a:gd name="connsiteY12" fmla="*/ 31327 h 155649"/>
                  <a:gd name="connsiteX13" fmla="*/ 120461 w 160753"/>
                  <a:gd name="connsiteY13" fmla="*/ 31327 h 155649"/>
                  <a:gd name="connsiteX14" fmla="*/ 101696 w 160753"/>
                  <a:gd name="connsiteY14" fmla="*/ 21945 h 155649"/>
                  <a:gd name="connsiteX15" fmla="*/ 92313 w 160753"/>
                  <a:gd name="connsiteY15" fmla="*/ 10217 h 155649"/>
                  <a:gd name="connsiteX16" fmla="*/ 50092 w 160753"/>
                  <a:gd name="connsiteY16" fmla="*/ 14908 h 155649"/>
                  <a:gd name="connsiteX17" fmla="*/ 45401 w 160753"/>
                  <a:gd name="connsiteY17" fmla="*/ 28982 h 155649"/>
                  <a:gd name="connsiteX18" fmla="*/ 28982 w 160753"/>
                  <a:gd name="connsiteY18" fmla="*/ 43055 h 155649"/>
                  <a:gd name="connsiteX19" fmla="*/ 14908 w 160753"/>
                  <a:gd name="connsiteY19" fmla="*/ 47747 h 155649"/>
                  <a:gd name="connsiteX20" fmla="*/ 10217 w 160753"/>
                  <a:gd name="connsiteY20" fmla="*/ 87622 h 1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753" h="155649">
                    <a:moveTo>
                      <a:pt x="10217" y="87622"/>
                    </a:moveTo>
                    <a:lnTo>
                      <a:pt x="21945" y="97004"/>
                    </a:lnTo>
                    <a:cubicBezTo>
                      <a:pt x="28982" y="101696"/>
                      <a:pt x="31327" y="108732"/>
                      <a:pt x="31327" y="115769"/>
                    </a:cubicBezTo>
                    <a:lnTo>
                      <a:pt x="31327" y="132189"/>
                    </a:lnTo>
                    <a:cubicBezTo>
                      <a:pt x="31327" y="150953"/>
                      <a:pt x="52438" y="162681"/>
                      <a:pt x="68857" y="150953"/>
                    </a:cubicBezTo>
                    <a:lnTo>
                      <a:pt x="80585" y="141571"/>
                    </a:lnTo>
                    <a:cubicBezTo>
                      <a:pt x="87622" y="136880"/>
                      <a:pt x="94659" y="136880"/>
                      <a:pt x="101696" y="139225"/>
                    </a:cubicBezTo>
                    <a:lnTo>
                      <a:pt x="115769" y="143917"/>
                    </a:lnTo>
                    <a:cubicBezTo>
                      <a:pt x="134534" y="150953"/>
                      <a:pt x="150953" y="134534"/>
                      <a:pt x="146262" y="115769"/>
                    </a:cubicBezTo>
                    <a:lnTo>
                      <a:pt x="141571" y="101696"/>
                    </a:lnTo>
                    <a:cubicBezTo>
                      <a:pt x="139225" y="94659"/>
                      <a:pt x="141571" y="85276"/>
                      <a:pt x="146262" y="80585"/>
                    </a:cubicBezTo>
                    <a:lnTo>
                      <a:pt x="155645" y="68857"/>
                    </a:lnTo>
                    <a:cubicBezTo>
                      <a:pt x="167373" y="54783"/>
                      <a:pt x="157990" y="31327"/>
                      <a:pt x="136880" y="31327"/>
                    </a:cubicBezTo>
                    <a:lnTo>
                      <a:pt x="120461" y="31327"/>
                    </a:lnTo>
                    <a:cubicBezTo>
                      <a:pt x="113424" y="31327"/>
                      <a:pt x="106387" y="26636"/>
                      <a:pt x="101696" y="21945"/>
                    </a:cubicBezTo>
                    <a:lnTo>
                      <a:pt x="92313" y="10217"/>
                    </a:lnTo>
                    <a:cubicBezTo>
                      <a:pt x="80585" y="-6202"/>
                      <a:pt x="57129" y="-1511"/>
                      <a:pt x="50092" y="14908"/>
                    </a:cubicBezTo>
                    <a:lnTo>
                      <a:pt x="45401" y="28982"/>
                    </a:lnTo>
                    <a:cubicBezTo>
                      <a:pt x="43055" y="36019"/>
                      <a:pt x="36019" y="40710"/>
                      <a:pt x="28982" y="43055"/>
                    </a:cubicBezTo>
                    <a:lnTo>
                      <a:pt x="14908" y="47747"/>
                    </a:lnTo>
                    <a:cubicBezTo>
                      <a:pt x="-1511" y="52438"/>
                      <a:pt x="-6202" y="75894"/>
                      <a:pt x="10217" y="87622"/>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8" name="任意多边形: 形状 57">
                <a:extLst>
                  <a:ext uri="{FF2B5EF4-FFF2-40B4-BE49-F238E27FC236}">
                    <a16:creationId xmlns:a16="http://schemas.microsoft.com/office/drawing/2014/main" id="{772EB5A7-0EDC-4B81-A6DF-36D4AE439387}"/>
                  </a:ext>
                </a:extLst>
              </p:cNvPr>
              <p:cNvSpPr/>
              <p:nvPr/>
            </p:nvSpPr>
            <p:spPr>
              <a:xfrm>
                <a:off x="3231608" y="1374080"/>
                <a:ext cx="159034" cy="155649"/>
              </a:xfrm>
              <a:custGeom>
                <a:avLst/>
                <a:gdLst>
                  <a:gd name="connsiteX0" fmla="*/ 8498 w 159034"/>
                  <a:gd name="connsiteY0" fmla="*/ 87622 h 155649"/>
                  <a:gd name="connsiteX1" fmla="*/ 20226 w 159034"/>
                  <a:gd name="connsiteY1" fmla="*/ 97004 h 155649"/>
                  <a:gd name="connsiteX2" fmla="*/ 29608 w 159034"/>
                  <a:gd name="connsiteY2" fmla="*/ 115769 h 155649"/>
                  <a:gd name="connsiteX3" fmla="*/ 29608 w 159034"/>
                  <a:gd name="connsiteY3" fmla="*/ 132189 h 155649"/>
                  <a:gd name="connsiteX4" fmla="*/ 67138 w 159034"/>
                  <a:gd name="connsiteY4" fmla="*/ 150953 h 155649"/>
                  <a:gd name="connsiteX5" fmla="*/ 78866 w 159034"/>
                  <a:gd name="connsiteY5" fmla="*/ 141571 h 155649"/>
                  <a:gd name="connsiteX6" fmla="*/ 99976 w 159034"/>
                  <a:gd name="connsiteY6" fmla="*/ 139225 h 155649"/>
                  <a:gd name="connsiteX7" fmla="*/ 114050 w 159034"/>
                  <a:gd name="connsiteY7" fmla="*/ 143917 h 155649"/>
                  <a:gd name="connsiteX8" fmla="*/ 144543 w 159034"/>
                  <a:gd name="connsiteY8" fmla="*/ 115769 h 155649"/>
                  <a:gd name="connsiteX9" fmla="*/ 139852 w 159034"/>
                  <a:gd name="connsiteY9" fmla="*/ 101696 h 155649"/>
                  <a:gd name="connsiteX10" fmla="*/ 144543 w 159034"/>
                  <a:gd name="connsiteY10" fmla="*/ 80585 h 155649"/>
                  <a:gd name="connsiteX11" fmla="*/ 153925 w 159034"/>
                  <a:gd name="connsiteY11" fmla="*/ 68857 h 155649"/>
                  <a:gd name="connsiteX12" fmla="*/ 135160 w 159034"/>
                  <a:gd name="connsiteY12" fmla="*/ 31327 h 155649"/>
                  <a:gd name="connsiteX13" fmla="*/ 118741 w 159034"/>
                  <a:gd name="connsiteY13" fmla="*/ 31327 h 155649"/>
                  <a:gd name="connsiteX14" fmla="*/ 99976 w 159034"/>
                  <a:gd name="connsiteY14" fmla="*/ 21945 h 155649"/>
                  <a:gd name="connsiteX15" fmla="*/ 90594 w 159034"/>
                  <a:gd name="connsiteY15" fmla="*/ 10217 h 155649"/>
                  <a:gd name="connsiteX16" fmla="*/ 48373 w 159034"/>
                  <a:gd name="connsiteY16" fmla="*/ 14908 h 155649"/>
                  <a:gd name="connsiteX17" fmla="*/ 43682 w 159034"/>
                  <a:gd name="connsiteY17" fmla="*/ 28982 h 155649"/>
                  <a:gd name="connsiteX18" fmla="*/ 27262 w 159034"/>
                  <a:gd name="connsiteY18" fmla="*/ 43055 h 155649"/>
                  <a:gd name="connsiteX19" fmla="*/ 13189 w 159034"/>
                  <a:gd name="connsiteY19" fmla="*/ 47747 h 155649"/>
                  <a:gd name="connsiteX20" fmla="*/ 8498 w 159034"/>
                  <a:gd name="connsiteY20" fmla="*/ 87622 h 1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9034" h="155649">
                    <a:moveTo>
                      <a:pt x="8498" y="87622"/>
                    </a:moveTo>
                    <a:lnTo>
                      <a:pt x="20226" y="97004"/>
                    </a:lnTo>
                    <a:cubicBezTo>
                      <a:pt x="27262" y="101696"/>
                      <a:pt x="29608" y="108732"/>
                      <a:pt x="29608" y="115769"/>
                    </a:cubicBezTo>
                    <a:lnTo>
                      <a:pt x="29608" y="132189"/>
                    </a:lnTo>
                    <a:cubicBezTo>
                      <a:pt x="29608" y="150953"/>
                      <a:pt x="50719" y="162682"/>
                      <a:pt x="67138" y="150953"/>
                    </a:cubicBezTo>
                    <a:lnTo>
                      <a:pt x="78866" y="141571"/>
                    </a:lnTo>
                    <a:cubicBezTo>
                      <a:pt x="85903" y="136880"/>
                      <a:pt x="92940" y="136880"/>
                      <a:pt x="99976" y="139225"/>
                    </a:cubicBezTo>
                    <a:lnTo>
                      <a:pt x="114050" y="143917"/>
                    </a:lnTo>
                    <a:cubicBezTo>
                      <a:pt x="132815" y="150953"/>
                      <a:pt x="149234" y="134534"/>
                      <a:pt x="144543" y="115769"/>
                    </a:cubicBezTo>
                    <a:lnTo>
                      <a:pt x="139852" y="101696"/>
                    </a:lnTo>
                    <a:cubicBezTo>
                      <a:pt x="137506" y="94659"/>
                      <a:pt x="139852" y="85276"/>
                      <a:pt x="144543" y="80585"/>
                    </a:cubicBezTo>
                    <a:lnTo>
                      <a:pt x="153925" y="68857"/>
                    </a:lnTo>
                    <a:cubicBezTo>
                      <a:pt x="165653" y="54783"/>
                      <a:pt x="156271" y="31327"/>
                      <a:pt x="135160" y="31327"/>
                    </a:cubicBezTo>
                    <a:lnTo>
                      <a:pt x="118741" y="31327"/>
                    </a:lnTo>
                    <a:cubicBezTo>
                      <a:pt x="111704" y="31327"/>
                      <a:pt x="104668" y="26636"/>
                      <a:pt x="99976" y="21945"/>
                    </a:cubicBezTo>
                    <a:lnTo>
                      <a:pt x="90594" y="10217"/>
                    </a:lnTo>
                    <a:cubicBezTo>
                      <a:pt x="78866" y="-6202"/>
                      <a:pt x="55410" y="-1511"/>
                      <a:pt x="48373" y="14908"/>
                    </a:cubicBezTo>
                    <a:lnTo>
                      <a:pt x="43682" y="28982"/>
                    </a:lnTo>
                    <a:cubicBezTo>
                      <a:pt x="41336" y="36019"/>
                      <a:pt x="34299" y="40710"/>
                      <a:pt x="27262" y="43055"/>
                    </a:cubicBezTo>
                    <a:lnTo>
                      <a:pt x="13189" y="47747"/>
                    </a:lnTo>
                    <a:cubicBezTo>
                      <a:pt x="-885" y="50092"/>
                      <a:pt x="-5576" y="75894"/>
                      <a:pt x="8498" y="87622"/>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 name="任意多边形: 形状 58">
                <a:extLst>
                  <a:ext uri="{FF2B5EF4-FFF2-40B4-BE49-F238E27FC236}">
                    <a16:creationId xmlns:a16="http://schemas.microsoft.com/office/drawing/2014/main" id="{ADEEB66F-56CB-4BA3-9DE1-7CFA039D6390}"/>
                  </a:ext>
                </a:extLst>
              </p:cNvPr>
              <p:cNvSpPr/>
              <p:nvPr/>
            </p:nvSpPr>
            <p:spPr>
              <a:xfrm>
                <a:off x="1533378" y="-573039"/>
                <a:ext cx="98737" cy="97730"/>
              </a:xfrm>
              <a:custGeom>
                <a:avLst/>
                <a:gdLst>
                  <a:gd name="connsiteX0" fmla="*/ 1469 w 98737"/>
                  <a:gd name="connsiteY0" fmla="*/ 40974 h 97730"/>
                  <a:gd name="connsiteX1" fmla="*/ 6161 w 98737"/>
                  <a:gd name="connsiteY1" fmla="*/ 48010 h 97730"/>
                  <a:gd name="connsiteX2" fmla="*/ 8506 w 98737"/>
                  <a:gd name="connsiteY2" fmla="*/ 62084 h 97730"/>
                  <a:gd name="connsiteX3" fmla="*/ 6161 w 98737"/>
                  <a:gd name="connsiteY3" fmla="*/ 71466 h 97730"/>
                  <a:gd name="connsiteX4" fmla="*/ 24926 w 98737"/>
                  <a:gd name="connsiteY4" fmla="*/ 90231 h 97730"/>
                  <a:gd name="connsiteX5" fmla="*/ 34308 w 98737"/>
                  <a:gd name="connsiteY5" fmla="*/ 87886 h 97730"/>
                  <a:gd name="connsiteX6" fmla="*/ 48382 w 98737"/>
                  <a:gd name="connsiteY6" fmla="*/ 90231 h 97730"/>
                  <a:gd name="connsiteX7" fmla="*/ 55418 w 98737"/>
                  <a:gd name="connsiteY7" fmla="*/ 94923 h 97730"/>
                  <a:gd name="connsiteX8" fmla="*/ 78875 w 98737"/>
                  <a:gd name="connsiteY8" fmla="*/ 83195 h 97730"/>
                  <a:gd name="connsiteX9" fmla="*/ 78875 w 98737"/>
                  <a:gd name="connsiteY9" fmla="*/ 73812 h 97730"/>
                  <a:gd name="connsiteX10" fmla="*/ 85911 w 98737"/>
                  <a:gd name="connsiteY10" fmla="*/ 62084 h 97730"/>
                  <a:gd name="connsiteX11" fmla="*/ 92948 w 98737"/>
                  <a:gd name="connsiteY11" fmla="*/ 57393 h 97730"/>
                  <a:gd name="connsiteX12" fmla="*/ 88257 w 98737"/>
                  <a:gd name="connsiteY12" fmla="*/ 31591 h 97730"/>
                  <a:gd name="connsiteX13" fmla="*/ 78875 w 98737"/>
                  <a:gd name="connsiteY13" fmla="*/ 29245 h 97730"/>
                  <a:gd name="connsiteX14" fmla="*/ 69492 w 98737"/>
                  <a:gd name="connsiteY14" fmla="*/ 19863 h 97730"/>
                  <a:gd name="connsiteX15" fmla="*/ 67147 w 98737"/>
                  <a:gd name="connsiteY15" fmla="*/ 10481 h 97730"/>
                  <a:gd name="connsiteX16" fmla="*/ 41345 w 98737"/>
                  <a:gd name="connsiteY16" fmla="*/ 5789 h 97730"/>
                  <a:gd name="connsiteX17" fmla="*/ 36654 w 98737"/>
                  <a:gd name="connsiteY17" fmla="*/ 12826 h 97730"/>
                  <a:gd name="connsiteX18" fmla="*/ 24926 w 98737"/>
                  <a:gd name="connsiteY18" fmla="*/ 19863 h 97730"/>
                  <a:gd name="connsiteX19" fmla="*/ 15543 w 98737"/>
                  <a:gd name="connsiteY19" fmla="*/ 19863 h 97730"/>
                  <a:gd name="connsiteX20" fmla="*/ 1469 w 98737"/>
                  <a:gd name="connsiteY20" fmla="*/ 40974 h 9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37" h="97730">
                    <a:moveTo>
                      <a:pt x="1469" y="40974"/>
                    </a:moveTo>
                    <a:lnTo>
                      <a:pt x="6161" y="48010"/>
                    </a:lnTo>
                    <a:cubicBezTo>
                      <a:pt x="8506" y="52702"/>
                      <a:pt x="8506" y="57393"/>
                      <a:pt x="8506" y="62084"/>
                    </a:cubicBezTo>
                    <a:lnTo>
                      <a:pt x="6161" y="71466"/>
                    </a:lnTo>
                    <a:cubicBezTo>
                      <a:pt x="1469" y="83195"/>
                      <a:pt x="13197" y="92577"/>
                      <a:pt x="24926" y="90231"/>
                    </a:cubicBezTo>
                    <a:lnTo>
                      <a:pt x="34308" y="87886"/>
                    </a:lnTo>
                    <a:cubicBezTo>
                      <a:pt x="38999" y="85540"/>
                      <a:pt x="43690" y="87886"/>
                      <a:pt x="48382" y="90231"/>
                    </a:cubicBezTo>
                    <a:lnTo>
                      <a:pt x="55418" y="94923"/>
                    </a:lnTo>
                    <a:cubicBezTo>
                      <a:pt x="64801" y="101959"/>
                      <a:pt x="78875" y="94923"/>
                      <a:pt x="78875" y="83195"/>
                    </a:cubicBezTo>
                    <a:lnTo>
                      <a:pt x="78875" y="73812"/>
                    </a:lnTo>
                    <a:cubicBezTo>
                      <a:pt x="78875" y="69121"/>
                      <a:pt x="81220" y="64430"/>
                      <a:pt x="85911" y="62084"/>
                    </a:cubicBezTo>
                    <a:lnTo>
                      <a:pt x="92948" y="57393"/>
                    </a:lnTo>
                    <a:cubicBezTo>
                      <a:pt x="102331" y="50356"/>
                      <a:pt x="99985" y="36282"/>
                      <a:pt x="88257" y="31591"/>
                    </a:cubicBezTo>
                    <a:lnTo>
                      <a:pt x="78875" y="29245"/>
                    </a:lnTo>
                    <a:cubicBezTo>
                      <a:pt x="74183" y="26900"/>
                      <a:pt x="71838" y="24554"/>
                      <a:pt x="69492" y="19863"/>
                    </a:cubicBezTo>
                    <a:lnTo>
                      <a:pt x="67147" y="10481"/>
                    </a:lnTo>
                    <a:cubicBezTo>
                      <a:pt x="64801" y="-1247"/>
                      <a:pt x="48382" y="-3593"/>
                      <a:pt x="41345" y="5789"/>
                    </a:cubicBezTo>
                    <a:lnTo>
                      <a:pt x="36654" y="12826"/>
                    </a:lnTo>
                    <a:cubicBezTo>
                      <a:pt x="34308" y="17517"/>
                      <a:pt x="29617" y="19863"/>
                      <a:pt x="24926" y="19863"/>
                    </a:cubicBezTo>
                    <a:lnTo>
                      <a:pt x="15543" y="19863"/>
                    </a:lnTo>
                    <a:cubicBezTo>
                      <a:pt x="3815" y="17517"/>
                      <a:pt x="-3222" y="31591"/>
                      <a:pt x="1469" y="40974"/>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0" name="任意多边形: 形状 59">
                <a:extLst>
                  <a:ext uri="{FF2B5EF4-FFF2-40B4-BE49-F238E27FC236}">
                    <a16:creationId xmlns:a16="http://schemas.microsoft.com/office/drawing/2014/main" id="{56C58DA8-10FA-4709-BB1C-44B389FB2664}"/>
                  </a:ext>
                </a:extLst>
              </p:cNvPr>
              <p:cNvSpPr/>
              <p:nvPr/>
            </p:nvSpPr>
            <p:spPr>
              <a:xfrm>
                <a:off x="2836245" y="-317367"/>
                <a:ext cx="100028" cy="100075"/>
              </a:xfrm>
              <a:custGeom>
                <a:avLst/>
                <a:gdLst>
                  <a:gd name="connsiteX0" fmla="*/ 2761 w 100028"/>
                  <a:gd name="connsiteY0" fmla="*/ 43319 h 100075"/>
                  <a:gd name="connsiteX1" fmla="*/ 7452 w 100028"/>
                  <a:gd name="connsiteY1" fmla="*/ 50356 h 100075"/>
                  <a:gd name="connsiteX2" fmla="*/ 9797 w 100028"/>
                  <a:gd name="connsiteY2" fmla="*/ 64430 h 100075"/>
                  <a:gd name="connsiteX3" fmla="*/ 7452 w 100028"/>
                  <a:gd name="connsiteY3" fmla="*/ 73812 h 100075"/>
                  <a:gd name="connsiteX4" fmla="*/ 26217 w 100028"/>
                  <a:gd name="connsiteY4" fmla="*/ 92577 h 100075"/>
                  <a:gd name="connsiteX5" fmla="*/ 35599 w 100028"/>
                  <a:gd name="connsiteY5" fmla="*/ 90231 h 100075"/>
                  <a:gd name="connsiteX6" fmla="*/ 49673 w 100028"/>
                  <a:gd name="connsiteY6" fmla="*/ 92577 h 100075"/>
                  <a:gd name="connsiteX7" fmla="*/ 56710 w 100028"/>
                  <a:gd name="connsiteY7" fmla="*/ 97268 h 100075"/>
                  <a:gd name="connsiteX8" fmla="*/ 80166 w 100028"/>
                  <a:gd name="connsiteY8" fmla="*/ 85540 h 100075"/>
                  <a:gd name="connsiteX9" fmla="*/ 80166 w 100028"/>
                  <a:gd name="connsiteY9" fmla="*/ 76158 h 100075"/>
                  <a:gd name="connsiteX10" fmla="*/ 87203 w 100028"/>
                  <a:gd name="connsiteY10" fmla="*/ 64430 h 100075"/>
                  <a:gd name="connsiteX11" fmla="*/ 94239 w 100028"/>
                  <a:gd name="connsiteY11" fmla="*/ 59738 h 100075"/>
                  <a:gd name="connsiteX12" fmla="*/ 89548 w 100028"/>
                  <a:gd name="connsiteY12" fmla="*/ 33937 h 100075"/>
                  <a:gd name="connsiteX13" fmla="*/ 80166 w 100028"/>
                  <a:gd name="connsiteY13" fmla="*/ 29245 h 100075"/>
                  <a:gd name="connsiteX14" fmla="*/ 70783 w 100028"/>
                  <a:gd name="connsiteY14" fmla="*/ 19863 h 100075"/>
                  <a:gd name="connsiteX15" fmla="*/ 68438 w 100028"/>
                  <a:gd name="connsiteY15" fmla="*/ 10481 h 100075"/>
                  <a:gd name="connsiteX16" fmla="*/ 42636 w 100028"/>
                  <a:gd name="connsiteY16" fmla="*/ 5789 h 100075"/>
                  <a:gd name="connsiteX17" fmla="*/ 37945 w 100028"/>
                  <a:gd name="connsiteY17" fmla="*/ 12826 h 100075"/>
                  <a:gd name="connsiteX18" fmla="*/ 26217 w 100028"/>
                  <a:gd name="connsiteY18" fmla="*/ 19863 h 100075"/>
                  <a:gd name="connsiteX19" fmla="*/ 16834 w 100028"/>
                  <a:gd name="connsiteY19" fmla="*/ 19863 h 100075"/>
                  <a:gd name="connsiteX20" fmla="*/ 2761 w 100028"/>
                  <a:gd name="connsiteY20" fmla="*/ 43319 h 1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028" h="100075">
                    <a:moveTo>
                      <a:pt x="2761" y="43319"/>
                    </a:moveTo>
                    <a:lnTo>
                      <a:pt x="7452" y="50356"/>
                    </a:lnTo>
                    <a:cubicBezTo>
                      <a:pt x="9797" y="55047"/>
                      <a:pt x="9797" y="59738"/>
                      <a:pt x="9797" y="64430"/>
                    </a:cubicBezTo>
                    <a:lnTo>
                      <a:pt x="7452" y="73812"/>
                    </a:lnTo>
                    <a:cubicBezTo>
                      <a:pt x="2761" y="85540"/>
                      <a:pt x="14489" y="94923"/>
                      <a:pt x="26217" y="92577"/>
                    </a:cubicBezTo>
                    <a:lnTo>
                      <a:pt x="35599" y="90231"/>
                    </a:lnTo>
                    <a:cubicBezTo>
                      <a:pt x="40290" y="87886"/>
                      <a:pt x="44982" y="90231"/>
                      <a:pt x="49673" y="92577"/>
                    </a:cubicBezTo>
                    <a:lnTo>
                      <a:pt x="56710" y="97268"/>
                    </a:lnTo>
                    <a:cubicBezTo>
                      <a:pt x="66092" y="104305"/>
                      <a:pt x="80166" y="97268"/>
                      <a:pt x="80166" y="85540"/>
                    </a:cubicBezTo>
                    <a:lnTo>
                      <a:pt x="80166" y="76158"/>
                    </a:lnTo>
                    <a:cubicBezTo>
                      <a:pt x="80166" y="71466"/>
                      <a:pt x="82511" y="66775"/>
                      <a:pt x="87203" y="64430"/>
                    </a:cubicBezTo>
                    <a:lnTo>
                      <a:pt x="94239" y="59738"/>
                    </a:lnTo>
                    <a:cubicBezTo>
                      <a:pt x="103622" y="52702"/>
                      <a:pt x="101276" y="38628"/>
                      <a:pt x="89548" y="33937"/>
                    </a:cubicBezTo>
                    <a:lnTo>
                      <a:pt x="80166" y="29245"/>
                    </a:lnTo>
                    <a:cubicBezTo>
                      <a:pt x="75475" y="26900"/>
                      <a:pt x="73129" y="24554"/>
                      <a:pt x="70783" y="19863"/>
                    </a:cubicBezTo>
                    <a:lnTo>
                      <a:pt x="68438" y="10481"/>
                    </a:lnTo>
                    <a:cubicBezTo>
                      <a:pt x="66092" y="-1247"/>
                      <a:pt x="49673" y="-3593"/>
                      <a:pt x="42636" y="5789"/>
                    </a:cubicBezTo>
                    <a:lnTo>
                      <a:pt x="37945" y="12826"/>
                    </a:lnTo>
                    <a:cubicBezTo>
                      <a:pt x="35599" y="17517"/>
                      <a:pt x="30908" y="19863"/>
                      <a:pt x="26217" y="19863"/>
                    </a:cubicBezTo>
                    <a:lnTo>
                      <a:pt x="16834" y="19863"/>
                    </a:lnTo>
                    <a:cubicBezTo>
                      <a:pt x="2761" y="19863"/>
                      <a:pt x="-4276" y="33937"/>
                      <a:pt x="2761" y="4331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1" name="任意多边形: 形状 60">
                <a:extLst>
                  <a:ext uri="{FF2B5EF4-FFF2-40B4-BE49-F238E27FC236}">
                    <a16:creationId xmlns:a16="http://schemas.microsoft.com/office/drawing/2014/main" id="{7F7B64B2-B679-4474-8D91-27518E2B04D6}"/>
                  </a:ext>
                </a:extLst>
              </p:cNvPr>
              <p:cNvSpPr/>
              <p:nvPr/>
            </p:nvSpPr>
            <p:spPr>
              <a:xfrm>
                <a:off x="2421073" y="998519"/>
                <a:ext cx="100028" cy="97730"/>
              </a:xfrm>
              <a:custGeom>
                <a:avLst/>
                <a:gdLst>
                  <a:gd name="connsiteX0" fmla="*/ 2761 w 100028"/>
                  <a:gd name="connsiteY0" fmla="*/ 40974 h 97730"/>
                  <a:gd name="connsiteX1" fmla="*/ 7452 w 100028"/>
                  <a:gd name="connsiteY1" fmla="*/ 48010 h 97730"/>
                  <a:gd name="connsiteX2" fmla="*/ 9797 w 100028"/>
                  <a:gd name="connsiteY2" fmla="*/ 62084 h 97730"/>
                  <a:gd name="connsiteX3" fmla="*/ 7452 w 100028"/>
                  <a:gd name="connsiteY3" fmla="*/ 71467 h 97730"/>
                  <a:gd name="connsiteX4" fmla="*/ 26217 w 100028"/>
                  <a:gd name="connsiteY4" fmla="*/ 90231 h 97730"/>
                  <a:gd name="connsiteX5" fmla="*/ 35599 w 100028"/>
                  <a:gd name="connsiteY5" fmla="*/ 87886 h 97730"/>
                  <a:gd name="connsiteX6" fmla="*/ 49673 w 100028"/>
                  <a:gd name="connsiteY6" fmla="*/ 90231 h 97730"/>
                  <a:gd name="connsiteX7" fmla="*/ 56710 w 100028"/>
                  <a:gd name="connsiteY7" fmla="*/ 94923 h 97730"/>
                  <a:gd name="connsiteX8" fmla="*/ 80166 w 100028"/>
                  <a:gd name="connsiteY8" fmla="*/ 83195 h 97730"/>
                  <a:gd name="connsiteX9" fmla="*/ 80166 w 100028"/>
                  <a:gd name="connsiteY9" fmla="*/ 73812 h 97730"/>
                  <a:gd name="connsiteX10" fmla="*/ 87202 w 100028"/>
                  <a:gd name="connsiteY10" fmla="*/ 62084 h 97730"/>
                  <a:gd name="connsiteX11" fmla="*/ 94239 w 100028"/>
                  <a:gd name="connsiteY11" fmla="*/ 57393 h 97730"/>
                  <a:gd name="connsiteX12" fmla="*/ 89548 w 100028"/>
                  <a:gd name="connsiteY12" fmla="*/ 31591 h 97730"/>
                  <a:gd name="connsiteX13" fmla="*/ 80166 w 100028"/>
                  <a:gd name="connsiteY13" fmla="*/ 29245 h 97730"/>
                  <a:gd name="connsiteX14" fmla="*/ 70783 w 100028"/>
                  <a:gd name="connsiteY14" fmla="*/ 19863 h 97730"/>
                  <a:gd name="connsiteX15" fmla="*/ 68438 w 100028"/>
                  <a:gd name="connsiteY15" fmla="*/ 10481 h 97730"/>
                  <a:gd name="connsiteX16" fmla="*/ 42636 w 100028"/>
                  <a:gd name="connsiteY16" fmla="*/ 5789 h 97730"/>
                  <a:gd name="connsiteX17" fmla="*/ 37945 w 100028"/>
                  <a:gd name="connsiteY17" fmla="*/ 12826 h 97730"/>
                  <a:gd name="connsiteX18" fmla="*/ 26217 w 100028"/>
                  <a:gd name="connsiteY18" fmla="*/ 19863 h 97730"/>
                  <a:gd name="connsiteX19" fmla="*/ 16834 w 100028"/>
                  <a:gd name="connsiteY19" fmla="*/ 19863 h 97730"/>
                  <a:gd name="connsiteX20" fmla="*/ 2761 w 100028"/>
                  <a:gd name="connsiteY20" fmla="*/ 40974 h 9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028" h="97730">
                    <a:moveTo>
                      <a:pt x="2761" y="40974"/>
                    </a:moveTo>
                    <a:lnTo>
                      <a:pt x="7452" y="48010"/>
                    </a:lnTo>
                    <a:cubicBezTo>
                      <a:pt x="9797" y="52702"/>
                      <a:pt x="9797" y="57393"/>
                      <a:pt x="9797" y="62084"/>
                    </a:cubicBezTo>
                    <a:lnTo>
                      <a:pt x="7452" y="71467"/>
                    </a:lnTo>
                    <a:cubicBezTo>
                      <a:pt x="2761" y="83195"/>
                      <a:pt x="14489" y="92577"/>
                      <a:pt x="26217" y="90231"/>
                    </a:cubicBezTo>
                    <a:lnTo>
                      <a:pt x="35599" y="87886"/>
                    </a:lnTo>
                    <a:cubicBezTo>
                      <a:pt x="40290" y="85540"/>
                      <a:pt x="44982" y="87886"/>
                      <a:pt x="49673" y="90231"/>
                    </a:cubicBezTo>
                    <a:lnTo>
                      <a:pt x="56710" y="94923"/>
                    </a:lnTo>
                    <a:cubicBezTo>
                      <a:pt x="66092" y="101959"/>
                      <a:pt x="80166" y="94923"/>
                      <a:pt x="80166" y="83195"/>
                    </a:cubicBezTo>
                    <a:lnTo>
                      <a:pt x="80166" y="73812"/>
                    </a:lnTo>
                    <a:cubicBezTo>
                      <a:pt x="80166" y="69121"/>
                      <a:pt x="82511" y="64430"/>
                      <a:pt x="87202" y="62084"/>
                    </a:cubicBezTo>
                    <a:lnTo>
                      <a:pt x="94239" y="57393"/>
                    </a:lnTo>
                    <a:cubicBezTo>
                      <a:pt x="103622" y="50356"/>
                      <a:pt x="101276" y="36282"/>
                      <a:pt x="89548" y="31591"/>
                    </a:cubicBezTo>
                    <a:lnTo>
                      <a:pt x="80166" y="29245"/>
                    </a:lnTo>
                    <a:cubicBezTo>
                      <a:pt x="75474" y="26900"/>
                      <a:pt x="73129" y="24554"/>
                      <a:pt x="70783" y="19863"/>
                    </a:cubicBezTo>
                    <a:lnTo>
                      <a:pt x="68438" y="10481"/>
                    </a:lnTo>
                    <a:cubicBezTo>
                      <a:pt x="66092" y="-1247"/>
                      <a:pt x="49673" y="-3593"/>
                      <a:pt x="42636" y="5789"/>
                    </a:cubicBezTo>
                    <a:lnTo>
                      <a:pt x="37945" y="12826"/>
                    </a:lnTo>
                    <a:cubicBezTo>
                      <a:pt x="35599" y="17517"/>
                      <a:pt x="30908" y="19863"/>
                      <a:pt x="26217" y="19863"/>
                    </a:cubicBezTo>
                    <a:lnTo>
                      <a:pt x="16834" y="19863"/>
                    </a:lnTo>
                    <a:cubicBezTo>
                      <a:pt x="2761" y="19863"/>
                      <a:pt x="-4276" y="31591"/>
                      <a:pt x="2761" y="40974"/>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 name="任意多边形: 形状 61">
                <a:extLst>
                  <a:ext uri="{FF2B5EF4-FFF2-40B4-BE49-F238E27FC236}">
                    <a16:creationId xmlns:a16="http://schemas.microsoft.com/office/drawing/2014/main" id="{016F5652-144C-42B0-B9BC-C1DD2D4033FB}"/>
                  </a:ext>
                </a:extLst>
              </p:cNvPr>
              <p:cNvSpPr/>
              <p:nvPr/>
            </p:nvSpPr>
            <p:spPr>
              <a:xfrm>
                <a:off x="2895887" y="-798943"/>
                <a:ext cx="123749" cy="129107"/>
              </a:xfrm>
              <a:custGeom>
                <a:avLst/>
                <a:gdLst>
                  <a:gd name="connsiteX0" fmla="*/ 8796 w 123749"/>
                  <a:gd name="connsiteY0" fmla="*/ 79229 h 129107"/>
                  <a:gd name="connsiteX1" fmla="*/ 20524 w 123749"/>
                  <a:gd name="connsiteY1" fmla="*/ 86266 h 129107"/>
                  <a:gd name="connsiteX2" fmla="*/ 29907 w 123749"/>
                  <a:gd name="connsiteY2" fmla="*/ 100339 h 129107"/>
                  <a:gd name="connsiteX3" fmla="*/ 29907 w 123749"/>
                  <a:gd name="connsiteY3" fmla="*/ 112067 h 129107"/>
                  <a:gd name="connsiteX4" fmla="*/ 60399 w 123749"/>
                  <a:gd name="connsiteY4" fmla="*/ 123795 h 129107"/>
                  <a:gd name="connsiteX5" fmla="*/ 69782 w 123749"/>
                  <a:gd name="connsiteY5" fmla="*/ 116759 h 129107"/>
                  <a:gd name="connsiteX6" fmla="*/ 86201 w 123749"/>
                  <a:gd name="connsiteY6" fmla="*/ 112067 h 129107"/>
                  <a:gd name="connsiteX7" fmla="*/ 97929 w 123749"/>
                  <a:gd name="connsiteY7" fmla="*/ 114413 h 129107"/>
                  <a:gd name="connsiteX8" fmla="*/ 119040 w 123749"/>
                  <a:gd name="connsiteY8" fmla="*/ 88611 h 129107"/>
                  <a:gd name="connsiteX9" fmla="*/ 114348 w 123749"/>
                  <a:gd name="connsiteY9" fmla="*/ 76883 h 129107"/>
                  <a:gd name="connsiteX10" fmla="*/ 114348 w 123749"/>
                  <a:gd name="connsiteY10" fmla="*/ 60464 h 129107"/>
                  <a:gd name="connsiteX11" fmla="*/ 121385 w 123749"/>
                  <a:gd name="connsiteY11" fmla="*/ 51081 h 129107"/>
                  <a:gd name="connsiteX12" fmla="*/ 102620 w 123749"/>
                  <a:gd name="connsiteY12" fmla="*/ 22934 h 129107"/>
                  <a:gd name="connsiteX13" fmla="*/ 90892 w 123749"/>
                  <a:gd name="connsiteY13" fmla="*/ 25280 h 129107"/>
                  <a:gd name="connsiteX14" fmla="*/ 74473 w 123749"/>
                  <a:gd name="connsiteY14" fmla="*/ 18243 h 129107"/>
                  <a:gd name="connsiteX15" fmla="*/ 67436 w 123749"/>
                  <a:gd name="connsiteY15" fmla="*/ 6515 h 129107"/>
                  <a:gd name="connsiteX16" fmla="*/ 34598 w 123749"/>
                  <a:gd name="connsiteY16" fmla="*/ 15897 h 129107"/>
                  <a:gd name="connsiteX17" fmla="*/ 32252 w 123749"/>
                  <a:gd name="connsiteY17" fmla="*/ 27625 h 129107"/>
                  <a:gd name="connsiteX18" fmla="*/ 20524 w 123749"/>
                  <a:gd name="connsiteY18" fmla="*/ 41699 h 129107"/>
                  <a:gd name="connsiteX19" fmla="*/ 8796 w 123749"/>
                  <a:gd name="connsiteY19" fmla="*/ 46390 h 129107"/>
                  <a:gd name="connsiteX20" fmla="*/ 8796 w 123749"/>
                  <a:gd name="connsiteY20" fmla="*/ 79229 h 12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749" h="129107">
                    <a:moveTo>
                      <a:pt x="8796" y="79229"/>
                    </a:moveTo>
                    <a:lnTo>
                      <a:pt x="20524" y="86266"/>
                    </a:lnTo>
                    <a:cubicBezTo>
                      <a:pt x="25215" y="88611"/>
                      <a:pt x="29907" y="95648"/>
                      <a:pt x="29907" y="100339"/>
                    </a:cubicBezTo>
                    <a:lnTo>
                      <a:pt x="29907" y="112067"/>
                    </a:lnTo>
                    <a:cubicBezTo>
                      <a:pt x="32252" y="126141"/>
                      <a:pt x="48671" y="135523"/>
                      <a:pt x="60399" y="123795"/>
                    </a:cubicBezTo>
                    <a:lnTo>
                      <a:pt x="69782" y="116759"/>
                    </a:lnTo>
                    <a:cubicBezTo>
                      <a:pt x="74473" y="112067"/>
                      <a:pt x="81510" y="112067"/>
                      <a:pt x="86201" y="112067"/>
                    </a:cubicBezTo>
                    <a:lnTo>
                      <a:pt x="97929" y="114413"/>
                    </a:lnTo>
                    <a:cubicBezTo>
                      <a:pt x="112003" y="116759"/>
                      <a:pt x="126077" y="102685"/>
                      <a:pt x="119040" y="88611"/>
                    </a:cubicBezTo>
                    <a:lnTo>
                      <a:pt x="114348" y="76883"/>
                    </a:lnTo>
                    <a:cubicBezTo>
                      <a:pt x="112003" y="72192"/>
                      <a:pt x="112003" y="65155"/>
                      <a:pt x="114348" y="60464"/>
                    </a:cubicBezTo>
                    <a:lnTo>
                      <a:pt x="121385" y="51081"/>
                    </a:lnTo>
                    <a:cubicBezTo>
                      <a:pt x="128422" y="37008"/>
                      <a:pt x="119040" y="20589"/>
                      <a:pt x="102620" y="22934"/>
                    </a:cubicBezTo>
                    <a:lnTo>
                      <a:pt x="90892" y="25280"/>
                    </a:lnTo>
                    <a:cubicBezTo>
                      <a:pt x="83855" y="25280"/>
                      <a:pt x="79164" y="22934"/>
                      <a:pt x="74473" y="18243"/>
                    </a:cubicBezTo>
                    <a:lnTo>
                      <a:pt x="67436" y="6515"/>
                    </a:lnTo>
                    <a:cubicBezTo>
                      <a:pt x="58054" y="-5213"/>
                      <a:pt x="39289" y="-522"/>
                      <a:pt x="34598" y="15897"/>
                    </a:cubicBezTo>
                    <a:lnTo>
                      <a:pt x="32252" y="27625"/>
                    </a:lnTo>
                    <a:cubicBezTo>
                      <a:pt x="29907" y="34662"/>
                      <a:pt x="27561" y="39353"/>
                      <a:pt x="20524" y="41699"/>
                    </a:cubicBezTo>
                    <a:lnTo>
                      <a:pt x="8796" y="46390"/>
                    </a:lnTo>
                    <a:cubicBezTo>
                      <a:pt x="-2932" y="51081"/>
                      <a:pt x="-2932" y="72192"/>
                      <a:pt x="8796" y="7922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3" name="任意多边形: 形状 62">
                <a:extLst>
                  <a:ext uri="{FF2B5EF4-FFF2-40B4-BE49-F238E27FC236}">
                    <a16:creationId xmlns:a16="http://schemas.microsoft.com/office/drawing/2014/main" id="{9D2D7450-0FD8-454A-8C58-0CA32346508D}"/>
                  </a:ext>
                </a:extLst>
              </p:cNvPr>
              <p:cNvSpPr/>
              <p:nvPr/>
            </p:nvSpPr>
            <p:spPr>
              <a:xfrm>
                <a:off x="1283677" y="913098"/>
                <a:ext cx="99666" cy="97370"/>
              </a:xfrm>
              <a:custGeom>
                <a:avLst/>
                <a:gdLst>
                  <a:gd name="connsiteX0" fmla="*/ 4881 w 99666"/>
                  <a:gd name="connsiteY0" fmla="*/ 53680 h 97370"/>
                  <a:gd name="connsiteX1" fmla="*/ 11918 w 99666"/>
                  <a:gd name="connsiteY1" fmla="*/ 60717 h 97370"/>
                  <a:gd name="connsiteX2" fmla="*/ 16609 w 99666"/>
                  <a:gd name="connsiteY2" fmla="*/ 72445 h 97370"/>
                  <a:gd name="connsiteX3" fmla="*/ 16609 w 99666"/>
                  <a:gd name="connsiteY3" fmla="*/ 81828 h 97370"/>
                  <a:gd name="connsiteX4" fmla="*/ 37720 w 99666"/>
                  <a:gd name="connsiteY4" fmla="*/ 95901 h 97370"/>
                  <a:gd name="connsiteX5" fmla="*/ 44757 w 99666"/>
                  <a:gd name="connsiteY5" fmla="*/ 91210 h 97370"/>
                  <a:gd name="connsiteX6" fmla="*/ 58830 w 99666"/>
                  <a:gd name="connsiteY6" fmla="*/ 88864 h 97370"/>
                  <a:gd name="connsiteX7" fmla="*/ 68213 w 99666"/>
                  <a:gd name="connsiteY7" fmla="*/ 93556 h 97370"/>
                  <a:gd name="connsiteX8" fmla="*/ 86978 w 99666"/>
                  <a:gd name="connsiteY8" fmla="*/ 77136 h 97370"/>
                  <a:gd name="connsiteX9" fmla="*/ 86978 w 99666"/>
                  <a:gd name="connsiteY9" fmla="*/ 65408 h 97370"/>
                  <a:gd name="connsiteX10" fmla="*/ 89323 w 99666"/>
                  <a:gd name="connsiteY10" fmla="*/ 51335 h 97370"/>
                  <a:gd name="connsiteX11" fmla="*/ 96360 w 99666"/>
                  <a:gd name="connsiteY11" fmla="*/ 44298 h 97370"/>
                  <a:gd name="connsiteX12" fmla="*/ 86978 w 99666"/>
                  <a:gd name="connsiteY12" fmla="*/ 20842 h 97370"/>
                  <a:gd name="connsiteX13" fmla="*/ 77595 w 99666"/>
                  <a:gd name="connsiteY13" fmla="*/ 20842 h 97370"/>
                  <a:gd name="connsiteX14" fmla="*/ 65867 w 99666"/>
                  <a:gd name="connsiteY14" fmla="*/ 13805 h 97370"/>
                  <a:gd name="connsiteX15" fmla="*/ 61176 w 99666"/>
                  <a:gd name="connsiteY15" fmla="*/ 6768 h 97370"/>
                  <a:gd name="connsiteX16" fmla="*/ 35374 w 99666"/>
                  <a:gd name="connsiteY16" fmla="*/ 9114 h 97370"/>
                  <a:gd name="connsiteX17" fmla="*/ 33029 w 99666"/>
                  <a:gd name="connsiteY17" fmla="*/ 18496 h 97370"/>
                  <a:gd name="connsiteX18" fmla="*/ 23646 w 99666"/>
                  <a:gd name="connsiteY18" fmla="*/ 27879 h 97370"/>
                  <a:gd name="connsiteX19" fmla="*/ 14264 w 99666"/>
                  <a:gd name="connsiteY19" fmla="*/ 30224 h 97370"/>
                  <a:gd name="connsiteX20" fmla="*/ 4881 w 99666"/>
                  <a:gd name="connsiteY20" fmla="*/ 53680 h 9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666" h="97370">
                    <a:moveTo>
                      <a:pt x="4881" y="53680"/>
                    </a:moveTo>
                    <a:lnTo>
                      <a:pt x="11918" y="60717"/>
                    </a:lnTo>
                    <a:cubicBezTo>
                      <a:pt x="16609" y="63063"/>
                      <a:pt x="16609" y="67754"/>
                      <a:pt x="16609" y="72445"/>
                    </a:cubicBezTo>
                    <a:lnTo>
                      <a:pt x="16609" y="81828"/>
                    </a:lnTo>
                    <a:cubicBezTo>
                      <a:pt x="16609" y="93556"/>
                      <a:pt x="28337" y="100593"/>
                      <a:pt x="37720" y="95901"/>
                    </a:cubicBezTo>
                    <a:lnTo>
                      <a:pt x="44757" y="91210"/>
                    </a:lnTo>
                    <a:cubicBezTo>
                      <a:pt x="49448" y="88864"/>
                      <a:pt x="54139" y="88864"/>
                      <a:pt x="58830" y="88864"/>
                    </a:cubicBezTo>
                    <a:lnTo>
                      <a:pt x="68213" y="93556"/>
                    </a:lnTo>
                    <a:cubicBezTo>
                      <a:pt x="79941" y="98247"/>
                      <a:pt x="91669" y="88864"/>
                      <a:pt x="86978" y="77136"/>
                    </a:cubicBezTo>
                    <a:lnTo>
                      <a:pt x="86978" y="65408"/>
                    </a:lnTo>
                    <a:cubicBezTo>
                      <a:pt x="84632" y="60717"/>
                      <a:pt x="86978" y="56026"/>
                      <a:pt x="89323" y="51335"/>
                    </a:cubicBezTo>
                    <a:lnTo>
                      <a:pt x="96360" y="44298"/>
                    </a:lnTo>
                    <a:cubicBezTo>
                      <a:pt x="103397" y="34915"/>
                      <a:pt x="98706" y="20842"/>
                      <a:pt x="86978" y="20842"/>
                    </a:cubicBezTo>
                    <a:lnTo>
                      <a:pt x="77595" y="20842"/>
                    </a:lnTo>
                    <a:cubicBezTo>
                      <a:pt x="72904" y="20842"/>
                      <a:pt x="68213" y="18496"/>
                      <a:pt x="65867" y="13805"/>
                    </a:cubicBezTo>
                    <a:lnTo>
                      <a:pt x="61176" y="6768"/>
                    </a:lnTo>
                    <a:cubicBezTo>
                      <a:pt x="54139" y="-2614"/>
                      <a:pt x="40065" y="-2614"/>
                      <a:pt x="35374" y="9114"/>
                    </a:cubicBezTo>
                    <a:lnTo>
                      <a:pt x="33029" y="18496"/>
                    </a:lnTo>
                    <a:cubicBezTo>
                      <a:pt x="30683" y="23187"/>
                      <a:pt x="28337" y="25533"/>
                      <a:pt x="23646" y="27879"/>
                    </a:cubicBezTo>
                    <a:lnTo>
                      <a:pt x="14264" y="30224"/>
                    </a:lnTo>
                    <a:cubicBezTo>
                      <a:pt x="190" y="30224"/>
                      <a:pt x="-4501" y="46643"/>
                      <a:pt x="4881"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4" name="任意多边形: 形状 63">
                <a:extLst>
                  <a:ext uri="{FF2B5EF4-FFF2-40B4-BE49-F238E27FC236}">
                    <a16:creationId xmlns:a16="http://schemas.microsoft.com/office/drawing/2014/main" id="{75FB8E0E-57C4-4C16-B4FD-8A6B309D65CE}"/>
                  </a:ext>
                </a:extLst>
              </p:cNvPr>
              <p:cNvSpPr/>
              <p:nvPr/>
            </p:nvSpPr>
            <p:spPr>
              <a:xfrm>
                <a:off x="-2572341" y="1738767"/>
                <a:ext cx="159034" cy="155649"/>
              </a:xfrm>
              <a:custGeom>
                <a:avLst/>
                <a:gdLst>
                  <a:gd name="connsiteX0" fmla="*/ 8498 w 159034"/>
                  <a:gd name="connsiteY0" fmla="*/ 87622 h 155649"/>
                  <a:gd name="connsiteX1" fmla="*/ 20226 w 159034"/>
                  <a:gd name="connsiteY1" fmla="*/ 97004 h 155649"/>
                  <a:gd name="connsiteX2" fmla="*/ 29608 w 159034"/>
                  <a:gd name="connsiteY2" fmla="*/ 115769 h 155649"/>
                  <a:gd name="connsiteX3" fmla="*/ 29608 w 159034"/>
                  <a:gd name="connsiteY3" fmla="*/ 132189 h 155649"/>
                  <a:gd name="connsiteX4" fmla="*/ 67138 w 159034"/>
                  <a:gd name="connsiteY4" fmla="*/ 150953 h 155649"/>
                  <a:gd name="connsiteX5" fmla="*/ 78866 w 159034"/>
                  <a:gd name="connsiteY5" fmla="*/ 141571 h 155649"/>
                  <a:gd name="connsiteX6" fmla="*/ 99976 w 159034"/>
                  <a:gd name="connsiteY6" fmla="*/ 139225 h 155649"/>
                  <a:gd name="connsiteX7" fmla="*/ 114050 w 159034"/>
                  <a:gd name="connsiteY7" fmla="*/ 143917 h 155649"/>
                  <a:gd name="connsiteX8" fmla="*/ 144543 w 159034"/>
                  <a:gd name="connsiteY8" fmla="*/ 115769 h 155649"/>
                  <a:gd name="connsiteX9" fmla="*/ 139852 w 159034"/>
                  <a:gd name="connsiteY9" fmla="*/ 101696 h 155649"/>
                  <a:gd name="connsiteX10" fmla="*/ 144543 w 159034"/>
                  <a:gd name="connsiteY10" fmla="*/ 80585 h 155649"/>
                  <a:gd name="connsiteX11" fmla="*/ 153925 w 159034"/>
                  <a:gd name="connsiteY11" fmla="*/ 68857 h 155649"/>
                  <a:gd name="connsiteX12" fmla="*/ 135160 w 159034"/>
                  <a:gd name="connsiteY12" fmla="*/ 31327 h 155649"/>
                  <a:gd name="connsiteX13" fmla="*/ 118741 w 159034"/>
                  <a:gd name="connsiteY13" fmla="*/ 31327 h 155649"/>
                  <a:gd name="connsiteX14" fmla="*/ 99976 w 159034"/>
                  <a:gd name="connsiteY14" fmla="*/ 21945 h 155649"/>
                  <a:gd name="connsiteX15" fmla="*/ 90594 w 159034"/>
                  <a:gd name="connsiteY15" fmla="*/ 10217 h 155649"/>
                  <a:gd name="connsiteX16" fmla="*/ 48373 w 159034"/>
                  <a:gd name="connsiteY16" fmla="*/ 14908 h 155649"/>
                  <a:gd name="connsiteX17" fmla="*/ 43682 w 159034"/>
                  <a:gd name="connsiteY17" fmla="*/ 28982 h 155649"/>
                  <a:gd name="connsiteX18" fmla="*/ 27262 w 159034"/>
                  <a:gd name="connsiteY18" fmla="*/ 43055 h 155649"/>
                  <a:gd name="connsiteX19" fmla="*/ 13189 w 159034"/>
                  <a:gd name="connsiteY19" fmla="*/ 47747 h 155649"/>
                  <a:gd name="connsiteX20" fmla="*/ 8498 w 159034"/>
                  <a:gd name="connsiteY20" fmla="*/ 87622 h 1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9034" h="155649">
                    <a:moveTo>
                      <a:pt x="8498" y="87622"/>
                    </a:moveTo>
                    <a:lnTo>
                      <a:pt x="20226" y="97004"/>
                    </a:lnTo>
                    <a:cubicBezTo>
                      <a:pt x="27262" y="101696"/>
                      <a:pt x="29608" y="108732"/>
                      <a:pt x="29608" y="115769"/>
                    </a:cubicBezTo>
                    <a:lnTo>
                      <a:pt x="29608" y="132189"/>
                    </a:lnTo>
                    <a:cubicBezTo>
                      <a:pt x="29608" y="150953"/>
                      <a:pt x="50719" y="162682"/>
                      <a:pt x="67138" y="150953"/>
                    </a:cubicBezTo>
                    <a:lnTo>
                      <a:pt x="78866" y="141571"/>
                    </a:lnTo>
                    <a:cubicBezTo>
                      <a:pt x="85903" y="136880"/>
                      <a:pt x="92940" y="136880"/>
                      <a:pt x="99976" y="139225"/>
                    </a:cubicBezTo>
                    <a:lnTo>
                      <a:pt x="114050" y="143917"/>
                    </a:lnTo>
                    <a:cubicBezTo>
                      <a:pt x="132815" y="150953"/>
                      <a:pt x="149234" y="134534"/>
                      <a:pt x="144543" y="115769"/>
                    </a:cubicBezTo>
                    <a:lnTo>
                      <a:pt x="139852" y="101696"/>
                    </a:lnTo>
                    <a:cubicBezTo>
                      <a:pt x="137506" y="94659"/>
                      <a:pt x="139852" y="85276"/>
                      <a:pt x="144543" y="80585"/>
                    </a:cubicBezTo>
                    <a:lnTo>
                      <a:pt x="153925" y="68857"/>
                    </a:lnTo>
                    <a:cubicBezTo>
                      <a:pt x="165653" y="54783"/>
                      <a:pt x="156271" y="31327"/>
                      <a:pt x="135160" y="31327"/>
                    </a:cubicBezTo>
                    <a:lnTo>
                      <a:pt x="118741" y="31327"/>
                    </a:lnTo>
                    <a:cubicBezTo>
                      <a:pt x="111704" y="31327"/>
                      <a:pt x="104668" y="26636"/>
                      <a:pt x="99976" y="21945"/>
                    </a:cubicBezTo>
                    <a:lnTo>
                      <a:pt x="90594" y="10217"/>
                    </a:lnTo>
                    <a:cubicBezTo>
                      <a:pt x="78866" y="-6202"/>
                      <a:pt x="55410" y="-1511"/>
                      <a:pt x="48373" y="14908"/>
                    </a:cubicBezTo>
                    <a:lnTo>
                      <a:pt x="43682" y="28982"/>
                    </a:lnTo>
                    <a:cubicBezTo>
                      <a:pt x="41336" y="36019"/>
                      <a:pt x="34299" y="40710"/>
                      <a:pt x="27262" y="43055"/>
                    </a:cubicBezTo>
                    <a:lnTo>
                      <a:pt x="13189" y="47747"/>
                    </a:lnTo>
                    <a:cubicBezTo>
                      <a:pt x="-885" y="50092"/>
                      <a:pt x="-5576" y="75894"/>
                      <a:pt x="8498" y="87622"/>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5" name="任意多边形: 形状 64">
                <a:extLst>
                  <a:ext uri="{FF2B5EF4-FFF2-40B4-BE49-F238E27FC236}">
                    <a16:creationId xmlns:a16="http://schemas.microsoft.com/office/drawing/2014/main" id="{1A23016B-0608-416E-BFE9-566109E2C34A}"/>
                  </a:ext>
                </a:extLst>
              </p:cNvPr>
              <p:cNvSpPr/>
              <p:nvPr/>
            </p:nvSpPr>
            <p:spPr>
              <a:xfrm>
                <a:off x="3379185" y="372043"/>
                <a:ext cx="123749" cy="129107"/>
              </a:xfrm>
              <a:custGeom>
                <a:avLst/>
                <a:gdLst>
                  <a:gd name="connsiteX0" fmla="*/ 8796 w 123749"/>
                  <a:gd name="connsiteY0" fmla="*/ 79229 h 129107"/>
                  <a:gd name="connsiteX1" fmla="*/ 20524 w 123749"/>
                  <a:gd name="connsiteY1" fmla="*/ 86266 h 129107"/>
                  <a:gd name="connsiteX2" fmla="*/ 29907 w 123749"/>
                  <a:gd name="connsiteY2" fmla="*/ 100339 h 129107"/>
                  <a:gd name="connsiteX3" fmla="*/ 29907 w 123749"/>
                  <a:gd name="connsiteY3" fmla="*/ 112067 h 129107"/>
                  <a:gd name="connsiteX4" fmla="*/ 60399 w 123749"/>
                  <a:gd name="connsiteY4" fmla="*/ 123795 h 129107"/>
                  <a:gd name="connsiteX5" fmla="*/ 69782 w 123749"/>
                  <a:gd name="connsiteY5" fmla="*/ 116759 h 129107"/>
                  <a:gd name="connsiteX6" fmla="*/ 86201 w 123749"/>
                  <a:gd name="connsiteY6" fmla="*/ 112067 h 129107"/>
                  <a:gd name="connsiteX7" fmla="*/ 97929 w 123749"/>
                  <a:gd name="connsiteY7" fmla="*/ 114413 h 129107"/>
                  <a:gd name="connsiteX8" fmla="*/ 119040 w 123749"/>
                  <a:gd name="connsiteY8" fmla="*/ 88611 h 129107"/>
                  <a:gd name="connsiteX9" fmla="*/ 114348 w 123749"/>
                  <a:gd name="connsiteY9" fmla="*/ 76883 h 129107"/>
                  <a:gd name="connsiteX10" fmla="*/ 114348 w 123749"/>
                  <a:gd name="connsiteY10" fmla="*/ 60464 h 129107"/>
                  <a:gd name="connsiteX11" fmla="*/ 121385 w 123749"/>
                  <a:gd name="connsiteY11" fmla="*/ 51081 h 129107"/>
                  <a:gd name="connsiteX12" fmla="*/ 102620 w 123749"/>
                  <a:gd name="connsiteY12" fmla="*/ 22934 h 129107"/>
                  <a:gd name="connsiteX13" fmla="*/ 90892 w 123749"/>
                  <a:gd name="connsiteY13" fmla="*/ 25280 h 129107"/>
                  <a:gd name="connsiteX14" fmla="*/ 74473 w 123749"/>
                  <a:gd name="connsiteY14" fmla="*/ 18243 h 129107"/>
                  <a:gd name="connsiteX15" fmla="*/ 67436 w 123749"/>
                  <a:gd name="connsiteY15" fmla="*/ 6515 h 129107"/>
                  <a:gd name="connsiteX16" fmla="*/ 34598 w 123749"/>
                  <a:gd name="connsiteY16" fmla="*/ 15897 h 129107"/>
                  <a:gd name="connsiteX17" fmla="*/ 32252 w 123749"/>
                  <a:gd name="connsiteY17" fmla="*/ 27625 h 129107"/>
                  <a:gd name="connsiteX18" fmla="*/ 20524 w 123749"/>
                  <a:gd name="connsiteY18" fmla="*/ 41699 h 129107"/>
                  <a:gd name="connsiteX19" fmla="*/ 8796 w 123749"/>
                  <a:gd name="connsiteY19" fmla="*/ 46390 h 129107"/>
                  <a:gd name="connsiteX20" fmla="*/ 8796 w 123749"/>
                  <a:gd name="connsiteY20" fmla="*/ 79229 h 12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749" h="129107">
                    <a:moveTo>
                      <a:pt x="8796" y="79229"/>
                    </a:moveTo>
                    <a:lnTo>
                      <a:pt x="20524" y="86266"/>
                    </a:lnTo>
                    <a:cubicBezTo>
                      <a:pt x="25215" y="88611"/>
                      <a:pt x="29907" y="95648"/>
                      <a:pt x="29907" y="100339"/>
                    </a:cubicBezTo>
                    <a:lnTo>
                      <a:pt x="29907" y="112067"/>
                    </a:lnTo>
                    <a:cubicBezTo>
                      <a:pt x="32252" y="126141"/>
                      <a:pt x="48671" y="135523"/>
                      <a:pt x="60399" y="123795"/>
                    </a:cubicBezTo>
                    <a:lnTo>
                      <a:pt x="69782" y="116759"/>
                    </a:lnTo>
                    <a:cubicBezTo>
                      <a:pt x="74473" y="112067"/>
                      <a:pt x="81510" y="112067"/>
                      <a:pt x="86201" y="112067"/>
                    </a:cubicBezTo>
                    <a:lnTo>
                      <a:pt x="97929" y="114413"/>
                    </a:lnTo>
                    <a:cubicBezTo>
                      <a:pt x="112003" y="116759"/>
                      <a:pt x="126077" y="102685"/>
                      <a:pt x="119040" y="88611"/>
                    </a:cubicBezTo>
                    <a:lnTo>
                      <a:pt x="114348" y="76883"/>
                    </a:lnTo>
                    <a:cubicBezTo>
                      <a:pt x="112003" y="72192"/>
                      <a:pt x="112003" y="65155"/>
                      <a:pt x="114348" y="60464"/>
                    </a:cubicBezTo>
                    <a:lnTo>
                      <a:pt x="121385" y="51081"/>
                    </a:lnTo>
                    <a:cubicBezTo>
                      <a:pt x="128422" y="37008"/>
                      <a:pt x="119040" y="20589"/>
                      <a:pt x="102620" y="22934"/>
                    </a:cubicBezTo>
                    <a:lnTo>
                      <a:pt x="90892" y="25280"/>
                    </a:lnTo>
                    <a:cubicBezTo>
                      <a:pt x="83855" y="25280"/>
                      <a:pt x="79164" y="22934"/>
                      <a:pt x="74473" y="18243"/>
                    </a:cubicBezTo>
                    <a:lnTo>
                      <a:pt x="67436" y="6515"/>
                    </a:lnTo>
                    <a:cubicBezTo>
                      <a:pt x="58054" y="-5213"/>
                      <a:pt x="39289" y="-522"/>
                      <a:pt x="34598" y="15897"/>
                    </a:cubicBezTo>
                    <a:lnTo>
                      <a:pt x="32252" y="27625"/>
                    </a:lnTo>
                    <a:cubicBezTo>
                      <a:pt x="29907" y="34662"/>
                      <a:pt x="27561" y="39353"/>
                      <a:pt x="20524" y="41699"/>
                    </a:cubicBezTo>
                    <a:lnTo>
                      <a:pt x="8796" y="46390"/>
                    </a:lnTo>
                    <a:cubicBezTo>
                      <a:pt x="-2932" y="51081"/>
                      <a:pt x="-2932" y="72192"/>
                      <a:pt x="8796" y="7922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 name="图形 42">
              <a:extLst>
                <a:ext uri="{FF2B5EF4-FFF2-40B4-BE49-F238E27FC236}">
                  <a16:creationId xmlns:a16="http://schemas.microsoft.com/office/drawing/2014/main" id="{7A2BFC01-1667-4844-AFBD-410FE4A2F526}"/>
                </a:ext>
              </a:extLst>
            </p:cNvPr>
            <p:cNvGrpSpPr/>
            <p:nvPr/>
          </p:nvGrpSpPr>
          <p:grpSpPr>
            <a:xfrm rot="5400000">
              <a:off x="4560667" y="-1466527"/>
              <a:ext cx="3831714" cy="5927499"/>
              <a:chOff x="2556609" y="-1131342"/>
              <a:chExt cx="3831714" cy="5927499"/>
            </a:xfrm>
            <a:grpFill/>
          </p:grpSpPr>
          <p:sp>
            <p:nvSpPr>
              <p:cNvPr id="42" name="任意多边形: 形状 41">
                <a:extLst>
                  <a:ext uri="{FF2B5EF4-FFF2-40B4-BE49-F238E27FC236}">
                    <a16:creationId xmlns:a16="http://schemas.microsoft.com/office/drawing/2014/main" id="{B1EE45F7-5332-4396-9F08-9AA3E8DC32B9}"/>
                  </a:ext>
                </a:extLst>
              </p:cNvPr>
              <p:cNvSpPr/>
              <p:nvPr/>
            </p:nvSpPr>
            <p:spPr>
              <a:xfrm>
                <a:off x="3497198" y="-795920"/>
                <a:ext cx="158387" cy="156437"/>
              </a:xfrm>
              <a:custGeom>
                <a:avLst/>
                <a:gdLst>
                  <a:gd name="connsiteX0" fmla="*/ 146352 w 158387"/>
                  <a:gd name="connsiteY0" fmla="*/ 92625 h 156437"/>
                  <a:gd name="connsiteX1" fmla="*/ 132278 w 158387"/>
                  <a:gd name="connsiteY1" fmla="*/ 99662 h 156437"/>
                  <a:gd name="connsiteX2" fmla="*/ 120550 w 158387"/>
                  <a:gd name="connsiteY2" fmla="*/ 118427 h 156437"/>
                  <a:gd name="connsiteX3" fmla="*/ 118205 w 158387"/>
                  <a:gd name="connsiteY3" fmla="*/ 134846 h 156437"/>
                  <a:gd name="connsiteX4" fmla="*/ 78329 w 158387"/>
                  <a:gd name="connsiteY4" fmla="*/ 151265 h 156437"/>
                  <a:gd name="connsiteX5" fmla="*/ 66601 w 158387"/>
                  <a:gd name="connsiteY5" fmla="*/ 141883 h 156437"/>
                  <a:gd name="connsiteX6" fmla="*/ 45491 w 158387"/>
                  <a:gd name="connsiteY6" fmla="*/ 137192 h 156437"/>
                  <a:gd name="connsiteX7" fmla="*/ 31417 w 158387"/>
                  <a:gd name="connsiteY7" fmla="*/ 141883 h 156437"/>
                  <a:gd name="connsiteX8" fmla="*/ 5615 w 158387"/>
                  <a:gd name="connsiteY8" fmla="*/ 109044 h 156437"/>
                  <a:gd name="connsiteX9" fmla="*/ 12652 w 158387"/>
                  <a:gd name="connsiteY9" fmla="*/ 94971 h 156437"/>
                  <a:gd name="connsiteX10" fmla="*/ 10307 w 158387"/>
                  <a:gd name="connsiteY10" fmla="*/ 73860 h 156437"/>
                  <a:gd name="connsiteX11" fmla="*/ 3270 w 158387"/>
                  <a:gd name="connsiteY11" fmla="*/ 59786 h 156437"/>
                  <a:gd name="connsiteX12" fmla="*/ 26726 w 158387"/>
                  <a:gd name="connsiteY12" fmla="*/ 24602 h 156437"/>
                  <a:gd name="connsiteX13" fmla="*/ 43145 w 158387"/>
                  <a:gd name="connsiteY13" fmla="*/ 26948 h 156437"/>
                  <a:gd name="connsiteX14" fmla="*/ 64256 w 158387"/>
                  <a:gd name="connsiteY14" fmla="*/ 19911 h 156437"/>
                  <a:gd name="connsiteX15" fmla="*/ 73638 w 158387"/>
                  <a:gd name="connsiteY15" fmla="*/ 8183 h 156437"/>
                  <a:gd name="connsiteX16" fmla="*/ 113513 w 158387"/>
                  <a:gd name="connsiteY16" fmla="*/ 17565 h 156437"/>
                  <a:gd name="connsiteX17" fmla="*/ 115859 w 158387"/>
                  <a:gd name="connsiteY17" fmla="*/ 31639 h 156437"/>
                  <a:gd name="connsiteX18" fmla="*/ 129933 w 158387"/>
                  <a:gd name="connsiteY18" fmla="*/ 48058 h 156437"/>
                  <a:gd name="connsiteX19" fmla="*/ 144006 w 158387"/>
                  <a:gd name="connsiteY19" fmla="*/ 55095 h 156437"/>
                  <a:gd name="connsiteX20" fmla="*/ 146352 w 158387"/>
                  <a:gd name="connsiteY20" fmla="*/ 92625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387" h="156437">
                    <a:moveTo>
                      <a:pt x="146352" y="92625"/>
                    </a:moveTo>
                    <a:lnTo>
                      <a:pt x="132278" y="99662"/>
                    </a:lnTo>
                    <a:cubicBezTo>
                      <a:pt x="125241" y="104353"/>
                      <a:pt x="120550" y="111390"/>
                      <a:pt x="120550" y="118427"/>
                    </a:cubicBezTo>
                    <a:lnTo>
                      <a:pt x="118205" y="134846"/>
                    </a:lnTo>
                    <a:cubicBezTo>
                      <a:pt x="115859" y="153611"/>
                      <a:pt x="94749" y="162993"/>
                      <a:pt x="78329" y="151265"/>
                    </a:cubicBezTo>
                    <a:lnTo>
                      <a:pt x="66601" y="141883"/>
                    </a:lnTo>
                    <a:cubicBezTo>
                      <a:pt x="61910" y="137192"/>
                      <a:pt x="52528" y="134846"/>
                      <a:pt x="45491" y="137192"/>
                    </a:cubicBezTo>
                    <a:lnTo>
                      <a:pt x="31417" y="141883"/>
                    </a:lnTo>
                    <a:cubicBezTo>
                      <a:pt x="12652" y="146574"/>
                      <a:pt x="-3767" y="127809"/>
                      <a:pt x="5615" y="109044"/>
                    </a:cubicBezTo>
                    <a:lnTo>
                      <a:pt x="12652" y="94971"/>
                    </a:lnTo>
                    <a:cubicBezTo>
                      <a:pt x="14998" y="87934"/>
                      <a:pt x="14998" y="80897"/>
                      <a:pt x="10307" y="73860"/>
                    </a:cubicBezTo>
                    <a:lnTo>
                      <a:pt x="3270" y="59786"/>
                    </a:lnTo>
                    <a:cubicBezTo>
                      <a:pt x="-6113" y="43367"/>
                      <a:pt x="5615" y="22257"/>
                      <a:pt x="26726" y="24602"/>
                    </a:cubicBezTo>
                    <a:lnTo>
                      <a:pt x="43145" y="26948"/>
                    </a:lnTo>
                    <a:cubicBezTo>
                      <a:pt x="50182" y="26948"/>
                      <a:pt x="57219" y="24602"/>
                      <a:pt x="64256" y="19911"/>
                    </a:cubicBezTo>
                    <a:lnTo>
                      <a:pt x="73638" y="8183"/>
                    </a:lnTo>
                    <a:cubicBezTo>
                      <a:pt x="85366" y="-5891"/>
                      <a:pt x="111168" y="-1199"/>
                      <a:pt x="113513" y="17565"/>
                    </a:cubicBezTo>
                    <a:lnTo>
                      <a:pt x="115859" y="31639"/>
                    </a:lnTo>
                    <a:cubicBezTo>
                      <a:pt x="118205" y="38676"/>
                      <a:pt x="122896" y="45713"/>
                      <a:pt x="129933" y="48058"/>
                    </a:cubicBezTo>
                    <a:lnTo>
                      <a:pt x="144006" y="55095"/>
                    </a:lnTo>
                    <a:cubicBezTo>
                      <a:pt x="162771" y="59786"/>
                      <a:pt x="162771" y="83243"/>
                      <a:pt x="146352" y="92625"/>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任意多边形: 形状 42">
                <a:extLst>
                  <a:ext uri="{FF2B5EF4-FFF2-40B4-BE49-F238E27FC236}">
                    <a16:creationId xmlns:a16="http://schemas.microsoft.com/office/drawing/2014/main" id="{9CDD0233-D3A0-473B-A0A8-B943C64EB185}"/>
                  </a:ext>
                </a:extLst>
              </p:cNvPr>
              <p:cNvSpPr/>
              <p:nvPr/>
            </p:nvSpPr>
            <p:spPr>
              <a:xfrm>
                <a:off x="2556609" y="-1131342"/>
                <a:ext cx="156320" cy="161129"/>
              </a:xfrm>
              <a:custGeom>
                <a:avLst/>
                <a:gdLst>
                  <a:gd name="connsiteX0" fmla="*/ 144006 w 156320"/>
                  <a:gd name="connsiteY0" fmla="*/ 97316 h 161129"/>
                  <a:gd name="connsiteX1" fmla="*/ 129933 w 156320"/>
                  <a:gd name="connsiteY1" fmla="*/ 104353 h 161129"/>
                  <a:gd name="connsiteX2" fmla="*/ 120550 w 156320"/>
                  <a:gd name="connsiteY2" fmla="*/ 123118 h 161129"/>
                  <a:gd name="connsiteX3" fmla="*/ 118205 w 156320"/>
                  <a:gd name="connsiteY3" fmla="*/ 139537 h 161129"/>
                  <a:gd name="connsiteX4" fmla="*/ 78329 w 156320"/>
                  <a:gd name="connsiteY4" fmla="*/ 155956 h 161129"/>
                  <a:gd name="connsiteX5" fmla="*/ 66601 w 156320"/>
                  <a:gd name="connsiteY5" fmla="*/ 146574 h 161129"/>
                  <a:gd name="connsiteX6" fmla="*/ 45491 w 156320"/>
                  <a:gd name="connsiteY6" fmla="*/ 141883 h 161129"/>
                  <a:gd name="connsiteX7" fmla="*/ 31417 w 156320"/>
                  <a:gd name="connsiteY7" fmla="*/ 141883 h 161129"/>
                  <a:gd name="connsiteX8" fmla="*/ 5615 w 156320"/>
                  <a:gd name="connsiteY8" fmla="*/ 109044 h 161129"/>
                  <a:gd name="connsiteX9" fmla="*/ 12652 w 156320"/>
                  <a:gd name="connsiteY9" fmla="*/ 94971 h 161129"/>
                  <a:gd name="connsiteX10" fmla="*/ 10307 w 156320"/>
                  <a:gd name="connsiteY10" fmla="*/ 73860 h 161129"/>
                  <a:gd name="connsiteX11" fmla="*/ 3270 w 156320"/>
                  <a:gd name="connsiteY11" fmla="*/ 59786 h 161129"/>
                  <a:gd name="connsiteX12" fmla="*/ 26726 w 156320"/>
                  <a:gd name="connsiteY12" fmla="*/ 24602 h 161129"/>
                  <a:gd name="connsiteX13" fmla="*/ 43145 w 156320"/>
                  <a:gd name="connsiteY13" fmla="*/ 26948 h 161129"/>
                  <a:gd name="connsiteX14" fmla="*/ 64256 w 156320"/>
                  <a:gd name="connsiteY14" fmla="*/ 19911 h 161129"/>
                  <a:gd name="connsiteX15" fmla="*/ 73638 w 156320"/>
                  <a:gd name="connsiteY15" fmla="*/ 8183 h 161129"/>
                  <a:gd name="connsiteX16" fmla="*/ 113513 w 156320"/>
                  <a:gd name="connsiteY16" fmla="*/ 17565 h 161129"/>
                  <a:gd name="connsiteX17" fmla="*/ 115859 w 156320"/>
                  <a:gd name="connsiteY17" fmla="*/ 31639 h 161129"/>
                  <a:gd name="connsiteX18" fmla="*/ 129933 w 156320"/>
                  <a:gd name="connsiteY18" fmla="*/ 48058 h 161129"/>
                  <a:gd name="connsiteX19" fmla="*/ 144006 w 156320"/>
                  <a:gd name="connsiteY19" fmla="*/ 55095 h 161129"/>
                  <a:gd name="connsiteX20" fmla="*/ 144006 w 156320"/>
                  <a:gd name="connsiteY20" fmla="*/ 97316 h 16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6320" h="161129">
                    <a:moveTo>
                      <a:pt x="144006" y="97316"/>
                    </a:moveTo>
                    <a:lnTo>
                      <a:pt x="129933" y="104353"/>
                    </a:lnTo>
                    <a:cubicBezTo>
                      <a:pt x="125242" y="109044"/>
                      <a:pt x="120550" y="116081"/>
                      <a:pt x="120550" y="123118"/>
                    </a:cubicBezTo>
                    <a:lnTo>
                      <a:pt x="118205" y="139537"/>
                    </a:lnTo>
                    <a:cubicBezTo>
                      <a:pt x="115859" y="158302"/>
                      <a:pt x="94749" y="167685"/>
                      <a:pt x="78329" y="155956"/>
                    </a:cubicBezTo>
                    <a:lnTo>
                      <a:pt x="66601" y="146574"/>
                    </a:lnTo>
                    <a:cubicBezTo>
                      <a:pt x="61910" y="141883"/>
                      <a:pt x="52528" y="139537"/>
                      <a:pt x="45491" y="141883"/>
                    </a:cubicBezTo>
                    <a:lnTo>
                      <a:pt x="31417" y="141883"/>
                    </a:lnTo>
                    <a:cubicBezTo>
                      <a:pt x="12652" y="146574"/>
                      <a:pt x="-3767" y="127809"/>
                      <a:pt x="5615" y="109044"/>
                    </a:cubicBezTo>
                    <a:lnTo>
                      <a:pt x="12652" y="94971"/>
                    </a:lnTo>
                    <a:cubicBezTo>
                      <a:pt x="14998" y="87934"/>
                      <a:pt x="14998" y="80897"/>
                      <a:pt x="10307" y="73860"/>
                    </a:cubicBezTo>
                    <a:lnTo>
                      <a:pt x="3270" y="59786"/>
                    </a:lnTo>
                    <a:cubicBezTo>
                      <a:pt x="-6113" y="43367"/>
                      <a:pt x="5615" y="22257"/>
                      <a:pt x="26726" y="24602"/>
                    </a:cubicBezTo>
                    <a:lnTo>
                      <a:pt x="43145" y="26948"/>
                    </a:lnTo>
                    <a:cubicBezTo>
                      <a:pt x="50182" y="26948"/>
                      <a:pt x="57219" y="24602"/>
                      <a:pt x="64256" y="19911"/>
                    </a:cubicBezTo>
                    <a:lnTo>
                      <a:pt x="73638" y="8183"/>
                    </a:lnTo>
                    <a:cubicBezTo>
                      <a:pt x="85366" y="-5891"/>
                      <a:pt x="111168" y="-1199"/>
                      <a:pt x="113513" y="17565"/>
                    </a:cubicBezTo>
                    <a:lnTo>
                      <a:pt x="115859" y="31639"/>
                    </a:lnTo>
                    <a:cubicBezTo>
                      <a:pt x="118205" y="38676"/>
                      <a:pt x="122896" y="45713"/>
                      <a:pt x="129933" y="48058"/>
                    </a:cubicBezTo>
                    <a:lnTo>
                      <a:pt x="144006" y="55095"/>
                    </a:lnTo>
                    <a:cubicBezTo>
                      <a:pt x="160426" y="62132"/>
                      <a:pt x="160426" y="87934"/>
                      <a:pt x="144006" y="97316"/>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 name="任意多边形: 形状 43">
                <a:extLst>
                  <a:ext uri="{FF2B5EF4-FFF2-40B4-BE49-F238E27FC236}">
                    <a16:creationId xmlns:a16="http://schemas.microsoft.com/office/drawing/2014/main" id="{8C1683A9-70B8-44C7-9051-C491E5311547}"/>
                  </a:ext>
                </a:extLst>
              </p:cNvPr>
              <p:cNvSpPr/>
              <p:nvPr/>
            </p:nvSpPr>
            <p:spPr>
              <a:xfrm>
                <a:off x="5157024" y="419550"/>
                <a:ext cx="100900" cy="100670"/>
              </a:xfrm>
              <a:custGeom>
                <a:avLst/>
                <a:gdLst>
                  <a:gd name="connsiteX0" fmla="*/ 96470 w 100900"/>
                  <a:gd name="connsiteY0" fmla="*/ 53680 h 100670"/>
                  <a:gd name="connsiteX1" fmla="*/ 89433 w 100900"/>
                  <a:gd name="connsiteY1" fmla="*/ 60717 h 100670"/>
                  <a:gd name="connsiteX2" fmla="*/ 87088 w 100900"/>
                  <a:gd name="connsiteY2" fmla="*/ 72445 h 100670"/>
                  <a:gd name="connsiteX3" fmla="*/ 89433 w 100900"/>
                  <a:gd name="connsiteY3" fmla="*/ 81828 h 100670"/>
                  <a:gd name="connsiteX4" fmla="*/ 68323 w 100900"/>
                  <a:gd name="connsiteY4" fmla="*/ 98247 h 100670"/>
                  <a:gd name="connsiteX5" fmla="*/ 58940 w 100900"/>
                  <a:gd name="connsiteY5" fmla="*/ 93556 h 100670"/>
                  <a:gd name="connsiteX6" fmla="*/ 44867 w 100900"/>
                  <a:gd name="connsiteY6" fmla="*/ 93556 h 100670"/>
                  <a:gd name="connsiteX7" fmla="*/ 37830 w 100900"/>
                  <a:gd name="connsiteY7" fmla="*/ 98247 h 100670"/>
                  <a:gd name="connsiteX8" fmla="*/ 16719 w 100900"/>
                  <a:gd name="connsiteY8" fmla="*/ 84173 h 100670"/>
                  <a:gd name="connsiteX9" fmla="*/ 16719 w 100900"/>
                  <a:gd name="connsiteY9" fmla="*/ 74791 h 100670"/>
                  <a:gd name="connsiteX10" fmla="*/ 12028 w 100900"/>
                  <a:gd name="connsiteY10" fmla="*/ 63063 h 100670"/>
                  <a:gd name="connsiteX11" fmla="*/ 4991 w 100900"/>
                  <a:gd name="connsiteY11" fmla="*/ 56026 h 100670"/>
                  <a:gd name="connsiteX12" fmla="*/ 12028 w 100900"/>
                  <a:gd name="connsiteY12" fmla="*/ 30224 h 100670"/>
                  <a:gd name="connsiteX13" fmla="*/ 21410 w 100900"/>
                  <a:gd name="connsiteY13" fmla="*/ 27878 h 100670"/>
                  <a:gd name="connsiteX14" fmla="*/ 30793 w 100900"/>
                  <a:gd name="connsiteY14" fmla="*/ 18496 h 100670"/>
                  <a:gd name="connsiteX15" fmla="*/ 35484 w 100900"/>
                  <a:gd name="connsiteY15" fmla="*/ 9114 h 100670"/>
                  <a:gd name="connsiteX16" fmla="*/ 61286 w 100900"/>
                  <a:gd name="connsiteY16" fmla="*/ 6768 h 100670"/>
                  <a:gd name="connsiteX17" fmla="*/ 68323 w 100900"/>
                  <a:gd name="connsiteY17" fmla="*/ 23187 h 100670"/>
                  <a:gd name="connsiteX18" fmla="*/ 80051 w 100900"/>
                  <a:gd name="connsiteY18" fmla="*/ 30224 h 100670"/>
                  <a:gd name="connsiteX19" fmla="*/ 89433 w 100900"/>
                  <a:gd name="connsiteY19" fmla="*/ 30224 h 100670"/>
                  <a:gd name="connsiteX20" fmla="*/ 96470 w 100900"/>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900" h="100670">
                    <a:moveTo>
                      <a:pt x="96470" y="53680"/>
                    </a:moveTo>
                    <a:lnTo>
                      <a:pt x="89433" y="60717"/>
                    </a:lnTo>
                    <a:cubicBezTo>
                      <a:pt x="87088" y="63063"/>
                      <a:pt x="84742" y="70100"/>
                      <a:pt x="87088"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0" y="27878"/>
                    </a:lnTo>
                    <a:cubicBezTo>
                      <a:pt x="26102" y="27878"/>
                      <a:pt x="30793" y="23187"/>
                      <a:pt x="30793" y="18496"/>
                    </a:cubicBezTo>
                    <a:lnTo>
                      <a:pt x="35484" y="9114"/>
                    </a:lnTo>
                    <a:cubicBezTo>
                      <a:pt x="40175" y="-2614"/>
                      <a:pt x="54249" y="-2614"/>
                      <a:pt x="61286" y="6768"/>
                    </a:cubicBezTo>
                    <a:lnTo>
                      <a:pt x="68323" y="23187"/>
                    </a:lnTo>
                    <a:cubicBezTo>
                      <a:pt x="70668" y="27878"/>
                      <a:pt x="75360" y="30224"/>
                      <a:pt x="80051" y="30224"/>
                    </a:cubicBezTo>
                    <a:lnTo>
                      <a:pt x="89433" y="30224"/>
                    </a:lnTo>
                    <a:cubicBezTo>
                      <a:pt x="98816" y="32570"/>
                      <a:pt x="105853" y="46643"/>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任意多边形: 形状 44">
                <a:extLst>
                  <a:ext uri="{FF2B5EF4-FFF2-40B4-BE49-F238E27FC236}">
                    <a16:creationId xmlns:a16="http://schemas.microsoft.com/office/drawing/2014/main" id="{46871489-3217-4354-A2F3-0BFE3CDABB82}"/>
                  </a:ext>
                </a:extLst>
              </p:cNvPr>
              <p:cNvSpPr/>
              <p:nvPr/>
            </p:nvSpPr>
            <p:spPr>
              <a:xfrm>
                <a:off x="3535352" y="-1085361"/>
                <a:ext cx="99776" cy="100670"/>
              </a:xfrm>
              <a:custGeom>
                <a:avLst/>
                <a:gdLst>
                  <a:gd name="connsiteX0" fmla="*/ 96470 w 99776"/>
                  <a:gd name="connsiteY0" fmla="*/ 51335 h 100670"/>
                  <a:gd name="connsiteX1" fmla="*/ 89433 w 99776"/>
                  <a:gd name="connsiteY1" fmla="*/ 58372 h 100670"/>
                  <a:gd name="connsiteX2" fmla="*/ 87088 w 99776"/>
                  <a:gd name="connsiteY2" fmla="*/ 70100 h 100670"/>
                  <a:gd name="connsiteX3" fmla="*/ 89433 w 99776"/>
                  <a:gd name="connsiteY3" fmla="*/ 79482 h 100670"/>
                  <a:gd name="connsiteX4" fmla="*/ 68323 w 99776"/>
                  <a:gd name="connsiteY4" fmla="*/ 95901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3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1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7 h 100670"/>
                  <a:gd name="connsiteX19" fmla="*/ 87088 w 99776"/>
                  <a:gd name="connsiteY19" fmla="*/ 23187 h 100670"/>
                  <a:gd name="connsiteX20" fmla="*/ 96470 w 99776"/>
                  <a:gd name="connsiteY20" fmla="*/ 51335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1335"/>
                    </a:moveTo>
                    <a:lnTo>
                      <a:pt x="89433" y="58372"/>
                    </a:lnTo>
                    <a:cubicBezTo>
                      <a:pt x="87088" y="60717"/>
                      <a:pt x="84742" y="67754"/>
                      <a:pt x="87088" y="70100"/>
                    </a:cubicBezTo>
                    <a:lnTo>
                      <a:pt x="89433" y="79482"/>
                    </a:lnTo>
                    <a:cubicBezTo>
                      <a:pt x="91779" y="91210"/>
                      <a:pt x="80051" y="100593"/>
                      <a:pt x="68323" y="95901"/>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1"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8" y="23187"/>
                    </a:lnTo>
                    <a:cubicBezTo>
                      <a:pt x="98816" y="30224"/>
                      <a:pt x="103507" y="44298"/>
                      <a:pt x="96470" y="51335"/>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任意多边形: 形状 45">
                <a:extLst>
                  <a:ext uri="{FF2B5EF4-FFF2-40B4-BE49-F238E27FC236}">
                    <a16:creationId xmlns:a16="http://schemas.microsoft.com/office/drawing/2014/main" id="{FFC20F6A-9A30-4B22-B4DB-D2D0F349E926}"/>
                  </a:ext>
                </a:extLst>
              </p:cNvPr>
              <p:cNvSpPr/>
              <p:nvPr/>
            </p:nvSpPr>
            <p:spPr>
              <a:xfrm>
                <a:off x="5651641" y="1335391"/>
                <a:ext cx="99776" cy="100670"/>
              </a:xfrm>
              <a:custGeom>
                <a:avLst/>
                <a:gdLst>
                  <a:gd name="connsiteX0" fmla="*/ 96470 w 99776"/>
                  <a:gd name="connsiteY0" fmla="*/ 53680 h 100670"/>
                  <a:gd name="connsiteX1" fmla="*/ 89433 w 99776"/>
                  <a:gd name="connsiteY1" fmla="*/ 60717 h 100670"/>
                  <a:gd name="connsiteX2" fmla="*/ 87087 w 99776"/>
                  <a:gd name="connsiteY2" fmla="*/ 72445 h 100670"/>
                  <a:gd name="connsiteX3" fmla="*/ 89433 w 99776"/>
                  <a:gd name="connsiteY3" fmla="*/ 81828 h 100670"/>
                  <a:gd name="connsiteX4" fmla="*/ 68323 w 99776"/>
                  <a:gd name="connsiteY4" fmla="*/ 98247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3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1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8 h 100670"/>
                  <a:gd name="connsiteX19" fmla="*/ 87087 w 99776"/>
                  <a:gd name="connsiteY19" fmla="*/ 23188 h 100670"/>
                  <a:gd name="connsiteX20" fmla="*/ 96470 w 99776"/>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3680"/>
                    </a:moveTo>
                    <a:lnTo>
                      <a:pt x="89433" y="60717"/>
                    </a:lnTo>
                    <a:cubicBezTo>
                      <a:pt x="87087" y="63063"/>
                      <a:pt x="84742" y="70100"/>
                      <a:pt x="87087"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1" y="27879"/>
                    </a:lnTo>
                    <a:cubicBezTo>
                      <a:pt x="26102" y="27879"/>
                      <a:pt x="30793" y="23188"/>
                      <a:pt x="30793" y="18496"/>
                    </a:cubicBezTo>
                    <a:lnTo>
                      <a:pt x="35484" y="9114"/>
                    </a:lnTo>
                    <a:cubicBezTo>
                      <a:pt x="40175" y="-2614"/>
                      <a:pt x="54249" y="-2614"/>
                      <a:pt x="61286" y="6768"/>
                    </a:cubicBezTo>
                    <a:lnTo>
                      <a:pt x="65977" y="16151"/>
                    </a:lnTo>
                    <a:cubicBezTo>
                      <a:pt x="68323" y="20842"/>
                      <a:pt x="73014" y="23188"/>
                      <a:pt x="77705" y="23188"/>
                    </a:cubicBezTo>
                    <a:lnTo>
                      <a:pt x="87087" y="23188"/>
                    </a:lnTo>
                    <a:cubicBezTo>
                      <a:pt x="98816" y="30224"/>
                      <a:pt x="103507"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任意多边形: 形状 46">
                <a:extLst>
                  <a:ext uri="{FF2B5EF4-FFF2-40B4-BE49-F238E27FC236}">
                    <a16:creationId xmlns:a16="http://schemas.microsoft.com/office/drawing/2014/main" id="{8F84C5A1-C8EF-4BC4-8B23-4E0BFC0FB20B}"/>
                  </a:ext>
                </a:extLst>
              </p:cNvPr>
              <p:cNvSpPr/>
              <p:nvPr/>
            </p:nvSpPr>
            <p:spPr>
              <a:xfrm>
                <a:off x="5070580" y="4672069"/>
                <a:ext cx="126144" cy="124088"/>
              </a:xfrm>
              <a:custGeom>
                <a:avLst/>
                <a:gdLst>
                  <a:gd name="connsiteX0" fmla="*/ 114693 w 126144"/>
                  <a:gd name="connsiteY0" fmla="*/ 79332 h 124088"/>
                  <a:gd name="connsiteX1" fmla="*/ 102965 w 126144"/>
                  <a:gd name="connsiteY1" fmla="*/ 84023 h 124088"/>
                  <a:gd name="connsiteX2" fmla="*/ 91237 w 126144"/>
                  <a:gd name="connsiteY2" fmla="*/ 98096 h 124088"/>
                  <a:gd name="connsiteX3" fmla="*/ 88891 w 126144"/>
                  <a:gd name="connsiteY3" fmla="*/ 109825 h 124088"/>
                  <a:gd name="connsiteX4" fmla="*/ 56053 w 126144"/>
                  <a:gd name="connsiteY4" fmla="*/ 119207 h 124088"/>
                  <a:gd name="connsiteX5" fmla="*/ 49016 w 126144"/>
                  <a:gd name="connsiteY5" fmla="*/ 109825 h 124088"/>
                  <a:gd name="connsiteX6" fmla="*/ 32596 w 126144"/>
                  <a:gd name="connsiteY6" fmla="*/ 102788 h 124088"/>
                  <a:gd name="connsiteX7" fmla="*/ 20868 w 126144"/>
                  <a:gd name="connsiteY7" fmla="*/ 105133 h 124088"/>
                  <a:gd name="connsiteX8" fmla="*/ 2103 w 126144"/>
                  <a:gd name="connsiteY8" fmla="*/ 76986 h 124088"/>
                  <a:gd name="connsiteX9" fmla="*/ 9140 w 126144"/>
                  <a:gd name="connsiteY9" fmla="*/ 67604 h 124088"/>
                  <a:gd name="connsiteX10" fmla="*/ 9140 w 126144"/>
                  <a:gd name="connsiteY10" fmla="*/ 51184 h 124088"/>
                  <a:gd name="connsiteX11" fmla="*/ 4449 w 126144"/>
                  <a:gd name="connsiteY11" fmla="*/ 39456 h 124088"/>
                  <a:gd name="connsiteX12" fmla="*/ 25560 w 126144"/>
                  <a:gd name="connsiteY12" fmla="*/ 13655 h 124088"/>
                  <a:gd name="connsiteX13" fmla="*/ 37288 w 126144"/>
                  <a:gd name="connsiteY13" fmla="*/ 16000 h 124088"/>
                  <a:gd name="connsiteX14" fmla="*/ 53707 w 126144"/>
                  <a:gd name="connsiteY14" fmla="*/ 11309 h 124088"/>
                  <a:gd name="connsiteX15" fmla="*/ 63089 w 126144"/>
                  <a:gd name="connsiteY15" fmla="*/ 4272 h 124088"/>
                  <a:gd name="connsiteX16" fmla="*/ 93582 w 126144"/>
                  <a:gd name="connsiteY16" fmla="*/ 16000 h 124088"/>
                  <a:gd name="connsiteX17" fmla="*/ 93582 w 126144"/>
                  <a:gd name="connsiteY17" fmla="*/ 27728 h 124088"/>
                  <a:gd name="connsiteX18" fmla="*/ 102965 w 126144"/>
                  <a:gd name="connsiteY18" fmla="*/ 41802 h 124088"/>
                  <a:gd name="connsiteX19" fmla="*/ 114693 w 126144"/>
                  <a:gd name="connsiteY19" fmla="*/ 48839 h 124088"/>
                  <a:gd name="connsiteX20" fmla="*/ 114693 w 126144"/>
                  <a:gd name="connsiteY20" fmla="*/ 79332 h 12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6144" h="124088">
                    <a:moveTo>
                      <a:pt x="114693" y="79332"/>
                    </a:moveTo>
                    <a:lnTo>
                      <a:pt x="102965" y="84023"/>
                    </a:lnTo>
                    <a:cubicBezTo>
                      <a:pt x="98273" y="86368"/>
                      <a:pt x="93582" y="91060"/>
                      <a:pt x="91237" y="98096"/>
                    </a:cubicBezTo>
                    <a:lnTo>
                      <a:pt x="88891" y="109825"/>
                    </a:lnTo>
                    <a:cubicBezTo>
                      <a:pt x="86545" y="123898"/>
                      <a:pt x="67781" y="128589"/>
                      <a:pt x="56053" y="119207"/>
                    </a:cubicBezTo>
                    <a:lnTo>
                      <a:pt x="49016" y="109825"/>
                    </a:lnTo>
                    <a:cubicBezTo>
                      <a:pt x="44324" y="105133"/>
                      <a:pt x="39633" y="102788"/>
                      <a:pt x="32596" y="102788"/>
                    </a:cubicBezTo>
                    <a:lnTo>
                      <a:pt x="20868" y="105133"/>
                    </a:lnTo>
                    <a:cubicBezTo>
                      <a:pt x="6795" y="107479"/>
                      <a:pt x="-4933" y="91060"/>
                      <a:pt x="2103" y="76986"/>
                    </a:cubicBezTo>
                    <a:lnTo>
                      <a:pt x="9140" y="67604"/>
                    </a:lnTo>
                    <a:cubicBezTo>
                      <a:pt x="11486" y="62912"/>
                      <a:pt x="13831" y="55876"/>
                      <a:pt x="9140" y="51184"/>
                    </a:cubicBezTo>
                    <a:lnTo>
                      <a:pt x="4449" y="39456"/>
                    </a:lnTo>
                    <a:cubicBezTo>
                      <a:pt x="-2588" y="25383"/>
                      <a:pt x="11486" y="11309"/>
                      <a:pt x="25560" y="13655"/>
                    </a:cubicBezTo>
                    <a:lnTo>
                      <a:pt x="37288" y="16000"/>
                    </a:lnTo>
                    <a:cubicBezTo>
                      <a:pt x="44324" y="18346"/>
                      <a:pt x="49016" y="16000"/>
                      <a:pt x="53707" y="11309"/>
                    </a:cubicBezTo>
                    <a:lnTo>
                      <a:pt x="63089" y="4272"/>
                    </a:lnTo>
                    <a:cubicBezTo>
                      <a:pt x="74817" y="-5110"/>
                      <a:pt x="93582" y="1927"/>
                      <a:pt x="93582" y="16000"/>
                    </a:cubicBezTo>
                    <a:lnTo>
                      <a:pt x="93582" y="27728"/>
                    </a:lnTo>
                    <a:cubicBezTo>
                      <a:pt x="93582" y="34765"/>
                      <a:pt x="98273" y="39456"/>
                      <a:pt x="102965" y="41802"/>
                    </a:cubicBezTo>
                    <a:lnTo>
                      <a:pt x="114693" y="48839"/>
                    </a:lnTo>
                    <a:cubicBezTo>
                      <a:pt x="131112" y="55876"/>
                      <a:pt x="128766" y="74640"/>
                      <a:pt x="114693" y="79332"/>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任意多边形: 形状 47">
                <a:extLst>
                  <a:ext uri="{FF2B5EF4-FFF2-40B4-BE49-F238E27FC236}">
                    <a16:creationId xmlns:a16="http://schemas.microsoft.com/office/drawing/2014/main" id="{69248FB3-143A-4955-AC8D-4EE65B0A7C4B}"/>
                  </a:ext>
                </a:extLst>
              </p:cNvPr>
              <p:cNvSpPr/>
              <p:nvPr/>
            </p:nvSpPr>
            <p:spPr>
              <a:xfrm>
                <a:off x="3680156" y="3928138"/>
                <a:ext cx="157556" cy="156437"/>
              </a:xfrm>
              <a:custGeom>
                <a:avLst/>
                <a:gdLst>
                  <a:gd name="connsiteX0" fmla="*/ 146352 w 157556"/>
                  <a:gd name="connsiteY0" fmla="*/ 92625 h 156437"/>
                  <a:gd name="connsiteX1" fmla="*/ 132278 w 157556"/>
                  <a:gd name="connsiteY1" fmla="*/ 99662 h 156437"/>
                  <a:gd name="connsiteX2" fmla="*/ 120550 w 157556"/>
                  <a:gd name="connsiteY2" fmla="*/ 118427 h 156437"/>
                  <a:gd name="connsiteX3" fmla="*/ 118205 w 157556"/>
                  <a:gd name="connsiteY3" fmla="*/ 134846 h 156437"/>
                  <a:gd name="connsiteX4" fmla="*/ 78329 w 157556"/>
                  <a:gd name="connsiteY4" fmla="*/ 151265 h 156437"/>
                  <a:gd name="connsiteX5" fmla="*/ 66601 w 157556"/>
                  <a:gd name="connsiteY5" fmla="*/ 141883 h 156437"/>
                  <a:gd name="connsiteX6" fmla="*/ 45491 w 157556"/>
                  <a:gd name="connsiteY6" fmla="*/ 137192 h 156437"/>
                  <a:gd name="connsiteX7" fmla="*/ 31417 w 157556"/>
                  <a:gd name="connsiteY7" fmla="*/ 141883 h 156437"/>
                  <a:gd name="connsiteX8" fmla="*/ 5615 w 157556"/>
                  <a:gd name="connsiteY8" fmla="*/ 109044 h 156437"/>
                  <a:gd name="connsiteX9" fmla="*/ 12652 w 157556"/>
                  <a:gd name="connsiteY9" fmla="*/ 94971 h 156437"/>
                  <a:gd name="connsiteX10" fmla="*/ 10307 w 157556"/>
                  <a:gd name="connsiteY10" fmla="*/ 73860 h 156437"/>
                  <a:gd name="connsiteX11" fmla="*/ 3270 w 157556"/>
                  <a:gd name="connsiteY11" fmla="*/ 59787 h 156437"/>
                  <a:gd name="connsiteX12" fmla="*/ 26726 w 157556"/>
                  <a:gd name="connsiteY12" fmla="*/ 24602 h 156437"/>
                  <a:gd name="connsiteX13" fmla="*/ 43145 w 157556"/>
                  <a:gd name="connsiteY13" fmla="*/ 26948 h 156437"/>
                  <a:gd name="connsiteX14" fmla="*/ 64256 w 157556"/>
                  <a:gd name="connsiteY14" fmla="*/ 19911 h 156437"/>
                  <a:gd name="connsiteX15" fmla="*/ 73638 w 157556"/>
                  <a:gd name="connsiteY15" fmla="*/ 8183 h 156437"/>
                  <a:gd name="connsiteX16" fmla="*/ 113514 w 157556"/>
                  <a:gd name="connsiteY16" fmla="*/ 17565 h 156437"/>
                  <a:gd name="connsiteX17" fmla="*/ 115859 w 157556"/>
                  <a:gd name="connsiteY17" fmla="*/ 31639 h 156437"/>
                  <a:gd name="connsiteX18" fmla="*/ 129933 w 157556"/>
                  <a:gd name="connsiteY18" fmla="*/ 48058 h 156437"/>
                  <a:gd name="connsiteX19" fmla="*/ 144006 w 157556"/>
                  <a:gd name="connsiteY19" fmla="*/ 55095 h 156437"/>
                  <a:gd name="connsiteX20" fmla="*/ 146352 w 157556"/>
                  <a:gd name="connsiteY20" fmla="*/ 92625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7556" h="156437">
                    <a:moveTo>
                      <a:pt x="146352" y="92625"/>
                    </a:moveTo>
                    <a:lnTo>
                      <a:pt x="132278" y="99662"/>
                    </a:lnTo>
                    <a:cubicBezTo>
                      <a:pt x="125242" y="104353"/>
                      <a:pt x="120550" y="111390"/>
                      <a:pt x="120550" y="118427"/>
                    </a:cubicBezTo>
                    <a:lnTo>
                      <a:pt x="118205" y="134846"/>
                    </a:lnTo>
                    <a:cubicBezTo>
                      <a:pt x="115859" y="153611"/>
                      <a:pt x="94749" y="162993"/>
                      <a:pt x="78329" y="151265"/>
                    </a:cubicBezTo>
                    <a:lnTo>
                      <a:pt x="66601" y="141883"/>
                    </a:lnTo>
                    <a:cubicBezTo>
                      <a:pt x="61910" y="137192"/>
                      <a:pt x="52528" y="134846"/>
                      <a:pt x="45491" y="137192"/>
                    </a:cubicBezTo>
                    <a:lnTo>
                      <a:pt x="31417" y="141883"/>
                    </a:lnTo>
                    <a:cubicBezTo>
                      <a:pt x="12652" y="146574"/>
                      <a:pt x="-3767" y="127809"/>
                      <a:pt x="5615" y="109044"/>
                    </a:cubicBezTo>
                    <a:lnTo>
                      <a:pt x="12652" y="94971"/>
                    </a:lnTo>
                    <a:cubicBezTo>
                      <a:pt x="14998" y="87934"/>
                      <a:pt x="14998" y="80897"/>
                      <a:pt x="10307" y="73860"/>
                    </a:cubicBezTo>
                    <a:lnTo>
                      <a:pt x="3270" y="59787"/>
                    </a:lnTo>
                    <a:cubicBezTo>
                      <a:pt x="-6113" y="43367"/>
                      <a:pt x="5615" y="22257"/>
                      <a:pt x="26726" y="24602"/>
                    </a:cubicBezTo>
                    <a:lnTo>
                      <a:pt x="43145" y="26948"/>
                    </a:lnTo>
                    <a:cubicBezTo>
                      <a:pt x="50182" y="26948"/>
                      <a:pt x="57219" y="24602"/>
                      <a:pt x="64256" y="19911"/>
                    </a:cubicBezTo>
                    <a:lnTo>
                      <a:pt x="73638" y="8183"/>
                    </a:lnTo>
                    <a:cubicBezTo>
                      <a:pt x="85366" y="-5891"/>
                      <a:pt x="111168" y="-1199"/>
                      <a:pt x="113514" y="17565"/>
                    </a:cubicBezTo>
                    <a:lnTo>
                      <a:pt x="115859" y="31639"/>
                    </a:lnTo>
                    <a:cubicBezTo>
                      <a:pt x="118205" y="38676"/>
                      <a:pt x="122896" y="45713"/>
                      <a:pt x="129933" y="48058"/>
                    </a:cubicBezTo>
                    <a:lnTo>
                      <a:pt x="144006" y="55095"/>
                    </a:lnTo>
                    <a:cubicBezTo>
                      <a:pt x="160426" y="59787"/>
                      <a:pt x="162771" y="83243"/>
                      <a:pt x="146352" y="92625"/>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任意多边形: 形状 48">
                <a:extLst>
                  <a:ext uri="{FF2B5EF4-FFF2-40B4-BE49-F238E27FC236}">
                    <a16:creationId xmlns:a16="http://schemas.microsoft.com/office/drawing/2014/main" id="{04F0B016-9264-4807-BF00-7CD0A03E824A}"/>
                  </a:ext>
                </a:extLst>
              </p:cNvPr>
              <p:cNvSpPr/>
              <p:nvPr/>
            </p:nvSpPr>
            <p:spPr>
              <a:xfrm>
                <a:off x="3733417" y="3512469"/>
                <a:ext cx="292593" cy="294075"/>
              </a:xfrm>
              <a:custGeom>
                <a:avLst/>
                <a:gdLst>
                  <a:gd name="connsiteX0" fmla="*/ 271357 w 292593"/>
                  <a:gd name="connsiteY0" fmla="*/ 179909 h 294075"/>
                  <a:gd name="connsiteX1" fmla="*/ 245556 w 292593"/>
                  <a:gd name="connsiteY1" fmla="*/ 193982 h 294075"/>
                  <a:gd name="connsiteX2" fmla="*/ 224445 w 292593"/>
                  <a:gd name="connsiteY2" fmla="*/ 226821 h 294075"/>
                  <a:gd name="connsiteX3" fmla="*/ 222100 w 292593"/>
                  <a:gd name="connsiteY3" fmla="*/ 254968 h 294075"/>
                  <a:gd name="connsiteX4" fmla="*/ 149386 w 292593"/>
                  <a:gd name="connsiteY4" fmla="*/ 283116 h 294075"/>
                  <a:gd name="connsiteX5" fmla="*/ 128275 w 292593"/>
                  <a:gd name="connsiteY5" fmla="*/ 264351 h 294075"/>
                  <a:gd name="connsiteX6" fmla="*/ 88400 w 292593"/>
                  <a:gd name="connsiteY6" fmla="*/ 254968 h 294075"/>
                  <a:gd name="connsiteX7" fmla="*/ 60253 w 292593"/>
                  <a:gd name="connsiteY7" fmla="*/ 262005 h 294075"/>
                  <a:gd name="connsiteX8" fmla="*/ 10995 w 292593"/>
                  <a:gd name="connsiteY8" fmla="*/ 203365 h 294075"/>
                  <a:gd name="connsiteX9" fmla="*/ 22723 w 292593"/>
                  <a:gd name="connsiteY9" fmla="*/ 177563 h 294075"/>
                  <a:gd name="connsiteX10" fmla="*/ 20377 w 292593"/>
                  <a:gd name="connsiteY10" fmla="*/ 137688 h 294075"/>
                  <a:gd name="connsiteX11" fmla="*/ 6303 w 292593"/>
                  <a:gd name="connsiteY11" fmla="*/ 114231 h 294075"/>
                  <a:gd name="connsiteX12" fmla="*/ 48524 w 292593"/>
                  <a:gd name="connsiteY12" fmla="*/ 48555 h 294075"/>
                  <a:gd name="connsiteX13" fmla="*/ 76672 w 292593"/>
                  <a:gd name="connsiteY13" fmla="*/ 50900 h 294075"/>
                  <a:gd name="connsiteX14" fmla="*/ 114201 w 292593"/>
                  <a:gd name="connsiteY14" fmla="*/ 36827 h 294075"/>
                  <a:gd name="connsiteX15" fmla="*/ 132966 w 292593"/>
                  <a:gd name="connsiteY15" fmla="*/ 15716 h 294075"/>
                  <a:gd name="connsiteX16" fmla="*/ 208026 w 292593"/>
                  <a:gd name="connsiteY16" fmla="*/ 34481 h 294075"/>
                  <a:gd name="connsiteX17" fmla="*/ 212717 w 292593"/>
                  <a:gd name="connsiteY17" fmla="*/ 62628 h 294075"/>
                  <a:gd name="connsiteX18" fmla="*/ 238519 w 292593"/>
                  <a:gd name="connsiteY18" fmla="*/ 93121 h 294075"/>
                  <a:gd name="connsiteX19" fmla="*/ 264320 w 292593"/>
                  <a:gd name="connsiteY19" fmla="*/ 104849 h 294075"/>
                  <a:gd name="connsiteX20" fmla="*/ 271357 w 292593"/>
                  <a:gd name="connsiteY20" fmla="*/ 179909 h 29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2593" h="294075">
                    <a:moveTo>
                      <a:pt x="271357" y="179909"/>
                    </a:moveTo>
                    <a:lnTo>
                      <a:pt x="245556" y="193982"/>
                    </a:lnTo>
                    <a:cubicBezTo>
                      <a:pt x="233828" y="201019"/>
                      <a:pt x="224445" y="212747"/>
                      <a:pt x="224445" y="226821"/>
                    </a:cubicBezTo>
                    <a:lnTo>
                      <a:pt x="222100" y="254968"/>
                    </a:lnTo>
                    <a:cubicBezTo>
                      <a:pt x="219754" y="290152"/>
                      <a:pt x="177533" y="306572"/>
                      <a:pt x="149386" y="283116"/>
                    </a:cubicBezTo>
                    <a:lnTo>
                      <a:pt x="128275" y="264351"/>
                    </a:lnTo>
                    <a:cubicBezTo>
                      <a:pt x="118893" y="254968"/>
                      <a:pt x="102473" y="250277"/>
                      <a:pt x="88400" y="254968"/>
                    </a:cubicBezTo>
                    <a:lnTo>
                      <a:pt x="60253" y="262005"/>
                    </a:lnTo>
                    <a:cubicBezTo>
                      <a:pt x="25068" y="271388"/>
                      <a:pt x="-3079" y="233858"/>
                      <a:pt x="10995" y="203365"/>
                    </a:cubicBezTo>
                    <a:lnTo>
                      <a:pt x="22723" y="177563"/>
                    </a:lnTo>
                    <a:cubicBezTo>
                      <a:pt x="27414" y="163489"/>
                      <a:pt x="27414" y="149416"/>
                      <a:pt x="20377" y="137688"/>
                    </a:cubicBezTo>
                    <a:lnTo>
                      <a:pt x="6303" y="114231"/>
                    </a:lnTo>
                    <a:cubicBezTo>
                      <a:pt x="-12461" y="83739"/>
                      <a:pt x="13340" y="43863"/>
                      <a:pt x="48524" y="48555"/>
                    </a:cubicBezTo>
                    <a:lnTo>
                      <a:pt x="76672" y="50900"/>
                    </a:lnTo>
                    <a:cubicBezTo>
                      <a:pt x="90745" y="53246"/>
                      <a:pt x="104819" y="46209"/>
                      <a:pt x="114201" y="36827"/>
                    </a:cubicBezTo>
                    <a:lnTo>
                      <a:pt x="132966" y="15716"/>
                    </a:lnTo>
                    <a:cubicBezTo>
                      <a:pt x="156422" y="-12431"/>
                      <a:pt x="200989" y="-703"/>
                      <a:pt x="208026" y="34481"/>
                    </a:cubicBezTo>
                    <a:lnTo>
                      <a:pt x="212717" y="62628"/>
                    </a:lnTo>
                    <a:cubicBezTo>
                      <a:pt x="215063" y="76702"/>
                      <a:pt x="224445" y="88430"/>
                      <a:pt x="238519" y="93121"/>
                    </a:cubicBezTo>
                    <a:lnTo>
                      <a:pt x="264320" y="104849"/>
                    </a:lnTo>
                    <a:cubicBezTo>
                      <a:pt x="299505" y="116577"/>
                      <a:pt x="301850" y="163489"/>
                      <a:pt x="271357" y="17990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0" name="任意多边形: 形状 49">
                <a:extLst>
                  <a:ext uri="{FF2B5EF4-FFF2-40B4-BE49-F238E27FC236}">
                    <a16:creationId xmlns:a16="http://schemas.microsoft.com/office/drawing/2014/main" id="{ACDC1D2E-C2C2-4CA3-BD64-8B8AA4B61AFB}"/>
                  </a:ext>
                </a:extLst>
              </p:cNvPr>
              <p:cNvSpPr/>
              <p:nvPr/>
            </p:nvSpPr>
            <p:spPr>
              <a:xfrm>
                <a:off x="4065144" y="1712562"/>
                <a:ext cx="257883" cy="261922"/>
              </a:xfrm>
              <a:custGeom>
                <a:avLst/>
                <a:gdLst>
                  <a:gd name="connsiteX0" fmla="*/ 237909 w 257883"/>
                  <a:gd name="connsiteY0" fmla="*/ 158587 h 261922"/>
                  <a:gd name="connsiteX1" fmla="*/ 216799 w 257883"/>
                  <a:gd name="connsiteY1" fmla="*/ 170315 h 261922"/>
                  <a:gd name="connsiteX2" fmla="*/ 198034 w 257883"/>
                  <a:gd name="connsiteY2" fmla="*/ 200808 h 261922"/>
                  <a:gd name="connsiteX3" fmla="*/ 195688 w 257883"/>
                  <a:gd name="connsiteY3" fmla="*/ 226609 h 261922"/>
                  <a:gd name="connsiteX4" fmla="*/ 132357 w 257883"/>
                  <a:gd name="connsiteY4" fmla="*/ 252411 h 261922"/>
                  <a:gd name="connsiteX5" fmla="*/ 113592 w 257883"/>
                  <a:gd name="connsiteY5" fmla="*/ 235992 h 261922"/>
                  <a:gd name="connsiteX6" fmla="*/ 78408 w 257883"/>
                  <a:gd name="connsiteY6" fmla="*/ 226609 h 261922"/>
                  <a:gd name="connsiteX7" fmla="*/ 54952 w 257883"/>
                  <a:gd name="connsiteY7" fmla="*/ 231300 h 261922"/>
                  <a:gd name="connsiteX8" fmla="*/ 12731 w 257883"/>
                  <a:gd name="connsiteY8" fmla="*/ 179697 h 261922"/>
                  <a:gd name="connsiteX9" fmla="*/ 22113 w 257883"/>
                  <a:gd name="connsiteY9" fmla="*/ 156241 h 261922"/>
                  <a:gd name="connsiteX10" fmla="*/ 19767 w 257883"/>
                  <a:gd name="connsiteY10" fmla="*/ 121057 h 261922"/>
                  <a:gd name="connsiteX11" fmla="*/ 5694 w 257883"/>
                  <a:gd name="connsiteY11" fmla="*/ 99946 h 261922"/>
                  <a:gd name="connsiteX12" fmla="*/ 43224 w 257883"/>
                  <a:gd name="connsiteY12" fmla="*/ 43652 h 261922"/>
                  <a:gd name="connsiteX13" fmla="*/ 69025 w 257883"/>
                  <a:gd name="connsiteY13" fmla="*/ 45997 h 261922"/>
                  <a:gd name="connsiteX14" fmla="*/ 101864 w 257883"/>
                  <a:gd name="connsiteY14" fmla="*/ 31924 h 261922"/>
                  <a:gd name="connsiteX15" fmla="*/ 118283 w 257883"/>
                  <a:gd name="connsiteY15" fmla="*/ 13159 h 261922"/>
                  <a:gd name="connsiteX16" fmla="*/ 183960 w 257883"/>
                  <a:gd name="connsiteY16" fmla="*/ 29578 h 261922"/>
                  <a:gd name="connsiteX17" fmla="*/ 188651 w 257883"/>
                  <a:gd name="connsiteY17" fmla="*/ 53034 h 261922"/>
                  <a:gd name="connsiteX18" fmla="*/ 212107 w 257883"/>
                  <a:gd name="connsiteY18" fmla="*/ 81181 h 261922"/>
                  <a:gd name="connsiteX19" fmla="*/ 235563 w 257883"/>
                  <a:gd name="connsiteY19" fmla="*/ 90564 h 261922"/>
                  <a:gd name="connsiteX20" fmla="*/ 237909 w 257883"/>
                  <a:gd name="connsiteY20" fmla="*/ 158587 h 26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7883" h="261922">
                    <a:moveTo>
                      <a:pt x="237909" y="158587"/>
                    </a:moveTo>
                    <a:lnTo>
                      <a:pt x="216799" y="170315"/>
                    </a:lnTo>
                    <a:cubicBezTo>
                      <a:pt x="205070" y="177352"/>
                      <a:pt x="198034" y="186734"/>
                      <a:pt x="198034" y="200808"/>
                    </a:cubicBezTo>
                    <a:lnTo>
                      <a:pt x="195688" y="226609"/>
                    </a:lnTo>
                    <a:cubicBezTo>
                      <a:pt x="193342" y="257102"/>
                      <a:pt x="155813" y="273522"/>
                      <a:pt x="132357" y="252411"/>
                    </a:cubicBezTo>
                    <a:lnTo>
                      <a:pt x="113592" y="235992"/>
                    </a:lnTo>
                    <a:cubicBezTo>
                      <a:pt x="104210" y="226609"/>
                      <a:pt x="92481" y="224264"/>
                      <a:pt x="78408" y="226609"/>
                    </a:cubicBezTo>
                    <a:lnTo>
                      <a:pt x="54952" y="231300"/>
                    </a:lnTo>
                    <a:cubicBezTo>
                      <a:pt x="24459" y="238337"/>
                      <a:pt x="-1343" y="207844"/>
                      <a:pt x="12731" y="179697"/>
                    </a:cubicBezTo>
                    <a:lnTo>
                      <a:pt x="22113" y="156241"/>
                    </a:lnTo>
                    <a:cubicBezTo>
                      <a:pt x="26804" y="144513"/>
                      <a:pt x="26804" y="132785"/>
                      <a:pt x="19767" y="121057"/>
                    </a:cubicBezTo>
                    <a:lnTo>
                      <a:pt x="5694" y="99946"/>
                    </a:lnTo>
                    <a:cubicBezTo>
                      <a:pt x="-10726" y="74145"/>
                      <a:pt x="10385" y="38961"/>
                      <a:pt x="43224" y="43652"/>
                    </a:cubicBezTo>
                    <a:lnTo>
                      <a:pt x="69025" y="45997"/>
                    </a:lnTo>
                    <a:cubicBezTo>
                      <a:pt x="80753" y="48343"/>
                      <a:pt x="94827" y="43652"/>
                      <a:pt x="101864" y="31924"/>
                    </a:cubicBezTo>
                    <a:lnTo>
                      <a:pt x="118283" y="13159"/>
                    </a:lnTo>
                    <a:cubicBezTo>
                      <a:pt x="139394" y="-10297"/>
                      <a:pt x="176923" y="-915"/>
                      <a:pt x="183960" y="29578"/>
                    </a:cubicBezTo>
                    <a:lnTo>
                      <a:pt x="188651" y="53034"/>
                    </a:lnTo>
                    <a:cubicBezTo>
                      <a:pt x="190997" y="64762"/>
                      <a:pt x="200379" y="76490"/>
                      <a:pt x="212107" y="81181"/>
                    </a:cubicBezTo>
                    <a:lnTo>
                      <a:pt x="235563" y="90564"/>
                    </a:lnTo>
                    <a:cubicBezTo>
                      <a:pt x="263711" y="102292"/>
                      <a:pt x="266056" y="142167"/>
                      <a:pt x="237909" y="158587"/>
                    </a:cubicBezTo>
                    <a:close/>
                  </a:path>
                </a:pathLst>
              </a:custGeom>
              <a:grpFill/>
              <a:ln w="23433" cap="flat">
                <a:noFill/>
                <a:prstDash val="solid"/>
                <a:miter/>
              </a:ln>
            </p:spPr>
            <p:txBody>
              <a:bodyPr rtlCol="0" anchor="ctr">
                <a:noAutofit/>
              </a:bodyPr>
              <a:lstStyle/>
              <a:p>
                <a:pPr>
                  <a:lnSpc>
                    <a:spcPct val="13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1" name="任意多边形: 形状 50">
                <a:extLst>
                  <a:ext uri="{FF2B5EF4-FFF2-40B4-BE49-F238E27FC236}">
                    <a16:creationId xmlns:a16="http://schemas.microsoft.com/office/drawing/2014/main" id="{F4160D8A-DA95-4BED-9668-C5BC1600F9C6}"/>
                  </a:ext>
                </a:extLst>
              </p:cNvPr>
              <p:cNvSpPr/>
              <p:nvPr/>
            </p:nvSpPr>
            <p:spPr>
              <a:xfrm>
                <a:off x="4501743" y="-756975"/>
                <a:ext cx="99776" cy="100670"/>
              </a:xfrm>
              <a:custGeom>
                <a:avLst/>
                <a:gdLst>
                  <a:gd name="connsiteX0" fmla="*/ 96470 w 99776"/>
                  <a:gd name="connsiteY0" fmla="*/ 53680 h 100670"/>
                  <a:gd name="connsiteX1" fmla="*/ 89433 w 99776"/>
                  <a:gd name="connsiteY1" fmla="*/ 60717 h 100670"/>
                  <a:gd name="connsiteX2" fmla="*/ 87088 w 99776"/>
                  <a:gd name="connsiteY2" fmla="*/ 72445 h 100670"/>
                  <a:gd name="connsiteX3" fmla="*/ 89433 w 99776"/>
                  <a:gd name="connsiteY3" fmla="*/ 81828 h 100670"/>
                  <a:gd name="connsiteX4" fmla="*/ 68323 w 99776"/>
                  <a:gd name="connsiteY4" fmla="*/ 98247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3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0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7 h 100670"/>
                  <a:gd name="connsiteX19" fmla="*/ 87088 w 99776"/>
                  <a:gd name="connsiteY19" fmla="*/ 23187 h 100670"/>
                  <a:gd name="connsiteX20" fmla="*/ 96470 w 99776"/>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3680"/>
                    </a:moveTo>
                    <a:lnTo>
                      <a:pt x="89433" y="60717"/>
                    </a:lnTo>
                    <a:cubicBezTo>
                      <a:pt x="87088" y="63063"/>
                      <a:pt x="84742" y="70100"/>
                      <a:pt x="87088"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0"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8" y="23187"/>
                    </a:lnTo>
                    <a:cubicBezTo>
                      <a:pt x="98816" y="30224"/>
                      <a:pt x="103507"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任意多边形: 形状 51">
                <a:extLst>
                  <a:ext uri="{FF2B5EF4-FFF2-40B4-BE49-F238E27FC236}">
                    <a16:creationId xmlns:a16="http://schemas.microsoft.com/office/drawing/2014/main" id="{2EE3255A-5814-4B55-9AEE-D5BC35291D32}"/>
                  </a:ext>
                </a:extLst>
              </p:cNvPr>
              <p:cNvSpPr/>
              <p:nvPr/>
            </p:nvSpPr>
            <p:spPr>
              <a:xfrm>
                <a:off x="6288547" y="1471438"/>
                <a:ext cx="99776" cy="100670"/>
              </a:xfrm>
              <a:custGeom>
                <a:avLst/>
                <a:gdLst>
                  <a:gd name="connsiteX0" fmla="*/ 96470 w 99776"/>
                  <a:gd name="connsiteY0" fmla="*/ 53680 h 100670"/>
                  <a:gd name="connsiteX1" fmla="*/ 89433 w 99776"/>
                  <a:gd name="connsiteY1" fmla="*/ 60717 h 100670"/>
                  <a:gd name="connsiteX2" fmla="*/ 87087 w 99776"/>
                  <a:gd name="connsiteY2" fmla="*/ 72445 h 100670"/>
                  <a:gd name="connsiteX3" fmla="*/ 89433 w 99776"/>
                  <a:gd name="connsiteY3" fmla="*/ 81828 h 100670"/>
                  <a:gd name="connsiteX4" fmla="*/ 68323 w 99776"/>
                  <a:gd name="connsiteY4" fmla="*/ 98247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4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1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7 h 100670"/>
                  <a:gd name="connsiteX19" fmla="*/ 87087 w 99776"/>
                  <a:gd name="connsiteY19" fmla="*/ 23187 h 100670"/>
                  <a:gd name="connsiteX20" fmla="*/ 96470 w 99776"/>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3680"/>
                    </a:moveTo>
                    <a:lnTo>
                      <a:pt x="89433" y="60717"/>
                    </a:lnTo>
                    <a:cubicBezTo>
                      <a:pt x="87087" y="63063"/>
                      <a:pt x="84742" y="70100"/>
                      <a:pt x="87087"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2"/>
                      <a:pt x="16719" y="84174"/>
                    </a:cubicBezTo>
                    <a:lnTo>
                      <a:pt x="16719" y="74791"/>
                    </a:lnTo>
                    <a:cubicBezTo>
                      <a:pt x="16719" y="70100"/>
                      <a:pt x="14374" y="65409"/>
                      <a:pt x="12028" y="63063"/>
                    </a:cubicBezTo>
                    <a:lnTo>
                      <a:pt x="4991" y="56026"/>
                    </a:lnTo>
                    <a:cubicBezTo>
                      <a:pt x="-4391" y="48989"/>
                      <a:pt x="300" y="32570"/>
                      <a:pt x="12028" y="30224"/>
                    </a:cubicBezTo>
                    <a:lnTo>
                      <a:pt x="21411"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7" y="23187"/>
                    </a:lnTo>
                    <a:cubicBezTo>
                      <a:pt x="98816" y="30224"/>
                      <a:pt x="103507"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3" name="任意多边形: 形状 52">
                <a:extLst>
                  <a:ext uri="{FF2B5EF4-FFF2-40B4-BE49-F238E27FC236}">
                    <a16:creationId xmlns:a16="http://schemas.microsoft.com/office/drawing/2014/main" id="{051BE00A-D317-4B37-A129-808811E90FE0}"/>
                  </a:ext>
                </a:extLst>
              </p:cNvPr>
              <p:cNvSpPr/>
              <p:nvPr/>
            </p:nvSpPr>
            <p:spPr>
              <a:xfrm>
                <a:off x="3934106" y="-939933"/>
                <a:ext cx="100817" cy="100670"/>
              </a:xfrm>
              <a:custGeom>
                <a:avLst/>
                <a:gdLst>
                  <a:gd name="connsiteX0" fmla="*/ 96470 w 100817"/>
                  <a:gd name="connsiteY0" fmla="*/ 53680 h 100670"/>
                  <a:gd name="connsiteX1" fmla="*/ 89433 w 100817"/>
                  <a:gd name="connsiteY1" fmla="*/ 60717 h 100670"/>
                  <a:gd name="connsiteX2" fmla="*/ 87088 w 100817"/>
                  <a:gd name="connsiteY2" fmla="*/ 72445 h 100670"/>
                  <a:gd name="connsiteX3" fmla="*/ 89433 w 100817"/>
                  <a:gd name="connsiteY3" fmla="*/ 81828 h 100670"/>
                  <a:gd name="connsiteX4" fmla="*/ 68323 w 100817"/>
                  <a:gd name="connsiteY4" fmla="*/ 98247 h 100670"/>
                  <a:gd name="connsiteX5" fmla="*/ 58940 w 100817"/>
                  <a:gd name="connsiteY5" fmla="*/ 93556 h 100670"/>
                  <a:gd name="connsiteX6" fmla="*/ 44867 w 100817"/>
                  <a:gd name="connsiteY6" fmla="*/ 93556 h 100670"/>
                  <a:gd name="connsiteX7" fmla="*/ 37830 w 100817"/>
                  <a:gd name="connsiteY7" fmla="*/ 98247 h 100670"/>
                  <a:gd name="connsiteX8" fmla="*/ 16719 w 100817"/>
                  <a:gd name="connsiteY8" fmla="*/ 84173 h 100670"/>
                  <a:gd name="connsiteX9" fmla="*/ 16719 w 100817"/>
                  <a:gd name="connsiteY9" fmla="*/ 74791 h 100670"/>
                  <a:gd name="connsiteX10" fmla="*/ 12028 w 100817"/>
                  <a:gd name="connsiteY10" fmla="*/ 63063 h 100670"/>
                  <a:gd name="connsiteX11" fmla="*/ 4991 w 100817"/>
                  <a:gd name="connsiteY11" fmla="*/ 56026 h 100670"/>
                  <a:gd name="connsiteX12" fmla="*/ 12028 w 100817"/>
                  <a:gd name="connsiteY12" fmla="*/ 30224 h 100670"/>
                  <a:gd name="connsiteX13" fmla="*/ 21411 w 100817"/>
                  <a:gd name="connsiteY13" fmla="*/ 27879 h 100670"/>
                  <a:gd name="connsiteX14" fmla="*/ 30793 w 100817"/>
                  <a:gd name="connsiteY14" fmla="*/ 18496 h 100670"/>
                  <a:gd name="connsiteX15" fmla="*/ 35484 w 100817"/>
                  <a:gd name="connsiteY15" fmla="*/ 9114 h 100670"/>
                  <a:gd name="connsiteX16" fmla="*/ 61286 w 100817"/>
                  <a:gd name="connsiteY16" fmla="*/ 6768 h 100670"/>
                  <a:gd name="connsiteX17" fmla="*/ 65977 w 100817"/>
                  <a:gd name="connsiteY17" fmla="*/ 16151 h 100670"/>
                  <a:gd name="connsiteX18" fmla="*/ 77705 w 100817"/>
                  <a:gd name="connsiteY18" fmla="*/ 23187 h 100670"/>
                  <a:gd name="connsiteX19" fmla="*/ 87088 w 100817"/>
                  <a:gd name="connsiteY19" fmla="*/ 23187 h 100670"/>
                  <a:gd name="connsiteX20" fmla="*/ 96470 w 100817"/>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817" h="100670">
                    <a:moveTo>
                      <a:pt x="96470" y="53680"/>
                    </a:moveTo>
                    <a:lnTo>
                      <a:pt x="89433" y="60717"/>
                    </a:lnTo>
                    <a:cubicBezTo>
                      <a:pt x="87088" y="63063"/>
                      <a:pt x="84742" y="70100"/>
                      <a:pt x="87088"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1"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8" y="23187"/>
                    </a:lnTo>
                    <a:cubicBezTo>
                      <a:pt x="98816" y="30224"/>
                      <a:pt x="105852"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任意多边形: 形状 53">
                <a:extLst>
                  <a:ext uri="{FF2B5EF4-FFF2-40B4-BE49-F238E27FC236}">
                    <a16:creationId xmlns:a16="http://schemas.microsoft.com/office/drawing/2014/main" id="{01DA2C57-ECBF-4A7E-BF94-656AB979EAF6}"/>
                  </a:ext>
                </a:extLst>
              </p:cNvPr>
              <p:cNvSpPr/>
              <p:nvPr/>
            </p:nvSpPr>
            <p:spPr>
              <a:xfrm>
                <a:off x="4218467" y="-318196"/>
                <a:ext cx="125247" cy="124088"/>
              </a:xfrm>
              <a:custGeom>
                <a:avLst/>
                <a:gdLst>
                  <a:gd name="connsiteX0" fmla="*/ 114692 w 125247"/>
                  <a:gd name="connsiteY0" fmla="*/ 79332 h 124088"/>
                  <a:gd name="connsiteX1" fmla="*/ 102964 w 125247"/>
                  <a:gd name="connsiteY1" fmla="*/ 84023 h 124088"/>
                  <a:gd name="connsiteX2" fmla="*/ 91236 w 125247"/>
                  <a:gd name="connsiteY2" fmla="*/ 98097 h 124088"/>
                  <a:gd name="connsiteX3" fmla="*/ 88891 w 125247"/>
                  <a:gd name="connsiteY3" fmla="*/ 109825 h 124088"/>
                  <a:gd name="connsiteX4" fmla="*/ 56052 w 125247"/>
                  <a:gd name="connsiteY4" fmla="*/ 119207 h 124088"/>
                  <a:gd name="connsiteX5" fmla="*/ 49016 w 125247"/>
                  <a:gd name="connsiteY5" fmla="*/ 109825 h 124088"/>
                  <a:gd name="connsiteX6" fmla="*/ 32596 w 125247"/>
                  <a:gd name="connsiteY6" fmla="*/ 102788 h 124088"/>
                  <a:gd name="connsiteX7" fmla="*/ 20868 w 125247"/>
                  <a:gd name="connsiteY7" fmla="*/ 105133 h 124088"/>
                  <a:gd name="connsiteX8" fmla="*/ 2103 w 125247"/>
                  <a:gd name="connsiteY8" fmla="*/ 76986 h 124088"/>
                  <a:gd name="connsiteX9" fmla="*/ 9140 w 125247"/>
                  <a:gd name="connsiteY9" fmla="*/ 67604 h 124088"/>
                  <a:gd name="connsiteX10" fmla="*/ 9140 w 125247"/>
                  <a:gd name="connsiteY10" fmla="*/ 51184 h 124088"/>
                  <a:gd name="connsiteX11" fmla="*/ 4449 w 125247"/>
                  <a:gd name="connsiteY11" fmla="*/ 39456 h 124088"/>
                  <a:gd name="connsiteX12" fmla="*/ 25560 w 125247"/>
                  <a:gd name="connsiteY12" fmla="*/ 13655 h 124088"/>
                  <a:gd name="connsiteX13" fmla="*/ 37288 w 125247"/>
                  <a:gd name="connsiteY13" fmla="*/ 16000 h 124088"/>
                  <a:gd name="connsiteX14" fmla="*/ 53707 w 125247"/>
                  <a:gd name="connsiteY14" fmla="*/ 11309 h 124088"/>
                  <a:gd name="connsiteX15" fmla="*/ 63089 w 125247"/>
                  <a:gd name="connsiteY15" fmla="*/ 4272 h 124088"/>
                  <a:gd name="connsiteX16" fmla="*/ 93582 w 125247"/>
                  <a:gd name="connsiteY16" fmla="*/ 16000 h 124088"/>
                  <a:gd name="connsiteX17" fmla="*/ 93582 w 125247"/>
                  <a:gd name="connsiteY17" fmla="*/ 27728 h 124088"/>
                  <a:gd name="connsiteX18" fmla="*/ 102964 w 125247"/>
                  <a:gd name="connsiteY18" fmla="*/ 41802 h 124088"/>
                  <a:gd name="connsiteX19" fmla="*/ 114692 w 125247"/>
                  <a:gd name="connsiteY19" fmla="*/ 48839 h 124088"/>
                  <a:gd name="connsiteX20" fmla="*/ 114692 w 125247"/>
                  <a:gd name="connsiteY20" fmla="*/ 79332 h 12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5247" h="124088">
                    <a:moveTo>
                      <a:pt x="114692" y="79332"/>
                    </a:moveTo>
                    <a:lnTo>
                      <a:pt x="102964" y="84023"/>
                    </a:lnTo>
                    <a:cubicBezTo>
                      <a:pt x="98273" y="86368"/>
                      <a:pt x="93582" y="91060"/>
                      <a:pt x="91236" y="98097"/>
                    </a:cubicBezTo>
                    <a:lnTo>
                      <a:pt x="88891" y="109825"/>
                    </a:lnTo>
                    <a:cubicBezTo>
                      <a:pt x="86545" y="123898"/>
                      <a:pt x="67780" y="128589"/>
                      <a:pt x="56052" y="119207"/>
                    </a:cubicBezTo>
                    <a:lnTo>
                      <a:pt x="49016" y="109825"/>
                    </a:lnTo>
                    <a:cubicBezTo>
                      <a:pt x="44324" y="105133"/>
                      <a:pt x="39633" y="102788"/>
                      <a:pt x="32596" y="102788"/>
                    </a:cubicBezTo>
                    <a:lnTo>
                      <a:pt x="20868" y="105133"/>
                    </a:lnTo>
                    <a:cubicBezTo>
                      <a:pt x="6795" y="107479"/>
                      <a:pt x="-4933" y="91060"/>
                      <a:pt x="2103" y="76986"/>
                    </a:cubicBezTo>
                    <a:lnTo>
                      <a:pt x="9140" y="67604"/>
                    </a:lnTo>
                    <a:cubicBezTo>
                      <a:pt x="11486" y="62912"/>
                      <a:pt x="13831" y="55875"/>
                      <a:pt x="9140" y="51184"/>
                    </a:cubicBezTo>
                    <a:lnTo>
                      <a:pt x="4449" y="39456"/>
                    </a:lnTo>
                    <a:cubicBezTo>
                      <a:pt x="-2588" y="25383"/>
                      <a:pt x="11486" y="11309"/>
                      <a:pt x="25560" y="13655"/>
                    </a:cubicBezTo>
                    <a:lnTo>
                      <a:pt x="37288" y="16000"/>
                    </a:lnTo>
                    <a:cubicBezTo>
                      <a:pt x="44324" y="18346"/>
                      <a:pt x="49016" y="16000"/>
                      <a:pt x="53707" y="11309"/>
                    </a:cubicBezTo>
                    <a:lnTo>
                      <a:pt x="63089" y="4272"/>
                    </a:lnTo>
                    <a:cubicBezTo>
                      <a:pt x="74817" y="-5110"/>
                      <a:pt x="93582" y="1926"/>
                      <a:pt x="93582" y="16000"/>
                    </a:cubicBezTo>
                    <a:lnTo>
                      <a:pt x="93582" y="27728"/>
                    </a:lnTo>
                    <a:cubicBezTo>
                      <a:pt x="93582" y="34765"/>
                      <a:pt x="98273" y="39456"/>
                      <a:pt x="102964" y="41802"/>
                    </a:cubicBezTo>
                    <a:lnTo>
                      <a:pt x="114692" y="48839"/>
                    </a:lnTo>
                    <a:cubicBezTo>
                      <a:pt x="128766" y="53530"/>
                      <a:pt x="128766" y="72295"/>
                      <a:pt x="114692" y="79332"/>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 name="任意多边形: 形状 54">
                <a:extLst>
                  <a:ext uri="{FF2B5EF4-FFF2-40B4-BE49-F238E27FC236}">
                    <a16:creationId xmlns:a16="http://schemas.microsoft.com/office/drawing/2014/main" id="{507D3B5E-9F11-417C-AF77-36050CC21788}"/>
                  </a:ext>
                </a:extLst>
              </p:cNvPr>
              <p:cNvSpPr/>
              <p:nvPr/>
            </p:nvSpPr>
            <p:spPr>
              <a:xfrm>
                <a:off x="4298964" y="-1112332"/>
                <a:ext cx="258001" cy="259845"/>
              </a:xfrm>
              <a:custGeom>
                <a:avLst/>
                <a:gdLst>
                  <a:gd name="connsiteX0" fmla="*/ 240609 w 258001"/>
                  <a:gd name="connsiteY0" fmla="*/ 153366 h 259845"/>
                  <a:gd name="connsiteX1" fmla="*/ 219498 w 258001"/>
                  <a:gd name="connsiteY1" fmla="*/ 167439 h 259845"/>
                  <a:gd name="connsiteX2" fmla="*/ 200733 w 258001"/>
                  <a:gd name="connsiteY2" fmla="*/ 197932 h 259845"/>
                  <a:gd name="connsiteX3" fmla="*/ 198388 w 258001"/>
                  <a:gd name="connsiteY3" fmla="*/ 223734 h 259845"/>
                  <a:gd name="connsiteX4" fmla="*/ 135056 w 258001"/>
                  <a:gd name="connsiteY4" fmla="*/ 251881 h 259845"/>
                  <a:gd name="connsiteX5" fmla="*/ 116291 w 258001"/>
                  <a:gd name="connsiteY5" fmla="*/ 235462 h 259845"/>
                  <a:gd name="connsiteX6" fmla="*/ 81107 w 258001"/>
                  <a:gd name="connsiteY6" fmla="*/ 228425 h 259845"/>
                  <a:gd name="connsiteX7" fmla="*/ 57651 w 258001"/>
                  <a:gd name="connsiteY7" fmla="*/ 235462 h 259845"/>
                  <a:gd name="connsiteX8" fmla="*/ 13085 w 258001"/>
                  <a:gd name="connsiteY8" fmla="*/ 183859 h 259845"/>
                  <a:gd name="connsiteX9" fmla="*/ 22467 w 258001"/>
                  <a:gd name="connsiteY9" fmla="*/ 160402 h 259845"/>
                  <a:gd name="connsiteX10" fmla="*/ 20122 w 258001"/>
                  <a:gd name="connsiteY10" fmla="*/ 125218 h 259845"/>
                  <a:gd name="connsiteX11" fmla="*/ 6048 w 258001"/>
                  <a:gd name="connsiteY11" fmla="*/ 104108 h 259845"/>
                  <a:gd name="connsiteX12" fmla="*/ 41232 w 258001"/>
                  <a:gd name="connsiteY12" fmla="*/ 45468 h 259845"/>
                  <a:gd name="connsiteX13" fmla="*/ 67034 w 258001"/>
                  <a:gd name="connsiteY13" fmla="*/ 47813 h 259845"/>
                  <a:gd name="connsiteX14" fmla="*/ 99872 w 258001"/>
                  <a:gd name="connsiteY14" fmla="*/ 33739 h 259845"/>
                  <a:gd name="connsiteX15" fmla="*/ 116291 w 258001"/>
                  <a:gd name="connsiteY15" fmla="*/ 14975 h 259845"/>
                  <a:gd name="connsiteX16" fmla="*/ 184314 w 258001"/>
                  <a:gd name="connsiteY16" fmla="*/ 29048 h 259845"/>
                  <a:gd name="connsiteX17" fmla="*/ 191351 w 258001"/>
                  <a:gd name="connsiteY17" fmla="*/ 52504 h 259845"/>
                  <a:gd name="connsiteX18" fmla="*/ 214807 w 258001"/>
                  <a:gd name="connsiteY18" fmla="*/ 78306 h 259845"/>
                  <a:gd name="connsiteX19" fmla="*/ 238263 w 258001"/>
                  <a:gd name="connsiteY19" fmla="*/ 87689 h 259845"/>
                  <a:gd name="connsiteX20" fmla="*/ 240609 w 258001"/>
                  <a:gd name="connsiteY20" fmla="*/ 153366 h 25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8001" h="259845">
                    <a:moveTo>
                      <a:pt x="240609" y="153366"/>
                    </a:moveTo>
                    <a:lnTo>
                      <a:pt x="219498" y="167439"/>
                    </a:lnTo>
                    <a:cubicBezTo>
                      <a:pt x="207770" y="174476"/>
                      <a:pt x="203079" y="186204"/>
                      <a:pt x="200733" y="197932"/>
                    </a:cubicBezTo>
                    <a:lnTo>
                      <a:pt x="198388" y="223734"/>
                    </a:lnTo>
                    <a:cubicBezTo>
                      <a:pt x="196042" y="254227"/>
                      <a:pt x="158512" y="270646"/>
                      <a:pt x="135056" y="251881"/>
                    </a:cubicBezTo>
                    <a:lnTo>
                      <a:pt x="116291" y="235462"/>
                    </a:lnTo>
                    <a:cubicBezTo>
                      <a:pt x="106909" y="228425"/>
                      <a:pt x="92835" y="223734"/>
                      <a:pt x="81107" y="228425"/>
                    </a:cubicBezTo>
                    <a:lnTo>
                      <a:pt x="57651" y="235462"/>
                    </a:lnTo>
                    <a:cubicBezTo>
                      <a:pt x="27158" y="244844"/>
                      <a:pt x="1357" y="214351"/>
                      <a:pt x="13085" y="183859"/>
                    </a:cubicBezTo>
                    <a:lnTo>
                      <a:pt x="22467" y="160402"/>
                    </a:lnTo>
                    <a:cubicBezTo>
                      <a:pt x="27158" y="148674"/>
                      <a:pt x="27158" y="134601"/>
                      <a:pt x="20122" y="125218"/>
                    </a:cubicBezTo>
                    <a:lnTo>
                      <a:pt x="6048" y="104108"/>
                    </a:lnTo>
                    <a:cubicBezTo>
                      <a:pt x="-10371" y="78306"/>
                      <a:pt x="8394" y="43122"/>
                      <a:pt x="41232" y="45468"/>
                    </a:cubicBezTo>
                    <a:lnTo>
                      <a:pt x="67034" y="47813"/>
                    </a:lnTo>
                    <a:cubicBezTo>
                      <a:pt x="78762" y="47813"/>
                      <a:pt x="92835" y="43122"/>
                      <a:pt x="99872" y="33739"/>
                    </a:cubicBezTo>
                    <a:lnTo>
                      <a:pt x="116291" y="14975"/>
                    </a:lnTo>
                    <a:cubicBezTo>
                      <a:pt x="135056" y="-10827"/>
                      <a:pt x="174932" y="-1445"/>
                      <a:pt x="184314" y="29048"/>
                    </a:cubicBezTo>
                    <a:lnTo>
                      <a:pt x="191351" y="52504"/>
                    </a:lnTo>
                    <a:cubicBezTo>
                      <a:pt x="193697" y="64232"/>
                      <a:pt x="203079" y="73615"/>
                      <a:pt x="214807" y="78306"/>
                    </a:cubicBezTo>
                    <a:lnTo>
                      <a:pt x="238263" y="87689"/>
                    </a:lnTo>
                    <a:cubicBezTo>
                      <a:pt x="261719" y="94725"/>
                      <a:pt x="266411" y="136946"/>
                      <a:pt x="240609" y="153366"/>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7" name="图形 42">
              <a:extLst>
                <a:ext uri="{FF2B5EF4-FFF2-40B4-BE49-F238E27FC236}">
                  <a16:creationId xmlns:a16="http://schemas.microsoft.com/office/drawing/2014/main" id="{F3C81E07-1B86-4CDF-A19D-C07756243BBD}"/>
                </a:ext>
              </a:extLst>
            </p:cNvPr>
            <p:cNvGrpSpPr/>
            <p:nvPr/>
          </p:nvGrpSpPr>
          <p:grpSpPr>
            <a:xfrm flipH="1">
              <a:off x="211410" y="1953728"/>
              <a:ext cx="2292323" cy="5611758"/>
              <a:chOff x="2556609" y="-1527183"/>
              <a:chExt cx="2292323" cy="5611758"/>
            </a:xfrm>
            <a:grpFill/>
          </p:grpSpPr>
          <p:sp>
            <p:nvSpPr>
              <p:cNvPr id="28" name="任意多边形: 形状 27">
                <a:extLst>
                  <a:ext uri="{FF2B5EF4-FFF2-40B4-BE49-F238E27FC236}">
                    <a16:creationId xmlns:a16="http://schemas.microsoft.com/office/drawing/2014/main" id="{166238E6-BC10-4BE7-B04E-69310F1A9FC9}"/>
                  </a:ext>
                </a:extLst>
              </p:cNvPr>
              <p:cNvSpPr/>
              <p:nvPr/>
            </p:nvSpPr>
            <p:spPr>
              <a:xfrm>
                <a:off x="3497198" y="-795920"/>
                <a:ext cx="158387" cy="156437"/>
              </a:xfrm>
              <a:custGeom>
                <a:avLst/>
                <a:gdLst>
                  <a:gd name="connsiteX0" fmla="*/ 146352 w 158387"/>
                  <a:gd name="connsiteY0" fmla="*/ 92625 h 156437"/>
                  <a:gd name="connsiteX1" fmla="*/ 132278 w 158387"/>
                  <a:gd name="connsiteY1" fmla="*/ 99662 h 156437"/>
                  <a:gd name="connsiteX2" fmla="*/ 120550 w 158387"/>
                  <a:gd name="connsiteY2" fmla="*/ 118427 h 156437"/>
                  <a:gd name="connsiteX3" fmla="*/ 118205 w 158387"/>
                  <a:gd name="connsiteY3" fmla="*/ 134846 h 156437"/>
                  <a:gd name="connsiteX4" fmla="*/ 78329 w 158387"/>
                  <a:gd name="connsiteY4" fmla="*/ 151265 h 156437"/>
                  <a:gd name="connsiteX5" fmla="*/ 66601 w 158387"/>
                  <a:gd name="connsiteY5" fmla="*/ 141883 h 156437"/>
                  <a:gd name="connsiteX6" fmla="*/ 45491 w 158387"/>
                  <a:gd name="connsiteY6" fmla="*/ 137192 h 156437"/>
                  <a:gd name="connsiteX7" fmla="*/ 31417 w 158387"/>
                  <a:gd name="connsiteY7" fmla="*/ 141883 h 156437"/>
                  <a:gd name="connsiteX8" fmla="*/ 5615 w 158387"/>
                  <a:gd name="connsiteY8" fmla="*/ 109044 h 156437"/>
                  <a:gd name="connsiteX9" fmla="*/ 12652 w 158387"/>
                  <a:gd name="connsiteY9" fmla="*/ 94971 h 156437"/>
                  <a:gd name="connsiteX10" fmla="*/ 10307 w 158387"/>
                  <a:gd name="connsiteY10" fmla="*/ 73860 h 156437"/>
                  <a:gd name="connsiteX11" fmla="*/ 3270 w 158387"/>
                  <a:gd name="connsiteY11" fmla="*/ 59786 h 156437"/>
                  <a:gd name="connsiteX12" fmla="*/ 26726 w 158387"/>
                  <a:gd name="connsiteY12" fmla="*/ 24602 h 156437"/>
                  <a:gd name="connsiteX13" fmla="*/ 43145 w 158387"/>
                  <a:gd name="connsiteY13" fmla="*/ 26948 h 156437"/>
                  <a:gd name="connsiteX14" fmla="*/ 64256 w 158387"/>
                  <a:gd name="connsiteY14" fmla="*/ 19911 h 156437"/>
                  <a:gd name="connsiteX15" fmla="*/ 73638 w 158387"/>
                  <a:gd name="connsiteY15" fmla="*/ 8183 h 156437"/>
                  <a:gd name="connsiteX16" fmla="*/ 113513 w 158387"/>
                  <a:gd name="connsiteY16" fmla="*/ 17565 h 156437"/>
                  <a:gd name="connsiteX17" fmla="*/ 115859 w 158387"/>
                  <a:gd name="connsiteY17" fmla="*/ 31639 h 156437"/>
                  <a:gd name="connsiteX18" fmla="*/ 129933 w 158387"/>
                  <a:gd name="connsiteY18" fmla="*/ 48058 h 156437"/>
                  <a:gd name="connsiteX19" fmla="*/ 144006 w 158387"/>
                  <a:gd name="connsiteY19" fmla="*/ 55095 h 156437"/>
                  <a:gd name="connsiteX20" fmla="*/ 146352 w 158387"/>
                  <a:gd name="connsiteY20" fmla="*/ 92625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387" h="156437">
                    <a:moveTo>
                      <a:pt x="146352" y="92625"/>
                    </a:moveTo>
                    <a:lnTo>
                      <a:pt x="132278" y="99662"/>
                    </a:lnTo>
                    <a:cubicBezTo>
                      <a:pt x="125241" y="104353"/>
                      <a:pt x="120550" y="111390"/>
                      <a:pt x="120550" y="118427"/>
                    </a:cubicBezTo>
                    <a:lnTo>
                      <a:pt x="118205" y="134846"/>
                    </a:lnTo>
                    <a:cubicBezTo>
                      <a:pt x="115859" y="153611"/>
                      <a:pt x="94749" y="162993"/>
                      <a:pt x="78329" y="151265"/>
                    </a:cubicBezTo>
                    <a:lnTo>
                      <a:pt x="66601" y="141883"/>
                    </a:lnTo>
                    <a:cubicBezTo>
                      <a:pt x="61910" y="137192"/>
                      <a:pt x="52528" y="134846"/>
                      <a:pt x="45491" y="137192"/>
                    </a:cubicBezTo>
                    <a:lnTo>
                      <a:pt x="31417" y="141883"/>
                    </a:lnTo>
                    <a:cubicBezTo>
                      <a:pt x="12652" y="146574"/>
                      <a:pt x="-3767" y="127809"/>
                      <a:pt x="5615" y="109044"/>
                    </a:cubicBezTo>
                    <a:lnTo>
                      <a:pt x="12652" y="94971"/>
                    </a:lnTo>
                    <a:cubicBezTo>
                      <a:pt x="14998" y="87934"/>
                      <a:pt x="14998" y="80897"/>
                      <a:pt x="10307" y="73860"/>
                    </a:cubicBezTo>
                    <a:lnTo>
                      <a:pt x="3270" y="59786"/>
                    </a:lnTo>
                    <a:cubicBezTo>
                      <a:pt x="-6113" y="43367"/>
                      <a:pt x="5615" y="22257"/>
                      <a:pt x="26726" y="24602"/>
                    </a:cubicBezTo>
                    <a:lnTo>
                      <a:pt x="43145" y="26948"/>
                    </a:lnTo>
                    <a:cubicBezTo>
                      <a:pt x="50182" y="26948"/>
                      <a:pt x="57219" y="24602"/>
                      <a:pt x="64256" y="19911"/>
                    </a:cubicBezTo>
                    <a:lnTo>
                      <a:pt x="73638" y="8183"/>
                    </a:lnTo>
                    <a:cubicBezTo>
                      <a:pt x="85366" y="-5891"/>
                      <a:pt x="111168" y="-1199"/>
                      <a:pt x="113513" y="17565"/>
                    </a:cubicBezTo>
                    <a:lnTo>
                      <a:pt x="115859" y="31639"/>
                    </a:lnTo>
                    <a:cubicBezTo>
                      <a:pt x="118205" y="38676"/>
                      <a:pt x="122896" y="45713"/>
                      <a:pt x="129933" y="48058"/>
                    </a:cubicBezTo>
                    <a:lnTo>
                      <a:pt x="144006" y="55095"/>
                    </a:lnTo>
                    <a:cubicBezTo>
                      <a:pt x="162771" y="59786"/>
                      <a:pt x="162771" y="83243"/>
                      <a:pt x="146352" y="92625"/>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任意多边形: 形状 28">
                <a:extLst>
                  <a:ext uri="{FF2B5EF4-FFF2-40B4-BE49-F238E27FC236}">
                    <a16:creationId xmlns:a16="http://schemas.microsoft.com/office/drawing/2014/main" id="{ADDC2399-CAB9-49E2-841F-69E418A5C34C}"/>
                  </a:ext>
                </a:extLst>
              </p:cNvPr>
              <p:cNvSpPr/>
              <p:nvPr/>
            </p:nvSpPr>
            <p:spPr>
              <a:xfrm>
                <a:off x="2556609" y="-1131342"/>
                <a:ext cx="156320" cy="161129"/>
              </a:xfrm>
              <a:custGeom>
                <a:avLst/>
                <a:gdLst>
                  <a:gd name="connsiteX0" fmla="*/ 144006 w 156320"/>
                  <a:gd name="connsiteY0" fmla="*/ 97316 h 161129"/>
                  <a:gd name="connsiteX1" fmla="*/ 129933 w 156320"/>
                  <a:gd name="connsiteY1" fmla="*/ 104353 h 161129"/>
                  <a:gd name="connsiteX2" fmla="*/ 120550 w 156320"/>
                  <a:gd name="connsiteY2" fmla="*/ 123118 h 161129"/>
                  <a:gd name="connsiteX3" fmla="*/ 118205 w 156320"/>
                  <a:gd name="connsiteY3" fmla="*/ 139537 h 161129"/>
                  <a:gd name="connsiteX4" fmla="*/ 78329 w 156320"/>
                  <a:gd name="connsiteY4" fmla="*/ 155956 h 161129"/>
                  <a:gd name="connsiteX5" fmla="*/ 66601 w 156320"/>
                  <a:gd name="connsiteY5" fmla="*/ 146574 h 161129"/>
                  <a:gd name="connsiteX6" fmla="*/ 45491 w 156320"/>
                  <a:gd name="connsiteY6" fmla="*/ 141883 h 161129"/>
                  <a:gd name="connsiteX7" fmla="*/ 31417 w 156320"/>
                  <a:gd name="connsiteY7" fmla="*/ 141883 h 161129"/>
                  <a:gd name="connsiteX8" fmla="*/ 5615 w 156320"/>
                  <a:gd name="connsiteY8" fmla="*/ 109044 h 161129"/>
                  <a:gd name="connsiteX9" fmla="*/ 12652 w 156320"/>
                  <a:gd name="connsiteY9" fmla="*/ 94971 h 161129"/>
                  <a:gd name="connsiteX10" fmla="*/ 10307 w 156320"/>
                  <a:gd name="connsiteY10" fmla="*/ 73860 h 161129"/>
                  <a:gd name="connsiteX11" fmla="*/ 3270 w 156320"/>
                  <a:gd name="connsiteY11" fmla="*/ 59786 h 161129"/>
                  <a:gd name="connsiteX12" fmla="*/ 26726 w 156320"/>
                  <a:gd name="connsiteY12" fmla="*/ 24602 h 161129"/>
                  <a:gd name="connsiteX13" fmla="*/ 43145 w 156320"/>
                  <a:gd name="connsiteY13" fmla="*/ 26948 h 161129"/>
                  <a:gd name="connsiteX14" fmla="*/ 64256 w 156320"/>
                  <a:gd name="connsiteY14" fmla="*/ 19911 h 161129"/>
                  <a:gd name="connsiteX15" fmla="*/ 73638 w 156320"/>
                  <a:gd name="connsiteY15" fmla="*/ 8183 h 161129"/>
                  <a:gd name="connsiteX16" fmla="*/ 113513 w 156320"/>
                  <a:gd name="connsiteY16" fmla="*/ 17565 h 161129"/>
                  <a:gd name="connsiteX17" fmla="*/ 115859 w 156320"/>
                  <a:gd name="connsiteY17" fmla="*/ 31639 h 161129"/>
                  <a:gd name="connsiteX18" fmla="*/ 129933 w 156320"/>
                  <a:gd name="connsiteY18" fmla="*/ 48058 h 161129"/>
                  <a:gd name="connsiteX19" fmla="*/ 144006 w 156320"/>
                  <a:gd name="connsiteY19" fmla="*/ 55095 h 161129"/>
                  <a:gd name="connsiteX20" fmla="*/ 144006 w 156320"/>
                  <a:gd name="connsiteY20" fmla="*/ 97316 h 16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6320" h="161129">
                    <a:moveTo>
                      <a:pt x="144006" y="97316"/>
                    </a:moveTo>
                    <a:lnTo>
                      <a:pt x="129933" y="104353"/>
                    </a:lnTo>
                    <a:cubicBezTo>
                      <a:pt x="125242" y="109044"/>
                      <a:pt x="120550" y="116081"/>
                      <a:pt x="120550" y="123118"/>
                    </a:cubicBezTo>
                    <a:lnTo>
                      <a:pt x="118205" y="139537"/>
                    </a:lnTo>
                    <a:cubicBezTo>
                      <a:pt x="115859" y="158302"/>
                      <a:pt x="94749" y="167685"/>
                      <a:pt x="78329" y="155956"/>
                    </a:cubicBezTo>
                    <a:lnTo>
                      <a:pt x="66601" y="146574"/>
                    </a:lnTo>
                    <a:cubicBezTo>
                      <a:pt x="61910" y="141883"/>
                      <a:pt x="52528" y="139537"/>
                      <a:pt x="45491" y="141883"/>
                    </a:cubicBezTo>
                    <a:lnTo>
                      <a:pt x="31417" y="141883"/>
                    </a:lnTo>
                    <a:cubicBezTo>
                      <a:pt x="12652" y="146574"/>
                      <a:pt x="-3767" y="127809"/>
                      <a:pt x="5615" y="109044"/>
                    </a:cubicBezTo>
                    <a:lnTo>
                      <a:pt x="12652" y="94971"/>
                    </a:lnTo>
                    <a:cubicBezTo>
                      <a:pt x="14998" y="87934"/>
                      <a:pt x="14998" y="80897"/>
                      <a:pt x="10307" y="73860"/>
                    </a:cubicBezTo>
                    <a:lnTo>
                      <a:pt x="3270" y="59786"/>
                    </a:lnTo>
                    <a:cubicBezTo>
                      <a:pt x="-6113" y="43367"/>
                      <a:pt x="5615" y="22257"/>
                      <a:pt x="26726" y="24602"/>
                    </a:cubicBezTo>
                    <a:lnTo>
                      <a:pt x="43145" y="26948"/>
                    </a:lnTo>
                    <a:cubicBezTo>
                      <a:pt x="50182" y="26948"/>
                      <a:pt x="57219" y="24602"/>
                      <a:pt x="64256" y="19911"/>
                    </a:cubicBezTo>
                    <a:lnTo>
                      <a:pt x="73638" y="8183"/>
                    </a:lnTo>
                    <a:cubicBezTo>
                      <a:pt x="85366" y="-5891"/>
                      <a:pt x="111168" y="-1199"/>
                      <a:pt x="113513" y="17565"/>
                    </a:cubicBezTo>
                    <a:lnTo>
                      <a:pt x="115859" y="31639"/>
                    </a:lnTo>
                    <a:cubicBezTo>
                      <a:pt x="118205" y="38676"/>
                      <a:pt x="122896" y="45713"/>
                      <a:pt x="129933" y="48058"/>
                    </a:cubicBezTo>
                    <a:lnTo>
                      <a:pt x="144006" y="55095"/>
                    </a:lnTo>
                    <a:cubicBezTo>
                      <a:pt x="160426" y="62132"/>
                      <a:pt x="160426" y="87934"/>
                      <a:pt x="144006" y="97316"/>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 name="任意多边形: 形状 29">
                <a:extLst>
                  <a:ext uri="{FF2B5EF4-FFF2-40B4-BE49-F238E27FC236}">
                    <a16:creationId xmlns:a16="http://schemas.microsoft.com/office/drawing/2014/main" id="{F2183FE8-4879-448F-8139-04A843298B8F}"/>
                  </a:ext>
                </a:extLst>
              </p:cNvPr>
              <p:cNvSpPr/>
              <p:nvPr/>
            </p:nvSpPr>
            <p:spPr>
              <a:xfrm>
                <a:off x="4748032" y="509653"/>
                <a:ext cx="100900" cy="100670"/>
              </a:xfrm>
              <a:custGeom>
                <a:avLst/>
                <a:gdLst>
                  <a:gd name="connsiteX0" fmla="*/ 96470 w 100900"/>
                  <a:gd name="connsiteY0" fmla="*/ 53680 h 100670"/>
                  <a:gd name="connsiteX1" fmla="*/ 89433 w 100900"/>
                  <a:gd name="connsiteY1" fmla="*/ 60717 h 100670"/>
                  <a:gd name="connsiteX2" fmla="*/ 87088 w 100900"/>
                  <a:gd name="connsiteY2" fmla="*/ 72445 h 100670"/>
                  <a:gd name="connsiteX3" fmla="*/ 89433 w 100900"/>
                  <a:gd name="connsiteY3" fmla="*/ 81828 h 100670"/>
                  <a:gd name="connsiteX4" fmla="*/ 68323 w 100900"/>
                  <a:gd name="connsiteY4" fmla="*/ 98247 h 100670"/>
                  <a:gd name="connsiteX5" fmla="*/ 58940 w 100900"/>
                  <a:gd name="connsiteY5" fmla="*/ 93556 h 100670"/>
                  <a:gd name="connsiteX6" fmla="*/ 44867 w 100900"/>
                  <a:gd name="connsiteY6" fmla="*/ 93556 h 100670"/>
                  <a:gd name="connsiteX7" fmla="*/ 37830 w 100900"/>
                  <a:gd name="connsiteY7" fmla="*/ 98247 h 100670"/>
                  <a:gd name="connsiteX8" fmla="*/ 16719 w 100900"/>
                  <a:gd name="connsiteY8" fmla="*/ 84173 h 100670"/>
                  <a:gd name="connsiteX9" fmla="*/ 16719 w 100900"/>
                  <a:gd name="connsiteY9" fmla="*/ 74791 h 100670"/>
                  <a:gd name="connsiteX10" fmla="*/ 12028 w 100900"/>
                  <a:gd name="connsiteY10" fmla="*/ 63063 h 100670"/>
                  <a:gd name="connsiteX11" fmla="*/ 4991 w 100900"/>
                  <a:gd name="connsiteY11" fmla="*/ 56026 h 100670"/>
                  <a:gd name="connsiteX12" fmla="*/ 12028 w 100900"/>
                  <a:gd name="connsiteY12" fmla="*/ 30224 h 100670"/>
                  <a:gd name="connsiteX13" fmla="*/ 21410 w 100900"/>
                  <a:gd name="connsiteY13" fmla="*/ 27878 h 100670"/>
                  <a:gd name="connsiteX14" fmla="*/ 30793 w 100900"/>
                  <a:gd name="connsiteY14" fmla="*/ 18496 h 100670"/>
                  <a:gd name="connsiteX15" fmla="*/ 35484 w 100900"/>
                  <a:gd name="connsiteY15" fmla="*/ 9114 h 100670"/>
                  <a:gd name="connsiteX16" fmla="*/ 61286 w 100900"/>
                  <a:gd name="connsiteY16" fmla="*/ 6768 h 100670"/>
                  <a:gd name="connsiteX17" fmla="*/ 68323 w 100900"/>
                  <a:gd name="connsiteY17" fmla="*/ 23187 h 100670"/>
                  <a:gd name="connsiteX18" fmla="*/ 80051 w 100900"/>
                  <a:gd name="connsiteY18" fmla="*/ 30224 h 100670"/>
                  <a:gd name="connsiteX19" fmla="*/ 89433 w 100900"/>
                  <a:gd name="connsiteY19" fmla="*/ 30224 h 100670"/>
                  <a:gd name="connsiteX20" fmla="*/ 96470 w 100900"/>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900" h="100670">
                    <a:moveTo>
                      <a:pt x="96470" y="53680"/>
                    </a:moveTo>
                    <a:lnTo>
                      <a:pt x="89433" y="60717"/>
                    </a:lnTo>
                    <a:cubicBezTo>
                      <a:pt x="87088" y="63063"/>
                      <a:pt x="84742" y="70100"/>
                      <a:pt x="87088"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0" y="27878"/>
                    </a:lnTo>
                    <a:cubicBezTo>
                      <a:pt x="26102" y="27878"/>
                      <a:pt x="30793" y="23187"/>
                      <a:pt x="30793" y="18496"/>
                    </a:cubicBezTo>
                    <a:lnTo>
                      <a:pt x="35484" y="9114"/>
                    </a:lnTo>
                    <a:cubicBezTo>
                      <a:pt x="40175" y="-2614"/>
                      <a:pt x="54249" y="-2614"/>
                      <a:pt x="61286" y="6768"/>
                    </a:cubicBezTo>
                    <a:lnTo>
                      <a:pt x="68323" y="23187"/>
                    </a:lnTo>
                    <a:cubicBezTo>
                      <a:pt x="70668" y="27878"/>
                      <a:pt x="75360" y="30224"/>
                      <a:pt x="80051" y="30224"/>
                    </a:cubicBezTo>
                    <a:lnTo>
                      <a:pt x="89433" y="30224"/>
                    </a:lnTo>
                    <a:cubicBezTo>
                      <a:pt x="98816" y="32570"/>
                      <a:pt x="105853" y="46643"/>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任意多边形: 形状 30">
                <a:extLst>
                  <a:ext uri="{FF2B5EF4-FFF2-40B4-BE49-F238E27FC236}">
                    <a16:creationId xmlns:a16="http://schemas.microsoft.com/office/drawing/2014/main" id="{088351C4-0151-4920-846B-424C098B85B3}"/>
                  </a:ext>
                </a:extLst>
              </p:cNvPr>
              <p:cNvSpPr/>
              <p:nvPr/>
            </p:nvSpPr>
            <p:spPr>
              <a:xfrm>
                <a:off x="3535352" y="-1085361"/>
                <a:ext cx="99776" cy="100670"/>
              </a:xfrm>
              <a:custGeom>
                <a:avLst/>
                <a:gdLst>
                  <a:gd name="connsiteX0" fmla="*/ 96470 w 99776"/>
                  <a:gd name="connsiteY0" fmla="*/ 51335 h 100670"/>
                  <a:gd name="connsiteX1" fmla="*/ 89433 w 99776"/>
                  <a:gd name="connsiteY1" fmla="*/ 58372 h 100670"/>
                  <a:gd name="connsiteX2" fmla="*/ 87088 w 99776"/>
                  <a:gd name="connsiteY2" fmla="*/ 70100 h 100670"/>
                  <a:gd name="connsiteX3" fmla="*/ 89433 w 99776"/>
                  <a:gd name="connsiteY3" fmla="*/ 79482 h 100670"/>
                  <a:gd name="connsiteX4" fmla="*/ 68323 w 99776"/>
                  <a:gd name="connsiteY4" fmla="*/ 95901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3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1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7 h 100670"/>
                  <a:gd name="connsiteX19" fmla="*/ 87088 w 99776"/>
                  <a:gd name="connsiteY19" fmla="*/ 23187 h 100670"/>
                  <a:gd name="connsiteX20" fmla="*/ 96470 w 99776"/>
                  <a:gd name="connsiteY20" fmla="*/ 51335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1335"/>
                    </a:moveTo>
                    <a:lnTo>
                      <a:pt x="89433" y="58372"/>
                    </a:lnTo>
                    <a:cubicBezTo>
                      <a:pt x="87088" y="60717"/>
                      <a:pt x="84742" y="67754"/>
                      <a:pt x="87088" y="70100"/>
                    </a:cubicBezTo>
                    <a:lnTo>
                      <a:pt x="89433" y="79482"/>
                    </a:lnTo>
                    <a:cubicBezTo>
                      <a:pt x="91779" y="91210"/>
                      <a:pt x="80051" y="100593"/>
                      <a:pt x="68323" y="95901"/>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1"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8" y="23187"/>
                    </a:lnTo>
                    <a:cubicBezTo>
                      <a:pt x="98816" y="30224"/>
                      <a:pt x="103507" y="44298"/>
                      <a:pt x="96470" y="51335"/>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任意多边形: 形状 31">
                <a:extLst>
                  <a:ext uri="{FF2B5EF4-FFF2-40B4-BE49-F238E27FC236}">
                    <a16:creationId xmlns:a16="http://schemas.microsoft.com/office/drawing/2014/main" id="{B7D200F0-A6DE-437E-836A-996E20D288D2}"/>
                  </a:ext>
                </a:extLst>
              </p:cNvPr>
              <p:cNvSpPr/>
              <p:nvPr/>
            </p:nvSpPr>
            <p:spPr>
              <a:xfrm>
                <a:off x="4621369" y="938900"/>
                <a:ext cx="99776" cy="100670"/>
              </a:xfrm>
              <a:custGeom>
                <a:avLst/>
                <a:gdLst>
                  <a:gd name="connsiteX0" fmla="*/ 96470 w 99776"/>
                  <a:gd name="connsiteY0" fmla="*/ 53680 h 100670"/>
                  <a:gd name="connsiteX1" fmla="*/ 89433 w 99776"/>
                  <a:gd name="connsiteY1" fmla="*/ 60717 h 100670"/>
                  <a:gd name="connsiteX2" fmla="*/ 87087 w 99776"/>
                  <a:gd name="connsiteY2" fmla="*/ 72445 h 100670"/>
                  <a:gd name="connsiteX3" fmla="*/ 89433 w 99776"/>
                  <a:gd name="connsiteY3" fmla="*/ 81828 h 100670"/>
                  <a:gd name="connsiteX4" fmla="*/ 68323 w 99776"/>
                  <a:gd name="connsiteY4" fmla="*/ 98247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3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1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8 h 100670"/>
                  <a:gd name="connsiteX19" fmla="*/ 87087 w 99776"/>
                  <a:gd name="connsiteY19" fmla="*/ 23188 h 100670"/>
                  <a:gd name="connsiteX20" fmla="*/ 96470 w 99776"/>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3680"/>
                    </a:moveTo>
                    <a:lnTo>
                      <a:pt x="89433" y="60717"/>
                    </a:lnTo>
                    <a:cubicBezTo>
                      <a:pt x="87087" y="63063"/>
                      <a:pt x="84742" y="70100"/>
                      <a:pt x="87087"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1" y="27879"/>
                    </a:lnTo>
                    <a:cubicBezTo>
                      <a:pt x="26102" y="27879"/>
                      <a:pt x="30793" y="23188"/>
                      <a:pt x="30793" y="18496"/>
                    </a:cubicBezTo>
                    <a:lnTo>
                      <a:pt x="35484" y="9114"/>
                    </a:lnTo>
                    <a:cubicBezTo>
                      <a:pt x="40175" y="-2614"/>
                      <a:pt x="54249" y="-2614"/>
                      <a:pt x="61286" y="6768"/>
                    </a:cubicBezTo>
                    <a:lnTo>
                      <a:pt x="65977" y="16151"/>
                    </a:lnTo>
                    <a:cubicBezTo>
                      <a:pt x="68323" y="20842"/>
                      <a:pt x="73014" y="23188"/>
                      <a:pt x="77705" y="23188"/>
                    </a:cubicBezTo>
                    <a:lnTo>
                      <a:pt x="87087" y="23188"/>
                    </a:lnTo>
                    <a:cubicBezTo>
                      <a:pt x="98816" y="30224"/>
                      <a:pt x="103507"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 name="任意多边形: 形状 32">
                <a:extLst>
                  <a:ext uri="{FF2B5EF4-FFF2-40B4-BE49-F238E27FC236}">
                    <a16:creationId xmlns:a16="http://schemas.microsoft.com/office/drawing/2014/main" id="{4A1CA8E9-F1A0-414E-9336-2D756B916792}"/>
                  </a:ext>
                </a:extLst>
              </p:cNvPr>
              <p:cNvSpPr/>
              <p:nvPr/>
            </p:nvSpPr>
            <p:spPr>
              <a:xfrm>
                <a:off x="4692280" y="172036"/>
                <a:ext cx="126144" cy="124088"/>
              </a:xfrm>
              <a:custGeom>
                <a:avLst/>
                <a:gdLst>
                  <a:gd name="connsiteX0" fmla="*/ 114693 w 126144"/>
                  <a:gd name="connsiteY0" fmla="*/ 79332 h 124088"/>
                  <a:gd name="connsiteX1" fmla="*/ 102965 w 126144"/>
                  <a:gd name="connsiteY1" fmla="*/ 84023 h 124088"/>
                  <a:gd name="connsiteX2" fmla="*/ 91237 w 126144"/>
                  <a:gd name="connsiteY2" fmla="*/ 98096 h 124088"/>
                  <a:gd name="connsiteX3" fmla="*/ 88891 w 126144"/>
                  <a:gd name="connsiteY3" fmla="*/ 109825 h 124088"/>
                  <a:gd name="connsiteX4" fmla="*/ 56053 w 126144"/>
                  <a:gd name="connsiteY4" fmla="*/ 119207 h 124088"/>
                  <a:gd name="connsiteX5" fmla="*/ 49016 w 126144"/>
                  <a:gd name="connsiteY5" fmla="*/ 109825 h 124088"/>
                  <a:gd name="connsiteX6" fmla="*/ 32596 w 126144"/>
                  <a:gd name="connsiteY6" fmla="*/ 102788 h 124088"/>
                  <a:gd name="connsiteX7" fmla="*/ 20868 w 126144"/>
                  <a:gd name="connsiteY7" fmla="*/ 105133 h 124088"/>
                  <a:gd name="connsiteX8" fmla="*/ 2103 w 126144"/>
                  <a:gd name="connsiteY8" fmla="*/ 76986 h 124088"/>
                  <a:gd name="connsiteX9" fmla="*/ 9140 w 126144"/>
                  <a:gd name="connsiteY9" fmla="*/ 67604 h 124088"/>
                  <a:gd name="connsiteX10" fmla="*/ 9140 w 126144"/>
                  <a:gd name="connsiteY10" fmla="*/ 51184 h 124088"/>
                  <a:gd name="connsiteX11" fmla="*/ 4449 w 126144"/>
                  <a:gd name="connsiteY11" fmla="*/ 39456 h 124088"/>
                  <a:gd name="connsiteX12" fmla="*/ 25560 w 126144"/>
                  <a:gd name="connsiteY12" fmla="*/ 13655 h 124088"/>
                  <a:gd name="connsiteX13" fmla="*/ 37288 w 126144"/>
                  <a:gd name="connsiteY13" fmla="*/ 16000 h 124088"/>
                  <a:gd name="connsiteX14" fmla="*/ 53707 w 126144"/>
                  <a:gd name="connsiteY14" fmla="*/ 11309 h 124088"/>
                  <a:gd name="connsiteX15" fmla="*/ 63089 w 126144"/>
                  <a:gd name="connsiteY15" fmla="*/ 4272 h 124088"/>
                  <a:gd name="connsiteX16" fmla="*/ 93582 w 126144"/>
                  <a:gd name="connsiteY16" fmla="*/ 16000 h 124088"/>
                  <a:gd name="connsiteX17" fmla="*/ 93582 w 126144"/>
                  <a:gd name="connsiteY17" fmla="*/ 27728 h 124088"/>
                  <a:gd name="connsiteX18" fmla="*/ 102965 w 126144"/>
                  <a:gd name="connsiteY18" fmla="*/ 41802 h 124088"/>
                  <a:gd name="connsiteX19" fmla="*/ 114693 w 126144"/>
                  <a:gd name="connsiteY19" fmla="*/ 48839 h 124088"/>
                  <a:gd name="connsiteX20" fmla="*/ 114693 w 126144"/>
                  <a:gd name="connsiteY20" fmla="*/ 79332 h 12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6144" h="124088">
                    <a:moveTo>
                      <a:pt x="114693" y="79332"/>
                    </a:moveTo>
                    <a:lnTo>
                      <a:pt x="102965" y="84023"/>
                    </a:lnTo>
                    <a:cubicBezTo>
                      <a:pt x="98273" y="86368"/>
                      <a:pt x="93582" y="91060"/>
                      <a:pt x="91237" y="98096"/>
                    </a:cubicBezTo>
                    <a:lnTo>
                      <a:pt x="88891" y="109825"/>
                    </a:lnTo>
                    <a:cubicBezTo>
                      <a:pt x="86545" y="123898"/>
                      <a:pt x="67781" y="128589"/>
                      <a:pt x="56053" y="119207"/>
                    </a:cubicBezTo>
                    <a:lnTo>
                      <a:pt x="49016" y="109825"/>
                    </a:lnTo>
                    <a:cubicBezTo>
                      <a:pt x="44324" y="105133"/>
                      <a:pt x="39633" y="102788"/>
                      <a:pt x="32596" y="102788"/>
                    </a:cubicBezTo>
                    <a:lnTo>
                      <a:pt x="20868" y="105133"/>
                    </a:lnTo>
                    <a:cubicBezTo>
                      <a:pt x="6795" y="107479"/>
                      <a:pt x="-4933" y="91060"/>
                      <a:pt x="2103" y="76986"/>
                    </a:cubicBezTo>
                    <a:lnTo>
                      <a:pt x="9140" y="67604"/>
                    </a:lnTo>
                    <a:cubicBezTo>
                      <a:pt x="11486" y="62912"/>
                      <a:pt x="13831" y="55876"/>
                      <a:pt x="9140" y="51184"/>
                    </a:cubicBezTo>
                    <a:lnTo>
                      <a:pt x="4449" y="39456"/>
                    </a:lnTo>
                    <a:cubicBezTo>
                      <a:pt x="-2588" y="25383"/>
                      <a:pt x="11486" y="11309"/>
                      <a:pt x="25560" y="13655"/>
                    </a:cubicBezTo>
                    <a:lnTo>
                      <a:pt x="37288" y="16000"/>
                    </a:lnTo>
                    <a:cubicBezTo>
                      <a:pt x="44324" y="18346"/>
                      <a:pt x="49016" y="16000"/>
                      <a:pt x="53707" y="11309"/>
                    </a:cubicBezTo>
                    <a:lnTo>
                      <a:pt x="63089" y="4272"/>
                    </a:lnTo>
                    <a:cubicBezTo>
                      <a:pt x="74817" y="-5110"/>
                      <a:pt x="93582" y="1927"/>
                      <a:pt x="93582" y="16000"/>
                    </a:cubicBezTo>
                    <a:lnTo>
                      <a:pt x="93582" y="27728"/>
                    </a:lnTo>
                    <a:cubicBezTo>
                      <a:pt x="93582" y="34765"/>
                      <a:pt x="98273" y="39456"/>
                      <a:pt x="102965" y="41802"/>
                    </a:cubicBezTo>
                    <a:lnTo>
                      <a:pt x="114693" y="48839"/>
                    </a:lnTo>
                    <a:cubicBezTo>
                      <a:pt x="131112" y="55876"/>
                      <a:pt x="128766" y="74640"/>
                      <a:pt x="114693" y="79332"/>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任意多边形: 形状 33">
                <a:extLst>
                  <a:ext uri="{FF2B5EF4-FFF2-40B4-BE49-F238E27FC236}">
                    <a16:creationId xmlns:a16="http://schemas.microsoft.com/office/drawing/2014/main" id="{BD253EC2-F542-40D1-B45B-C19EA8E7CF7B}"/>
                  </a:ext>
                </a:extLst>
              </p:cNvPr>
              <p:cNvSpPr/>
              <p:nvPr/>
            </p:nvSpPr>
            <p:spPr>
              <a:xfrm>
                <a:off x="3680156" y="3928138"/>
                <a:ext cx="157556" cy="156437"/>
              </a:xfrm>
              <a:custGeom>
                <a:avLst/>
                <a:gdLst>
                  <a:gd name="connsiteX0" fmla="*/ 146352 w 157556"/>
                  <a:gd name="connsiteY0" fmla="*/ 92625 h 156437"/>
                  <a:gd name="connsiteX1" fmla="*/ 132278 w 157556"/>
                  <a:gd name="connsiteY1" fmla="*/ 99662 h 156437"/>
                  <a:gd name="connsiteX2" fmla="*/ 120550 w 157556"/>
                  <a:gd name="connsiteY2" fmla="*/ 118427 h 156437"/>
                  <a:gd name="connsiteX3" fmla="*/ 118205 w 157556"/>
                  <a:gd name="connsiteY3" fmla="*/ 134846 h 156437"/>
                  <a:gd name="connsiteX4" fmla="*/ 78329 w 157556"/>
                  <a:gd name="connsiteY4" fmla="*/ 151265 h 156437"/>
                  <a:gd name="connsiteX5" fmla="*/ 66601 w 157556"/>
                  <a:gd name="connsiteY5" fmla="*/ 141883 h 156437"/>
                  <a:gd name="connsiteX6" fmla="*/ 45491 w 157556"/>
                  <a:gd name="connsiteY6" fmla="*/ 137192 h 156437"/>
                  <a:gd name="connsiteX7" fmla="*/ 31417 w 157556"/>
                  <a:gd name="connsiteY7" fmla="*/ 141883 h 156437"/>
                  <a:gd name="connsiteX8" fmla="*/ 5615 w 157556"/>
                  <a:gd name="connsiteY8" fmla="*/ 109044 h 156437"/>
                  <a:gd name="connsiteX9" fmla="*/ 12652 w 157556"/>
                  <a:gd name="connsiteY9" fmla="*/ 94971 h 156437"/>
                  <a:gd name="connsiteX10" fmla="*/ 10307 w 157556"/>
                  <a:gd name="connsiteY10" fmla="*/ 73860 h 156437"/>
                  <a:gd name="connsiteX11" fmla="*/ 3270 w 157556"/>
                  <a:gd name="connsiteY11" fmla="*/ 59787 h 156437"/>
                  <a:gd name="connsiteX12" fmla="*/ 26726 w 157556"/>
                  <a:gd name="connsiteY12" fmla="*/ 24602 h 156437"/>
                  <a:gd name="connsiteX13" fmla="*/ 43145 w 157556"/>
                  <a:gd name="connsiteY13" fmla="*/ 26948 h 156437"/>
                  <a:gd name="connsiteX14" fmla="*/ 64256 w 157556"/>
                  <a:gd name="connsiteY14" fmla="*/ 19911 h 156437"/>
                  <a:gd name="connsiteX15" fmla="*/ 73638 w 157556"/>
                  <a:gd name="connsiteY15" fmla="*/ 8183 h 156437"/>
                  <a:gd name="connsiteX16" fmla="*/ 113514 w 157556"/>
                  <a:gd name="connsiteY16" fmla="*/ 17565 h 156437"/>
                  <a:gd name="connsiteX17" fmla="*/ 115859 w 157556"/>
                  <a:gd name="connsiteY17" fmla="*/ 31639 h 156437"/>
                  <a:gd name="connsiteX18" fmla="*/ 129933 w 157556"/>
                  <a:gd name="connsiteY18" fmla="*/ 48058 h 156437"/>
                  <a:gd name="connsiteX19" fmla="*/ 144006 w 157556"/>
                  <a:gd name="connsiteY19" fmla="*/ 55095 h 156437"/>
                  <a:gd name="connsiteX20" fmla="*/ 146352 w 157556"/>
                  <a:gd name="connsiteY20" fmla="*/ 92625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7556" h="156437">
                    <a:moveTo>
                      <a:pt x="146352" y="92625"/>
                    </a:moveTo>
                    <a:lnTo>
                      <a:pt x="132278" y="99662"/>
                    </a:lnTo>
                    <a:cubicBezTo>
                      <a:pt x="125242" y="104353"/>
                      <a:pt x="120550" y="111390"/>
                      <a:pt x="120550" y="118427"/>
                    </a:cubicBezTo>
                    <a:lnTo>
                      <a:pt x="118205" y="134846"/>
                    </a:lnTo>
                    <a:cubicBezTo>
                      <a:pt x="115859" y="153611"/>
                      <a:pt x="94749" y="162993"/>
                      <a:pt x="78329" y="151265"/>
                    </a:cubicBezTo>
                    <a:lnTo>
                      <a:pt x="66601" y="141883"/>
                    </a:lnTo>
                    <a:cubicBezTo>
                      <a:pt x="61910" y="137192"/>
                      <a:pt x="52528" y="134846"/>
                      <a:pt x="45491" y="137192"/>
                    </a:cubicBezTo>
                    <a:lnTo>
                      <a:pt x="31417" y="141883"/>
                    </a:lnTo>
                    <a:cubicBezTo>
                      <a:pt x="12652" y="146574"/>
                      <a:pt x="-3767" y="127809"/>
                      <a:pt x="5615" y="109044"/>
                    </a:cubicBezTo>
                    <a:lnTo>
                      <a:pt x="12652" y="94971"/>
                    </a:lnTo>
                    <a:cubicBezTo>
                      <a:pt x="14998" y="87934"/>
                      <a:pt x="14998" y="80897"/>
                      <a:pt x="10307" y="73860"/>
                    </a:cubicBezTo>
                    <a:lnTo>
                      <a:pt x="3270" y="59787"/>
                    </a:lnTo>
                    <a:cubicBezTo>
                      <a:pt x="-6113" y="43367"/>
                      <a:pt x="5615" y="22257"/>
                      <a:pt x="26726" y="24602"/>
                    </a:cubicBezTo>
                    <a:lnTo>
                      <a:pt x="43145" y="26948"/>
                    </a:lnTo>
                    <a:cubicBezTo>
                      <a:pt x="50182" y="26948"/>
                      <a:pt x="57219" y="24602"/>
                      <a:pt x="64256" y="19911"/>
                    </a:cubicBezTo>
                    <a:lnTo>
                      <a:pt x="73638" y="8183"/>
                    </a:lnTo>
                    <a:cubicBezTo>
                      <a:pt x="85366" y="-5891"/>
                      <a:pt x="111168" y="-1199"/>
                      <a:pt x="113514" y="17565"/>
                    </a:cubicBezTo>
                    <a:lnTo>
                      <a:pt x="115859" y="31639"/>
                    </a:lnTo>
                    <a:cubicBezTo>
                      <a:pt x="118205" y="38676"/>
                      <a:pt x="122896" y="45713"/>
                      <a:pt x="129933" y="48058"/>
                    </a:cubicBezTo>
                    <a:lnTo>
                      <a:pt x="144006" y="55095"/>
                    </a:lnTo>
                    <a:cubicBezTo>
                      <a:pt x="160426" y="59787"/>
                      <a:pt x="162771" y="83243"/>
                      <a:pt x="146352" y="92625"/>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 name="任意多边形: 形状 34">
                <a:extLst>
                  <a:ext uri="{FF2B5EF4-FFF2-40B4-BE49-F238E27FC236}">
                    <a16:creationId xmlns:a16="http://schemas.microsoft.com/office/drawing/2014/main" id="{5B983269-BDE6-4A90-96C3-F1EBA893E343}"/>
                  </a:ext>
                </a:extLst>
              </p:cNvPr>
              <p:cNvSpPr/>
              <p:nvPr/>
            </p:nvSpPr>
            <p:spPr>
              <a:xfrm>
                <a:off x="3733417" y="3512469"/>
                <a:ext cx="292593" cy="294075"/>
              </a:xfrm>
              <a:custGeom>
                <a:avLst/>
                <a:gdLst>
                  <a:gd name="connsiteX0" fmla="*/ 271357 w 292593"/>
                  <a:gd name="connsiteY0" fmla="*/ 179909 h 294075"/>
                  <a:gd name="connsiteX1" fmla="*/ 245556 w 292593"/>
                  <a:gd name="connsiteY1" fmla="*/ 193982 h 294075"/>
                  <a:gd name="connsiteX2" fmla="*/ 224445 w 292593"/>
                  <a:gd name="connsiteY2" fmla="*/ 226821 h 294075"/>
                  <a:gd name="connsiteX3" fmla="*/ 222100 w 292593"/>
                  <a:gd name="connsiteY3" fmla="*/ 254968 h 294075"/>
                  <a:gd name="connsiteX4" fmla="*/ 149386 w 292593"/>
                  <a:gd name="connsiteY4" fmla="*/ 283116 h 294075"/>
                  <a:gd name="connsiteX5" fmla="*/ 128275 w 292593"/>
                  <a:gd name="connsiteY5" fmla="*/ 264351 h 294075"/>
                  <a:gd name="connsiteX6" fmla="*/ 88400 w 292593"/>
                  <a:gd name="connsiteY6" fmla="*/ 254968 h 294075"/>
                  <a:gd name="connsiteX7" fmla="*/ 60253 w 292593"/>
                  <a:gd name="connsiteY7" fmla="*/ 262005 h 294075"/>
                  <a:gd name="connsiteX8" fmla="*/ 10995 w 292593"/>
                  <a:gd name="connsiteY8" fmla="*/ 203365 h 294075"/>
                  <a:gd name="connsiteX9" fmla="*/ 22723 w 292593"/>
                  <a:gd name="connsiteY9" fmla="*/ 177563 h 294075"/>
                  <a:gd name="connsiteX10" fmla="*/ 20377 w 292593"/>
                  <a:gd name="connsiteY10" fmla="*/ 137688 h 294075"/>
                  <a:gd name="connsiteX11" fmla="*/ 6303 w 292593"/>
                  <a:gd name="connsiteY11" fmla="*/ 114231 h 294075"/>
                  <a:gd name="connsiteX12" fmla="*/ 48524 w 292593"/>
                  <a:gd name="connsiteY12" fmla="*/ 48555 h 294075"/>
                  <a:gd name="connsiteX13" fmla="*/ 76672 w 292593"/>
                  <a:gd name="connsiteY13" fmla="*/ 50900 h 294075"/>
                  <a:gd name="connsiteX14" fmla="*/ 114201 w 292593"/>
                  <a:gd name="connsiteY14" fmla="*/ 36827 h 294075"/>
                  <a:gd name="connsiteX15" fmla="*/ 132966 w 292593"/>
                  <a:gd name="connsiteY15" fmla="*/ 15716 h 294075"/>
                  <a:gd name="connsiteX16" fmla="*/ 208026 w 292593"/>
                  <a:gd name="connsiteY16" fmla="*/ 34481 h 294075"/>
                  <a:gd name="connsiteX17" fmla="*/ 212717 w 292593"/>
                  <a:gd name="connsiteY17" fmla="*/ 62628 h 294075"/>
                  <a:gd name="connsiteX18" fmla="*/ 238519 w 292593"/>
                  <a:gd name="connsiteY18" fmla="*/ 93121 h 294075"/>
                  <a:gd name="connsiteX19" fmla="*/ 264320 w 292593"/>
                  <a:gd name="connsiteY19" fmla="*/ 104849 h 294075"/>
                  <a:gd name="connsiteX20" fmla="*/ 271357 w 292593"/>
                  <a:gd name="connsiteY20" fmla="*/ 179909 h 29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2593" h="294075">
                    <a:moveTo>
                      <a:pt x="271357" y="179909"/>
                    </a:moveTo>
                    <a:lnTo>
                      <a:pt x="245556" y="193982"/>
                    </a:lnTo>
                    <a:cubicBezTo>
                      <a:pt x="233828" y="201019"/>
                      <a:pt x="224445" y="212747"/>
                      <a:pt x="224445" y="226821"/>
                    </a:cubicBezTo>
                    <a:lnTo>
                      <a:pt x="222100" y="254968"/>
                    </a:lnTo>
                    <a:cubicBezTo>
                      <a:pt x="219754" y="290152"/>
                      <a:pt x="177533" y="306572"/>
                      <a:pt x="149386" y="283116"/>
                    </a:cubicBezTo>
                    <a:lnTo>
                      <a:pt x="128275" y="264351"/>
                    </a:lnTo>
                    <a:cubicBezTo>
                      <a:pt x="118893" y="254968"/>
                      <a:pt x="102473" y="250277"/>
                      <a:pt x="88400" y="254968"/>
                    </a:cubicBezTo>
                    <a:lnTo>
                      <a:pt x="60253" y="262005"/>
                    </a:lnTo>
                    <a:cubicBezTo>
                      <a:pt x="25068" y="271388"/>
                      <a:pt x="-3079" y="233858"/>
                      <a:pt x="10995" y="203365"/>
                    </a:cubicBezTo>
                    <a:lnTo>
                      <a:pt x="22723" y="177563"/>
                    </a:lnTo>
                    <a:cubicBezTo>
                      <a:pt x="27414" y="163489"/>
                      <a:pt x="27414" y="149416"/>
                      <a:pt x="20377" y="137688"/>
                    </a:cubicBezTo>
                    <a:lnTo>
                      <a:pt x="6303" y="114231"/>
                    </a:lnTo>
                    <a:cubicBezTo>
                      <a:pt x="-12461" y="83739"/>
                      <a:pt x="13340" y="43863"/>
                      <a:pt x="48524" y="48555"/>
                    </a:cubicBezTo>
                    <a:lnTo>
                      <a:pt x="76672" y="50900"/>
                    </a:lnTo>
                    <a:cubicBezTo>
                      <a:pt x="90745" y="53246"/>
                      <a:pt x="104819" y="46209"/>
                      <a:pt x="114201" y="36827"/>
                    </a:cubicBezTo>
                    <a:lnTo>
                      <a:pt x="132966" y="15716"/>
                    </a:lnTo>
                    <a:cubicBezTo>
                      <a:pt x="156422" y="-12431"/>
                      <a:pt x="200989" y="-703"/>
                      <a:pt x="208026" y="34481"/>
                    </a:cubicBezTo>
                    <a:lnTo>
                      <a:pt x="212717" y="62628"/>
                    </a:lnTo>
                    <a:cubicBezTo>
                      <a:pt x="215063" y="76702"/>
                      <a:pt x="224445" y="88430"/>
                      <a:pt x="238519" y="93121"/>
                    </a:cubicBezTo>
                    <a:lnTo>
                      <a:pt x="264320" y="104849"/>
                    </a:lnTo>
                    <a:cubicBezTo>
                      <a:pt x="299505" y="116577"/>
                      <a:pt x="301850" y="163489"/>
                      <a:pt x="271357" y="17990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任意多边形: 形状 35">
                <a:extLst>
                  <a:ext uri="{FF2B5EF4-FFF2-40B4-BE49-F238E27FC236}">
                    <a16:creationId xmlns:a16="http://schemas.microsoft.com/office/drawing/2014/main" id="{DF2E09B7-E405-4EAD-9753-7D767CE5A999}"/>
                  </a:ext>
                </a:extLst>
              </p:cNvPr>
              <p:cNvSpPr/>
              <p:nvPr/>
            </p:nvSpPr>
            <p:spPr>
              <a:xfrm>
                <a:off x="4573755" y="1394594"/>
                <a:ext cx="257883" cy="261922"/>
              </a:xfrm>
              <a:custGeom>
                <a:avLst/>
                <a:gdLst>
                  <a:gd name="connsiteX0" fmla="*/ 237909 w 257883"/>
                  <a:gd name="connsiteY0" fmla="*/ 158587 h 261922"/>
                  <a:gd name="connsiteX1" fmla="*/ 216799 w 257883"/>
                  <a:gd name="connsiteY1" fmla="*/ 170315 h 261922"/>
                  <a:gd name="connsiteX2" fmla="*/ 198034 w 257883"/>
                  <a:gd name="connsiteY2" fmla="*/ 200808 h 261922"/>
                  <a:gd name="connsiteX3" fmla="*/ 195688 w 257883"/>
                  <a:gd name="connsiteY3" fmla="*/ 226609 h 261922"/>
                  <a:gd name="connsiteX4" fmla="*/ 132357 w 257883"/>
                  <a:gd name="connsiteY4" fmla="*/ 252411 h 261922"/>
                  <a:gd name="connsiteX5" fmla="*/ 113592 w 257883"/>
                  <a:gd name="connsiteY5" fmla="*/ 235992 h 261922"/>
                  <a:gd name="connsiteX6" fmla="*/ 78408 w 257883"/>
                  <a:gd name="connsiteY6" fmla="*/ 226609 h 261922"/>
                  <a:gd name="connsiteX7" fmla="*/ 54952 w 257883"/>
                  <a:gd name="connsiteY7" fmla="*/ 231300 h 261922"/>
                  <a:gd name="connsiteX8" fmla="*/ 12731 w 257883"/>
                  <a:gd name="connsiteY8" fmla="*/ 179697 h 261922"/>
                  <a:gd name="connsiteX9" fmla="*/ 22113 w 257883"/>
                  <a:gd name="connsiteY9" fmla="*/ 156241 h 261922"/>
                  <a:gd name="connsiteX10" fmla="*/ 19767 w 257883"/>
                  <a:gd name="connsiteY10" fmla="*/ 121057 h 261922"/>
                  <a:gd name="connsiteX11" fmla="*/ 5694 w 257883"/>
                  <a:gd name="connsiteY11" fmla="*/ 99946 h 261922"/>
                  <a:gd name="connsiteX12" fmla="*/ 43224 w 257883"/>
                  <a:gd name="connsiteY12" fmla="*/ 43652 h 261922"/>
                  <a:gd name="connsiteX13" fmla="*/ 69025 w 257883"/>
                  <a:gd name="connsiteY13" fmla="*/ 45997 h 261922"/>
                  <a:gd name="connsiteX14" fmla="*/ 101864 w 257883"/>
                  <a:gd name="connsiteY14" fmla="*/ 31924 h 261922"/>
                  <a:gd name="connsiteX15" fmla="*/ 118283 w 257883"/>
                  <a:gd name="connsiteY15" fmla="*/ 13159 h 261922"/>
                  <a:gd name="connsiteX16" fmla="*/ 183960 w 257883"/>
                  <a:gd name="connsiteY16" fmla="*/ 29578 h 261922"/>
                  <a:gd name="connsiteX17" fmla="*/ 188651 w 257883"/>
                  <a:gd name="connsiteY17" fmla="*/ 53034 h 261922"/>
                  <a:gd name="connsiteX18" fmla="*/ 212107 w 257883"/>
                  <a:gd name="connsiteY18" fmla="*/ 81181 h 261922"/>
                  <a:gd name="connsiteX19" fmla="*/ 235563 w 257883"/>
                  <a:gd name="connsiteY19" fmla="*/ 90564 h 261922"/>
                  <a:gd name="connsiteX20" fmla="*/ 237909 w 257883"/>
                  <a:gd name="connsiteY20" fmla="*/ 158587 h 26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7883" h="261922">
                    <a:moveTo>
                      <a:pt x="237909" y="158587"/>
                    </a:moveTo>
                    <a:lnTo>
                      <a:pt x="216799" y="170315"/>
                    </a:lnTo>
                    <a:cubicBezTo>
                      <a:pt x="205070" y="177352"/>
                      <a:pt x="198034" y="186734"/>
                      <a:pt x="198034" y="200808"/>
                    </a:cubicBezTo>
                    <a:lnTo>
                      <a:pt x="195688" y="226609"/>
                    </a:lnTo>
                    <a:cubicBezTo>
                      <a:pt x="193342" y="257102"/>
                      <a:pt x="155813" y="273522"/>
                      <a:pt x="132357" y="252411"/>
                    </a:cubicBezTo>
                    <a:lnTo>
                      <a:pt x="113592" y="235992"/>
                    </a:lnTo>
                    <a:cubicBezTo>
                      <a:pt x="104210" y="226609"/>
                      <a:pt x="92481" y="224264"/>
                      <a:pt x="78408" y="226609"/>
                    </a:cubicBezTo>
                    <a:lnTo>
                      <a:pt x="54952" y="231300"/>
                    </a:lnTo>
                    <a:cubicBezTo>
                      <a:pt x="24459" y="238337"/>
                      <a:pt x="-1343" y="207844"/>
                      <a:pt x="12731" y="179697"/>
                    </a:cubicBezTo>
                    <a:lnTo>
                      <a:pt x="22113" y="156241"/>
                    </a:lnTo>
                    <a:cubicBezTo>
                      <a:pt x="26804" y="144513"/>
                      <a:pt x="26804" y="132785"/>
                      <a:pt x="19767" y="121057"/>
                    </a:cubicBezTo>
                    <a:lnTo>
                      <a:pt x="5694" y="99946"/>
                    </a:lnTo>
                    <a:cubicBezTo>
                      <a:pt x="-10726" y="74145"/>
                      <a:pt x="10385" y="38961"/>
                      <a:pt x="43224" y="43652"/>
                    </a:cubicBezTo>
                    <a:lnTo>
                      <a:pt x="69025" y="45997"/>
                    </a:lnTo>
                    <a:cubicBezTo>
                      <a:pt x="80753" y="48343"/>
                      <a:pt x="94827" y="43652"/>
                      <a:pt x="101864" y="31924"/>
                    </a:cubicBezTo>
                    <a:lnTo>
                      <a:pt x="118283" y="13159"/>
                    </a:lnTo>
                    <a:cubicBezTo>
                      <a:pt x="139394" y="-10297"/>
                      <a:pt x="176923" y="-915"/>
                      <a:pt x="183960" y="29578"/>
                    </a:cubicBezTo>
                    <a:lnTo>
                      <a:pt x="188651" y="53034"/>
                    </a:lnTo>
                    <a:cubicBezTo>
                      <a:pt x="190997" y="64762"/>
                      <a:pt x="200379" y="76490"/>
                      <a:pt x="212107" y="81181"/>
                    </a:cubicBezTo>
                    <a:lnTo>
                      <a:pt x="235563" y="90564"/>
                    </a:lnTo>
                    <a:cubicBezTo>
                      <a:pt x="263711" y="102292"/>
                      <a:pt x="266056" y="142167"/>
                      <a:pt x="237909" y="15858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 name="任意多边形: 形状 36">
                <a:extLst>
                  <a:ext uri="{FF2B5EF4-FFF2-40B4-BE49-F238E27FC236}">
                    <a16:creationId xmlns:a16="http://schemas.microsoft.com/office/drawing/2014/main" id="{F8500564-6B4D-4D66-B2F3-2CCC74042E41}"/>
                  </a:ext>
                </a:extLst>
              </p:cNvPr>
              <p:cNvSpPr/>
              <p:nvPr/>
            </p:nvSpPr>
            <p:spPr>
              <a:xfrm>
                <a:off x="4501743" y="-756975"/>
                <a:ext cx="99776" cy="100670"/>
              </a:xfrm>
              <a:custGeom>
                <a:avLst/>
                <a:gdLst>
                  <a:gd name="connsiteX0" fmla="*/ 96470 w 99776"/>
                  <a:gd name="connsiteY0" fmla="*/ 53680 h 100670"/>
                  <a:gd name="connsiteX1" fmla="*/ 89433 w 99776"/>
                  <a:gd name="connsiteY1" fmla="*/ 60717 h 100670"/>
                  <a:gd name="connsiteX2" fmla="*/ 87088 w 99776"/>
                  <a:gd name="connsiteY2" fmla="*/ 72445 h 100670"/>
                  <a:gd name="connsiteX3" fmla="*/ 89433 w 99776"/>
                  <a:gd name="connsiteY3" fmla="*/ 81828 h 100670"/>
                  <a:gd name="connsiteX4" fmla="*/ 68323 w 99776"/>
                  <a:gd name="connsiteY4" fmla="*/ 98247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3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0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7 h 100670"/>
                  <a:gd name="connsiteX19" fmla="*/ 87088 w 99776"/>
                  <a:gd name="connsiteY19" fmla="*/ 23187 h 100670"/>
                  <a:gd name="connsiteX20" fmla="*/ 96470 w 99776"/>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3680"/>
                    </a:moveTo>
                    <a:lnTo>
                      <a:pt x="89433" y="60717"/>
                    </a:lnTo>
                    <a:cubicBezTo>
                      <a:pt x="87088" y="63063"/>
                      <a:pt x="84742" y="70100"/>
                      <a:pt x="87088"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0"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8" y="23187"/>
                    </a:lnTo>
                    <a:cubicBezTo>
                      <a:pt x="98816" y="30224"/>
                      <a:pt x="103507"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8" name="任意多边形: 形状 37">
                <a:extLst>
                  <a:ext uri="{FF2B5EF4-FFF2-40B4-BE49-F238E27FC236}">
                    <a16:creationId xmlns:a16="http://schemas.microsoft.com/office/drawing/2014/main" id="{8ACBAC90-5EB7-4B21-ABDC-4B4024D5447B}"/>
                  </a:ext>
                </a:extLst>
              </p:cNvPr>
              <p:cNvSpPr/>
              <p:nvPr/>
            </p:nvSpPr>
            <p:spPr>
              <a:xfrm>
                <a:off x="4621369" y="1987387"/>
                <a:ext cx="99776" cy="100670"/>
              </a:xfrm>
              <a:custGeom>
                <a:avLst/>
                <a:gdLst>
                  <a:gd name="connsiteX0" fmla="*/ 96470 w 99776"/>
                  <a:gd name="connsiteY0" fmla="*/ 53680 h 100670"/>
                  <a:gd name="connsiteX1" fmla="*/ 89433 w 99776"/>
                  <a:gd name="connsiteY1" fmla="*/ 60717 h 100670"/>
                  <a:gd name="connsiteX2" fmla="*/ 87087 w 99776"/>
                  <a:gd name="connsiteY2" fmla="*/ 72445 h 100670"/>
                  <a:gd name="connsiteX3" fmla="*/ 89433 w 99776"/>
                  <a:gd name="connsiteY3" fmla="*/ 81828 h 100670"/>
                  <a:gd name="connsiteX4" fmla="*/ 68323 w 99776"/>
                  <a:gd name="connsiteY4" fmla="*/ 98247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4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1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7 h 100670"/>
                  <a:gd name="connsiteX19" fmla="*/ 87087 w 99776"/>
                  <a:gd name="connsiteY19" fmla="*/ 23187 h 100670"/>
                  <a:gd name="connsiteX20" fmla="*/ 96470 w 99776"/>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3680"/>
                    </a:moveTo>
                    <a:lnTo>
                      <a:pt x="89433" y="60717"/>
                    </a:lnTo>
                    <a:cubicBezTo>
                      <a:pt x="87087" y="63063"/>
                      <a:pt x="84742" y="70100"/>
                      <a:pt x="87087"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2"/>
                      <a:pt x="16719" y="84174"/>
                    </a:cubicBezTo>
                    <a:lnTo>
                      <a:pt x="16719" y="74791"/>
                    </a:lnTo>
                    <a:cubicBezTo>
                      <a:pt x="16719" y="70100"/>
                      <a:pt x="14374" y="65409"/>
                      <a:pt x="12028" y="63063"/>
                    </a:cubicBezTo>
                    <a:lnTo>
                      <a:pt x="4991" y="56026"/>
                    </a:lnTo>
                    <a:cubicBezTo>
                      <a:pt x="-4391" y="48989"/>
                      <a:pt x="300" y="32570"/>
                      <a:pt x="12028" y="30224"/>
                    </a:cubicBezTo>
                    <a:lnTo>
                      <a:pt x="21411"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7" y="23187"/>
                    </a:lnTo>
                    <a:cubicBezTo>
                      <a:pt x="98816" y="30224"/>
                      <a:pt x="103507"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 name="任意多边形: 形状 38">
                <a:extLst>
                  <a:ext uri="{FF2B5EF4-FFF2-40B4-BE49-F238E27FC236}">
                    <a16:creationId xmlns:a16="http://schemas.microsoft.com/office/drawing/2014/main" id="{E3963A96-0283-4ACC-A49E-60EA95AC97B6}"/>
                  </a:ext>
                </a:extLst>
              </p:cNvPr>
              <p:cNvSpPr/>
              <p:nvPr/>
            </p:nvSpPr>
            <p:spPr>
              <a:xfrm>
                <a:off x="3934106" y="-939933"/>
                <a:ext cx="100817" cy="100670"/>
              </a:xfrm>
              <a:custGeom>
                <a:avLst/>
                <a:gdLst>
                  <a:gd name="connsiteX0" fmla="*/ 96470 w 100817"/>
                  <a:gd name="connsiteY0" fmla="*/ 53680 h 100670"/>
                  <a:gd name="connsiteX1" fmla="*/ 89433 w 100817"/>
                  <a:gd name="connsiteY1" fmla="*/ 60717 h 100670"/>
                  <a:gd name="connsiteX2" fmla="*/ 87088 w 100817"/>
                  <a:gd name="connsiteY2" fmla="*/ 72445 h 100670"/>
                  <a:gd name="connsiteX3" fmla="*/ 89433 w 100817"/>
                  <a:gd name="connsiteY3" fmla="*/ 81828 h 100670"/>
                  <a:gd name="connsiteX4" fmla="*/ 68323 w 100817"/>
                  <a:gd name="connsiteY4" fmla="*/ 98247 h 100670"/>
                  <a:gd name="connsiteX5" fmla="*/ 58940 w 100817"/>
                  <a:gd name="connsiteY5" fmla="*/ 93556 h 100670"/>
                  <a:gd name="connsiteX6" fmla="*/ 44867 w 100817"/>
                  <a:gd name="connsiteY6" fmla="*/ 93556 h 100670"/>
                  <a:gd name="connsiteX7" fmla="*/ 37830 w 100817"/>
                  <a:gd name="connsiteY7" fmla="*/ 98247 h 100670"/>
                  <a:gd name="connsiteX8" fmla="*/ 16719 w 100817"/>
                  <a:gd name="connsiteY8" fmla="*/ 84173 h 100670"/>
                  <a:gd name="connsiteX9" fmla="*/ 16719 w 100817"/>
                  <a:gd name="connsiteY9" fmla="*/ 74791 h 100670"/>
                  <a:gd name="connsiteX10" fmla="*/ 12028 w 100817"/>
                  <a:gd name="connsiteY10" fmla="*/ 63063 h 100670"/>
                  <a:gd name="connsiteX11" fmla="*/ 4991 w 100817"/>
                  <a:gd name="connsiteY11" fmla="*/ 56026 h 100670"/>
                  <a:gd name="connsiteX12" fmla="*/ 12028 w 100817"/>
                  <a:gd name="connsiteY12" fmla="*/ 30224 h 100670"/>
                  <a:gd name="connsiteX13" fmla="*/ 21411 w 100817"/>
                  <a:gd name="connsiteY13" fmla="*/ 27879 h 100670"/>
                  <a:gd name="connsiteX14" fmla="*/ 30793 w 100817"/>
                  <a:gd name="connsiteY14" fmla="*/ 18496 h 100670"/>
                  <a:gd name="connsiteX15" fmla="*/ 35484 w 100817"/>
                  <a:gd name="connsiteY15" fmla="*/ 9114 h 100670"/>
                  <a:gd name="connsiteX16" fmla="*/ 61286 w 100817"/>
                  <a:gd name="connsiteY16" fmla="*/ 6768 h 100670"/>
                  <a:gd name="connsiteX17" fmla="*/ 65977 w 100817"/>
                  <a:gd name="connsiteY17" fmla="*/ 16151 h 100670"/>
                  <a:gd name="connsiteX18" fmla="*/ 77705 w 100817"/>
                  <a:gd name="connsiteY18" fmla="*/ 23187 h 100670"/>
                  <a:gd name="connsiteX19" fmla="*/ 87088 w 100817"/>
                  <a:gd name="connsiteY19" fmla="*/ 23187 h 100670"/>
                  <a:gd name="connsiteX20" fmla="*/ 96470 w 100817"/>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817" h="100670">
                    <a:moveTo>
                      <a:pt x="96470" y="53680"/>
                    </a:moveTo>
                    <a:lnTo>
                      <a:pt x="89433" y="60717"/>
                    </a:lnTo>
                    <a:cubicBezTo>
                      <a:pt x="87088" y="63063"/>
                      <a:pt x="84742" y="70100"/>
                      <a:pt x="87088"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1"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8" y="23187"/>
                    </a:lnTo>
                    <a:cubicBezTo>
                      <a:pt x="98816" y="30224"/>
                      <a:pt x="105852"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 name="任意多边形: 形状 39">
                <a:extLst>
                  <a:ext uri="{FF2B5EF4-FFF2-40B4-BE49-F238E27FC236}">
                    <a16:creationId xmlns:a16="http://schemas.microsoft.com/office/drawing/2014/main" id="{E2628E16-62DC-46E8-A700-92A44CBA4537}"/>
                  </a:ext>
                </a:extLst>
              </p:cNvPr>
              <p:cNvSpPr/>
              <p:nvPr/>
            </p:nvSpPr>
            <p:spPr>
              <a:xfrm>
                <a:off x="4218467" y="-318196"/>
                <a:ext cx="125247" cy="124088"/>
              </a:xfrm>
              <a:custGeom>
                <a:avLst/>
                <a:gdLst>
                  <a:gd name="connsiteX0" fmla="*/ 114692 w 125247"/>
                  <a:gd name="connsiteY0" fmla="*/ 79332 h 124088"/>
                  <a:gd name="connsiteX1" fmla="*/ 102964 w 125247"/>
                  <a:gd name="connsiteY1" fmla="*/ 84023 h 124088"/>
                  <a:gd name="connsiteX2" fmla="*/ 91236 w 125247"/>
                  <a:gd name="connsiteY2" fmla="*/ 98097 h 124088"/>
                  <a:gd name="connsiteX3" fmla="*/ 88891 w 125247"/>
                  <a:gd name="connsiteY3" fmla="*/ 109825 h 124088"/>
                  <a:gd name="connsiteX4" fmla="*/ 56052 w 125247"/>
                  <a:gd name="connsiteY4" fmla="*/ 119207 h 124088"/>
                  <a:gd name="connsiteX5" fmla="*/ 49016 w 125247"/>
                  <a:gd name="connsiteY5" fmla="*/ 109825 h 124088"/>
                  <a:gd name="connsiteX6" fmla="*/ 32596 w 125247"/>
                  <a:gd name="connsiteY6" fmla="*/ 102788 h 124088"/>
                  <a:gd name="connsiteX7" fmla="*/ 20868 w 125247"/>
                  <a:gd name="connsiteY7" fmla="*/ 105133 h 124088"/>
                  <a:gd name="connsiteX8" fmla="*/ 2103 w 125247"/>
                  <a:gd name="connsiteY8" fmla="*/ 76986 h 124088"/>
                  <a:gd name="connsiteX9" fmla="*/ 9140 w 125247"/>
                  <a:gd name="connsiteY9" fmla="*/ 67604 h 124088"/>
                  <a:gd name="connsiteX10" fmla="*/ 9140 w 125247"/>
                  <a:gd name="connsiteY10" fmla="*/ 51184 h 124088"/>
                  <a:gd name="connsiteX11" fmla="*/ 4449 w 125247"/>
                  <a:gd name="connsiteY11" fmla="*/ 39456 h 124088"/>
                  <a:gd name="connsiteX12" fmla="*/ 25560 w 125247"/>
                  <a:gd name="connsiteY12" fmla="*/ 13655 h 124088"/>
                  <a:gd name="connsiteX13" fmla="*/ 37288 w 125247"/>
                  <a:gd name="connsiteY13" fmla="*/ 16000 h 124088"/>
                  <a:gd name="connsiteX14" fmla="*/ 53707 w 125247"/>
                  <a:gd name="connsiteY14" fmla="*/ 11309 h 124088"/>
                  <a:gd name="connsiteX15" fmla="*/ 63089 w 125247"/>
                  <a:gd name="connsiteY15" fmla="*/ 4272 h 124088"/>
                  <a:gd name="connsiteX16" fmla="*/ 93582 w 125247"/>
                  <a:gd name="connsiteY16" fmla="*/ 16000 h 124088"/>
                  <a:gd name="connsiteX17" fmla="*/ 93582 w 125247"/>
                  <a:gd name="connsiteY17" fmla="*/ 27728 h 124088"/>
                  <a:gd name="connsiteX18" fmla="*/ 102964 w 125247"/>
                  <a:gd name="connsiteY18" fmla="*/ 41802 h 124088"/>
                  <a:gd name="connsiteX19" fmla="*/ 114692 w 125247"/>
                  <a:gd name="connsiteY19" fmla="*/ 48839 h 124088"/>
                  <a:gd name="connsiteX20" fmla="*/ 114692 w 125247"/>
                  <a:gd name="connsiteY20" fmla="*/ 79332 h 12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5247" h="124088">
                    <a:moveTo>
                      <a:pt x="114692" y="79332"/>
                    </a:moveTo>
                    <a:lnTo>
                      <a:pt x="102964" y="84023"/>
                    </a:lnTo>
                    <a:cubicBezTo>
                      <a:pt x="98273" y="86368"/>
                      <a:pt x="93582" y="91060"/>
                      <a:pt x="91236" y="98097"/>
                    </a:cubicBezTo>
                    <a:lnTo>
                      <a:pt x="88891" y="109825"/>
                    </a:lnTo>
                    <a:cubicBezTo>
                      <a:pt x="86545" y="123898"/>
                      <a:pt x="67780" y="128589"/>
                      <a:pt x="56052" y="119207"/>
                    </a:cubicBezTo>
                    <a:lnTo>
                      <a:pt x="49016" y="109825"/>
                    </a:lnTo>
                    <a:cubicBezTo>
                      <a:pt x="44324" y="105133"/>
                      <a:pt x="39633" y="102788"/>
                      <a:pt x="32596" y="102788"/>
                    </a:cubicBezTo>
                    <a:lnTo>
                      <a:pt x="20868" y="105133"/>
                    </a:lnTo>
                    <a:cubicBezTo>
                      <a:pt x="6795" y="107479"/>
                      <a:pt x="-4933" y="91060"/>
                      <a:pt x="2103" y="76986"/>
                    </a:cubicBezTo>
                    <a:lnTo>
                      <a:pt x="9140" y="67604"/>
                    </a:lnTo>
                    <a:cubicBezTo>
                      <a:pt x="11486" y="62912"/>
                      <a:pt x="13831" y="55875"/>
                      <a:pt x="9140" y="51184"/>
                    </a:cubicBezTo>
                    <a:lnTo>
                      <a:pt x="4449" y="39456"/>
                    </a:lnTo>
                    <a:cubicBezTo>
                      <a:pt x="-2588" y="25383"/>
                      <a:pt x="11486" y="11309"/>
                      <a:pt x="25560" y="13655"/>
                    </a:cubicBezTo>
                    <a:lnTo>
                      <a:pt x="37288" y="16000"/>
                    </a:lnTo>
                    <a:cubicBezTo>
                      <a:pt x="44324" y="18346"/>
                      <a:pt x="49016" y="16000"/>
                      <a:pt x="53707" y="11309"/>
                    </a:cubicBezTo>
                    <a:lnTo>
                      <a:pt x="63089" y="4272"/>
                    </a:lnTo>
                    <a:cubicBezTo>
                      <a:pt x="74817" y="-5110"/>
                      <a:pt x="93582" y="1926"/>
                      <a:pt x="93582" y="16000"/>
                    </a:cubicBezTo>
                    <a:lnTo>
                      <a:pt x="93582" y="27728"/>
                    </a:lnTo>
                    <a:cubicBezTo>
                      <a:pt x="93582" y="34765"/>
                      <a:pt x="98273" y="39456"/>
                      <a:pt x="102964" y="41802"/>
                    </a:cubicBezTo>
                    <a:lnTo>
                      <a:pt x="114692" y="48839"/>
                    </a:lnTo>
                    <a:cubicBezTo>
                      <a:pt x="128766" y="53530"/>
                      <a:pt x="128766" y="72295"/>
                      <a:pt x="114692" y="79332"/>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 name="任意多边形: 形状 40">
                <a:extLst>
                  <a:ext uri="{FF2B5EF4-FFF2-40B4-BE49-F238E27FC236}">
                    <a16:creationId xmlns:a16="http://schemas.microsoft.com/office/drawing/2014/main" id="{923B9DFE-4500-4172-8138-F9D9878C197A}"/>
                  </a:ext>
                </a:extLst>
              </p:cNvPr>
              <p:cNvSpPr/>
              <p:nvPr/>
            </p:nvSpPr>
            <p:spPr>
              <a:xfrm>
                <a:off x="4573950" y="-1527183"/>
                <a:ext cx="258001" cy="259845"/>
              </a:xfrm>
              <a:custGeom>
                <a:avLst/>
                <a:gdLst>
                  <a:gd name="connsiteX0" fmla="*/ 240609 w 258001"/>
                  <a:gd name="connsiteY0" fmla="*/ 153366 h 259845"/>
                  <a:gd name="connsiteX1" fmla="*/ 219498 w 258001"/>
                  <a:gd name="connsiteY1" fmla="*/ 167439 h 259845"/>
                  <a:gd name="connsiteX2" fmla="*/ 200733 w 258001"/>
                  <a:gd name="connsiteY2" fmla="*/ 197932 h 259845"/>
                  <a:gd name="connsiteX3" fmla="*/ 198388 w 258001"/>
                  <a:gd name="connsiteY3" fmla="*/ 223734 h 259845"/>
                  <a:gd name="connsiteX4" fmla="*/ 135056 w 258001"/>
                  <a:gd name="connsiteY4" fmla="*/ 251881 h 259845"/>
                  <a:gd name="connsiteX5" fmla="*/ 116291 w 258001"/>
                  <a:gd name="connsiteY5" fmla="*/ 235462 h 259845"/>
                  <a:gd name="connsiteX6" fmla="*/ 81107 w 258001"/>
                  <a:gd name="connsiteY6" fmla="*/ 228425 h 259845"/>
                  <a:gd name="connsiteX7" fmla="*/ 57651 w 258001"/>
                  <a:gd name="connsiteY7" fmla="*/ 235462 h 259845"/>
                  <a:gd name="connsiteX8" fmla="*/ 13085 w 258001"/>
                  <a:gd name="connsiteY8" fmla="*/ 183859 h 259845"/>
                  <a:gd name="connsiteX9" fmla="*/ 22467 w 258001"/>
                  <a:gd name="connsiteY9" fmla="*/ 160402 h 259845"/>
                  <a:gd name="connsiteX10" fmla="*/ 20122 w 258001"/>
                  <a:gd name="connsiteY10" fmla="*/ 125218 h 259845"/>
                  <a:gd name="connsiteX11" fmla="*/ 6048 w 258001"/>
                  <a:gd name="connsiteY11" fmla="*/ 104108 h 259845"/>
                  <a:gd name="connsiteX12" fmla="*/ 41232 w 258001"/>
                  <a:gd name="connsiteY12" fmla="*/ 45468 h 259845"/>
                  <a:gd name="connsiteX13" fmla="*/ 67034 w 258001"/>
                  <a:gd name="connsiteY13" fmla="*/ 47813 h 259845"/>
                  <a:gd name="connsiteX14" fmla="*/ 99872 w 258001"/>
                  <a:gd name="connsiteY14" fmla="*/ 33739 h 259845"/>
                  <a:gd name="connsiteX15" fmla="*/ 116291 w 258001"/>
                  <a:gd name="connsiteY15" fmla="*/ 14975 h 259845"/>
                  <a:gd name="connsiteX16" fmla="*/ 184314 w 258001"/>
                  <a:gd name="connsiteY16" fmla="*/ 29048 h 259845"/>
                  <a:gd name="connsiteX17" fmla="*/ 191351 w 258001"/>
                  <a:gd name="connsiteY17" fmla="*/ 52504 h 259845"/>
                  <a:gd name="connsiteX18" fmla="*/ 214807 w 258001"/>
                  <a:gd name="connsiteY18" fmla="*/ 78306 h 259845"/>
                  <a:gd name="connsiteX19" fmla="*/ 238263 w 258001"/>
                  <a:gd name="connsiteY19" fmla="*/ 87689 h 259845"/>
                  <a:gd name="connsiteX20" fmla="*/ 240609 w 258001"/>
                  <a:gd name="connsiteY20" fmla="*/ 153366 h 25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8001" h="259845">
                    <a:moveTo>
                      <a:pt x="240609" y="153366"/>
                    </a:moveTo>
                    <a:lnTo>
                      <a:pt x="219498" y="167439"/>
                    </a:lnTo>
                    <a:cubicBezTo>
                      <a:pt x="207770" y="174476"/>
                      <a:pt x="203079" y="186204"/>
                      <a:pt x="200733" y="197932"/>
                    </a:cubicBezTo>
                    <a:lnTo>
                      <a:pt x="198388" y="223734"/>
                    </a:lnTo>
                    <a:cubicBezTo>
                      <a:pt x="196042" y="254227"/>
                      <a:pt x="158512" y="270646"/>
                      <a:pt x="135056" y="251881"/>
                    </a:cubicBezTo>
                    <a:lnTo>
                      <a:pt x="116291" y="235462"/>
                    </a:lnTo>
                    <a:cubicBezTo>
                      <a:pt x="106909" y="228425"/>
                      <a:pt x="92835" y="223734"/>
                      <a:pt x="81107" y="228425"/>
                    </a:cubicBezTo>
                    <a:lnTo>
                      <a:pt x="57651" y="235462"/>
                    </a:lnTo>
                    <a:cubicBezTo>
                      <a:pt x="27158" y="244844"/>
                      <a:pt x="1357" y="214351"/>
                      <a:pt x="13085" y="183859"/>
                    </a:cubicBezTo>
                    <a:lnTo>
                      <a:pt x="22467" y="160402"/>
                    </a:lnTo>
                    <a:cubicBezTo>
                      <a:pt x="27158" y="148674"/>
                      <a:pt x="27158" y="134601"/>
                      <a:pt x="20122" y="125218"/>
                    </a:cubicBezTo>
                    <a:lnTo>
                      <a:pt x="6048" y="104108"/>
                    </a:lnTo>
                    <a:cubicBezTo>
                      <a:pt x="-10371" y="78306"/>
                      <a:pt x="8394" y="43122"/>
                      <a:pt x="41232" y="45468"/>
                    </a:cubicBezTo>
                    <a:lnTo>
                      <a:pt x="67034" y="47813"/>
                    </a:lnTo>
                    <a:cubicBezTo>
                      <a:pt x="78762" y="47813"/>
                      <a:pt x="92835" y="43122"/>
                      <a:pt x="99872" y="33739"/>
                    </a:cubicBezTo>
                    <a:lnTo>
                      <a:pt x="116291" y="14975"/>
                    </a:lnTo>
                    <a:cubicBezTo>
                      <a:pt x="135056" y="-10827"/>
                      <a:pt x="174932" y="-1445"/>
                      <a:pt x="184314" y="29048"/>
                    </a:cubicBezTo>
                    <a:lnTo>
                      <a:pt x="191351" y="52504"/>
                    </a:lnTo>
                    <a:cubicBezTo>
                      <a:pt x="193697" y="64232"/>
                      <a:pt x="203079" y="73615"/>
                      <a:pt x="214807" y="78306"/>
                    </a:cubicBezTo>
                    <a:lnTo>
                      <a:pt x="238263" y="87689"/>
                    </a:lnTo>
                    <a:cubicBezTo>
                      <a:pt x="261719" y="94725"/>
                      <a:pt x="266411" y="136946"/>
                      <a:pt x="240609" y="153366"/>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pic>
        <p:nvPicPr>
          <p:cNvPr id="111" name="图形 110">
            <a:extLst>
              <a:ext uri="{FF2B5EF4-FFF2-40B4-BE49-F238E27FC236}">
                <a16:creationId xmlns:a16="http://schemas.microsoft.com/office/drawing/2014/main" id="{6E1EB9C6-6AFF-4656-8A2C-3EBC1ECE790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84729" y="1871316"/>
            <a:ext cx="3139225" cy="4708838"/>
          </a:xfrm>
          <a:prstGeom prst="rect">
            <a:avLst/>
          </a:prstGeom>
          <a:effectLst>
            <a:outerShdw blurRad="76200" dir="13500000" sy="23000" kx="1200000" algn="br" rotWithShape="0">
              <a:prstClr val="black">
                <a:alpha val="5000"/>
              </a:prstClr>
            </a:outerShdw>
          </a:effectLst>
        </p:spPr>
      </p:pic>
      <p:sp>
        <p:nvSpPr>
          <p:cNvPr id="112" name="文本框 111">
            <a:extLst>
              <a:ext uri="{FF2B5EF4-FFF2-40B4-BE49-F238E27FC236}">
                <a16:creationId xmlns:a16="http://schemas.microsoft.com/office/drawing/2014/main" id="{190C501E-8708-4AED-B873-2F3A5FD11DF1}"/>
              </a:ext>
            </a:extLst>
          </p:cNvPr>
          <p:cNvSpPr txBox="1"/>
          <p:nvPr userDrawn="1"/>
        </p:nvSpPr>
        <p:spPr>
          <a:xfrm>
            <a:off x="4475043" y="1164290"/>
            <a:ext cx="1620957" cy="1110304"/>
          </a:xfrm>
          <a:prstGeom prst="rect">
            <a:avLst/>
          </a:prstGeom>
          <a:noFill/>
        </p:spPr>
        <p:txBody>
          <a:bodyPr wrap="none" rtlCol="0">
            <a:noAutofit/>
          </a:bodyPr>
          <a:lstStyle/>
          <a:p>
            <a:pPr>
              <a:lnSpc>
                <a:spcPct val="130000"/>
              </a:lnSpc>
            </a:pPr>
            <a:r>
              <a:rPr lang="zh-CN" altLang="en-US" sz="5400" spc="2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rPr>
              <a:t>目录</a:t>
            </a:r>
          </a:p>
        </p:txBody>
      </p:sp>
      <p:sp>
        <p:nvSpPr>
          <p:cNvPr id="113" name="文本框 112">
            <a:extLst>
              <a:ext uri="{FF2B5EF4-FFF2-40B4-BE49-F238E27FC236}">
                <a16:creationId xmlns:a16="http://schemas.microsoft.com/office/drawing/2014/main" id="{3978449D-A7D0-46CE-A3D0-BDE695545A67}"/>
              </a:ext>
            </a:extLst>
          </p:cNvPr>
          <p:cNvSpPr txBox="1"/>
          <p:nvPr userDrawn="1"/>
        </p:nvSpPr>
        <p:spPr>
          <a:xfrm>
            <a:off x="6031945" y="1164290"/>
            <a:ext cx="4134465" cy="1084977"/>
          </a:xfrm>
          <a:prstGeom prst="rect">
            <a:avLst/>
          </a:prstGeom>
          <a:noFill/>
        </p:spPr>
        <p:txBody>
          <a:bodyPr wrap="none" rtlCol="0">
            <a:noAutofit/>
          </a:bodyPr>
          <a:lstStyle/>
          <a:p>
            <a:pPr>
              <a:lnSpc>
                <a:spcPct val="130000"/>
              </a:lnSpc>
            </a:pPr>
            <a:r>
              <a:rPr lang="en-US" altLang="zh-CN" sz="5400" spc="200" dirty="0">
                <a:solidFill>
                  <a:schemeClr val="bg1">
                    <a:alpha val="30000"/>
                  </a:schemeClr>
                </a:solidFill>
                <a:latin typeface="+mj-lt"/>
                <a:ea typeface="微软雅黑" panose="020B0503020204020204" pitchFamily="34" charset="-122"/>
                <a:cs typeface="胡晓波男神体2.0" panose="02010600030101010101" pitchFamily="50" charset="0"/>
                <a:sym typeface="Arial" panose="020B0604020202020204" pitchFamily="34" charset="0"/>
              </a:rPr>
              <a:t>CONTENT</a:t>
            </a:r>
            <a:endParaRPr lang="zh-CN" altLang="en-US" sz="5400" spc="200" dirty="0">
              <a:solidFill>
                <a:schemeClr val="bg1">
                  <a:alpha val="30000"/>
                </a:schemeClr>
              </a:solidFill>
              <a:latin typeface="+mj-lt"/>
              <a:ea typeface="微软雅黑" panose="020B0503020204020204" pitchFamily="34" charset="-122"/>
              <a:cs typeface="胡晓波男神体2.0" panose="02010600030101010101" pitchFamily="50" charset="0"/>
              <a:sym typeface="Arial" panose="020B0604020202020204" pitchFamily="34" charset="0"/>
            </a:endParaRPr>
          </a:p>
        </p:txBody>
      </p:sp>
      <p:pic>
        <p:nvPicPr>
          <p:cNvPr id="114" name="图形 113">
            <a:extLst>
              <a:ext uri="{FF2B5EF4-FFF2-40B4-BE49-F238E27FC236}">
                <a16:creationId xmlns:a16="http://schemas.microsoft.com/office/drawing/2014/main" id="{C300CB63-BDD6-449F-A838-3C67A21F2293}"/>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9346503" y="3199072"/>
            <a:ext cx="3496903" cy="3352866"/>
          </a:xfrm>
          <a:prstGeom prst="rect">
            <a:avLst/>
          </a:prstGeom>
          <a:effectLst>
            <a:outerShdw blurRad="76200" dir="13500000" sy="23000" kx="1200000" algn="br" rotWithShape="0">
              <a:prstClr val="black">
                <a:alpha val="10000"/>
              </a:prstClr>
            </a:outerShdw>
          </a:effectLst>
        </p:spPr>
      </p:pic>
      <p:pic>
        <p:nvPicPr>
          <p:cNvPr id="115" name="图形 114">
            <a:extLst>
              <a:ext uri="{FF2B5EF4-FFF2-40B4-BE49-F238E27FC236}">
                <a16:creationId xmlns:a16="http://schemas.microsoft.com/office/drawing/2014/main" id="{CD4FAD75-D5D1-4597-A143-6B8100B2ADFC}"/>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0252608" y="2675297"/>
            <a:ext cx="1069270" cy="771804"/>
          </a:xfrm>
          <a:prstGeom prst="rect">
            <a:avLst/>
          </a:prstGeom>
        </p:spPr>
      </p:pic>
      <p:grpSp>
        <p:nvGrpSpPr>
          <p:cNvPr id="116" name="组合 115">
            <a:extLst>
              <a:ext uri="{FF2B5EF4-FFF2-40B4-BE49-F238E27FC236}">
                <a16:creationId xmlns:a16="http://schemas.microsoft.com/office/drawing/2014/main" id="{AA22142D-D710-4FDD-A408-3C9D4B37279A}"/>
              </a:ext>
            </a:extLst>
          </p:cNvPr>
          <p:cNvGrpSpPr/>
          <p:nvPr userDrawn="1"/>
        </p:nvGrpSpPr>
        <p:grpSpPr>
          <a:xfrm>
            <a:off x="764326" y="-233783"/>
            <a:ext cx="11173476" cy="2276732"/>
            <a:chOff x="764326" y="-233783"/>
            <a:chExt cx="11173476" cy="2276732"/>
          </a:xfrm>
        </p:grpSpPr>
        <p:grpSp>
          <p:nvGrpSpPr>
            <p:cNvPr id="117" name="图形 1">
              <a:extLst>
                <a:ext uri="{FF2B5EF4-FFF2-40B4-BE49-F238E27FC236}">
                  <a16:creationId xmlns:a16="http://schemas.microsoft.com/office/drawing/2014/main" id="{FEFB50C1-8C25-4DA6-807D-B9500AC6F14A}"/>
                </a:ext>
              </a:extLst>
            </p:cNvPr>
            <p:cNvGrpSpPr/>
            <p:nvPr/>
          </p:nvGrpSpPr>
          <p:grpSpPr>
            <a:xfrm>
              <a:off x="764326" y="-13136"/>
              <a:ext cx="602679" cy="2040297"/>
              <a:chOff x="4835346" y="2407357"/>
              <a:chExt cx="602679" cy="2040297"/>
            </a:xfrm>
          </p:grpSpPr>
          <p:sp>
            <p:nvSpPr>
              <p:cNvPr id="163" name="任意多边形: 形状 162">
                <a:extLst>
                  <a:ext uri="{FF2B5EF4-FFF2-40B4-BE49-F238E27FC236}">
                    <a16:creationId xmlns:a16="http://schemas.microsoft.com/office/drawing/2014/main" id="{5D54877B-6447-4054-8DDB-85E3FB74A776}"/>
                  </a:ext>
                </a:extLst>
              </p:cNvPr>
              <p:cNvSpPr/>
              <p:nvPr/>
            </p:nvSpPr>
            <p:spPr>
              <a:xfrm>
                <a:off x="5128196" y="2407357"/>
                <a:ext cx="19155" cy="1720829"/>
              </a:xfrm>
              <a:custGeom>
                <a:avLst/>
                <a:gdLst>
                  <a:gd name="connsiteX0" fmla="*/ 0 w 19155"/>
                  <a:gd name="connsiteY0" fmla="*/ 0 h 1720829"/>
                  <a:gd name="connsiteX1" fmla="*/ 19156 w 19155"/>
                  <a:gd name="connsiteY1" fmla="*/ 0 h 1720829"/>
                  <a:gd name="connsiteX2" fmla="*/ 19156 w 19155"/>
                  <a:gd name="connsiteY2" fmla="*/ 1720830 h 1720829"/>
                  <a:gd name="connsiteX3" fmla="*/ 0 w 19155"/>
                  <a:gd name="connsiteY3" fmla="*/ 1720830 h 1720829"/>
                </a:gdLst>
                <a:ahLst/>
                <a:cxnLst>
                  <a:cxn ang="0">
                    <a:pos x="connsiteX0" y="connsiteY0"/>
                  </a:cxn>
                  <a:cxn ang="0">
                    <a:pos x="connsiteX1" y="connsiteY1"/>
                  </a:cxn>
                  <a:cxn ang="0">
                    <a:pos x="connsiteX2" y="connsiteY2"/>
                  </a:cxn>
                  <a:cxn ang="0">
                    <a:pos x="connsiteX3" y="connsiteY3"/>
                  </a:cxn>
                </a:cxnLst>
                <a:rect l="l" t="t" r="r" b="b"/>
                <a:pathLst>
                  <a:path w="19155" h="1720829">
                    <a:moveTo>
                      <a:pt x="0" y="0"/>
                    </a:moveTo>
                    <a:lnTo>
                      <a:pt x="19156" y="0"/>
                    </a:lnTo>
                    <a:lnTo>
                      <a:pt x="19156" y="1720830"/>
                    </a:lnTo>
                    <a:lnTo>
                      <a:pt x="0" y="1720830"/>
                    </a:lnTo>
                    <a:close/>
                  </a:path>
                </a:pathLst>
              </a:custGeom>
              <a:solidFill>
                <a:srgbClr val="FFBB00"/>
              </a:solid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64" name="图形 1">
                <a:extLst>
                  <a:ext uri="{FF2B5EF4-FFF2-40B4-BE49-F238E27FC236}">
                    <a16:creationId xmlns:a16="http://schemas.microsoft.com/office/drawing/2014/main" id="{48E7ED6C-0B74-4C96-8D98-7FCB19076045}"/>
                  </a:ext>
                </a:extLst>
              </p:cNvPr>
              <p:cNvGrpSpPr/>
              <p:nvPr/>
            </p:nvGrpSpPr>
            <p:grpSpPr>
              <a:xfrm>
                <a:off x="4835346" y="3865592"/>
                <a:ext cx="602679" cy="582061"/>
                <a:chOff x="4835346" y="3865592"/>
                <a:chExt cx="602679" cy="582061"/>
              </a:xfrm>
            </p:grpSpPr>
            <p:sp>
              <p:nvSpPr>
                <p:cNvPr id="165" name="任意多边形: 形状 164">
                  <a:extLst>
                    <a:ext uri="{FF2B5EF4-FFF2-40B4-BE49-F238E27FC236}">
                      <a16:creationId xmlns:a16="http://schemas.microsoft.com/office/drawing/2014/main" id="{F9770A7D-61C9-4AB6-8226-4BD845592F82}"/>
                    </a:ext>
                  </a:extLst>
                </p:cNvPr>
                <p:cNvSpPr/>
                <p:nvPr/>
              </p:nvSpPr>
              <p:spPr>
                <a:xfrm>
                  <a:off x="4835346" y="3865592"/>
                  <a:ext cx="602679" cy="582061"/>
                </a:xfrm>
                <a:custGeom>
                  <a:avLst/>
                  <a:gdLst>
                    <a:gd name="connsiteX0" fmla="*/ 372666 w 602679"/>
                    <a:gd name="connsiteY0" fmla="*/ 45495 h 582061"/>
                    <a:gd name="connsiteX1" fmla="*/ 404592 w 602679"/>
                    <a:gd name="connsiteY1" fmla="*/ 109348 h 582061"/>
                    <a:gd name="connsiteX2" fmla="*/ 465253 w 602679"/>
                    <a:gd name="connsiteY2" fmla="*/ 154045 h 582061"/>
                    <a:gd name="connsiteX3" fmla="*/ 535490 w 602679"/>
                    <a:gd name="connsiteY3" fmla="*/ 163622 h 582061"/>
                    <a:gd name="connsiteX4" fmla="*/ 580187 w 602679"/>
                    <a:gd name="connsiteY4" fmla="*/ 297713 h 582061"/>
                    <a:gd name="connsiteX5" fmla="*/ 529105 w 602679"/>
                    <a:gd name="connsiteY5" fmla="*/ 348795 h 582061"/>
                    <a:gd name="connsiteX6" fmla="*/ 506757 w 602679"/>
                    <a:gd name="connsiteY6" fmla="*/ 419033 h 582061"/>
                    <a:gd name="connsiteX7" fmla="*/ 519527 w 602679"/>
                    <a:gd name="connsiteY7" fmla="*/ 489271 h 582061"/>
                    <a:gd name="connsiteX8" fmla="*/ 404592 w 602679"/>
                    <a:gd name="connsiteY8" fmla="*/ 572280 h 582061"/>
                    <a:gd name="connsiteX9" fmla="*/ 340740 w 602679"/>
                    <a:gd name="connsiteY9" fmla="*/ 537161 h 582061"/>
                    <a:gd name="connsiteX10" fmla="*/ 267309 w 602679"/>
                    <a:gd name="connsiteY10" fmla="*/ 537161 h 582061"/>
                    <a:gd name="connsiteX11" fmla="*/ 203457 w 602679"/>
                    <a:gd name="connsiteY11" fmla="*/ 572280 h 582061"/>
                    <a:gd name="connsiteX12" fmla="*/ 88522 w 602679"/>
                    <a:gd name="connsiteY12" fmla="*/ 489271 h 582061"/>
                    <a:gd name="connsiteX13" fmla="*/ 101292 w 602679"/>
                    <a:gd name="connsiteY13" fmla="*/ 419033 h 582061"/>
                    <a:gd name="connsiteX14" fmla="*/ 75751 w 602679"/>
                    <a:gd name="connsiteY14" fmla="*/ 348795 h 582061"/>
                    <a:gd name="connsiteX15" fmla="*/ 24669 w 602679"/>
                    <a:gd name="connsiteY15" fmla="*/ 297713 h 582061"/>
                    <a:gd name="connsiteX16" fmla="*/ 69366 w 602679"/>
                    <a:gd name="connsiteY16" fmla="*/ 163622 h 582061"/>
                    <a:gd name="connsiteX17" fmla="*/ 139604 w 602679"/>
                    <a:gd name="connsiteY17" fmla="*/ 154045 h 582061"/>
                    <a:gd name="connsiteX18" fmla="*/ 200264 w 602679"/>
                    <a:gd name="connsiteY18" fmla="*/ 109348 h 582061"/>
                    <a:gd name="connsiteX19" fmla="*/ 232190 w 602679"/>
                    <a:gd name="connsiteY19" fmla="*/ 45495 h 582061"/>
                    <a:gd name="connsiteX20" fmla="*/ 372666 w 602679"/>
                    <a:gd name="connsiteY20" fmla="*/ 45495 h 58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679" h="582061">
                      <a:moveTo>
                        <a:pt x="372666" y="45495"/>
                      </a:moveTo>
                      <a:lnTo>
                        <a:pt x="404592" y="109348"/>
                      </a:lnTo>
                      <a:cubicBezTo>
                        <a:pt x="417363" y="131696"/>
                        <a:pt x="439711" y="147659"/>
                        <a:pt x="465253" y="154045"/>
                      </a:cubicBezTo>
                      <a:lnTo>
                        <a:pt x="535490" y="163622"/>
                      </a:lnTo>
                      <a:cubicBezTo>
                        <a:pt x="599343" y="173200"/>
                        <a:pt x="624884" y="253016"/>
                        <a:pt x="580187" y="297713"/>
                      </a:cubicBezTo>
                      <a:lnTo>
                        <a:pt x="529105" y="348795"/>
                      </a:lnTo>
                      <a:cubicBezTo>
                        <a:pt x="509949" y="367951"/>
                        <a:pt x="500371" y="393492"/>
                        <a:pt x="506757" y="419033"/>
                      </a:cubicBezTo>
                      <a:lnTo>
                        <a:pt x="519527" y="489271"/>
                      </a:lnTo>
                      <a:cubicBezTo>
                        <a:pt x="529105" y="553124"/>
                        <a:pt x="462060" y="604206"/>
                        <a:pt x="404592" y="572280"/>
                      </a:cubicBezTo>
                      <a:lnTo>
                        <a:pt x="340740" y="537161"/>
                      </a:lnTo>
                      <a:cubicBezTo>
                        <a:pt x="318391" y="524390"/>
                        <a:pt x="289658" y="524390"/>
                        <a:pt x="267309" y="537161"/>
                      </a:cubicBezTo>
                      <a:lnTo>
                        <a:pt x="203457" y="572280"/>
                      </a:lnTo>
                      <a:cubicBezTo>
                        <a:pt x="145989" y="604206"/>
                        <a:pt x="78944" y="553124"/>
                        <a:pt x="88522" y="489271"/>
                      </a:cubicBezTo>
                      <a:lnTo>
                        <a:pt x="101292" y="419033"/>
                      </a:lnTo>
                      <a:cubicBezTo>
                        <a:pt x="101292" y="393492"/>
                        <a:pt x="94907" y="367951"/>
                        <a:pt x="75751" y="348795"/>
                      </a:cubicBezTo>
                      <a:lnTo>
                        <a:pt x="24669" y="297713"/>
                      </a:lnTo>
                      <a:cubicBezTo>
                        <a:pt x="-23221" y="253016"/>
                        <a:pt x="2321" y="173200"/>
                        <a:pt x="69366" y="163622"/>
                      </a:cubicBezTo>
                      <a:lnTo>
                        <a:pt x="139604" y="154045"/>
                      </a:lnTo>
                      <a:cubicBezTo>
                        <a:pt x="165145" y="150852"/>
                        <a:pt x="187493" y="134889"/>
                        <a:pt x="200264" y="109348"/>
                      </a:cubicBezTo>
                      <a:lnTo>
                        <a:pt x="232190" y="45495"/>
                      </a:lnTo>
                      <a:cubicBezTo>
                        <a:pt x="260924" y="-15165"/>
                        <a:pt x="343932" y="-15165"/>
                        <a:pt x="372666" y="45495"/>
                      </a:cubicBezTo>
                      <a:close/>
                    </a:path>
                  </a:pathLst>
                </a:custGeom>
                <a:solidFill>
                  <a:srgbClr val="FFBB00"/>
                </a:solid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6" name="任意多边形: 形状 165">
                  <a:extLst>
                    <a:ext uri="{FF2B5EF4-FFF2-40B4-BE49-F238E27FC236}">
                      <a16:creationId xmlns:a16="http://schemas.microsoft.com/office/drawing/2014/main" id="{E86DCC00-5BF9-4AEA-9E8A-9620765F7A68}"/>
                    </a:ext>
                  </a:extLst>
                </p:cNvPr>
                <p:cNvSpPr/>
                <p:nvPr/>
              </p:nvSpPr>
              <p:spPr>
                <a:xfrm>
                  <a:off x="4889879" y="3912273"/>
                  <a:ext cx="447899" cy="431597"/>
                </a:xfrm>
                <a:custGeom>
                  <a:avLst/>
                  <a:gdLst>
                    <a:gd name="connsiteX0" fmla="*/ 276628 w 447899"/>
                    <a:gd name="connsiteY0" fmla="*/ 30740 h 431597"/>
                    <a:gd name="connsiteX1" fmla="*/ 298977 w 447899"/>
                    <a:gd name="connsiteY1" fmla="*/ 78630 h 431597"/>
                    <a:gd name="connsiteX2" fmla="*/ 343674 w 447899"/>
                    <a:gd name="connsiteY2" fmla="*/ 110556 h 431597"/>
                    <a:gd name="connsiteX3" fmla="*/ 397949 w 447899"/>
                    <a:gd name="connsiteY3" fmla="*/ 116941 h 431597"/>
                    <a:gd name="connsiteX4" fmla="*/ 429875 w 447899"/>
                    <a:gd name="connsiteY4" fmla="*/ 219106 h 431597"/>
                    <a:gd name="connsiteX5" fmla="*/ 391563 w 447899"/>
                    <a:gd name="connsiteY5" fmla="*/ 257417 h 431597"/>
                    <a:gd name="connsiteX6" fmla="*/ 375600 w 447899"/>
                    <a:gd name="connsiteY6" fmla="*/ 308499 h 431597"/>
                    <a:gd name="connsiteX7" fmla="*/ 385178 w 447899"/>
                    <a:gd name="connsiteY7" fmla="*/ 362774 h 431597"/>
                    <a:gd name="connsiteX8" fmla="*/ 298977 w 447899"/>
                    <a:gd name="connsiteY8" fmla="*/ 423434 h 431597"/>
                    <a:gd name="connsiteX9" fmla="*/ 251087 w 447899"/>
                    <a:gd name="connsiteY9" fmla="*/ 397893 h 431597"/>
                    <a:gd name="connsiteX10" fmla="*/ 196813 w 447899"/>
                    <a:gd name="connsiteY10" fmla="*/ 397893 h 431597"/>
                    <a:gd name="connsiteX11" fmla="*/ 148923 w 447899"/>
                    <a:gd name="connsiteY11" fmla="*/ 423434 h 431597"/>
                    <a:gd name="connsiteX12" fmla="*/ 62722 w 447899"/>
                    <a:gd name="connsiteY12" fmla="*/ 362774 h 431597"/>
                    <a:gd name="connsiteX13" fmla="*/ 72300 w 447899"/>
                    <a:gd name="connsiteY13" fmla="*/ 311692 h 431597"/>
                    <a:gd name="connsiteX14" fmla="*/ 56337 w 447899"/>
                    <a:gd name="connsiteY14" fmla="*/ 260610 h 431597"/>
                    <a:gd name="connsiteX15" fmla="*/ 18025 w 447899"/>
                    <a:gd name="connsiteY15" fmla="*/ 222298 h 431597"/>
                    <a:gd name="connsiteX16" fmla="*/ 49951 w 447899"/>
                    <a:gd name="connsiteY16" fmla="*/ 120134 h 431597"/>
                    <a:gd name="connsiteX17" fmla="*/ 104226 w 447899"/>
                    <a:gd name="connsiteY17" fmla="*/ 113749 h 431597"/>
                    <a:gd name="connsiteX18" fmla="*/ 148923 w 447899"/>
                    <a:gd name="connsiteY18" fmla="*/ 81822 h 431597"/>
                    <a:gd name="connsiteX19" fmla="*/ 171272 w 447899"/>
                    <a:gd name="connsiteY19" fmla="*/ 33933 h 431597"/>
                    <a:gd name="connsiteX20" fmla="*/ 276628 w 447899"/>
                    <a:gd name="connsiteY20" fmla="*/ 30740 h 43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7899" h="431597">
                      <a:moveTo>
                        <a:pt x="276628" y="30740"/>
                      </a:moveTo>
                      <a:lnTo>
                        <a:pt x="298977" y="78630"/>
                      </a:lnTo>
                      <a:cubicBezTo>
                        <a:pt x="308555" y="94593"/>
                        <a:pt x="324518" y="107363"/>
                        <a:pt x="343674" y="110556"/>
                      </a:cubicBezTo>
                      <a:lnTo>
                        <a:pt x="397949" y="116941"/>
                      </a:lnTo>
                      <a:cubicBezTo>
                        <a:pt x="445838" y="123327"/>
                        <a:pt x="464994" y="183987"/>
                        <a:pt x="429875" y="219106"/>
                      </a:cubicBezTo>
                      <a:lnTo>
                        <a:pt x="391563" y="257417"/>
                      </a:lnTo>
                      <a:cubicBezTo>
                        <a:pt x="378793" y="270188"/>
                        <a:pt x="372407" y="289344"/>
                        <a:pt x="375600" y="308499"/>
                      </a:cubicBezTo>
                      <a:lnTo>
                        <a:pt x="385178" y="362774"/>
                      </a:lnTo>
                      <a:cubicBezTo>
                        <a:pt x="394756" y="410664"/>
                        <a:pt x="343674" y="448975"/>
                        <a:pt x="298977" y="423434"/>
                      </a:cubicBezTo>
                      <a:lnTo>
                        <a:pt x="251087" y="397893"/>
                      </a:lnTo>
                      <a:cubicBezTo>
                        <a:pt x="235124" y="388315"/>
                        <a:pt x="212776" y="388315"/>
                        <a:pt x="196813" y="397893"/>
                      </a:cubicBezTo>
                      <a:lnTo>
                        <a:pt x="148923" y="423434"/>
                      </a:lnTo>
                      <a:cubicBezTo>
                        <a:pt x="104226" y="445783"/>
                        <a:pt x="56337" y="410664"/>
                        <a:pt x="62722" y="362774"/>
                      </a:cubicBezTo>
                      <a:lnTo>
                        <a:pt x="72300" y="311692"/>
                      </a:lnTo>
                      <a:cubicBezTo>
                        <a:pt x="75493" y="292536"/>
                        <a:pt x="69107" y="273380"/>
                        <a:pt x="56337" y="260610"/>
                      </a:cubicBezTo>
                      <a:lnTo>
                        <a:pt x="18025" y="222298"/>
                      </a:lnTo>
                      <a:cubicBezTo>
                        <a:pt x="-17094" y="187179"/>
                        <a:pt x="2062" y="129712"/>
                        <a:pt x="49951" y="120134"/>
                      </a:cubicBezTo>
                      <a:lnTo>
                        <a:pt x="104226" y="113749"/>
                      </a:lnTo>
                      <a:cubicBezTo>
                        <a:pt x="123382" y="110556"/>
                        <a:pt x="139345" y="97786"/>
                        <a:pt x="148923" y="81822"/>
                      </a:cubicBezTo>
                      <a:lnTo>
                        <a:pt x="171272" y="33933"/>
                      </a:lnTo>
                      <a:cubicBezTo>
                        <a:pt x="193620" y="-10764"/>
                        <a:pt x="257473" y="-10764"/>
                        <a:pt x="276628" y="30740"/>
                      </a:cubicBezTo>
                      <a:close/>
                    </a:path>
                  </a:pathLst>
                </a:custGeom>
                <a:solidFill>
                  <a:srgbClr val="FFBB00">
                    <a:alpha val="24000"/>
                  </a:srgbClr>
                </a:solid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7" name="任意多边形: 形状 166">
                  <a:extLst>
                    <a:ext uri="{FF2B5EF4-FFF2-40B4-BE49-F238E27FC236}">
                      <a16:creationId xmlns:a16="http://schemas.microsoft.com/office/drawing/2014/main" id="{C64AD7D6-6E6D-458C-A92A-71C34E360040}"/>
                    </a:ext>
                  </a:extLst>
                </p:cNvPr>
                <p:cNvSpPr/>
                <p:nvPr/>
              </p:nvSpPr>
              <p:spPr>
                <a:xfrm>
                  <a:off x="4935676" y="4029215"/>
                  <a:ext cx="487425" cy="407640"/>
                </a:xfrm>
                <a:custGeom>
                  <a:avLst/>
                  <a:gdLst>
                    <a:gd name="connsiteX0" fmla="*/ 422389 w 487425"/>
                    <a:gd name="connsiteY0" fmla="*/ 6385 h 407640"/>
                    <a:gd name="connsiteX1" fmla="*/ 387270 w 487425"/>
                    <a:gd name="connsiteY1" fmla="*/ 0 h 407640"/>
                    <a:gd name="connsiteX2" fmla="*/ 384077 w 487425"/>
                    <a:gd name="connsiteY2" fmla="*/ 60660 h 407640"/>
                    <a:gd name="connsiteX3" fmla="*/ 329803 w 487425"/>
                    <a:gd name="connsiteY3" fmla="*/ 169210 h 407640"/>
                    <a:gd name="connsiteX4" fmla="*/ 281913 w 487425"/>
                    <a:gd name="connsiteY4" fmla="*/ 210714 h 407640"/>
                    <a:gd name="connsiteX5" fmla="*/ 224446 w 487425"/>
                    <a:gd name="connsiteY5" fmla="*/ 236255 h 407640"/>
                    <a:gd name="connsiteX6" fmla="*/ 93548 w 487425"/>
                    <a:gd name="connsiteY6" fmla="*/ 255411 h 407640"/>
                    <a:gd name="connsiteX7" fmla="*/ 23310 w 487425"/>
                    <a:gd name="connsiteY7" fmla="*/ 252218 h 407640"/>
                    <a:gd name="connsiteX8" fmla="*/ 13732 w 487425"/>
                    <a:gd name="connsiteY8" fmla="*/ 252218 h 407640"/>
                    <a:gd name="connsiteX9" fmla="*/ 961 w 487425"/>
                    <a:gd name="connsiteY9" fmla="*/ 319263 h 407640"/>
                    <a:gd name="connsiteX10" fmla="*/ 109511 w 487425"/>
                    <a:gd name="connsiteY10" fmla="*/ 399079 h 407640"/>
                    <a:gd name="connsiteX11" fmla="*/ 170171 w 487425"/>
                    <a:gd name="connsiteY11" fmla="*/ 367153 h 407640"/>
                    <a:gd name="connsiteX12" fmla="*/ 240409 w 487425"/>
                    <a:gd name="connsiteY12" fmla="*/ 367153 h 407640"/>
                    <a:gd name="connsiteX13" fmla="*/ 301069 w 487425"/>
                    <a:gd name="connsiteY13" fmla="*/ 399079 h 407640"/>
                    <a:gd name="connsiteX14" fmla="*/ 409619 w 487425"/>
                    <a:gd name="connsiteY14" fmla="*/ 319263 h 407640"/>
                    <a:gd name="connsiteX15" fmla="*/ 396848 w 487425"/>
                    <a:gd name="connsiteY15" fmla="*/ 252218 h 407640"/>
                    <a:gd name="connsiteX16" fmla="*/ 419196 w 487425"/>
                    <a:gd name="connsiteY16" fmla="*/ 185173 h 407640"/>
                    <a:gd name="connsiteX17" fmla="*/ 467086 w 487425"/>
                    <a:gd name="connsiteY17" fmla="*/ 137283 h 407640"/>
                    <a:gd name="connsiteX18" fmla="*/ 422389 w 487425"/>
                    <a:gd name="connsiteY18" fmla="*/ 6385 h 40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7425" h="407640">
                      <a:moveTo>
                        <a:pt x="422389" y="6385"/>
                      </a:moveTo>
                      <a:lnTo>
                        <a:pt x="387270" y="0"/>
                      </a:lnTo>
                      <a:cubicBezTo>
                        <a:pt x="387270" y="19156"/>
                        <a:pt x="387270" y="41504"/>
                        <a:pt x="384077" y="60660"/>
                      </a:cubicBezTo>
                      <a:cubicBezTo>
                        <a:pt x="377692" y="102164"/>
                        <a:pt x="355344" y="137283"/>
                        <a:pt x="329803" y="169210"/>
                      </a:cubicBezTo>
                      <a:cubicBezTo>
                        <a:pt x="313840" y="185173"/>
                        <a:pt x="297876" y="197943"/>
                        <a:pt x="281913" y="210714"/>
                      </a:cubicBezTo>
                      <a:cubicBezTo>
                        <a:pt x="262757" y="220292"/>
                        <a:pt x="243602" y="229870"/>
                        <a:pt x="224446" y="236255"/>
                      </a:cubicBezTo>
                      <a:cubicBezTo>
                        <a:pt x="182942" y="249025"/>
                        <a:pt x="138245" y="255411"/>
                        <a:pt x="93548" y="255411"/>
                      </a:cubicBezTo>
                      <a:cubicBezTo>
                        <a:pt x="71199" y="255411"/>
                        <a:pt x="45658" y="255411"/>
                        <a:pt x="23310" y="252218"/>
                      </a:cubicBezTo>
                      <a:cubicBezTo>
                        <a:pt x="20117" y="252218"/>
                        <a:pt x="16925" y="252218"/>
                        <a:pt x="13732" y="252218"/>
                      </a:cubicBezTo>
                      <a:lnTo>
                        <a:pt x="961" y="319263"/>
                      </a:lnTo>
                      <a:cubicBezTo>
                        <a:pt x="-8617" y="379924"/>
                        <a:pt x="55236" y="427813"/>
                        <a:pt x="109511" y="399079"/>
                      </a:cubicBezTo>
                      <a:lnTo>
                        <a:pt x="170171" y="367153"/>
                      </a:lnTo>
                      <a:cubicBezTo>
                        <a:pt x="192519" y="354383"/>
                        <a:pt x="218060" y="354383"/>
                        <a:pt x="240409" y="367153"/>
                      </a:cubicBezTo>
                      <a:lnTo>
                        <a:pt x="301069" y="399079"/>
                      </a:lnTo>
                      <a:cubicBezTo>
                        <a:pt x="355344" y="427813"/>
                        <a:pt x="419196" y="379924"/>
                        <a:pt x="409619" y="319263"/>
                      </a:cubicBezTo>
                      <a:lnTo>
                        <a:pt x="396848" y="252218"/>
                      </a:lnTo>
                      <a:cubicBezTo>
                        <a:pt x="393655" y="226677"/>
                        <a:pt x="400041" y="204329"/>
                        <a:pt x="419196" y="185173"/>
                      </a:cubicBezTo>
                      <a:lnTo>
                        <a:pt x="467086" y="137283"/>
                      </a:lnTo>
                      <a:cubicBezTo>
                        <a:pt x="508590" y="92586"/>
                        <a:pt x="483049" y="15963"/>
                        <a:pt x="422389" y="6385"/>
                      </a:cubicBezTo>
                      <a:close/>
                    </a:path>
                  </a:pathLst>
                </a:custGeom>
                <a:solidFill>
                  <a:srgbClr val="FFBB00">
                    <a:alpha val="36000"/>
                  </a:srgbClr>
                </a:solid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68" name="图形 1">
                  <a:extLst>
                    <a:ext uri="{FF2B5EF4-FFF2-40B4-BE49-F238E27FC236}">
                      <a16:creationId xmlns:a16="http://schemas.microsoft.com/office/drawing/2014/main" id="{E2654B2E-B41F-4E6B-A7D7-491ED198FCDA}"/>
                    </a:ext>
                  </a:extLst>
                </p:cNvPr>
                <p:cNvGrpSpPr/>
                <p:nvPr/>
              </p:nvGrpSpPr>
              <p:grpSpPr>
                <a:xfrm>
                  <a:off x="4872785" y="3891931"/>
                  <a:ext cx="264988" cy="205330"/>
                  <a:chOff x="4872785" y="3891931"/>
                  <a:chExt cx="264988" cy="205330"/>
                </a:xfrm>
                <a:solidFill>
                  <a:srgbClr val="FFBB00"/>
                </a:solidFill>
              </p:grpSpPr>
              <p:sp>
                <p:nvSpPr>
                  <p:cNvPr id="169" name="任意多边形: 形状 168">
                    <a:extLst>
                      <a:ext uri="{FF2B5EF4-FFF2-40B4-BE49-F238E27FC236}">
                        <a16:creationId xmlns:a16="http://schemas.microsoft.com/office/drawing/2014/main" id="{03458BFF-C20E-41F2-BC96-F41CA552A24E}"/>
                      </a:ext>
                    </a:extLst>
                  </p:cNvPr>
                  <p:cNvSpPr/>
                  <p:nvPr/>
                </p:nvSpPr>
                <p:spPr>
                  <a:xfrm>
                    <a:off x="5041995" y="3891931"/>
                    <a:ext cx="95779" cy="141346"/>
                  </a:xfrm>
                  <a:custGeom>
                    <a:avLst/>
                    <a:gdLst>
                      <a:gd name="connsiteX0" fmla="*/ 83009 w 95779"/>
                      <a:gd name="connsiteY0" fmla="*/ 3193 h 141346"/>
                      <a:gd name="connsiteX1" fmla="*/ 60660 w 95779"/>
                      <a:gd name="connsiteY1" fmla="*/ 0 h 141346"/>
                      <a:gd name="connsiteX2" fmla="*/ 35119 w 95779"/>
                      <a:gd name="connsiteY2" fmla="*/ 22348 h 141346"/>
                      <a:gd name="connsiteX3" fmla="*/ 19156 w 95779"/>
                      <a:gd name="connsiteY3" fmla="*/ 67045 h 141346"/>
                      <a:gd name="connsiteX4" fmla="*/ 3193 w 95779"/>
                      <a:gd name="connsiteY4" fmla="*/ 114935 h 141346"/>
                      <a:gd name="connsiteX5" fmla="*/ 6385 w 95779"/>
                      <a:gd name="connsiteY5" fmla="*/ 140476 h 141346"/>
                      <a:gd name="connsiteX6" fmla="*/ 35119 w 95779"/>
                      <a:gd name="connsiteY6" fmla="*/ 134091 h 141346"/>
                      <a:gd name="connsiteX7" fmla="*/ 95779 w 95779"/>
                      <a:gd name="connsiteY7" fmla="*/ 31926 h 141346"/>
                      <a:gd name="connsiteX8" fmla="*/ 92586 w 95779"/>
                      <a:gd name="connsiteY8" fmla="*/ 9578 h 141346"/>
                      <a:gd name="connsiteX9" fmla="*/ 83009 w 95779"/>
                      <a:gd name="connsiteY9" fmla="*/ 3193 h 14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779" h="141346">
                        <a:moveTo>
                          <a:pt x="83009" y="3193"/>
                        </a:moveTo>
                        <a:cubicBezTo>
                          <a:pt x="76623" y="0"/>
                          <a:pt x="67045" y="0"/>
                          <a:pt x="60660" y="0"/>
                        </a:cubicBezTo>
                        <a:cubicBezTo>
                          <a:pt x="51082" y="3193"/>
                          <a:pt x="41504" y="12771"/>
                          <a:pt x="35119" y="22348"/>
                        </a:cubicBezTo>
                        <a:cubicBezTo>
                          <a:pt x="28734" y="35119"/>
                          <a:pt x="25541" y="51082"/>
                          <a:pt x="19156" y="67045"/>
                        </a:cubicBezTo>
                        <a:cubicBezTo>
                          <a:pt x="12771" y="83008"/>
                          <a:pt x="6385" y="98972"/>
                          <a:pt x="3193" y="114935"/>
                        </a:cubicBezTo>
                        <a:cubicBezTo>
                          <a:pt x="0" y="124513"/>
                          <a:pt x="-3193" y="134091"/>
                          <a:pt x="6385" y="140476"/>
                        </a:cubicBezTo>
                        <a:cubicBezTo>
                          <a:pt x="15963" y="143669"/>
                          <a:pt x="25541" y="137283"/>
                          <a:pt x="35119" y="134091"/>
                        </a:cubicBezTo>
                        <a:cubicBezTo>
                          <a:pt x="67045" y="111742"/>
                          <a:pt x="89394" y="73431"/>
                          <a:pt x="95779" y="31926"/>
                        </a:cubicBezTo>
                        <a:cubicBezTo>
                          <a:pt x="95779" y="22348"/>
                          <a:pt x="95779" y="15963"/>
                          <a:pt x="92586" y="9578"/>
                        </a:cubicBezTo>
                        <a:cubicBezTo>
                          <a:pt x="89394" y="6385"/>
                          <a:pt x="86201" y="3193"/>
                          <a:pt x="83009" y="3193"/>
                        </a:cubicBezTo>
                        <a:close/>
                      </a:path>
                    </a:pathLst>
                  </a:custGeom>
                  <a:solidFill>
                    <a:srgbClr val="FFBB00"/>
                  </a:solid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0" name="任意多边形: 形状 169">
                    <a:extLst>
                      <a:ext uri="{FF2B5EF4-FFF2-40B4-BE49-F238E27FC236}">
                        <a16:creationId xmlns:a16="http://schemas.microsoft.com/office/drawing/2014/main" id="{B8F585F6-77C2-4C6B-B029-BABFDFCB7BC9}"/>
                      </a:ext>
                    </a:extLst>
                  </p:cNvPr>
                  <p:cNvSpPr/>
                  <p:nvPr/>
                </p:nvSpPr>
                <p:spPr>
                  <a:xfrm>
                    <a:off x="4872785" y="4041141"/>
                    <a:ext cx="153865" cy="56120"/>
                  </a:xfrm>
                  <a:custGeom>
                    <a:avLst/>
                    <a:gdLst>
                      <a:gd name="connsiteX0" fmla="*/ 153246 w 153865"/>
                      <a:gd name="connsiteY0" fmla="*/ 23193 h 56120"/>
                      <a:gd name="connsiteX1" fmla="*/ 134091 w 153865"/>
                      <a:gd name="connsiteY1" fmla="*/ 844 h 56120"/>
                      <a:gd name="connsiteX2" fmla="*/ 12771 w 153865"/>
                      <a:gd name="connsiteY2" fmla="*/ 16808 h 56120"/>
                      <a:gd name="connsiteX3" fmla="*/ 0 w 153865"/>
                      <a:gd name="connsiteY3" fmla="*/ 35963 h 56120"/>
                      <a:gd name="connsiteX4" fmla="*/ 19156 w 153865"/>
                      <a:gd name="connsiteY4" fmla="*/ 51926 h 56120"/>
                      <a:gd name="connsiteX5" fmla="*/ 124513 w 153865"/>
                      <a:gd name="connsiteY5" fmla="*/ 45541 h 56120"/>
                      <a:gd name="connsiteX6" fmla="*/ 153246 w 153865"/>
                      <a:gd name="connsiteY6" fmla="*/ 23193 h 56120"/>
                      <a:gd name="connsiteX7" fmla="*/ 153246 w 153865"/>
                      <a:gd name="connsiteY7" fmla="*/ 23193 h 5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865" h="56120">
                        <a:moveTo>
                          <a:pt x="153246" y="23193"/>
                        </a:moveTo>
                        <a:cubicBezTo>
                          <a:pt x="156439" y="10422"/>
                          <a:pt x="146861" y="844"/>
                          <a:pt x="134091" y="844"/>
                        </a:cubicBezTo>
                        <a:cubicBezTo>
                          <a:pt x="105357" y="844"/>
                          <a:pt x="44697" y="-5541"/>
                          <a:pt x="12771" y="16808"/>
                        </a:cubicBezTo>
                        <a:cubicBezTo>
                          <a:pt x="6385" y="20000"/>
                          <a:pt x="0" y="29578"/>
                          <a:pt x="0" y="35963"/>
                        </a:cubicBezTo>
                        <a:cubicBezTo>
                          <a:pt x="0" y="45541"/>
                          <a:pt x="12771" y="48734"/>
                          <a:pt x="19156" y="51926"/>
                        </a:cubicBezTo>
                        <a:cubicBezTo>
                          <a:pt x="54275" y="58312"/>
                          <a:pt x="92586" y="58312"/>
                          <a:pt x="124513" y="45541"/>
                        </a:cubicBezTo>
                        <a:cubicBezTo>
                          <a:pt x="137283" y="42349"/>
                          <a:pt x="150054" y="39156"/>
                          <a:pt x="153246" y="23193"/>
                        </a:cubicBezTo>
                        <a:cubicBezTo>
                          <a:pt x="153246" y="26385"/>
                          <a:pt x="153246" y="26385"/>
                          <a:pt x="153246" y="23193"/>
                        </a:cubicBezTo>
                        <a:close/>
                      </a:path>
                    </a:pathLst>
                  </a:custGeom>
                  <a:solidFill>
                    <a:srgbClr val="FFBB00"/>
                  </a:solid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118" name="图形 1">
              <a:extLst>
                <a:ext uri="{FF2B5EF4-FFF2-40B4-BE49-F238E27FC236}">
                  <a16:creationId xmlns:a16="http://schemas.microsoft.com/office/drawing/2014/main" id="{C98250CC-F7E7-4353-88EB-4686237DDBC8}"/>
                </a:ext>
              </a:extLst>
            </p:cNvPr>
            <p:cNvGrpSpPr/>
            <p:nvPr/>
          </p:nvGrpSpPr>
          <p:grpSpPr>
            <a:xfrm>
              <a:off x="3690176" y="-210063"/>
              <a:ext cx="602679" cy="1736175"/>
              <a:chOff x="5517554" y="1504663"/>
              <a:chExt cx="602679" cy="1736175"/>
            </a:xfrm>
            <a:solidFill>
              <a:srgbClr val="E4667C"/>
            </a:solidFill>
          </p:grpSpPr>
          <p:sp>
            <p:nvSpPr>
              <p:cNvPr id="155" name="任意多边形: 形状 154">
                <a:extLst>
                  <a:ext uri="{FF2B5EF4-FFF2-40B4-BE49-F238E27FC236}">
                    <a16:creationId xmlns:a16="http://schemas.microsoft.com/office/drawing/2014/main" id="{1839857D-6AA4-473F-9452-00FC2552FE82}"/>
                  </a:ext>
                </a:extLst>
              </p:cNvPr>
              <p:cNvSpPr/>
              <p:nvPr/>
            </p:nvSpPr>
            <p:spPr>
              <a:xfrm>
                <a:off x="5808227" y="1504663"/>
                <a:ext cx="19155" cy="1224000"/>
              </a:xfrm>
              <a:custGeom>
                <a:avLst/>
                <a:gdLst>
                  <a:gd name="connsiteX0" fmla="*/ 0 w 19155"/>
                  <a:gd name="connsiteY0" fmla="*/ 0 h 494858"/>
                  <a:gd name="connsiteX1" fmla="*/ 19156 w 19155"/>
                  <a:gd name="connsiteY1" fmla="*/ 0 h 494858"/>
                  <a:gd name="connsiteX2" fmla="*/ 19156 w 19155"/>
                  <a:gd name="connsiteY2" fmla="*/ 494858 h 494858"/>
                  <a:gd name="connsiteX3" fmla="*/ 0 w 19155"/>
                  <a:gd name="connsiteY3" fmla="*/ 494858 h 494858"/>
                </a:gdLst>
                <a:ahLst/>
                <a:cxnLst>
                  <a:cxn ang="0">
                    <a:pos x="connsiteX0" y="connsiteY0"/>
                  </a:cxn>
                  <a:cxn ang="0">
                    <a:pos x="connsiteX1" y="connsiteY1"/>
                  </a:cxn>
                  <a:cxn ang="0">
                    <a:pos x="connsiteX2" y="connsiteY2"/>
                  </a:cxn>
                  <a:cxn ang="0">
                    <a:pos x="connsiteX3" y="connsiteY3"/>
                  </a:cxn>
                </a:cxnLst>
                <a:rect l="l" t="t" r="r" b="b"/>
                <a:pathLst>
                  <a:path w="19155" h="494858">
                    <a:moveTo>
                      <a:pt x="0" y="0"/>
                    </a:moveTo>
                    <a:lnTo>
                      <a:pt x="19156" y="0"/>
                    </a:lnTo>
                    <a:lnTo>
                      <a:pt x="19156" y="494858"/>
                    </a:lnTo>
                    <a:lnTo>
                      <a:pt x="0" y="494858"/>
                    </a:lnTo>
                    <a:close/>
                  </a:path>
                </a:pathLst>
              </a:custGeom>
              <a:grpFill/>
              <a:ln w="31888" cap="flat">
                <a:noFill/>
                <a:prstDash val="solid"/>
                <a:miter/>
              </a:ln>
            </p:spPr>
            <p:txBody>
              <a:bodyPr rtlCol="0" anchor="ctr">
                <a:noAutofit/>
              </a:bodyPr>
              <a:lstStyle/>
              <a:p>
                <a:pPr>
                  <a:lnSpc>
                    <a:spcPct val="13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56" name="图形 1">
                <a:extLst>
                  <a:ext uri="{FF2B5EF4-FFF2-40B4-BE49-F238E27FC236}">
                    <a16:creationId xmlns:a16="http://schemas.microsoft.com/office/drawing/2014/main" id="{5511C745-7168-416A-81AB-88D39EBC2F49}"/>
                  </a:ext>
                </a:extLst>
              </p:cNvPr>
              <p:cNvGrpSpPr/>
              <p:nvPr/>
            </p:nvGrpSpPr>
            <p:grpSpPr>
              <a:xfrm>
                <a:off x="5517554" y="2658776"/>
                <a:ext cx="602679" cy="582062"/>
                <a:chOff x="5517554" y="2658776"/>
                <a:chExt cx="602679" cy="582062"/>
              </a:xfrm>
              <a:grpFill/>
            </p:grpSpPr>
            <p:sp>
              <p:nvSpPr>
                <p:cNvPr id="157" name="任意多边形: 形状 156">
                  <a:extLst>
                    <a:ext uri="{FF2B5EF4-FFF2-40B4-BE49-F238E27FC236}">
                      <a16:creationId xmlns:a16="http://schemas.microsoft.com/office/drawing/2014/main" id="{2F2A7C1E-D7FB-4F9E-A750-8E003E732E64}"/>
                    </a:ext>
                  </a:extLst>
                </p:cNvPr>
                <p:cNvSpPr/>
                <p:nvPr/>
              </p:nvSpPr>
              <p:spPr>
                <a:xfrm>
                  <a:off x="5517554" y="2658776"/>
                  <a:ext cx="602679" cy="582062"/>
                </a:xfrm>
                <a:custGeom>
                  <a:avLst/>
                  <a:gdLst>
                    <a:gd name="connsiteX0" fmla="*/ 230013 w 602679"/>
                    <a:gd name="connsiteY0" fmla="*/ 45495 h 582062"/>
                    <a:gd name="connsiteX1" fmla="*/ 198087 w 602679"/>
                    <a:gd name="connsiteY1" fmla="*/ 109348 h 582062"/>
                    <a:gd name="connsiteX2" fmla="*/ 137427 w 602679"/>
                    <a:gd name="connsiteY2" fmla="*/ 154045 h 582062"/>
                    <a:gd name="connsiteX3" fmla="*/ 67189 w 602679"/>
                    <a:gd name="connsiteY3" fmla="*/ 163623 h 582062"/>
                    <a:gd name="connsiteX4" fmla="*/ 22492 w 602679"/>
                    <a:gd name="connsiteY4" fmla="*/ 297713 h 582062"/>
                    <a:gd name="connsiteX5" fmla="*/ 73574 w 602679"/>
                    <a:gd name="connsiteY5" fmla="*/ 348795 h 582062"/>
                    <a:gd name="connsiteX6" fmla="*/ 95923 w 602679"/>
                    <a:gd name="connsiteY6" fmla="*/ 419033 h 582062"/>
                    <a:gd name="connsiteX7" fmla="*/ 83152 w 602679"/>
                    <a:gd name="connsiteY7" fmla="*/ 489271 h 582062"/>
                    <a:gd name="connsiteX8" fmla="*/ 198087 w 602679"/>
                    <a:gd name="connsiteY8" fmla="*/ 572280 h 582062"/>
                    <a:gd name="connsiteX9" fmla="*/ 261940 w 602679"/>
                    <a:gd name="connsiteY9" fmla="*/ 537161 h 582062"/>
                    <a:gd name="connsiteX10" fmla="*/ 335370 w 602679"/>
                    <a:gd name="connsiteY10" fmla="*/ 537161 h 582062"/>
                    <a:gd name="connsiteX11" fmla="*/ 399223 w 602679"/>
                    <a:gd name="connsiteY11" fmla="*/ 572280 h 582062"/>
                    <a:gd name="connsiteX12" fmla="*/ 514158 w 602679"/>
                    <a:gd name="connsiteY12" fmla="*/ 489271 h 582062"/>
                    <a:gd name="connsiteX13" fmla="*/ 504580 w 602679"/>
                    <a:gd name="connsiteY13" fmla="*/ 419033 h 582062"/>
                    <a:gd name="connsiteX14" fmla="*/ 526928 w 602679"/>
                    <a:gd name="connsiteY14" fmla="*/ 348795 h 582062"/>
                    <a:gd name="connsiteX15" fmla="*/ 578010 w 602679"/>
                    <a:gd name="connsiteY15" fmla="*/ 297713 h 582062"/>
                    <a:gd name="connsiteX16" fmla="*/ 533313 w 602679"/>
                    <a:gd name="connsiteY16" fmla="*/ 163623 h 582062"/>
                    <a:gd name="connsiteX17" fmla="*/ 463076 w 602679"/>
                    <a:gd name="connsiteY17" fmla="*/ 154045 h 582062"/>
                    <a:gd name="connsiteX18" fmla="*/ 402416 w 602679"/>
                    <a:gd name="connsiteY18" fmla="*/ 109348 h 582062"/>
                    <a:gd name="connsiteX19" fmla="*/ 370489 w 602679"/>
                    <a:gd name="connsiteY19" fmla="*/ 45495 h 582062"/>
                    <a:gd name="connsiteX20" fmla="*/ 230013 w 602679"/>
                    <a:gd name="connsiteY20" fmla="*/ 45495 h 5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679" h="582062">
                      <a:moveTo>
                        <a:pt x="230013" y="45495"/>
                      </a:moveTo>
                      <a:lnTo>
                        <a:pt x="198087" y="109348"/>
                      </a:lnTo>
                      <a:cubicBezTo>
                        <a:pt x="185316" y="131696"/>
                        <a:pt x="162968" y="147659"/>
                        <a:pt x="137427" y="154045"/>
                      </a:cubicBezTo>
                      <a:lnTo>
                        <a:pt x="67189" y="163623"/>
                      </a:lnTo>
                      <a:cubicBezTo>
                        <a:pt x="3336" y="173200"/>
                        <a:pt x="-22205" y="253016"/>
                        <a:pt x="22492" y="297713"/>
                      </a:cubicBezTo>
                      <a:lnTo>
                        <a:pt x="73574" y="348795"/>
                      </a:lnTo>
                      <a:cubicBezTo>
                        <a:pt x="92730" y="367951"/>
                        <a:pt x="102308" y="393492"/>
                        <a:pt x="95923" y="419033"/>
                      </a:cubicBezTo>
                      <a:lnTo>
                        <a:pt x="83152" y="489271"/>
                      </a:lnTo>
                      <a:cubicBezTo>
                        <a:pt x="73574" y="553124"/>
                        <a:pt x="140620" y="604206"/>
                        <a:pt x="198087" y="572280"/>
                      </a:cubicBezTo>
                      <a:lnTo>
                        <a:pt x="261940" y="537161"/>
                      </a:lnTo>
                      <a:cubicBezTo>
                        <a:pt x="284288" y="524390"/>
                        <a:pt x="313022" y="524390"/>
                        <a:pt x="335370" y="537161"/>
                      </a:cubicBezTo>
                      <a:lnTo>
                        <a:pt x="399223" y="572280"/>
                      </a:lnTo>
                      <a:cubicBezTo>
                        <a:pt x="456690" y="604206"/>
                        <a:pt x="523736" y="553124"/>
                        <a:pt x="514158" y="489271"/>
                      </a:cubicBezTo>
                      <a:lnTo>
                        <a:pt x="504580" y="419033"/>
                      </a:lnTo>
                      <a:cubicBezTo>
                        <a:pt x="501387" y="393492"/>
                        <a:pt x="507772" y="367951"/>
                        <a:pt x="526928" y="348795"/>
                      </a:cubicBezTo>
                      <a:lnTo>
                        <a:pt x="578010" y="297713"/>
                      </a:lnTo>
                      <a:cubicBezTo>
                        <a:pt x="625900" y="253016"/>
                        <a:pt x="600359" y="173200"/>
                        <a:pt x="533313" y="163623"/>
                      </a:cubicBezTo>
                      <a:lnTo>
                        <a:pt x="463076" y="154045"/>
                      </a:lnTo>
                      <a:cubicBezTo>
                        <a:pt x="437534" y="150852"/>
                        <a:pt x="415186" y="134889"/>
                        <a:pt x="402416" y="109348"/>
                      </a:cubicBezTo>
                      <a:lnTo>
                        <a:pt x="370489" y="45495"/>
                      </a:lnTo>
                      <a:cubicBezTo>
                        <a:pt x="341755" y="-15165"/>
                        <a:pt x="258747" y="-15165"/>
                        <a:pt x="230013" y="45495"/>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8" name="任意多边形: 形状 157">
                  <a:extLst>
                    <a:ext uri="{FF2B5EF4-FFF2-40B4-BE49-F238E27FC236}">
                      <a16:creationId xmlns:a16="http://schemas.microsoft.com/office/drawing/2014/main" id="{7589EA7F-DF4F-42CC-ADA7-C7ED3C3B0FD5}"/>
                    </a:ext>
                  </a:extLst>
                </p:cNvPr>
                <p:cNvSpPr/>
                <p:nvPr/>
              </p:nvSpPr>
              <p:spPr>
                <a:xfrm>
                  <a:off x="5614607" y="2705868"/>
                  <a:ext cx="447900" cy="434380"/>
                </a:xfrm>
                <a:custGeom>
                  <a:avLst/>
                  <a:gdLst>
                    <a:gd name="connsiteX0" fmla="*/ 171272 w 447900"/>
                    <a:gd name="connsiteY0" fmla="*/ 33523 h 434380"/>
                    <a:gd name="connsiteX1" fmla="*/ 148923 w 447900"/>
                    <a:gd name="connsiteY1" fmla="*/ 81412 h 434380"/>
                    <a:gd name="connsiteX2" fmla="*/ 104226 w 447900"/>
                    <a:gd name="connsiteY2" fmla="*/ 113339 h 434380"/>
                    <a:gd name="connsiteX3" fmla="*/ 49951 w 447900"/>
                    <a:gd name="connsiteY3" fmla="*/ 119724 h 434380"/>
                    <a:gd name="connsiteX4" fmla="*/ 18025 w 447900"/>
                    <a:gd name="connsiteY4" fmla="*/ 221888 h 434380"/>
                    <a:gd name="connsiteX5" fmla="*/ 56337 w 447900"/>
                    <a:gd name="connsiteY5" fmla="*/ 260200 h 434380"/>
                    <a:gd name="connsiteX6" fmla="*/ 72300 w 447900"/>
                    <a:gd name="connsiteY6" fmla="*/ 311282 h 434380"/>
                    <a:gd name="connsiteX7" fmla="*/ 62722 w 447900"/>
                    <a:gd name="connsiteY7" fmla="*/ 365557 h 434380"/>
                    <a:gd name="connsiteX8" fmla="*/ 148923 w 447900"/>
                    <a:gd name="connsiteY8" fmla="*/ 426217 h 434380"/>
                    <a:gd name="connsiteX9" fmla="*/ 196813 w 447900"/>
                    <a:gd name="connsiteY9" fmla="*/ 400676 h 434380"/>
                    <a:gd name="connsiteX10" fmla="*/ 251087 w 447900"/>
                    <a:gd name="connsiteY10" fmla="*/ 400676 h 434380"/>
                    <a:gd name="connsiteX11" fmla="*/ 298977 w 447900"/>
                    <a:gd name="connsiteY11" fmla="*/ 426217 h 434380"/>
                    <a:gd name="connsiteX12" fmla="*/ 385178 w 447900"/>
                    <a:gd name="connsiteY12" fmla="*/ 365557 h 434380"/>
                    <a:gd name="connsiteX13" fmla="*/ 375600 w 447900"/>
                    <a:gd name="connsiteY13" fmla="*/ 311282 h 434380"/>
                    <a:gd name="connsiteX14" fmla="*/ 391563 w 447900"/>
                    <a:gd name="connsiteY14" fmla="*/ 260200 h 434380"/>
                    <a:gd name="connsiteX15" fmla="*/ 429875 w 447900"/>
                    <a:gd name="connsiteY15" fmla="*/ 221888 h 434380"/>
                    <a:gd name="connsiteX16" fmla="*/ 397949 w 447900"/>
                    <a:gd name="connsiteY16" fmla="*/ 119724 h 434380"/>
                    <a:gd name="connsiteX17" fmla="*/ 343674 w 447900"/>
                    <a:gd name="connsiteY17" fmla="*/ 113339 h 434380"/>
                    <a:gd name="connsiteX18" fmla="*/ 298977 w 447900"/>
                    <a:gd name="connsiteY18" fmla="*/ 81412 h 434380"/>
                    <a:gd name="connsiteX19" fmla="*/ 276628 w 447900"/>
                    <a:gd name="connsiteY19" fmla="*/ 33523 h 434380"/>
                    <a:gd name="connsiteX20" fmla="*/ 171272 w 447900"/>
                    <a:gd name="connsiteY20" fmla="*/ 33523 h 43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7900" h="434380">
                      <a:moveTo>
                        <a:pt x="171272" y="33523"/>
                      </a:moveTo>
                      <a:lnTo>
                        <a:pt x="148923" y="81412"/>
                      </a:lnTo>
                      <a:cubicBezTo>
                        <a:pt x="139345" y="97375"/>
                        <a:pt x="123382" y="110146"/>
                        <a:pt x="104226" y="113339"/>
                      </a:cubicBezTo>
                      <a:lnTo>
                        <a:pt x="49951" y="119724"/>
                      </a:lnTo>
                      <a:cubicBezTo>
                        <a:pt x="2062" y="126109"/>
                        <a:pt x="-17094" y="186769"/>
                        <a:pt x="18025" y="221888"/>
                      </a:cubicBezTo>
                      <a:lnTo>
                        <a:pt x="56337" y="260200"/>
                      </a:lnTo>
                      <a:cubicBezTo>
                        <a:pt x="69107" y="272970"/>
                        <a:pt x="75492" y="292126"/>
                        <a:pt x="72300" y="311282"/>
                      </a:cubicBezTo>
                      <a:lnTo>
                        <a:pt x="62722" y="365557"/>
                      </a:lnTo>
                      <a:cubicBezTo>
                        <a:pt x="53144" y="413446"/>
                        <a:pt x="104226" y="451758"/>
                        <a:pt x="148923" y="426217"/>
                      </a:cubicBezTo>
                      <a:lnTo>
                        <a:pt x="196813" y="400676"/>
                      </a:lnTo>
                      <a:cubicBezTo>
                        <a:pt x="212776" y="391098"/>
                        <a:pt x="235124" y="391098"/>
                        <a:pt x="251087" y="400676"/>
                      </a:cubicBezTo>
                      <a:lnTo>
                        <a:pt x="298977" y="426217"/>
                      </a:lnTo>
                      <a:cubicBezTo>
                        <a:pt x="343674" y="448565"/>
                        <a:pt x="391563" y="413446"/>
                        <a:pt x="385178" y="365557"/>
                      </a:cubicBezTo>
                      <a:lnTo>
                        <a:pt x="375600" y="311282"/>
                      </a:lnTo>
                      <a:cubicBezTo>
                        <a:pt x="372407" y="292126"/>
                        <a:pt x="378793" y="272970"/>
                        <a:pt x="391563" y="260200"/>
                      </a:cubicBezTo>
                      <a:lnTo>
                        <a:pt x="429875" y="221888"/>
                      </a:lnTo>
                      <a:cubicBezTo>
                        <a:pt x="464994" y="186769"/>
                        <a:pt x="445838" y="129302"/>
                        <a:pt x="397949" y="119724"/>
                      </a:cubicBezTo>
                      <a:lnTo>
                        <a:pt x="343674" y="113339"/>
                      </a:lnTo>
                      <a:cubicBezTo>
                        <a:pt x="324518" y="110146"/>
                        <a:pt x="308555" y="97375"/>
                        <a:pt x="298977" y="81412"/>
                      </a:cubicBezTo>
                      <a:lnTo>
                        <a:pt x="276628" y="33523"/>
                      </a:lnTo>
                      <a:cubicBezTo>
                        <a:pt x="257473" y="-11174"/>
                        <a:pt x="193620" y="-11174"/>
                        <a:pt x="171272" y="33523"/>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9" name="任意多边形: 形状 158">
                  <a:extLst>
                    <a:ext uri="{FF2B5EF4-FFF2-40B4-BE49-F238E27FC236}">
                      <a16:creationId xmlns:a16="http://schemas.microsoft.com/office/drawing/2014/main" id="{CEB34044-2762-4BFF-ADA2-246B38E172F9}"/>
                    </a:ext>
                  </a:extLst>
                </p:cNvPr>
                <p:cNvSpPr/>
                <p:nvPr/>
              </p:nvSpPr>
              <p:spPr>
                <a:xfrm>
                  <a:off x="5530702" y="2825592"/>
                  <a:ext cx="486007" cy="404447"/>
                </a:xfrm>
                <a:custGeom>
                  <a:avLst/>
                  <a:gdLst>
                    <a:gd name="connsiteX0" fmla="*/ 63618 w 486007"/>
                    <a:gd name="connsiteY0" fmla="*/ 6385 h 404447"/>
                    <a:gd name="connsiteX1" fmla="*/ 98737 w 486007"/>
                    <a:gd name="connsiteY1" fmla="*/ 0 h 404447"/>
                    <a:gd name="connsiteX2" fmla="*/ 101930 w 486007"/>
                    <a:gd name="connsiteY2" fmla="*/ 60660 h 404447"/>
                    <a:gd name="connsiteX3" fmla="*/ 156204 w 486007"/>
                    <a:gd name="connsiteY3" fmla="*/ 169210 h 404447"/>
                    <a:gd name="connsiteX4" fmla="*/ 204094 w 486007"/>
                    <a:gd name="connsiteY4" fmla="*/ 207521 h 404447"/>
                    <a:gd name="connsiteX5" fmla="*/ 261561 w 486007"/>
                    <a:gd name="connsiteY5" fmla="*/ 233062 h 404447"/>
                    <a:gd name="connsiteX6" fmla="*/ 392459 w 486007"/>
                    <a:gd name="connsiteY6" fmla="*/ 252218 h 404447"/>
                    <a:gd name="connsiteX7" fmla="*/ 462697 w 486007"/>
                    <a:gd name="connsiteY7" fmla="*/ 249025 h 404447"/>
                    <a:gd name="connsiteX8" fmla="*/ 472275 w 486007"/>
                    <a:gd name="connsiteY8" fmla="*/ 249025 h 404447"/>
                    <a:gd name="connsiteX9" fmla="*/ 485046 w 486007"/>
                    <a:gd name="connsiteY9" fmla="*/ 316071 h 404447"/>
                    <a:gd name="connsiteX10" fmla="*/ 376496 w 486007"/>
                    <a:gd name="connsiteY10" fmla="*/ 395887 h 404447"/>
                    <a:gd name="connsiteX11" fmla="*/ 315836 w 486007"/>
                    <a:gd name="connsiteY11" fmla="*/ 363960 h 404447"/>
                    <a:gd name="connsiteX12" fmla="*/ 245598 w 486007"/>
                    <a:gd name="connsiteY12" fmla="*/ 363960 h 404447"/>
                    <a:gd name="connsiteX13" fmla="*/ 184938 w 486007"/>
                    <a:gd name="connsiteY13" fmla="*/ 395887 h 404447"/>
                    <a:gd name="connsiteX14" fmla="*/ 76389 w 486007"/>
                    <a:gd name="connsiteY14" fmla="*/ 316071 h 404447"/>
                    <a:gd name="connsiteX15" fmla="*/ 89159 w 486007"/>
                    <a:gd name="connsiteY15" fmla="*/ 249025 h 404447"/>
                    <a:gd name="connsiteX16" fmla="*/ 66811 w 486007"/>
                    <a:gd name="connsiteY16" fmla="*/ 181980 h 404447"/>
                    <a:gd name="connsiteX17" fmla="*/ 18921 w 486007"/>
                    <a:gd name="connsiteY17" fmla="*/ 134091 h 404447"/>
                    <a:gd name="connsiteX18" fmla="*/ 63618 w 486007"/>
                    <a:gd name="connsiteY18" fmla="*/ 6385 h 40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007" h="404447">
                      <a:moveTo>
                        <a:pt x="63618" y="6385"/>
                      </a:moveTo>
                      <a:lnTo>
                        <a:pt x="98737" y="0"/>
                      </a:lnTo>
                      <a:cubicBezTo>
                        <a:pt x="98737" y="19156"/>
                        <a:pt x="98737" y="41504"/>
                        <a:pt x="101930" y="60660"/>
                      </a:cubicBezTo>
                      <a:cubicBezTo>
                        <a:pt x="108315" y="102164"/>
                        <a:pt x="130663" y="137283"/>
                        <a:pt x="156204" y="169210"/>
                      </a:cubicBezTo>
                      <a:cubicBezTo>
                        <a:pt x="168975" y="185173"/>
                        <a:pt x="184938" y="197943"/>
                        <a:pt x="204094" y="207521"/>
                      </a:cubicBezTo>
                      <a:cubicBezTo>
                        <a:pt x="223250" y="217099"/>
                        <a:pt x="242405" y="226677"/>
                        <a:pt x="261561" y="233062"/>
                      </a:cubicBezTo>
                      <a:cubicBezTo>
                        <a:pt x="303066" y="245833"/>
                        <a:pt x="347762" y="252218"/>
                        <a:pt x="392459" y="252218"/>
                      </a:cubicBezTo>
                      <a:cubicBezTo>
                        <a:pt x="414808" y="252218"/>
                        <a:pt x="440349" y="252218"/>
                        <a:pt x="462697" y="249025"/>
                      </a:cubicBezTo>
                      <a:cubicBezTo>
                        <a:pt x="465890" y="249025"/>
                        <a:pt x="469083" y="249025"/>
                        <a:pt x="472275" y="249025"/>
                      </a:cubicBezTo>
                      <a:lnTo>
                        <a:pt x="485046" y="316071"/>
                      </a:lnTo>
                      <a:cubicBezTo>
                        <a:pt x="494624" y="376731"/>
                        <a:pt x="430771" y="424620"/>
                        <a:pt x="376496" y="395887"/>
                      </a:cubicBezTo>
                      <a:lnTo>
                        <a:pt x="315836" y="363960"/>
                      </a:lnTo>
                      <a:cubicBezTo>
                        <a:pt x="293488" y="351190"/>
                        <a:pt x="267947" y="351190"/>
                        <a:pt x="245598" y="363960"/>
                      </a:cubicBezTo>
                      <a:lnTo>
                        <a:pt x="184938" y="395887"/>
                      </a:lnTo>
                      <a:cubicBezTo>
                        <a:pt x="130663" y="424620"/>
                        <a:pt x="66811" y="376731"/>
                        <a:pt x="76389" y="316071"/>
                      </a:cubicBezTo>
                      <a:lnTo>
                        <a:pt x="89159" y="249025"/>
                      </a:lnTo>
                      <a:cubicBezTo>
                        <a:pt x="92352" y="223484"/>
                        <a:pt x="85966" y="201136"/>
                        <a:pt x="66811" y="181980"/>
                      </a:cubicBezTo>
                      <a:lnTo>
                        <a:pt x="18921" y="134091"/>
                      </a:lnTo>
                      <a:cubicBezTo>
                        <a:pt x="-19391" y="89394"/>
                        <a:pt x="2958" y="12771"/>
                        <a:pt x="63618" y="6385"/>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60" name="图形 1">
                  <a:extLst>
                    <a:ext uri="{FF2B5EF4-FFF2-40B4-BE49-F238E27FC236}">
                      <a16:creationId xmlns:a16="http://schemas.microsoft.com/office/drawing/2014/main" id="{034B54C4-E4BA-4AFC-BDAB-1FF62FCAFE13}"/>
                    </a:ext>
                  </a:extLst>
                </p:cNvPr>
                <p:cNvGrpSpPr/>
                <p:nvPr/>
              </p:nvGrpSpPr>
              <p:grpSpPr>
                <a:xfrm>
                  <a:off x="5817805" y="2685116"/>
                  <a:ext cx="261796" cy="206919"/>
                  <a:chOff x="5817805" y="2685116"/>
                  <a:chExt cx="261796" cy="206919"/>
                </a:xfrm>
                <a:grpFill/>
              </p:grpSpPr>
              <p:sp>
                <p:nvSpPr>
                  <p:cNvPr id="161" name="任意多边形: 形状 160">
                    <a:extLst>
                      <a:ext uri="{FF2B5EF4-FFF2-40B4-BE49-F238E27FC236}">
                        <a16:creationId xmlns:a16="http://schemas.microsoft.com/office/drawing/2014/main" id="{4BFBA92D-8CF7-4BDB-9F89-8F50A5B7D868}"/>
                      </a:ext>
                    </a:extLst>
                  </p:cNvPr>
                  <p:cNvSpPr/>
                  <p:nvPr/>
                </p:nvSpPr>
                <p:spPr>
                  <a:xfrm>
                    <a:off x="5817805" y="2685116"/>
                    <a:ext cx="92586" cy="143956"/>
                  </a:xfrm>
                  <a:custGeom>
                    <a:avLst/>
                    <a:gdLst>
                      <a:gd name="connsiteX0" fmla="*/ 9578 w 92586"/>
                      <a:gd name="connsiteY0" fmla="*/ 3193 h 143956"/>
                      <a:gd name="connsiteX1" fmla="*/ 31926 w 92586"/>
                      <a:gd name="connsiteY1" fmla="*/ 0 h 143956"/>
                      <a:gd name="connsiteX2" fmla="*/ 57467 w 92586"/>
                      <a:gd name="connsiteY2" fmla="*/ 22348 h 143956"/>
                      <a:gd name="connsiteX3" fmla="*/ 73431 w 92586"/>
                      <a:gd name="connsiteY3" fmla="*/ 67045 h 143956"/>
                      <a:gd name="connsiteX4" fmla="*/ 89394 w 92586"/>
                      <a:gd name="connsiteY4" fmla="*/ 114935 h 143956"/>
                      <a:gd name="connsiteX5" fmla="*/ 86201 w 92586"/>
                      <a:gd name="connsiteY5" fmla="*/ 140476 h 143956"/>
                      <a:gd name="connsiteX6" fmla="*/ 60660 w 92586"/>
                      <a:gd name="connsiteY6" fmla="*/ 137283 h 143956"/>
                      <a:gd name="connsiteX7" fmla="*/ 0 w 92586"/>
                      <a:gd name="connsiteY7" fmla="*/ 35119 h 143956"/>
                      <a:gd name="connsiteX8" fmla="*/ 3193 w 92586"/>
                      <a:gd name="connsiteY8" fmla="*/ 12771 h 143956"/>
                      <a:gd name="connsiteX9" fmla="*/ 9578 w 92586"/>
                      <a:gd name="connsiteY9" fmla="*/ 3193 h 1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86" h="143956">
                        <a:moveTo>
                          <a:pt x="9578" y="3193"/>
                        </a:moveTo>
                        <a:cubicBezTo>
                          <a:pt x="15963" y="0"/>
                          <a:pt x="25541" y="0"/>
                          <a:pt x="31926" y="0"/>
                        </a:cubicBezTo>
                        <a:cubicBezTo>
                          <a:pt x="41504" y="3193"/>
                          <a:pt x="51082" y="12771"/>
                          <a:pt x="57467" y="22348"/>
                        </a:cubicBezTo>
                        <a:cubicBezTo>
                          <a:pt x="63853" y="35119"/>
                          <a:pt x="67045" y="51082"/>
                          <a:pt x="73431" y="67045"/>
                        </a:cubicBezTo>
                        <a:cubicBezTo>
                          <a:pt x="79816" y="83009"/>
                          <a:pt x="86201" y="98972"/>
                          <a:pt x="89394" y="114935"/>
                        </a:cubicBezTo>
                        <a:cubicBezTo>
                          <a:pt x="92586" y="124513"/>
                          <a:pt x="95779" y="134091"/>
                          <a:pt x="86201" y="140476"/>
                        </a:cubicBezTo>
                        <a:cubicBezTo>
                          <a:pt x="79816" y="146861"/>
                          <a:pt x="67045" y="143669"/>
                          <a:pt x="60660" y="137283"/>
                        </a:cubicBezTo>
                        <a:cubicBezTo>
                          <a:pt x="28734" y="114935"/>
                          <a:pt x="6385" y="76623"/>
                          <a:pt x="0" y="35119"/>
                        </a:cubicBezTo>
                        <a:cubicBezTo>
                          <a:pt x="0" y="25541"/>
                          <a:pt x="0" y="19156"/>
                          <a:pt x="3193" y="12771"/>
                        </a:cubicBezTo>
                        <a:cubicBezTo>
                          <a:pt x="6385" y="6385"/>
                          <a:pt x="6385" y="3193"/>
                          <a:pt x="9578" y="3193"/>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2" name="任意多边形: 形状 161">
                    <a:extLst>
                      <a:ext uri="{FF2B5EF4-FFF2-40B4-BE49-F238E27FC236}">
                        <a16:creationId xmlns:a16="http://schemas.microsoft.com/office/drawing/2014/main" id="{FFEC4B27-98D1-4274-B068-D9297DEB3600}"/>
                      </a:ext>
                    </a:extLst>
                  </p:cNvPr>
                  <p:cNvSpPr/>
                  <p:nvPr/>
                </p:nvSpPr>
                <p:spPr>
                  <a:xfrm>
                    <a:off x="5925736" y="2834325"/>
                    <a:ext cx="153865" cy="57709"/>
                  </a:xfrm>
                  <a:custGeom>
                    <a:avLst/>
                    <a:gdLst>
                      <a:gd name="connsiteX0" fmla="*/ 619 w 153865"/>
                      <a:gd name="connsiteY0" fmla="*/ 23193 h 57709"/>
                      <a:gd name="connsiteX1" fmla="*/ 19775 w 153865"/>
                      <a:gd name="connsiteY1" fmla="*/ 844 h 57709"/>
                      <a:gd name="connsiteX2" fmla="*/ 141095 w 153865"/>
                      <a:gd name="connsiteY2" fmla="*/ 16808 h 57709"/>
                      <a:gd name="connsiteX3" fmla="*/ 153865 w 153865"/>
                      <a:gd name="connsiteY3" fmla="*/ 35963 h 57709"/>
                      <a:gd name="connsiteX4" fmla="*/ 134709 w 153865"/>
                      <a:gd name="connsiteY4" fmla="*/ 51926 h 57709"/>
                      <a:gd name="connsiteX5" fmla="*/ 26160 w 153865"/>
                      <a:gd name="connsiteY5" fmla="*/ 48734 h 57709"/>
                      <a:gd name="connsiteX6" fmla="*/ 619 w 153865"/>
                      <a:gd name="connsiteY6" fmla="*/ 23193 h 57709"/>
                      <a:gd name="connsiteX7" fmla="*/ 619 w 153865"/>
                      <a:gd name="connsiteY7" fmla="*/ 23193 h 5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865" h="57709">
                        <a:moveTo>
                          <a:pt x="619" y="23193"/>
                        </a:moveTo>
                        <a:cubicBezTo>
                          <a:pt x="-2574" y="10422"/>
                          <a:pt x="7004" y="844"/>
                          <a:pt x="19775" y="844"/>
                        </a:cubicBezTo>
                        <a:cubicBezTo>
                          <a:pt x="48508" y="844"/>
                          <a:pt x="109168" y="-5541"/>
                          <a:pt x="141095" y="16808"/>
                        </a:cubicBezTo>
                        <a:cubicBezTo>
                          <a:pt x="147480" y="20000"/>
                          <a:pt x="153865" y="29578"/>
                          <a:pt x="153865" y="35963"/>
                        </a:cubicBezTo>
                        <a:cubicBezTo>
                          <a:pt x="153865" y="45541"/>
                          <a:pt x="141095" y="48734"/>
                          <a:pt x="134709" y="51926"/>
                        </a:cubicBezTo>
                        <a:cubicBezTo>
                          <a:pt x="99590" y="61504"/>
                          <a:pt x="61279" y="58312"/>
                          <a:pt x="26160" y="48734"/>
                        </a:cubicBezTo>
                        <a:cubicBezTo>
                          <a:pt x="19775" y="42349"/>
                          <a:pt x="7004" y="39156"/>
                          <a:pt x="619" y="23193"/>
                        </a:cubicBezTo>
                        <a:cubicBezTo>
                          <a:pt x="3811" y="26385"/>
                          <a:pt x="3811" y="26385"/>
                          <a:pt x="619" y="23193"/>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119" name="图形 1">
              <a:extLst>
                <a:ext uri="{FF2B5EF4-FFF2-40B4-BE49-F238E27FC236}">
                  <a16:creationId xmlns:a16="http://schemas.microsoft.com/office/drawing/2014/main" id="{1442BCF7-32B4-4D8C-92DA-67288EC0C6E7}"/>
                </a:ext>
              </a:extLst>
            </p:cNvPr>
            <p:cNvGrpSpPr/>
            <p:nvPr/>
          </p:nvGrpSpPr>
          <p:grpSpPr>
            <a:xfrm>
              <a:off x="5903137" y="-40159"/>
              <a:ext cx="332017" cy="1124002"/>
              <a:chOff x="4835346" y="2407357"/>
              <a:chExt cx="602679" cy="2040297"/>
            </a:xfrm>
            <a:solidFill>
              <a:srgbClr val="CD3B2C"/>
            </a:solidFill>
          </p:grpSpPr>
          <p:sp>
            <p:nvSpPr>
              <p:cNvPr id="147" name="任意多边形: 形状 146">
                <a:extLst>
                  <a:ext uri="{FF2B5EF4-FFF2-40B4-BE49-F238E27FC236}">
                    <a16:creationId xmlns:a16="http://schemas.microsoft.com/office/drawing/2014/main" id="{3830005E-638B-4EBB-9E2E-995F6232FE64}"/>
                  </a:ext>
                </a:extLst>
              </p:cNvPr>
              <p:cNvSpPr/>
              <p:nvPr/>
            </p:nvSpPr>
            <p:spPr>
              <a:xfrm>
                <a:off x="5128196" y="2407357"/>
                <a:ext cx="19155" cy="1720829"/>
              </a:xfrm>
              <a:custGeom>
                <a:avLst/>
                <a:gdLst>
                  <a:gd name="connsiteX0" fmla="*/ 0 w 19155"/>
                  <a:gd name="connsiteY0" fmla="*/ 0 h 1720829"/>
                  <a:gd name="connsiteX1" fmla="*/ 19156 w 19155"/>
                  <a:gd name="connsiteY1" fmla="*/ 0 h 1720829"/>
                  <a:gd name="connsiteX2" fmla="*/ 19156 w 19155"/>
                  <a:gd name="connsiteY2" fmla="*/ 1720830 h 1720829"/>
                  <a:gd name="connsiteX3" fmla="*/ 0 w 19155"/>
                  <a:gd name="connsiteY3" fmla="*/ 1720830 h 1720829"/>
                </a:gdLst>
                <a:ahLst/>
                <a:cxnLst>
                  <a:cxn ang="0">
                    <a:pos x="connsiteX0" y="connsiteY0"/>
                  </a:cxn>
                  <a:cxn ang="0">
                    <a:pos x="connsiteX1" y="connsiteY1"/>
                  </a:cxn>
                  <a:cxn ang="0">
                    <a:pos x="connsiteX2" y="connsiteY2"/>
                  </a:cxn>
                  <a:cxn ang="0">
                    <a:pos x="connsiteX3" y="connsiteY3"/>
                  </a:cxn>
                </a:cxnLst>
                <a:rect l="l" t="t" r="r" b="b"/>
                <a:pathLst>
                  <a:path w="19155" h="1720829">
                    <a:moveTo>
                      <a:pt x="0" y="0"/>
                    </a:moveTo>
                    <a:lnTo>
                      <a:pt x="19156" y="0"/>
                    </a:lnTo>
                    <a:lnTo>
                      <a:pt x="19156" y="1720830"/>
                    </a:lnTo>
                    <a:lnTo>
                      <a:pt x="0" y="1720830"/>
                    </a:ln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48" name="图形 1">
                <a:extLst>
                  <a:ext uri="{FF2B5EF4-FFF2-40B4-BE49-F238E27FC236}">
                    <a16:creationId xmlns:a16="http://schemas.microsoft.com/office/drawing/2014/main" id="{EC78EC4A-F71C-4735-B624-02FA54368675}"/>
                  </a:ext>
                </a:extLst>
              </p:cNvPr>
              <p:cNvGrpSpPr/>
              <p:nvPr/>
            </p:nvGrpSpPr>
            <p:grpSpPr>
              <a:xfrm>
                <a:off x="4835346" y="3865592"/>
                <a:ext cx="602679" cy="582061"/>
                <a:chOff x="4835346" y="3865592"/>
                <a:chExt cx="602679" cy="582061"/>
              </a:xfrm>
              <a:grpFill/>
            </p:grpSpPr>
            <p:sp>
              <p:nvSpPr>
                <p:cNvPr id="149" name="任意多边形: 形状 148">
                  <a:extLst>
                    <a:ext uri="{FF2B5EF4-FFF2-40B4-BE49-F238E27FC236}">
                      <a16:creationId xmlns:a16="http://schemas.microsoft.com/office/drawing/2014/main" id="{41A032B6-D716-4FF9-A3CB-D77DC8989061}"/>
                    </a:ext>
                  </a:extLst>
                </p:cNvPr>
                <p:cNvSpPr/>
                <p:nvPr/>
              </p:nvSpPr>
              <p:spPr>
                <a:xfrm>
                  <a:off x="4835346" y="3865592"/>
                  <a:ext cx="602679" cy="582061"/>
                </a:xfrm>
                <a:custGeom>
                  <a:avLst/>
                  <a:gdLst>
                    <a:gd name="connsiteX0" fmla="*/ 372666 w 602679"/>
                    <a:gd name="connsiteY0" fmla="*/ 45495 h 582061"/>
                    <a:gd name="connsiteX1" fmla="*/ 404592 w 602679"/>
                    <a:gd name="connsiteY1" fmla="*/ 109348 h 582061"/>
                    <a:gd name="connsiteX2" fmla="*/ 465253 w 602679"/>
                    <a:gd name="connsiteY2" fmla="*/ 154045 h 582061"/>
                    <a:gd name="connsiteX3" fmla="*/ 535490 w 602679"/>
                    <a:gd name="connsiteY3" fmla="*/ 163622 h 582061"/>
                    <a:gd name="connsiteX4" fmla="*/ 580187 w 602679"/>
                    <a:gd name="connsiteY4" fmla="*/ 297713 h 582061"/>
                    <a:gd name="connsiteX5" fmla="*/ 529105 w 602679"/>
                    <a:gd name="connsiteY5" fmla="*/ 348795 h 582061"/>
                    <a:gd name="connsiteX6" fmla="*/ 506757 w 602679"/>
                    <a:gd name="connsiteY6" fmla="*/ 419033 h 582061"/>
                    <a:gd name="connsiteX7" fmla="*/ 519527 w 602679"/>
                    <a:gd name="connsiteY7" fmla="*/ 489271 h 582061"/>
                    <a:gd name="connsiteX8" fmla="*/ 404592 w 602679"/>
                    <a:gd name="connsiteY8" fmla="*/ 572280 h 582061"/>
                    <a:gd name="connsiteX9" fmla="*/ 340740 w 602679"/>
                    <a:gd name="connsiteY9" fmla="*/ 537161 h 582061"/>
                    <a:gd name="connsiteX10" fmla="*/ 267309 w 602679"/>
                    <a:gd name="connsiteY10" fmla="*/ 537161 h 582061"/>
                    <a:gd name="connsiteX11" fmla="*/ 203457 w 602679"/>
                    <a:gd name="connsiteY11" fmla="*/ 572280 h 582061"/>
                    <a:gd name="connsiteX12" fmla="*/ 88522 w 602679"/>
                    <a:gd name="connsiteY12" fmla="*/ 489271 h 582061"/>
                    <a:gd name="connsiteX13" fmla="*/ 101292 w 602679"/>
                    <a:gd name="connsiteY13" fmla="*/ 419033 h 582061"/>
                    <a:gd name="connsiteX14" fmla="*/ 75751 w 602679"/>
                    <a:gd name="connsiteY14" fmla="*/ 348795 h 582061"/>
                    <a:gd name="connsiteX15" fmla="*/ 24669 w 602679"/>
                    <a:gd name="connsiteY15" fmla="*/ 297713 h 582061"/>
                    <a:gd name="connsiteX16" fmla="*/ 69366 w 602679"/>
                    <a:gd name="connsiteY16" fmla="*/ 163622 h 582061"/>
                    <a:gd name="connsiteX17" fmla="*/ 139604 w 602679"/>
                    <a:gd name="connsiteY17" fmla="*/ 154045 h 582061"/>
                    <a:gd name="connsiteX18" fmla="*/ 200264 w 602679"/>
                    <a:gd name="connsiteY18" fmla="*/ 109348 h 582061"/>
                    <a:gd name="connsiteX19" fmla="*/ 232190 w 602679"/>
                    <a:gd name="connsiteY19" fmla="*/ 45495 h 582061"/>
                    <a:gd name="connsiteX20" fmla="*/ 372666 w 602679"/>
                    <a:gd name="connsiteY20" fmla="*/ 45495 h 58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679" h="582061">
                      <a:moveTo>
                        <a:pt x="372666" y="45495"/>
                      </a:moveTo>
                      <a:lnTo>
                        <a:pt x="404592" y="109348"/>
                      </a:lnTo>
                      <a:cubicBezTo>
                        <a:pt x="417363" y="131696"/>
                        <a:pt x="439711" y="147659"/>
                        <a:pt x="465253" y="154045"/>
                      </a:cubicBezTo>
                      <a:lnTo>
                        <a:pt x="535490" y="163622"/>
                      </a:lnTo>
                      <a:cubicBezTo>
                        <a:pt x="599343" y="173200"/>
                        <a:pt x="624884" y="253016"/>
                        <a:pt x="580187" y="297713"/>
                      </a:cubicBezTo>
                      <a:lnTo>
                        <a:pt x="529105" y="348795"/>
                      </a:lnTo>
                      <a:cubicBezTo>
                        <a:pt x="509949" y="367951"/>
                        <a:pt x="500371" y="393492"/>
                        <a:pt x="506757" y="419033"/>
                      </a:cubicBezTo>
                      <a:lnTo>
                        <a:pt x="519527" y="489271"/>
                      </a:lnTo>
                      <a:cubicBezTo>
                        <a:pt x="529105" y="553124"/>
                        <a:pt x="462060" y="604206"/>
                        <a:pt x="404592" y="572280"/>
                      </a:cubicBezTo>
                      <a:lnTo>
                        <a:pt x="340740" y="537161"/>
                      </a:lnTo>
                      <a:cubicBezTo>
                        <a:pt x="318391" y="524390"/>
                        <a:pt x="289658" y="524390"/>
                        <a:pt x="267309" y="537161"/>
                      </a:cubicBezTo>
                      <a:lnTo>
                        <a:pt x="203457" y="572280"/>
                      </a:lnTo>
                      <a:cubicBezTo>
                        <a:pt x="145989" y="604206"/>
                        <a:pt x="78944" y="553124"/>
                        <a:pt x="88522" y="489271"/>
                      </a:cubicBezTo>
                      <a:lnTo>
                        <a:pt x="101292" y="419033"/>
                      </a:lnTo>
                      <a:cubicBezTo>
                        <a:pt x="101292" y="393492"/>
                        <a:pt x="94907" y="367951"/>
                        <a:pt x="75751" y="348795"/>
                      </a:cubicBezTo>
                      <a:lnTo>
                        <a:pt x="24669" y="297713"/>
                      </a:lnTo>
                      <a:cubicBezTo>
                        <a:pt x="-23221" y="253016"/>
                        <a:pt x="2321" y="173200"/>
                        <a:pt x="69366" y="163622"/>
                      </a:cubicBezTo>
                      <a:lnTo>
                        <a:pt x="139604" y="154045"/>
                      </a:lnTo>
                      <a:cubicBezTo>
                        <a:pt x="165145" y="150852"/>
                        <a:pt x="187493" y="134889"/>
                        <a:pt x="200264" y="109348"/>
                      </a:cubicBezTo>
                      <a:lnTo>
                        <a:pt x="232190" y="45495"/>
                      </a:lnTo>
                      <a:cubicBezTo>
                        <a:pt x="260924" y="-15165"/>
                        <a:pt x="343932" y="-15165"/>
                        <a:pt x="372666" y="45495"/>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0" name="任意多边形: 形状 149">
                  <a:extLst>
                    <a:ext uri="{FF2B5EF4-FFF2-40B4-BE49-F238E27FC236}">
                      <a16:creationId xmlns:a16="http://schemas.microsoft.com/office/drawing/2014/main" id="{ACB205E6-6D51-4124-BF35-B948126FFBB8}"/>
                    </a:ext>
                  </a:extLst>
                </p:cNvPr>
                <p:cNvSpPr/>
                <p:nvPr/>
              </p:nvSpPr>
              <p:spPr>
                <a:xfrm>
                  <a:off x="4889879" y="3912273"/>
                  <a:ext cx="447899" cy="431597"/>
                </a:xfrm>
                <a:custGeom>
                  <a:avLst/>
                  <a:gdLst>
                    <a:gd name="connsiteX0" fmla="*/ 276628 w 447899"/>
                    <a:gd name="connsiteY0" fmla="*/ 30740 h 431597"/>
                    <a:gd name="connsiteX1" fmla="*/ 298977 w 447899"/>
                    <a:gd name="connsiteY1" fmla="*/ 78630 h 431597"/>
                    <a:gd name="connsiteX2" fmla="*/ 343674 w 447899"/>
                    <a:gd name="connsiteY2" fmla="*/ 110556 h 431597"/>
                    <a:gd name="connsiteX3" fmla="*/ 397949 w 447899"/>
                    <a:gd name="connsiteY3" fmla="*/ 116941 h 431597"/>
                    <a:gd name="connsiteX4" fmla="*/ 429875 w 447899"/>
                    <a:gd name="connsiteY4" fmla="*/ 219106 h 431597"/>
                    <a:gd name="connsiteX5" fmla="*/ 391563 w 447899"/>
                    <a:gd name="connsiteY5" fmla="*/ 257417 h 431597"/>
                    <a:gd name="connsiteX6" fmla="*/ 375600 w 447899"/>
                    <a:gd name="connsiteY6" fmla="*/ 308499 h 431597"/>
                    <a:gd name="connsiteX7" fmla="*/ 385178 w 447899"/>
                    <a:gd name="connsiteY7" fmla="*/ 362774 h 431597"/>
                    <a:gd name="connsiteX8" fmla="*/ 298977 w 447899"/>
                    <a:gd name="connsiteY8" fmla="*/ 423434 h 431597"/>
                    <a:gd name="connsiteX9" fmla="*/ 251087 w 447899"/>
                    <a:gd name="connsiteY9" fmla="*/ 397893 h 431597"/>
                    <a:gd name="connsiteX10" fmla="*/ 196813 w 447899"/>
                    <a:gd name="connsiteY10" fmla="*/ 397893 h 431597"/>
                    <a:gd name="connsiteX11" fmla="*/ 148923 w 447899"/>
                    <a:gd name="connsiteY11" fmla="*/ 423434 h 431597"/>
                    <a:gd name="connsiteX12" fmla="*/ 62722 w 447899"/>
                    <a:gd name="connsiteY12" fmla="*/ 362774 h 431597"/>
                    <a:gd name="connsiteX13" fmla="*/ 72300 w 447899"/>
                    <a:gd name="connsiteY13" fmla="*/ 311692 h 431597"/>
                    <a:gd name="connsiteX14" fmla="*/ 56337 w 447899"/>
                    <a:gd name="connsiteY14" fmla="*/ 260610 h 431597"/>
                    <a:gd name="connsiteX15" fmla="*/ 18025 w 447899"/>
                    <a:gd name="connsiteY15" fmla="*/ 222298 h 431597"/>
                    <a:gd name="connsiteX16" fmla="*/ 49951 w 447899"/>
                    <a:gd name="connsiteY16" fmla="*/ 120134 h 431597"/>
                    <a:gd name="connsiteX17" fmla="*/ 104226 w 447899"/>
                    <a:gd name="connsiteY17" fmla="*/ 113749 h 431597"/>
                    <a:gd name="connsiteX18" fmla="*/ 148923 w 447899"/>
                    <a:gd name="connsiteY18" fmla="*/ 81822 h 431597"/>
                    <a:gd name="connsiteX19" fmla="*/ 171272 w 447899"/>
                    <a:gd name="connsiteY19" fmla="*/ 33933 h 431597"/>
                    <a:gd name="connsiteX20" fmla="*/ 276628 w 447899"/>
                    <a:gd name="connsiteY20" fmla="*/ 30740 h 43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7899" h="431597">
                      <a:moveTo>
                        <a:pt x="276628" y="30740"/>
                      </a:moveTo>
                      <a:lnTo>
                        <a:pt x="298977" y="78630"/>
                      </a:lnTo>
                      <a:cubicBezTo>
                        <a:pt x="308555" y="94593"/>
                        <a:pt x="324518" y="107363"/>
                        <a:pt x="343674" y="110556"/>
                      </a:cubicBezTo>
                      <a:lnTo>
                        <a:pt x="397949" y="116941"/>
                      </a:lnTo>
                      <a:cubicBezTo>
                        <a:pt x="445838" y="123327"/>
                        <a:pt x="464994" y="183987"/>
                        <a:pt x="429875" y="219106"/>
                      </a:cubicBezTo>
                      <a:lnTo>
                        <a:pt x="391563" y="257417"/>
                      </a:lnTo>
                      <a:cubicBezTo>
                        <a:pt x="378793" y="270188"/>
                        <a:pt x="372407" y="289344"/>
                        <a:pt x="375600" y="308499"/>
                      </a:cubicBezTo>
                      <a:lnTo>
                        <a:pt x="385178" y="362774"/>
                      </a:lnTo>
                      <a:cubicBezTo>
                        <a:pt x="394756" y="410664"/>
                        <a:pt x="343674" y="448975"/>
                        <a:pt x="298977" y="423434"/>
                      </a:cubicBezTo>
                      <a:lnTo>
                        <a:pt x="251087" y="397893"/>
                      </a:lnTo>
                      <a:cubicBezTo>
                        <a:pt x="235124" y="388315"/>
                        <a:pt x="212776" y="388315"/>
                        <a:pt x="196813" y="397893"/>
                      </a:cubicBezTo>
                      <a:lnTo>
                        <a:pt x="148923" y="423434"/>
                      </a:lnTo>
                      <a:cubicBezTo>
                        <a:pt x="104226" y="445783"/>
                        <a:pt x="56337" y="410664"/>
                        <a:pt x="62722" y="362774"/>
                      </a:cubicBezTo>
                      <a:lnTo>
                        <a:pt x="72300" y="311692"/>
                      </a:lnTo>
                      <a:cubicBezTo>
                        <a:pt x="75493" y="292536"/>
                        <a:pt x="69107" y="273380"/>
                        <a:pt x="56337" y="260610"/>
                      </a:cubicBezTo>
                      <a:lnTo>
                        <a:pt x="18025" y="222298"/>
                      </a:lnTo>
                      <a:cubicBezTo>
                        <a:pt x="-17094" y="187179"/>
                        <a:pt x="2062" y="129712"/>
                        <a:pt x="49951" y="120134"/>
                      </a:cubicBezTo>
                      <a:lnTo>
                        <a:pt x="104226" y="113749"/>
                      </a:lnTo>
                      <a:cubicBezTo>
                        <a:pt x="123382" y="110556"/>
                        <a:pt x="139345" y="97786"/>
                        <a:pt x="148923" y="81822"/>
                      </a:cubicBezTo>
                      <a:lnTo>
                        <a:pt x="171272" y="33933"/>
                      </a:lnTo>
                      <a:cubicBezTo>
                        <a:pt x="193620" y="-10764"/>
                        <a:pt x="257473" y="-10764"/>
                        <a:pt x="276628" y="30740"/>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1" name="任意多边形: 形状 150">
                  <a:extLst>
                    <a:ext uri="{FF2B5EF4-FFF2-40B4-BE49-F238E27FC236}">
                      <a16:creationId xmlns:a16="http://schemas.microsoft.com/office/drawing/2014/main" id="{EAFD2DB6-8DB3-4044-9A0A-D0FCAAA1F427}"/>
                    </a:ext>
                  </a:extLst>
                </p:cNvPr>
                <p:cNvSpPr/>
                <p:nvPr/>
              </p:nvSpPr>
              <p:spPr>
                <a:xfrm>
                  <a:off x="4935676" y="4029215"/>
                  <a:ext cx="487425" cy="407640"/>
                </a:xfrm>
                <a:custGeom>
                  <a:avLst/>
                  <a:gdLst>
                    <a:gd name="connsiteX0" fmla="*/ 422389 w 487425"/>
                    <a:gd name="connsiteY0" fmla="*/ 6385 h 407640"/>
                    <a:gd name="connsiteX1" fmla="*/ 387270 w 487425"/>
                    <a:gd name="connsiteY1" fmla="*/ 0 h 407640"/>
                    <a:gd name="connsiteX2" fmla="*/ 384077 w 487425"/>
                    <a:gd name="connsiteY2" fmla="*/ 60660 h 407640"/>
                    <a:gd name="connsiteX3" fmla="*/ 329803 w 487425"/>
                    <a:gd name="connsiteY3" fmla="*/ 169210 h 407640"/>
                    <a:gd name="connsiteX4" fmla="*/ 281913 w 487425"/>
                    <a:gd name="connsiteY4" fmla="*/ 210714 h 407640"/>
                    <a:gd name="connsiteX5" fmla="*/ 224446 w 487425"/>
                    <a:gd name="connsiteY5" fmla="*/ 236255 h 407640"/>
                    <a:gd name="connsiteX6" fmla="*/ 93548 w 487425"/>
                    <a:gd name="connsiteY6" fmla="*/ 255411 h 407640"/>
                    <a:gd name="connsiteX7" fmla="*/ 23310 w 487425"/>
                    <a:gd name="connsiteY7" fmla="*/ 252218 h 407640"/>
                    <a:gd name="connsiteX8" fmla="*/ 13732 w 487425"/>
                    <a:gd name="connsiteY8" fmla="*/ 252218 h 407640"/>
                    <a:gd name="connsiteX9" fmla="*/ 961 w 487425"/>
                    <a:gd name="connsiteY9" fmla="*/ 319263 h 407640"/>
                    <a:gd name="connsiteX10" fmla="*/ 109511 w 487425"/>
                    <a:gd name="connsiteY10" fmla="*/ 399079 h 407640"/>
                    <a:gd name="connsiteX11" fmla="*/ 170171 w 487425"/>
                    <a:gd name="connsiteY11" fmla="*/ 367153 h 407640"/>
                    <a:gd name="connsiteX12" fmla="*/ 240409 w 487425"/>
                    <a:gd name="connsiteY12" fmla="*/ 367153 h 407640"/>
                    <a:gd name="connsiteX13" fmla="*/ 301069 w 487425"/>
                    <a:gd name="connsiteY13" fmla="*/ 399079 h 407640"/>
                    <a:gd name="connsiteX14" fmla="*/ 409619 w 487425"/>
                    <a:gd name="connsiteY14" fmla="*/ 319263 h 407640"/>
                    <a:gd name="connsiteX15" fmla="*/ 396848 w 487425"/>
                    <a:gd name="connsiteY15" fmla="*/ 252218 h 407640"/>
                    <a:gd name="connsiteX16" fmla="*/ 419196 w 487425"/>
                    <a:gd name="connsiteY16" fmla="*/ 185173 h 407640"/>
                    <a:gd name="connsiteX17" fmla="*/ 467086 w 487425"/>
                    <a:gd name="connsiteY17" fmla="*/ 137283 h 407640"/>
                    <a:gd name="connsiteX18" fmla="*/ 422389 w 487425"/>
                    <a:gd name="connsiteY18" fmla="*/ 6385 h 40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7425" h="407640">
                      <a:moveTo>
                        <a:pt x="422389" y="6385"/>
                      </a:moveTo>
                      <a:lnTo>
                        <a:pt x="387270" y="0"/>
                      </a:lnTo>
                      <a:cubicBezTo>
                        <a:pt x="387270" y="19156"/>
                        <a:pt x="387270" y="41504"/>
                        <a:pt x="384077" y="60660"/>
                      </a:cubicBezTo>
                      <a:cubicBezTo>
                        <a:pt x="377692" y="102164"/>
                        <a:pt x="355344" y="137283"/>
                        <a:pt x="329803" y="169210"/>
                      </a:cubicBezTo>
                      <a:cubicBezTo>
                        <a:pt x="313840" y="185173"/>
                        <a:pt x="297876" y="197943"/>
                        <a:pt x="281913" y="210714"/>
                      </a:cubicBezTo>
                      <a:cubicBezTo>
                        <a:pt x="262757" y="220292"/>
                        <a:pt x="243602" y="229870"/>
                        <a:pt x="224446" y="236255"/>
                      </a:cubicBezTo>
                      <a:cubicBezTo>
                        <a:pt x="182942" y="249025"/>
                        <a:pt x="138245" y="255411"/>
                        <a:pt x="93548" y="255411"/>
                      </a:cubicBezTo>
                      <a:cubicBezTo>
                        <a:pt x="71199" y="255411"/>
                        <a:pt x="45658" y="255411"/>
                        <a:pt x="23310" y="252218"/>
                      </a:cubicBezTo>
                      <a:cubicBezTo>
                        <a:pt x="20117" y="252218"/>
                        <a:pt x="16925" y="252218"/>
                        <a:pt x="13732" y="252218"/>
                      </a:cubicBezTo>
                      <a:lnTo>
                        <a:pt x="961" y="319263"/>
                      </a:lnTo>
                      <a:cubicBezTo>
                        <a:pt x="-8617" y="379924"/>
                        <a:pt x="55236" y="427813"/>
                        <a:pt x="109511" y="399079"/>
                      </a:cubicBezTo>
                      <a:lnTo>
                        <a:pt x="170171" y="367153"/>
                      </a:lnTo>
                      <a:cubicBezTo>
                        <a:pt x="192519" y="354383"/>
                        <a:pt x="218060" y="354383"/>
                        <a:pt x="240409" y="367153"/>
                      </a:cubicBezTo>
                      <a:lnTo>
                        <a:pt x="301069" y="399079"/>
                      </a:lnTo>
                      <a:cubicBezTo>
                        <a:pt x="355344" y="427813"/>
                        <a:pt x="419196" y="379924"/>
                        <a:pt x="409619" y="319263"/>
                      </a:cubicBezTo>
                      <a:lnTo>
                        <a:pt x="396848" y="252218"/>
                      </a:lnTo>
                      <a:cubicBezTo>
                        <a:pt x="393655" y="226677"/>
                        <a:pt x="400041" y="204329"/>
                        <a:pt x="419196" y="185173"/>
                      </a:cubicBezTo>
                      <a:lnTo>
                        <a:pt x="467086" y="137283"/>
                      </a:lnTo>
                      <a:cubicBezTo>
                        <a:pt x="508590" y="92586"/>
                        <a:pt x="483049" y="15963"/>
                        <a:pt x="422389" y="6385"/>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52" name="图形 1">
                  <a:extLst>
                    <a:ext uri="{FF2B5EF4-FFF2-40B4-BE49-F238E27FC236}">
                      <a16:creationId xmlns:a16="http://schemas.microsoft.com/office/drawing/2014/main" id="{11C8B920-16EB-4286-A689-C927B8F7EDE7}"/>
                    </a:ext>
                  </a:extLst>
                </p:cNvPr>
                <p:cNvGrpSpPr/>
                <p:nvPr/>
              </p:nvGrpSpPr>
              <p:grpSpPr>
                <a:xfrm>
                  <a:off x="4872785" y="3891931"/>
                  <a:ext cx="264988" cy="205330"/>
                  <a:chOff x="4872785" y="3891931"/>
                  <a:chExt cx="264988" cy="205330"/>
                </a:xfrm>
                <a:grpFill/>
              </p:grpSpPr>
              <p:sp>
                <p:nvSpPr>
                  <p:cNvPr id="153" name="任意多边形: 形状 152">
                    <a:extLst>
                      <a:ext uri="{FF2B5EF4-FFF2-40B4-BE49-F238E27FC236}">
                        <a16:creationId xmlns:a16="http://schemas.microsoft.com/office/drawing/2014/main" id="{181DCC47-3BFA-4D95-9C36-8341258B7F5E}"/>
                      </a:ext>
                    </a:extLst>
                  </p:cNvPr>
                  <p:cNvSpPr/>
                  <p:nvPr/>
                </p:nvSpPr>
                <p:spPr>
                  <a:xfrm>
                    <a:off x="5041995" y="3891931"/>
                    <a:ext cx="95779" cy="141346"/>
                  </a:xfrm>
                  <a:custGeom>
                    <a:avLst/>
                    <a:gdLst>
                      <a:gd name="connsiteX0" fmla="*/ 83009 w 95779"/>
                      <a:gd name="connsiteY0" fmla="*/ 3193 h 141346"/>
                      <a:gd name="connsiteX1" fmla="*/ 60660 w 95779"/>
                      <a:gd name="connsiteY1" fmla="*/ 0 h 141346"/>
                      <a:gd name="connsiteX2" fmla="*/ 35119 w 95779"/>
                      <a:gd name="connsiteY2" fmla="*/ 22348 h 141346"/>
                      <a:gd name="connsiteX3" fmla="*/ 19156 w 95779"/>
                      <a:gd name="connsiteY3" fmla="*/ 67045 h 141346"/>
                      <a:gd name="connsiteX4" fmla="*/ 3193 w 95779"/>
                      <a:gd name="connsiteY4" fmla="*/ 114935 h 141346"/>
                      <a:gd name="connsiteX5" fmla="*/ 6385 w 95779"/>
                      <a:gd name="connsiteY5" fmla="*/ 140476 h 141346"/>
                      <a:gd name="connsiteX6" fmla="*/ 35119 w 95779"/>
                      <a:gd name="connsiteY6" fmla="*/ 134091 h 141346"/>
                      <a:gd name="connsiteX7" fmla="*/ 95779 w 95779"/>
                      <a:gd name="connsiteY7" fmla="*/ 31926 h 141346"/>
                      <a:gd name="connsiteX8" fmla="*/ 92586 w 95779"/>
                      <a:gd name="connsiteY8" fmla="*/ 9578 h 141346"/>
                      <a:gd name="connsiteX9" fmla="*/ 83009 w 95779"/>
                      <a:gd name="connsiteY9" fmla="*/ 3193 h 14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779" h="141346">
                        <a:moveTo>
                          <a:pt x="83009" y="3193"/>
                        </a:moveTo>
                        <a:cubicBezTo>
                          <a:pt x="76623" y="0"/>
                          <a:pt x="67045" y="0"/>
                          <a:pt x="60660" y="0"/>
                        </a:cubicBezTo>
                        <a:cubicBezTo>
                          <a:pt x="51082" y="3193"/>
                          <a:pt x="41504" y="12771"/>
                          <a:pt x="35119" y="22348"/>
                        </a:cubicBezTo>
                        <a:cubicBezTo>
                          <a:pt x="28734" y="35119"/>
                          <a:pt x="25541" y="51082"/>
                          <a:pt x="19156" y="67045"/>
                        </a:cubicBezTo>
                        <a:cubicBezTo>
                          <a:pt x="12771" y="83008"/>
                          <a:pt x="6385" y="98972"/>
                          <a:pt x="3193" y="114935"/>
                        </a:cubicBezTo>
                        <a:cubicBezTo>
                          <a:pt x="0" y="124513"/>
                          <a:pt x="-3193" y="134091"/>
                          <a:pt x="6385" y="140476"/>
                        </a:cubicBezTo>
                        <a:cubicBezTo>
                          <a:pt x="15963" y="143669"/>
                          <a:pt x="25541" y="137283"/>
                          <a:pt x="35119" y="134091"/>
                        </a:cubicBezTo>
                        <a:cubicBezTo>
                          <a:pt x="67045" y="111742"/>
                          <a:pt x="89394" y="73431"/>
                          <a:pt x="95779" y="31926"/>
                        </a:cubicBezTo>
                        <a:cubicBezTo>
                          <a:pt x="95779" y="22348"/>
                          <a:pt x="95779" y="15963"/>
                          <a:pt x="92586" y="9578"/>
                        </a:cubicBezTo>
                        <a:cubicBezTo>
                          <a:pt x="89394" y="6385"/>
                          <a:pt x="86201" y="3193"/>
                          <a:pt x="83009" y="3193"/>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4" name="任意多边形: 形状 153">
                    <a:extLst>
                      <a:ext uri="{FF2B5EF4-FFF2-40B4-BE49-F238E27FC236}">
                        <a16:creationId xmlns:a16="http://schemas.microsoft.com/office/drawing/2014/main" id="{B8A9399A-276B-4081-97B2-3635E2F1F148}"/>
                      </a:ext>
                    </a:extLst>
                  </p:cNvPr>
                  <p:cNvSpPr/>
                  <p:nvPr/>
                </p:nvSpPr>
                <p:spPr>
                  <a:xfrm>
                    <a:off x="4872785" y="4041141"/>
                    <a:ext cx="153865" cy="56120"/>
                  </a:xfrm>
                  <a:custGeom>
                    <a:avLst/>
                    <a:gdLst>
                      <a:gd name="connsiteX0" fmla="*/ 153246 w 153865"/>
                      <a:gd name="connsiteY0" fmla="*/ 23193 h 56120"/>
                      <a:gd name="connsiteX1" fmla="*/ 134091 w 153865"/>
                      <a:gd name="connsiteY1" fmla="*/ 844 h 56120"/>
                      <a:gd name="connsiteX2" fmla="*/ 12771 w 153865"/>
                      <a:gd name="connsiteY2" fmla="*/ 16808 h 56120"/>
                      <a:gd name="connsiteX3" fmla="*/ 0 w 153865"/>
                      <a:gd name="connsiteY3" fmla="*/ 35963 h 56120"/>
                      <a:gd name="connsiteX4" fmla="*/ 19156 w 153865"/>
                      <a:gd name="connsiteY4" fmla="*/ 51926 h 56120"/>
                      <a:gd name="connsiteX5" fmla="*/ 124513 w 153865"/>
                      <a:gd name="connsiteY5" fmla="*/ 45541 h 56120"/>
                      <a:gd name="connsiteX6" fmla="*/ 153246 w 153865"/>
                      <a:gd name="connsiteY6" fmla="*/ 23193 h 56120"/>
                      <a:gd name="connsiteX7" fmla="*/ 153246 w 153865"/>
                      <a:gd name="connsiteY7" fmla="*/ 23193 h 5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865" h="56120">
                        <a:moveTo>
                          <a:pt x="153246" y="23193"/>
                        </a:moveTo>
                        <a:cubicBezTo>
                          <a:pt x="156439" y="10422"/>
                          <a:pt x="146861" y="844"/>
                          <a:pt x="134091" y="844"/>
                        </a:cubicBezTo>
                        <a:cubicBezTo>
                          <a:pt x="105357" y="844"/>
                          <a:pt x="44697" y="-5541"/>
                          <a:pt x="12771" y="16808"/>
                        </a:cubicBezTo>
                        <a:cubicBezTo>
                          <a:pt x="6385" y="20000"/>
                          <a:pt x="0" y="29578"/>
                          <a:pt x="0" y="35963"/>
                        </a:cubicBezTo>
                        <a:cubicBezTo>
                          <a:pt x="0" y="45541"/>
                          <a:pt x="12771" y="48734"/>
                          <a:pt x="19156" y="51926"/>
                        </a:cubicBezTo>
                        <a:cubicBezTo>
                          <a:pt x="54275" y="58312"/>
                          <a:pt x="92586" y="58312"/>
                          <a:pt x="124513" y="45541"/>
                        </a:cubicBezTo>
                        <a:cubicBezTo>
                          <a:pt x="137283" y="42349"/>
                          <a:pt x="150054" y="39156"/>
                          <a:pt x="153246" y="23193"/>
                        </a:cubicBezTo>
                        <a:cubicBezTo>
                          <a:pt x="153246" y="26385"/>
                          <a:pt x="153246" y="26385"/>
                          <a:pt x="153246" y="23193"/>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120" name="图形 1">
              <a:extLst>
                <a:ext uri="{FF2B5EF4-FFF2-40B4-BE49-F238E27FC236}">
                  <a16:creationId xmlns:a16="http://schemas.microsoft.com/office/drawing/2014/main" id="{C2D8E078-9ACE-4821-ACF3-49D0DE27027F}"/>
                </a:ext>
              </a:extLst>
            </p:cNvPr>
            <p:cNvGrpSpPr/>
            <p:nvPr/>
          </p:nvGrpSpPr>
          <p:grpSpPr>
            <a:xfrm>
              <a:off x="8173091" y="-83885"/>
              <a:ext cx="284530" cy="1302727"/>
              <a:chOff x="5517554" y="481454"/>
              <a:chExt cx="602679" cy="2759384"/>
            </a:xfrm>
            <a:solidFill>
              <a:srgbClr val="FF8A4F"/>
            </a:solidFill>
          </p:grpSpPr>
          <p:sp>
            <p:nvSpPr>
              <p:cNvPr id="139" name="任意多边形: 形状 138">
                <a:extLst>
                  <a:ext uri="{FF2B5EF4-FFF2-40B4-BE49-F238E27FC236}">
                    <a16:creationId xmlns:a16="http://schemas.microsoft.com/office/drawing/2014/main" id="{1256366E-054C-48D8-8EDB-64D330063A7A}"/>
                  </a:ext>
                </a:extLst>
              </p:cNvPr>
              <p:cNvSpPr/>
              <p:nvPr/>
            </p:nvSpPr>
            <p:spPr>
              <a:xfrm>
                <a:off x="5808226" y="481454"/>
                <a:ext cx="19154" cy="2516374"/>
              </a:xfrm>
              <a:custGeom>
                <a:avLst/>
                <a:gdLst>
                  <a:gd name="connsiteX0" fmla="*/ 0 w 19155"/>
                  <a:gd name="connsiteY0" fmla="*/ 0 h 494858"/>
                  <a:gd name="connsiteX1" fmla="*/ 19156 w 19155"/>
                  <a:gd name="connsiteY1" fmla="*/ 0 h 494858"/>
                  <a:gd name="connsiteX2" fmla="*/ 19156 w 19155"/>
                  <a:gd name="connsiteY2" fmla="*/ 494858 h 494858"/>
                  <a:gd name="connsiteX3" fmla="*/ 0 w 19155"/>
                  <a:gd name="connsiteY3" fmla="*/ 494858 h 494858"/>
                </a:gdLst>
                <a:ahLst/>
                <a:cxnLst>
                  <a:cxn ang="0">
                    <a:pos x="connsiteX0" y="connsiteY0"/>
                  </a:cxn>
                  <a:cxn ang="0">
                    <a:pos x="connsiteX1" y="connsiteY1"/>
                  </a:cxn>
                  <a:cxn ang="0">
                    <a:pos x="connsiteX2" y="connsiteY2"/>
                  </a:cxn>
                  <a:cxn ang="0">
                    <a:pos x="connsiteX3" y="connsiteY3"/>
                  </a:cxn>
                </a:cxnLst>
                <a:rect l="l" t="t" r="r" b="b"/>
                <a:pathLst>
                  <a:path w="19155" h="494858">
                    <a:moveTo>
                      <a:pt x="0" y="0"/>
                    </a:moveTo>
                    <a:lnTo>
                      <a:pt x="19156" y="0"/>
                    </a:lnTo>
                    <a:lnTo>
                      <a:pt x="19156" y="494858"/>
                    </a:lnTo>
                    <a:lnTo>
                      <a:pt x="0" y="494858"/>
                    </a:lnTo>
                    <a:close/>
                  </a:path>
                </a:pathLst>
              </a:custGeom>
              <a:grpFill/>
              <a:ln w="31888" cap="flat">
                <a:noFill/>
                <a:prstDash val="solid"/>
                <a:miter/>
              </a:ln>
            </p:spPr>
            <p:txBody>
              <a:bodyPr rtlCol="0" anchor="ctr">
                <a:noAutofit/>
              </a:bodyPr>
              <a:lstStyle/>
              <a:p>
                <a:pPr>
                  <a:lnSpc>
                    <a:spcPct val="13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140" name="图形 1">
                <a:extLst>
                  <a:ext uri="{FF2B5EF4-FFF2-40B4-BE49-F238E27FC236}">
                    <a16:creationId xmlns:a16="http://schemas.microsoft.com/office/drawing/2014/main" id="{74BA775D-2AF8-43D8-9DBE-14BF57BE4560}"/>
                  </a:ext>
                </a:extLst>
              </p:cNvPr>
              <p:cNvGrpSpPr/>
              <p:nvPr/>
            </p:nvGrpSpPr>
            <p:grpSpPr>
              <a:xfrm>
                <a:off x="5517554" y="2658776"/>
                <a:ext cx="602679" cy="582062"/>
                <a:chOff x="5517554" y="2658776"/>
                <a:chExt cx="602679" cy="582062"/>
              </a:xfrm>
              <a:grpFill/>
            </p:grpSpPr>
            <p:sp>
              <p:nvSpPr>
                <p:cNvPr id="141" name="任意多边形: 形状 140">
                  <a:extLst>
                    <a:ext uri="{FF2B5EF4-FFF2-40B4-BE49-F238E27FC236}">
                      <a16:creationId xmlns:a16="http://schemas.microsoft.com/office/drawing/2014/main" id="{0C897014-8CC6-490C-A9BB-0076CBFC0FA8}"/>
                    </a:ext>
                  </a:extLst>
                </p:cNvPr>
                <p:cNvSpPr/>
                <p:nvPr/>
              </p:nvSpPr>
              <p:spPr>
                <a:xfrm>
                  <a:off x="5517554" y="2658776"/>
                  <a:ext cx="602679" cy="582062"/>
                </a:xfrm>
                <a:custGeom>
                  <a:avLst/>
                  <a:gdLst>
                    <a:gd name="connsiteX0" fmla="*/ 230013 w 602679"/>
                    <a:gd name="connsiteY0" fmla="*/ 45495 h 582062"/>
                    <a:gd name="connsiteX1" fmla="*/ 198087 w 602679"/>
                    <a:gd name="connsiteY1" fmla="*/ 109348 h 582062"/>
                    <a:gd name="connsiteX2" fmla="*/ 137427 w 602679"/>
                    <a:gd name="connsiteY2" fmla="*/ 154045 h 582062"/>
                    <a:gd name="connsiteX3" fmla="*/ 67189 w 602679"/>
                    <a:gd name="connsiteY3" fmla="*/ 163623 h 582062"/>
                    <a:gd name="connsiteX4" fmla="*/ 22492 w 602679"/>
                    <a:gd name="connsiteY4" fmla="*/ 297713 h 582062"/>
                    <a:gd name="connsiteX5" fmla="*/ 73574 w 602679"/>
                    <a:gd name="connsiteY5" fmla="*/ 348795 h 582062"/>
                    <a:gd name="connsiteX6" fmla="*/ 95923 w 602679"/>
                    <a:gd name="connsiteY6" fmla="*/ 419033 h 582062"/>
                    <a:gd name="connsiteX7" fmla="*/ 83152 w 602679"/>
                    <a:gd name="connsiteY7" fmla="*/ 489271 h 582062"/>
                    <a:gd name="connsiteX8" fmla="*/ 198087 w 602679"/>
                    <a:gd name="connsiteY8" fmla="*/ 572280 h 582062"/>
                    <a:gd name="connsiteX9" fmla="*/ 261940 w 602679"/>
                    <a:gd name="connsiteY9" fmla="*/ 537161 h 582062"/>
                    <a:gd name="connsiteX10" fmla="*/ 335370 w 602679"/>
                    <a:gd name="connsiteY10" fmla="*/ 537161 h 582062"/>
                    <a:gd name="connsiteX11" fmla="*/ 399223 w 602679"/>
                    <a:gd name="connsiteY11" fmla="*/ 572280 h 582062"/>
                    <a:gd name="connsiteX12" fmla="*/ 514158 w 602679"/>
                    <a:gd name="connsiteY12" fmla="*/ 489271 h 582062"/>
                    <a:gd name="connsiteX13" fmla="*/ 504580 w 602679"/>
                    <a:gd name="connsiteY13" fmla="*/ 419033 h 582062"/>
                    <a:gd name="connsiteX14" fmla="*/ 526928 w 602679"/>
                    <a:gd name="connsiteY14" fmla="*/ 348795 h 582062"/>
                    <a:gd name="connsiteX15" fmla="*/ 578010 w 602679"/>
                    <a:gd name="connsiteY15" fmla="*/ 297713 h 582062"/>
                    <a:gd name="connsiteX16" fmla="*/ 533313 w 602679"/>
                    <a:gd name="connsiteY16" fmla="*/ 163623 h 582062"/>
                    <a:gd name="connsiteX17" fmla="*/ 463076 w 602679"/>
                    <a:gd name="connsiteY17" fmla="*/ 154045 h 582062"/>
                    <a:gd name="connsiteX18" fmla="*/ 402416 w 602679"/>
                    <a:gd name="connsiteY18" fmla="*/ 109348 h 582062"/>
                    <a:gd name="connsiteX19" fmla="*/ 370489 w 602679"/>
                    <a:gd name="connsiteY19" fmla="*/ 45495 h 582062"/>
                    <a:gd name="connsiteX20" fmla="*/ 230013 w 602679"/>
                    <a:gd name="connsiteY20" fmla="*/ 45495 h 5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679" h="582062">
                      <a:moveTo>
                        <a:pt x="230013" y="45495"/>
                      </a:moveTo>
                      <a:lnTo>
                        <a:pt x="198087" y="109348"/>
                      </a:lnTo>
                      <a:cubicBezTo>
                        <a:pt x="185316" y="131696"/>
                        <a:pt x="162968" y="147659"/>
                        <a:pt x="137427" y="154045"/>
                      </a:cubicBezTo>
                      <a:lnTo>
                        <a:pt x="67189" y="163623"/>
                      </a:lnTo>
                      <a:cubicBezTo>
                        <a:pt x="3336" y="173200"/>
                        <a:pt x="-22205" y="253016"/>
                        <a:pt x="22492" y="297713"/>
                      </a:cubicBezTo>
                      <a:lnTo>
                        <a:pt x="73574" y="348795"/>
                      </a:lnTo>
                      <a:cubicBezTo>
                        <a:pt x="92730" y="367951"/>
                        <a:pt x="102308" y="393492"/>
                        <a:pt x="95923" y="419033"/>
                      </a:cubicBezTo>
                      <a:lnTo>
                        <a:pt x="83152" y="489271"/>
                      </a:lnTo>
                      <a:cubicBezTo>
                        <a:pt x="73574" y="553124"/>
                        <a:pt x="140620" y="604206"/>
                        <a:pt x="198087" y="572280"/>
                      </a:cubicBezTo>
                      <a:lnTo>
                        <a:pt x="261940" y="537161"/>
                      </a:lnTo>
                      <a:cubicBezTo>
                        <a:pt x="284288" y="524390"/>
                        <a:pt x="313022" y="524390"/>
                        <a:pt x="335370" y="537161"/>
                      </a:cubicBezTo>
                      <a:lnTo>
                        <a:pt x="399223" y="572280"/>
                      </a:lnTo>
                      <a:cubicBezTo>
                        <a:pt x="456690" y="604206"/>
                        <a:pt x="523736" y="553124"/>
                        <a:pt x="514158" y="489271"/>
                      </a:cubicBezTo>
                      <a:lnTo>
                        <a:pt x="504580" y="419033"/>
                      </a:lnTo>
                      <a:cubicBezTo>
                        <a:pt x="501387" y="393492"/>
                        <a:pt x="507772" y="367951"/>
                        <a:pt x="526928" y="348795"/>
                      </a:cubicBezTo>
                      <a:lnTo>
                        <a:pt x="578010" y="297713"/>
                      </a:lnTo>
                      <a:cubicBezTo>
                        <a:pt x="625900" y="253016"/>
                        <a:pt x="600359" y="173200"/>
                        <a:pt x="533313" y="163623"/>
                      </a:cubicBezTo>
                      <a:lnTo>
                        <a:pt x="463076" y="154045"/>
                      </a:lnTo>
                      <a:cubicBezTo>
                        <a:pt x="437534" y="150852"/>
                        <a:pt x="415186" y="134889"/>
                        <a:pt x="402416" y="109348"/>
                      </a:cubicBezTo>
                      <a:lnTo>
                        <a:pt x="370489" y="45495"/>
                      </a:lnTo>
                      <a:cubicBezTo>
                        <a:pt x="341755" y="-15165"/>
                        <a:pt x="258747" y="-15165"/>
                        <a:pt x="230013" y="45495"/>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2" name="任意多边形: 形状 141">
                  <a:extLst>
                    <a:ext uri="{FF2B5EF4-FFF2-40B4-BE49-F238E27FC236}">
                      <a16:creationId xmlns:a16="http://schemas.microsoft.com/office/drawing/2014/main" id="{A935CBE2-2914-4B4C-BD38-72C739033CAC}"/>
                    </a:ext>
                  </a:extLst>
                </p:cNvPr>
                <p:cNvSpPr/>
                <p:nvPr/>
              </p:nvSpPr>
              <p:spPr>
                <a:xfrm>
                  <a:off x="5614607" y="2705868"/>
                  <a:ext cx="447900" cy="434380"/>
                </a:xfrm>
                <a:custGeom>
                  <a:avLst/>
                  <a:gdLst>
                    <a:gd name="connsiteX0" fmla="*/ 171272 w 447900"/>
                    <a:gd name="connsiteY0" fmla="*/ 33523 h 434380"/>
                    <a:gd name="connsiteX1" fmla="*/ 148923 w 447900"/>
                    <a:gd name="connsiteY1" fmla="*/ 81412 h 434380"/>
                    <a:gd name="connsiteX2" fmla="*/ 104226 w 447900"/>
                    <a:gd name="connsiteY2" fmla="*/ 113339 h 434380"/>
                    <a:gd name="connsiteX3" fmla="*/ 49951 w 447900"/>
                    <a:gd name="connsiteY3" fmla="*/ 119724 h 434380"/>
                    <a:gd name="connsiteX4" fmla="*/ 18025 w 447900"/>
                    <a:gd name="connsiteY4" fmla="*/ 221888 h 434380"/>
                    <a:gd name="connsiteX5" fmla="*/ 56337 w 447900"/>
                    <a:gd name="connsiteY5" fmla="*/ 260200 h 434380"/>
                    <a:gd name="connsiteX6" fmla="*/ 72300 w 447900"/>
                    <a:gd name="connsiteY6" fmla="*/ 311282 h 434380"/>
                    <a:gd name="connsiteX7" fmla="*/ 62722 w 447900"/>
                    <a:gd name="connsiteY7" fmla="*/ 365557 h 434380"/>
                    <a:gd name="connsiteX8" fmla="*/ 148923 w 447900"/>
                    <a:gd name="connsiteY8" fmla="*/ 426217 h 434380"/>
                    <a:gd name="connsiteX9" fmla="*/ 196813 w 447900"/>
                    <a:gd name="connsiteY9" fmla="*/ 400676 h 434380"/>
                    <a:gd name="connsiteX10" fmla="*/ 251087 w 447900"/>
                    <a:gd name="connsiteY10" fmla="*/ 400676 h 434380"/>
                    <a:gd name="connsiteX11" fmla="*/ 298977 w 447900"/>
                    <a:gd name="connsiteY11" fmla="*/ 426217 h 434380"/>
                    <a:gd name="connsiteX12" fmla="*/ 385178 w 447900"/>
                    <a:gd name="connsiteY12" fmla="*/ 365557 h 434380"/>
                    <a:gd name="connsiteX13" fmla="*/ 375600 w 447900"/>
                    <a:gd name="connsiteY13" fmla="*/ 311282 h 434380"/>
                    <a:gd name="connsiteX14" fmla="*/ 391563 w 447900"/>
                    <a:gd name="connsiteY14" fmla="*/ 260200 h 434380"/>
                    <a:gd name="connsiteX15" fmla="*/ 429875 w 447900"/>
                    <a:gd name="connsiteY15" fmla="*/ 221888 h 434380"/>
                    <a:gd name="connsiteX16" fmla="*/ 397949 w 447900"/>
                    <a:gd name="connsiteY16" fmla="*/ 119724 h 434380"/>
                    <a:gd name="connsiteX17" fmla="*/ 343674 w 447900"/>
                    <a:gd name="connsiteY17" fmla="*/ 113339 h 434380"/>
                    <a:gd name="connsiteX18" fmla="*/ 298977 w 447900"/>
                    <a:gd name="connsiteY18" fmla="*/ 81412 h 434380"/>
                    <a:gd name="connsiteX19" fmla="*/ 276628 w 447900"/>
                    <a:gd name="connsiteY19" fmla="*/ 33523 h 434380"/>
                    <a:gd name="connsiteX20" fmla="*/ 171272 w 447900"/>
                    <a:gd name="connsiteY20" fmla="*/ 33523 h 43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7900" h="434380">
                      <a:moveTo>
                        <a:pt x="171272" y="33523"/>
                      </a:moveTo>
                      <a:lnTo>
                        <a:pt x="148923" y="81412"/>
                      </a:lnTo>
                      <a:cubicBezTo>
                        <a:pt x="139345" y="97375"/>
                        <a:pt x="123382" y="110146"/>
                        <a:pt x="104226" y="113339"/>
                      </a:cubicBezTo>
                      <a:lnTo>
                        <a:pt x="49951" y="119724"/>
                      </a:lnTo>
                      <a:cubicBezTo>
                        <a:pt x="2062" y="126109"/>
                        <a:pt x="-17094" y="186769"/>
                        <a:pt x="18025" y="221888"/>
                      </a:cubicBezTo>
                      <a:lnTo>
                        <a:pt x="56337" y="260200"/>
                      </a:lnTo>
                      <a:cubicBezTo>
                        <a:pt x="69107" y="272970"/>
                        <a:pt x="75492" y="292126"/>
                        <a:pt x="72300" y="311282"/>
                      </a:cubicBezTo>
                      <a:lnTo>
                        <a:pt x="62722" y="365557"/>
                      </a:lnTo>
                      <a:cubicBezTo>
                        <a:pt x="53144" y="413446"/>
                        <a:pt x="104226" y="451758"/>
                        <a:pt x="148923" y="426217"/>
                      </a:cubicBezTo>
                      <a:lnTo>
                        <a:pt x="196813" y="400676"/>
                      </a:lnTo>
                      <a:cubicBezTo>
                        <a:pt x="212776" y="391098"/>
                        <a:pt x="235124" y="391098"/>
                        <a:pt x="251087" y="400676"/>
                      </a:cubicBezTo>
                      <a:lnTo>
                        <a:pt x="298977" y="426217"/>
                      </a:lnTo>
                      <a:cubicBezTo>
                        <a:pt x="343674" y="448565"/>
                        <a:pt x="391563" y="413446"/>
                        <a:pt x="385178" y="365557"/>
                      </a:cubicBezTo>
                      <a:lnTo>
                        <a:pt x="375600" y="311282"/>
                      </a:lnTo>
                      <a:cubicBezTo>
                        <a:pt x="372407" y="292126"/>
                        <a:pt x="378793" y="272970"/>
                        <a:pt x="391563" y="260200"/>
                      </a:cubicBezTo>
                      <a:lnTo>
                        <a:pt x="429875" y="221888"/>
                      </a:lnTo>
                      <a:cubicBezTo>
                        <a:pt x="464994" y="186769"/>
                        <a:pt x="445838" y="129302"/>
                        <a:pt x="397949" y="119724"/>
                      </a:cubicBezTo>
                      <a:lnTo>
                        <a:pt x="343674" y="113339"/>
                      </a:lnTo>
                      <a:cubicBezTo>
                        <a:pt x="324518" y="110146"/>
                        <a:pt x="308555" y="97375"/>
                        <a:pt x="298977" y="81412"/>
                      </a:cubicBezTo>
                      <a:lnTo>
                        <a:pt x="276628" y="33523"/>
                      </a:lnTo>
                      <a:cubicBezTo>
                        <a:pt x="257473" y="-11174"/>
                        <a:pt x="193620" y="-11174"/>
                        <a:pt x="171272" y="33523"/>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3" name="任意多边形: 形状 142">
                  <a:extLst>
                    <a:ext uri="{FF2B5EF4-FFF2-40B4-BE49-F238E27FC236}">
                      <a16:creationId xmlns:a16="http://schemas.microsoft.com/office/drawing/2014/main" id="{55D55D48-8B38-4DDC-953B-9BA6C9585780}"/>
                    </a:ext>
                  </a:extLst>
                </p:cNvPr>
                <p:cNvSpPr/>
                <p:nvPr/>
              </p:nvSpPr>
              <p:spPr>
                <a:xfrm>
                  <a:off x="5530702" y="2825592"/>
                  <a:ext cx="486007" cy="404447"/>
                </a:xfrm>
                <a:custGeom>
                  <a:avLst/>
                  <a:gdLst>
                    <a:gd name="connsiteX0" fmla="*/ 63618 w 486007"/>
                    <a:gd name="connsiteY0" fmla="*/ 6385 h 404447"/>
                    <a:gd name="connsiteX1" fmla="*/ 98737 w 486007"/>
                    <a:gd name="connsiteY1" fmla="*/ 0 h 404447"/>
                    <a:gd name="connsiteX2" fmla="*/ 101930 w 486007"/>
                    <a:gd name="connsiteY2" fmla="*/ 60660 h 404447"/>
                    <a:gd name="connsiteX3" fmla="*/ 156204 w 486007"/>
                    <a:gd name="connsiteY3" fmla="*/ 169210 h 404447"/>
                    <a:gd name="connsiteX4" fmla="*/ 204094 w 486007"/>
                    <a:gd name="connsiteY4" fmla="*/ 207521 h 404447"/>
                    <a:gd name="connsiteX5" fmla="*/ 261561 w 486007"/>
                    <a:gd name="connsiteY5" fmla="*/ 233062 h 404447"/>
                    <a:gd name="connsiteX6" fmla="*/ 392459 w 486007"/>
                    <a:gd name="connsiteY6" fmla="*/ 252218 h 404447"/>
                    <a:gd name="connsiteX7" fmla="*/ 462697 w 486007"/>
                    <a:gd name="connsiteY7" fmla="*/ 249025 h 404447"/>
                    <a:gd name="connsiteX8" fmla="*/ 472275 w 486007"/>
                    <a:gd name="connsiteY8" fmla="*/ 249025 h 404447"/>
                    <a:gd name="connsiteX9" fmla="*/ 485046 w 486007"/>
                    <a:gd name="connsiteY9" fmla="*/ 316071 h 404447"/>
                    <a:gd name="connsiteX10" fmla="*/ 376496 w 486007"/>
                    <a:gd name="connsiteY10" fmla="*/ 395887 h 404447"/>
                    <a:gd name="connsiteX11" fmla="*/ 315836 w 486007"/>
                    <a:gd name="connsiteY11" fmla="*/ 363960 h 404447"/>
                    <a:gd name="connsiteX12" fmla="*/ 245598 w 486007"/>
                    <a:gd name="connsiteY12" fmla="*/ 363960 h 404447"/>
                    <a:gd name="connsiteX13" fmla="*/ 184938 w 486007"/>
                    <a:gd name="connsiteY13" fmla="*/ 395887 h 404447"/>
                    <a:gd name="connsiteX14" fmla="*/ 76389 w 486007"/>
                    <a:gd name="connsiteY14" fmla="*/ 316071 h 404447"/>
                    <a:gd name="connsiteX15" fmla="*/ 89159 w 486007"/>
                    <a:gd name="connsiteY15" fmla="*/ 249025 h 404447"/>
                    <a:gd name="connsiteX16" fmla="*/ 66811 w 486007"/>
                    <a:gd name="connsiteY16" fmla="*/ 181980 h 404447"/>
                    <a:gd name="connsiteX17" fmla="*/ 18921 w 486007"/>
                    <a:gd name="connsiteY17" fmla="*/ 134091 h 404447"/>
                    <a:gd name="connsiteX18" fmla="*/ 63618 w 486007"/>
                    <a:gd name="connsiteY18" fmla="*/ 6385 h 40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007" h="404447">
                      <a:moveTo>
                        <a:pt x="63618" y="6385"/>
                      </a:moveTo>
                      <a:lnTo>
                        <a:pt x="98737" y="0"/>
                      </a:lnTo>
                      <a:cubicBezTo>
                        <a:pt x="98737" y="19156"/>
                        <a:pt x="98737" y="41504"/>
                        <a:pt x="101930" y="60660"/>
                      </a:cubicBezTo>
                      <a:cubicBezTo>
                        <a:pt x="108315" y="102164"/>
                        <a:pt x="130663" y="137283"/>
                        <a:pt x="156204" y="169210"/>
                      </a:cubicBezTo>
                      <a:cubicBezTo>
                        <a:pt x="168975" y="185173"/>
                        <a:pt x="184938" y="197943"/>
                        <a:pt x="204094" y="207521"/>
                      </a:cubicBezTo>
                      <a:cubicBezTo>
                        <a:pt x="223250" y="217099"/>
                        <a:pt x="242405" y="226677"/>
                        <a:pt x="261561" y="233062"/>
                      </a:cubicBezTo>
                      <a:cubicBezTo>
                        <a:pt x="303066" y="245833"/>
                        <a:pt x="347762" y="252218"/>
                        <a:pt x="392459" y="252218"/>
                      </a:cubicBezTo>
                      <a:cubicBezTo>
                        <a:pt x="414808" y="252218"/>
                        <a:pt x="440349" y="252218"/>
                        <a:pt x="462697" y="249025"/>
                      </a:cubicBezTo>
                      <a:cubicBezTo>
                        <a:pt x="465890" y="249025"/>
                        <a:pt x="469083" y="249025"/>
                        <a:pt x="472275" y="249025"/>
                      </a:cubicBezTo>
                      <a:lnTo>
                        <a:pt x="485046" y="316071"/>
                      </a:lnTo>
                      <a:cubicBezTo>
                        <a:pt x="494624" y="376731"/>
                        <a:pt x="430771" y="424620"/>
                        <a:pt x="376496" y="395887"/>
                      </a:cubicBezTo>
                      <a:lnTo>
                        <a:pt x="315836" y="363960"/>
                      </a:lnTo>
                      <a:cubicBezTo>
                        <a:pt x="293488" y="351190"/>
                        <a:pt x="267947" y="351190"/>
                        <a:pt x="245598" y="363960"/>
                      </a:cubicBezTo>
                      <a:lnTo>
                        <a:pt x="184938" y="395887"/>
                      </a:lnTo>
                      <a:cubicBezTo>
                        <a:pt x="130663" y="424620"/>
                        <a:pt x="66811" y="376731"/>
                        <a:pt x="76389" y="316071"/>
                      </a:cubicBezTo>
                      <a:lnTo>
                        <a:pt x="89159" y="249025"/>
                      </a:lnTo>
                      <a:cubicBezTo>
                        <a:pt x="92352" y="223484"/>
                        <a:pt x="85966" y="201136"/>
                        <a:pt x="66811" y="181980"/>
                      </a:cubicBezTo>
                      <a:lnTo>
                        <a:pt x="18921" y="134091"/>
                      </a:lnTo>
                      <a:cubicBezTo>
                        <a:pt x="-19391" y="89394"/>
                        <a:pt x="2958" y="12771"/>
                        <a:pt x="63618" y="6385"/>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44" name="图形 1">
                  <a:extLst>
                    <a:ext uri="{FF2B5EF4-FFF2-40B4-BE49-F238E27FC236}">
                      <a16:creationId xmlns:a16="http://schemas.microsoft.com/office/drawing/2014/main" id="{4B4278B4-FB99-4DEB-9C55-97B24F13C7BE}"/>
                    </a:ext>
                  </a:extLst>
                </p:cNvPr>
                <p:cNvGrpSpPr/>
                <p:nvPr/>
              </p:nvGrpSpPr>
              <p:grpSpPr>
                <a:xfrm>
                  <a:off x="5817805" y="2685116"/>
                  <a:ext cx="261796" cy="206919"/>
                  <a:chOff x="5817805" y="2685116"/>
                  <a:chExt cx="261796" cy="206919"/>
                </a:xfrm>
                <a:grpFill/>
              </p:grpSpPr>
              <p:sp>
                <p:nvSpPr>
                  <p:cNvPr id="145" name="任意多边形: 形状 144">
                    <a:extLst>
                      <a:ext uri="{FF2B5EF4-FFF2-40B4-BE49-F238E27FC236}">
                        <a16:creationId xmlns:a16="http://schemas.microsoft.com/office/drawing/2014/main" id="{EAEBC28E-FAF8-41AA-A73E-B26DD5DFFBE6}"/>
                      </a:ext>
                    </a:extLst>
                  </p:cNvPr>
                  <p:cNvSpPr/>
                  <p:nvPr/>
                </p:nvSpPr>
                <p:spPr>
                  <a:xfrm>
                    <a:off x="5817805" y="2685116"/>
                    <a:ext cx="92586" cy="143956"/>
                  </a:xfrm>
                  <a:custGeom>
                    <a:avLst/>
                    <a:gdLst>
                      <a:gd name="connsiteX0" fmla="*/ 9578 w 92586"/>
                      <a:gd name="connsiteY0" fmla="*/ 3193 h 143956"/>
                      <a:gd name="connsiteX1" fmla="*/ 31926 w 92586"/>
                      <a:gd name="connsiteY1" fmla="*/ 0 h 143956"/>
                      <a:gd name="connsiteX2" fmla="*/ 57467 w 92586"/>
                      <a:gd name="connsiteY2" fmla="*/ 22348 h 143956"/>
                      <a:gd name="connsiteX3" fmla="*/ 73431 w 92586"/>
                      <a:gd name="connsiteY3" fmla="*/ 67045 h 143956"/>
                      <a:gd name="connsiteX4" fmla="*/ 89394 w 92586"/>
                      <a:gd name="connsiteY4" fmla="*/ 114935 h 143956"/>
                      <a:gd name="connsiteX5" fmla="*/ 86201 w 92586"/>
                      <a:gd name="connsiteY5" fmla="*/ 140476 h 143956"/>
                      <a:gd name="connsiteX6" fmla="*/ 60660 w 92586"/>
                      <a:gd name="connsiteY6" fmla="*/ 137283 h 143956"/>
                      <a:gd name="connsiteX7" fmla="*/ 0 w 92586"/>
                      <a:gd name="connsiteY7" fmla="*/ 35119 h 143956"/>
                      <a:gd name="connsiteX8" fmla="*/ 3193 w 92586"/>
                      <a:gd name="connsiteY8" fmla="*/ 12771 h 143956"/>
                      <a:gd name="connsiteX9" fmla="*/ 9578 w 92586"/>
                      <a:gd name="connsiteY9" fmla="*/ 3193 h 1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86" h="143956">
                        <a:moveTo>
                          <a:pt x="9578" y="3193"/>
                        </a:moveTo>
                        <a:cubicBezTo>
                          <a:pt x="15963" y="0"/>
                          <a:pt x="25541" y="0"/>
                          <a:pt x="31926" y="0"/>
                        </a:cubicBezTo>
                        <a:cubicBezTo>
                          <a:pt x="41504" y="3193"/>
                          <a:pt x="51082" y="12771"/>
                          <a:pt x="57467" y="22348"/>
                        </a:cubicBezTo>
                        <a:cubicBezTo>
                          <a:pt x="63853" y="35119"/>
                          <a:pt x="67045" y="51082"/>
                          <a:pt x="73431" y="67045"/>
                        </a:cubicBezTo>
                        <a:cubicBezTo>
                          <a:pt x="79816" y="83009"/>
                          <a:pt x="86201" y="98972"/>
                          <a:pt x="89394" y="114935"/>
                        </a:cubicBezTo>
                        <a:cubicBezTo>
                          <a:pt x="92586" y="124513"/>
                          <a:pt x="95779" y="134091"/>
                          <a:pt x="86201" y="140476"/>
                        </a:cubicBezTo>
                        <a:cubicBezTo>
                          <a:pt x="79816" y="146861"/>
                          <a:pt x="67045" y="143669"/>
                          <a:pt x="60660" y="137283"/>
                        </a:cubicBezTo>
                        <a:cubicBezTo>
                          <a:pt x="28734" y="114935"/>
                          <a:pt x="6385" y="76623"/>
                          <a:pt x="0" y="35119"/>
                        </a:cubicBezTo>
                        <a:cubicBezTo>
                          <a:pt x="0" y="25541"/>
                          <a:pt x="0" y="19156"/>
                          <a:pt x="3193" y="12771"/>
                        </a:cubicBezTo>
                        <a:cubicBezTo>
                          <a:pt x="6385" y="6385"/>
                          <a:pt x="6385" y="3193"/>
                          <a:pt x="9578" y="3193"/>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6" name="任意多边形: 形状 145">
                    <a:extLst>
                      <a:ext uri="{FF2B5EF4-FFF2-40B4-BE49-F238E27FC236}">
                        <a16:creationId xmlns:a16="http://schemas.microsoft.com/office/drawing/2014/main" id="{11A0CACE-980D-4772-AD39-D03F1FF3FCDB}"/>
                      </a:ext>
                    </a:extLst>
                  </p:cNvPr>
                  <p:cNvSpPr/>
                  <p:nvPr/>
                </p:nvSpPr>
                <p:spPr>
                  <a:xfrm>
                    <a:off x="5925736" y="2834325"/>
                    <a:ext cx="153865" cy="57709"/>
                  </a:xfrm>
                  <a:custGeom>
                    <a:avLst/>
                    <a:gdLst>
                      <a:gd name="connsiteX0" fmla="*/ 619 w 153865"/>
                      <a:gd name="connsiteY0" fmla="*/ 23193 h 57709"/>
                      <a:gd name="connsiteX1" fmla="*/ 19775 w 153865"/>
                      <a:gd name="connsiteY1" fmla="*/ 844 h 57709"/>
                      <a:gd name="connsiteX2" fmla="*/ 141095 w 153865"/>
                      <a:gd name="connsiteY2" fmla="*/ 16808 h 57709"/>
                      <a:gd name="connsiteX3" fmla="*/ 153865 w 153865"/>
                      <a:gd name="connsiteY3" fmla="*/ 35963 h 57709"/>
                      <a:gd name="connsiteX4" fmla="*/ 134709 w 153865"/>
                      <a:gd name="connsiteY4" fmla="*/ 51926 h 57709"/>
                      <a:gd name="connsiteX5" fmla="*/ 26160 w 153865"/>
                      <a:gd name="connsiteY5" fmla="*/ 48734 h 57709"/>
                      <a:gd name="connsiteX6" fmla="*/ 619 w 153865"/>
                      <a:gd name="connsiteY6" fmla="*/ 23193 h 57709"/>
                      <a:gd name="connsiteX7" fmla="*/ 619 w 153865"/>
                      <a:gd name="connsiteY7" fmla="*/ 23193 h 5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865" h="57709">
                        <a:moveTo>
                          <a:pt x="619" y="23193"/>
                        </a:moveTo>
                        <a:cubicBezTo>
                          <a:pt x="-2574" y="10422"/>
                          <a:pt x="7004" y="844"/>
                          <a:pt x="19775" y="844"/>
                        </a:cubicBezTo>
                        <a:cubicBezTo>
                          <a:pt x="48508" y="844"/>
                          <a:pt x="109168" y="-5541"/>
                          <a:pt x="141095" y="16808"/>
                        </a:cubicBezTo>
                        <a:cubicBezTo>
                          <a:pt x="147480" y="20000"/>
                          <a:pt x="153865" y="29578"/>
                          <a:pt x="153865" y="35963"/>
                        </a:cubicBezTo>
                        <a:cubicBezTo>
                          <a:pt x="153865" y="45541"/>
                          <a:pt x="141095" y="48734"/>
                          <a:pt x="134709" y="51926"/>
                        </a:cubicBezTo>
                        <a:cubicBezTo>
                          <a:pt x="99590" y="61504"/>
                          <a:pt x="61279" y="58312"/>
                          <a:pt x="26160" y="48734"/>
                        </a:cubicBezTo>
                        <a:cubicBezTo>
                          <a:pt x="19775" y="42349"/>
                          <a:pt x="7004" y="39156"/>
                          <a:pt x="619" y="23193"/>
                        </a:cubicBezTo>
                        <a:cubicBezTo>
                          <a:pt x="3811" y="26385"/>
                          <a:pt x="3811" y="26385"/>
                          <a:pt x="619" y="23193"/>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121" name="图形 1">
              <a:extLst>
                <a:ext uri="{FF2B5EF4-FFF2-40B4-BE49-F238E27FC236}">
                  <a16:creationId xmlns:a16="http://schemas.microsoft.com/office/drawing/2014/main" id="{EAC7B8DA-9365-4233-8090-1C4C74512CF7}"/>
                </a:ext>
              </a:extLst>
            </p:cNvPr>
            <p:cNvGrpSpPr/>
            <p:nvPr/>
          </p:nvGrpSpPr>
          <p:grpSpPr>
            <a:xfrm>
              <a:off x="10375918" y="2652"/>
              <a:ext cx="602679" cy="2040297"/>
              <a:chOff x="4835346" y="2407357"/>
              <a:chExt cx="602679" cy="2040297"/>
            </a:xfrm>
            <a:solidFill>
              <a:srgbClr val="FF9FA8"/>
            </a:solidFill>
          </p:grpSpPr>
          <p:sp>
            <p:nvSpPr>
              <p:cNvPr id="131" name="任意多边形: 形状 130">
                <a:extLst>
                  <a:ext uri="{FF2B5EF4-FFF2-40B4-BE49-F238E27FC236}">
                    <a16:creationId xmlns:a16="http://schemas.microsoft.com/office/drawing/2014/main" id="{63F59CE1-7704-4F08-8460-1AE6B6794DA7}"/>
                  </a:ext>
                </a:extLst>
              </p:cNvPr>
              <p:cNvSpPr/>
              <p:nvPr/>
            </p:nvSpPr>
            <p:spPr>
              <a:xfrm>
                <a:off x="5128196" y="2407357"/>
                <a:ext cx="19155" cy="1720829"/>
              </a:xfrm>
              <a:custGeom>
                <a:avLst/>
                <a:gdLst>
                  <a:gd name="connsiteX0" fmla="*/ 0 w 19155"/>
                  <a:gd name="connsiteY0" fmla="*/ 0 h 1720829"/>
                  <a:gd name="connsiteX1" fmla="*/ 19156 w 19155"/>
                  <a:gd name="connsiteY1" fmla="*/ 0 h 1720829"/>
                  <a:gd name="connsiteX2" fmla="*/ 19156 w 19155"/>
                  <a:gd name="connsiteY2" fmla="*/ 1720830 h 1720829"/>
                  <a:gd name="connsiteX3" fmla="*/ 0 w 19155"/>
                  <a:gd name="connsiteY3" fmla="*/ 1720830 h 1720829"/>
                </a:gdLst>
                <a:ahLst/>
                <a:cxnLst>
                  <a:cxn ang="0">
                    <a:pos x="connsiteX0" y="connsiteY0"/>
                  </a:cxn>
                  <a:cxn ang="0">
                    <a:pos x="connsiteX1" y="connsiteY1"/>
                  </a:cxn>
                  <a:cxn ang="0">
                    <a:pos x="connsiteX2" y="connsiteY2"/>
                  </a:cxn>
                  <a:cxn ang="0">
                    <a:pos x="connsiteX3" y="connsiteY3"/>
                  </a:cxn>
                </a:cxnLst>
                <a:rect l="l" t="t" r="r" b="b"/>
                <a:pathLst>
                  <a:path w="19155" h="1720829">
                    <a:moveTo>
                      <a:pt x="0" y="0"/>
                    </a:moveTo>
                    <a:lnTo>
                      <a:pt x="19156" y="0"/>
                    </a:lnTo>
                    <a:lnTo>
                      <a:pt x="19156" y="1720830"/>
                    </a:lnTo>
                    <a:lnTo>
                      <a:pt x="0" y="1720830"/>
                    </a:ln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32" name="图形 1">
                <a:extLst>
                  <a:ext uri="{FF2B5EF4-FFF2-40B4-BE49-F238E27FC236}">
                    <a16:creationId xmlns:a16="http://schemas.microsoft.com/office/drawing/2014/main" id="{A38C4865-67B7-464A-B516-558E2E91023C}"/>
                  </a:ext>
                </a:extLst>
              </p:cNvPr>
              <p:cNvGrpSpPr/>
              <p:nvPr/>
            </p:nvGrpSpPr>
            <p:grpSpPr>
              <a:xfrm>
                <a:off x="4835346" y="3865592"/>
                <a:ext cx="602679" cy="582061"/>
                <a:chOff x="4835346" y="3865592"/>
                <a:chExt cx="602679" cy="582061"/>
              </a:xfrm>
              <a:grpFill/>
            </p:grpSpPr>
            <p:sp>
              <p:nvSpPr>
                <p:cNvPr id="133" name="任意多边形: 形状 132">
                  <a:extLst>
                    <a:ext uri="{FF2B5EF4-FFF2-40B4-BE49-F238E27FC236}">
                      <a16:creationId xmlns:a16="http://schemas.microsoft.com/office/drawing/2014/main" id="{FE372A77-17E8-4D20-A389-DFB2BCB2128E}"/>
                    </a:ext>
                  </a:extLst>
                </p:cNvPr>
                <p:cNvSpPr/>
                <p:nvPr/>
              </p:nvSpPr>
              <p:spPr>
                <a:xfrm>
                  <a:off x="4835346" y="3865592"/>
                  <a:ext cx="602679" cy="582061"/>
                </a:xfrm>
                <a:custGeom>
                  <a:avLst/>
                  <a:gdLst>
                    <a:gd name="connsiteX0" fmla="*/ 372666 w 602679"/>
                    <a:gd name="connsiteY0" fmla="*/ 45495 h 582061"/>
                    <a:gd name="connsiteX1" fmla="*/ 404592 w 602679"/>
                    <a:gd name="connsiteY1" fmla="*/ 109348 h 582061"/>
                    <a:gd name="connsiteX2" fmla="*/ 465253 w 602679"/>
                    <a:gd name="connsiteY2" fmla="*/ 154045 h 582061"/>
                    <a:gd name="connsiteX3" fmla="*/ 535490 w 602679"/>
                    <a:gd name="connsiteY3" fmla="*/ 163622 h 582061"/>
                    <a:gd name="connsiteX4" fmla="*/ 580187 w 602679"/>
                    <a:gd name="connsiteY4" fmla="*/ 297713 h 582061"/>
                    <a:gd name="connsiteX5" fmla="*/ 529105 w 602679"/>
                    <a:gd name="connsiteY5" fmla="*/ 348795 h 582061"/>
                    <a:gd name="connsiteX6" fmla="*/ 506757 w 602679"/>
                    <a:gd name="connsiteY6" fmla="*/ 419033 h 582061"/>
                    <a:gd name="connsiteX7" fmla="*/ 519527 w 602679"/>
                    <a:gd name="connsiteY7" fmla="*/ 489271 h 582061"/>
                    <a:gd name="connsiteX8" fmla="*/ 404592 w 602679"/>
                    <a:gd name="connsiteY8" fmla="*/ 572280 h 582061"/>
                    <a:gd name="connsiteX9" fmla="*/ 340740 w 602679"/>
                    <a:gd name="connsiteY9" fmla="*/ 537161 h 582061"/>
                    <a:gd name="connsiteX10" fmla="*/ 267309 w 602679"/>
                    <a:gd name="connsiteY10" fmla="*/ 537161 h 582061"/>
                    <a:gd name="connsiteX11" fmla="*/ 203457 w 602679"/>
                    <a:gd name="connsiteY11" fmla="*/ 572280 h 582061"/>
                    <a:gd name="connsiteX12" fmla="*/ 88522 w 602679"/>
                    <a:gd name="connsiteY12" fmla="*/ 489271 h 582061"/>
                    <a:gd name="connsiteX13" fmla="*/ 101292 w 602679"/>
                    <a:gd name="connsiteY13" fmla="*/ 419033 h 582061"/>
                    <a:gd name="connsiteX14" fmla="*/ 75751 w 602679"/>
                    <a:gd name="connsiteY14" fmla="*/ 348795 h 582061"/>
                    <a:gd name="connsiteX15" fmla="*/ 24669 w 602679"/>
                    <a:gd name="connsiteY15" fmla="*/ 297713 h 582061"/>
                    <a:gd name="connsiteX16" fmla="*/ 69366 w 602679"/>
                    <a:gd name="connsiteY16" fmla="*/ 163622 h 582061"/>
                    <a:gd name="connsiteX17" fmla="*/ 139604 w 602679"/>
                    <a:gd name="connsiteY17" fmla="*/ 154045 h 582061"/>
                    <a:gd name="connsiteX18" fmla="*/ 200264 w 602679"/>
                    <a:gd name="connsiteY18" fmla="*/ 109348 h 582061"/>
                    <a:gd name="connsiteX19" fmla="*/ 232190 w 602679"/>
                    <a:gd name="connsiteY19" fmla="*/ 45495 h 582061"/>
                    <a:gd name="connsiteX20" fmla="*/ 372666 w 602679"/>
                    <a:gd name="connsiteY20" fmla="*/ 45495 h 58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679" h="582061">
                      <a:moveTo>
                        <a:pt x="372666" y="45495"/>
                      </a:moveTo>
                      <a:lnTo>
                        <a:pt x="404592" y="109348"/>
                      </a:lnTo>
                      <a:cubicBezTo>
                        <a:pt x="417363" y="131696"/>
                        <a:pt x="439711" y="147659"/>
                        <a:pt x="465253" y="154045"/>
                      </a:cubicBezTo>
                      <a:lnTo>
                        <a:pt x="535490" y="163622"/>
                      </a:lnTo>
                      <a:cubicBezTo>
                        <a:pt x="599343" y="173200"/>
                        <a:pt x="624884" y="253016"/>
                        <a:pt x="580187" y="297713"/>
                      </a:cubicBezTo>
                      <a:lnTo>
                        <a:pt x="529105" y="348795"/>
                      </a:lnTo>
                      <a:cubicBezTo>
                        <a:pt x="509949" y="367951"/>
                        <a:pt x="500371" y="393492"/>
                        <a:pt x="506757" y="419033"/>
                      </a:cubicBezTo>
                      <a:lnTo>
                        <a:pt x="519527" y="489271"/>
                      </a:lnTo>
                      <a:cubicBezTo>
                        <a:pt x="529105" y="553124"/>
                        <a:pt x="462060" y="604206"/>
                        <a:pt x="404592" y="572280"/>
                      </a:cubicBezTo>
                      <a:lnTo>
                        <a:pt x="340740" y="537161"/>
                      </a:lnTo>
                      <a:cubicBezTo>
                        <a:pt x="318391" y="524390"/>
                        <a:pt x="289658" y="524390"/>
                        <a:pt x="267309" y="537161"/>
                      </a:cubicBezTo>
                      <a:lnTo>
                        <a:pt x="203457" y="572280"/>
                      </a:lnTo>
                      <a:cubicBezTo>
                        <a:pt x="145989" y="604206"/>
                        <a:pt x="78944" y="553124"/>
                        <a:pt x="88522" y="489271"/>
                      </a:cubicBezTo>
                      <a:lnTo>
                        <a:pt x="101292" y="419033"/>
                      </a:lnTo>
                      <a:cubicBezTo>
                        <a:pt x="101292" y="393492"/>
                        <a:pt x="94907" y="367951"/>
                        <a:pt x="75751" y="348795"/>
                      </a:cubicBezTo>
                      <a:lnTo>
                        <a:pt x="24669" y="297713"/>
                      </a:lnTo>
                      <a:cubicBezTo>
                        <a:pt x="-23221" y="253016"/>
                        <a:pt x="2321" y="173200"/>
                        <a:pt x="69366" y="163622"/>
                      </a:cubicBezTo>
                      <a:lnTo>
                        <a:pt x="139604" y="154045"/>
                      </a:lnTo>
                      <a:cubicBezTo>
                        <a:pt x="165145" y="150852"/>
                        <a:pt x="187493" y="134889"/>
                        <a:pt x="200264" y="109348"/>
                      </a:cubicBezTo>
                      <a:lnTo>
                        <a:pt x="232190" y="45495"/>
                      </a:lnTo>
                      <a:cubicBezTo>
                        <a:pt x="260924" y="-15165"/>
                        <a:pt x="343932" y="-15165"/>
                        <a:pt x="372666" y="45495"/>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4" name="任意多边形: 形状 133">
                  <a:extLst>
                    <a:ext uri="{FF2B5EF4-FFF2-40B4-BE49-F238E27FC236}">
                      <a16:creationId xmlns:a16="http://schemas.microsoft.com/office/drawing/2014/main" id="{C1A99FF9-271D-4713-98FF-7D4FD4C3C931}"/>
                    </a:ext>
                  </a:extLst>
                </p:cNvPr>
                <p:cNvSpPr/>
                <p:nvPr/>
              </p:nvSpPr>
              <p:spPr>
                <a:xfrm>
                  <a:off x="4889879" y="3912273"/>
                  <a:ext cx="447899" cy="431597"/>
                </a:xfrm>
                <a:custGeom>
                  <a:avLst/>
                  <a:gdLst>
                    <a:gd name="connsiteX0" fmla="*/ 276628 w 447899"/>
                    <a:gd name="connsiteY0" fmla="*/ 30740 h 431597"/>
                    <a:gd name="connsiteX1" fmla="*/ 298977 w 447899"/>
                    <a:gd name="connsiteY1" fmla="*/ 78630 h 431597"/>
                    <a:gd name="connsiteX2" fmla="*/ 343674 w 447899"/>
                    <a:gd name="connsiteY2" fmla="*/ 110556 h 431597"/>
                    <a:gd name="connsiteX3" fmla="*/ 397949 w 447899"/>
                    <a:gd name="connsiteY3" fmla="*/ 116941 h 431597"/>
                    <a:gd name="connsiteX4" fmla="*/ 429875 w 447899"/>
                    <a:gd name="connsiteY4" fmla="*/ 219106 h 431597"/>
                    <a:gd name="connsiteX5" fmla="*/ 391563 w 447899"/>
                    <a:gd name="connsiteY5" fmla="*/ 257417 h 431597"/>
                    <a:gd name="connsiteX6" fmla="*/ 375600 w 447899"/>
                    <a:gd name="connsiteY6" fmla="*/ 308499 h 431597"/>
                    <a:gd name="connsiteX7" fmla="*/ 385178 w 447899"/>
                    <a:gd name="connsiteY7" fmla="*/ 362774 h 431597"/>
                    <a:gd name="connsiteX8" fmla="*/ 298977 w 447899"/>
                    <a:gd name="connsiteY8" fmla="*/ 423434 h 431597"/>
                    <a:gd name="connsiteX9" fmla="*/ 251087 w 447899"/>
                    <a:gd name="connsiteY9" fmla="*/ 397893 h 431597"/>
                    <a:gd name="connsiteX10" fmla="*/ 196813 w 447899"/>
                    <a:gd name="connsiteY10" fmla="*/ 397893 h 431597"/>
                    <a:gd name="connsiteX11" fmla="*/ 148923 w 447899"/>
                    <a:gd name="connsiteY11" fmla="*/ 423434 h 431597"/>
                    <a:gd name="connsiteX12" fmla="*/ 62722 w 447899"/>
                    <a:gd name="connsiteY12" fmla="*/ 362774 h 431597"/>
                    <a:gd name="connsiteX13" fmla="*/ 72300 w 447899"/>
                    <a:gd name="connsiteY13" fmla="*/ 311692 h 431597"/>
                    <a:gd name="connsiteX14" fmla="*/ 56337 w 447899"/>
                    <a:gd name="connsiteY14" fmla="*/ 260610 h 431597"/>
                    <a:gd name="connsiteX15" fmla="*/ 18025 w 447899"/>
                    <a:gd name="connsiteY15" fmla="*/ 222298 h 431597"/>
                    <a:gd name="connsiteX16" fmla="*/ 49951 w 447899"/>
                    <a:gd name="connsiteY16" fmla="*/ 120134 h 431597"/>
                    <a:gd name="connsiteX17" fmla="*/ 104226 w 447899"/>
                    <a:gd name="connsiteY17" fmla="*/ 113749 h 431597"/>
                    <a:gd name="connsiteX18" fmla="*/ 148923 w 447899"/>
                    <a:gd name="connsiteY18" fmla="*/ 81822 h 431597"/>
                    <a:gd name="connsiteX19" fmla="*/ 171272 w 447899"/>
                    <a:gd name="connsiteY19" fmla="*/ 33933 h 431597"/>
                    <a:gd name="connsiteX20" fmla="*/ 276628 w 447899"/>
                    <a:gd name="connsiteY20" fmla="*/ 30740 h 43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7899" h="431597">
                      <a:moveTo>
                        <a:pt x="276628" y="30740"/>
                      </a:moveTo>
                      <a:lnTo>
                        <a:pt x="298977" y="78630"/>
                      </a:lnTo>
                      <a:cubicBezTo>
                        <a:pt x="308555" y="94593"/>
                        <a:pt x="324518" y="107363"/>
                        <a:pt x="343674" y="110556"/>
                      </a:cubicBezTo>
                      <a:lnTo>
                        <a:pt x="397949" y="116941"/>
                      </a:lnTo>
                      <a:cubicBezTo>
                        <a:pt x="445838" y="123327"/>
                        <a:pt x="464994" y="183987"/>
                        <a:pt x="429875" y="219106"/>
                      </a:cubicBezTo>
                      <a:lnTo>
                        <a:pt x="391563" y="257417"/>
                      </a:lnTo>
                      <a:cubicBezTo>
                        <a:pt x="378793" y="270188"/>
                        <a:pt x="372407" y="289344"/>
                        <a:pt x="375600" y="308499"/>
                      </a:cubicBezTo>
                      <a:lnTo>
                        <a:pt x="385178" y="362774"/>
                      </a:lnTo>
                      <a:cubicBezTo>
                        <a:pt x="394756" y="410664"/>
                        <a:pt x="343674" y="448975"/>
                        <a:pt x="298977" y="423434"/>
                      </a:cubicBezTo>
                      <a:lnTo>
                        <a:pt x="251087" y="397893"/>
                      </a:lnTo>
                      <a:cubicBezTo>
                        <a:pt x="235124" y="388315"/>
                        <a:pt x="212776" y="388315"/>
                        <a:pt x="196813" y="397893"/>
                      </a:cubicBezTo>
                      <a:lnTo>
                        <a:pt x="148923" y="423434"/>
                      </a:lnTo>
                      <a:cubicBezTo>
                        <a:pt x="104226" y="445783"/>
                        <a:pt x="56337" y="410664"/>
                        <a:pt x="62722" y="362774"/>
                      </a:cubicBezTo>
                      <a:lnTo>
                        <a:pt x="72300" y="311692"/>
                      </a:lnTo>
                      <a:cubicBezTo>
                        <a:pt x="75493" y="292536"/>
                        <a:pt x="69107" y="273380"/>
                        <a:pt x="56337" y="260610"/>
                      </a:cubicBezTo>
                      <a:lnTo>
                        <a:pt x="18025" y="222298"/>
                      </a:lnTo>
                      <a:cubicBezTo>
                        <a:pt x="-17094" y="187179"/>
                        <a:pt x="2062" y="129712"/>
                        <a:pt x="49951" y="120134"/>
                      </a:cubicBezTo>
                      <a:lnTo>
                        <a:pt x="104226" y="113749"/>
                      </a:lnTo>
                      <a:cubicBezTo>
                        <a:pt x="123382" y="110556"/>
                        <a:pt x="139345" y="97786"/>
                        <a:pt x="148923" y="81822"/>
                      </a:cubicBezTo>
                      <a:lnTo>
                        <a:pt x="171272" y="33933"/>
                      </a:lnTo>
                      <a:cubicBezTo>
                        <a:pt x="193620" y="-10764"/>
                        <a:pt x="257473" y="-10764"/>
                        <a:pt x="276628" y="30740"/>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5" name="任意多边形: 形状 134">
                  <a:extLst>
                    <a:ext uri="{FF2B5EF4-FFF2-40B4-BE49-F238E27FC236}">
                      <a16:creationId xmlns:a16="http://schemas.microsoft.com/office/drawing/2014/main" id="{4DFE3ADA-ADEF-4C59-8CE9-BADCD9FB4D91}"/>
                    </a:ext>
                  </a:extLst>
                </p:cNvPr>
                <p:cNvSpPr/>
                <p:nvPr/>
              </p:nvSpPr>
              <p:spPr>
                <a:xfrm>
                  <a:off x="4935676" y="4029215"/>
                  <a:ext cx="487425" cy="407640"/>
                </a:xfrm>
                <a:custGeom>
                  <a:avLst/>
                  <a:gdLst>
                    <a:gd name="connsiteX0" fmla="*/ 422389 w 487425"/>
                    <a:gd name="connsiteY0" fmla="*/ 6385 h 407640"/>
                    <a:gd name="connsiteX1" fmla="*/ 387270 w 487425"/>
                    <a:gd name="connsiteY1" fmla="*/ 0 h 407640"/>
                    <a:gd name="connsiteX2" fmla="*/ 384077 w 487425"/>
                    <a:gd name="connsiteY2" fmla="*/ 60660 h 407640"/>
                    <a:gd name="connsiteX3" fmla="*/ 329803 w 487425"/>
                    <a:gd name="connsiteY3" fmla="*/ 169210 h 407640"/>
                    <a:gd name="connsiteX4" fmla="*/ 281913 w 487425"/>
                    <a:gd name="connsiteY4" fmla="*/ 210714 h 407640"/>
                    <a:gd name="connsiteX5" fmla="*/ 224446 w 487425"/>
                    <a:gd name="connsiteY5" fmla="*/ 236255 h 407640"/>
                    <a:gd name="connsiteX6" fmla="*/ 93548 w 487425"/>
                    <a:gd name="connsiteY6" fmla="*/ 255411 h 407640"/>
                    <a:gd name="connsiteX7" fmla="*/ 23310 w 487425"/>
                    <a:gd name="connsiteY7" fmla="*/ 252218 h 407640"/>
                    <a:gd name="connsiteX8" fmla="*/ 13732 w 487425"/>
                    <a:gd name="connsiteY8" fmla="*/ 252218 h 407640"/>
                    <a:gd name="connsiteX9" fmla="*/ 961 w 487425"/>
                    <a:gd name="connsiteY9" fmla="*/ 319263 h 407640"/>
                    <a:gd name="connsiteX10" fmla="*/ 109511 w 487425"/>
                    <a:gd name="connsiteY10" fmla="*/ 399079 h 407640"/>
                    <a:gd name="connsiteX11" fmla="*/ 170171 w 487425"/>
                    <a:gd name="connsiteY11" fmla="*/ 367153 h 407640"/>
                    <a:gd name="connsiteX12" fmla="*/ 240409 w 487425"/>
                    <a:gd name="connsiteY12" fmla="*/ 367153 h 407640"/>
                    <a:gd name="connsiteX13" fmla="*/ 301069 w 487425"/>
                    <a:gd name="connsiteY13" fmla="*/ 399079 h 407640"/>
                    <a:gd name="connsiteX14" fmla="*/ 409619 w 487425"/>
                    <a:gd name="connsiteY14" fmla="*/ 319263 h 407640"/>
                    <a:gd name="connsiteX15" fmla="*/ 396848 w 487425"/>
                    <a:gd name="connsiteY15" fmla="*/ 252218 h 407640"/>
                    <a:gd name="connsiteX16" fmla="*/ 419196 w 487425"/>
                    <a:gd name="connsiteY16" fmla="*/ 185173 h 407640"/>
                    <a:gd name="connsiteX17" fmla="*/ 467086 w 487425"/>
                    <a:gd name="connsiteY17" fmla="*/ 137283 h 407640"/>
                    <a:gd name="connsiteX18" fmla="*/ 422389 w 487425"/>
                    <a:gd name="connsiteY18" fmla="*/ 6385 h 40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7425" h="407640">
                      <a:moveTo>
                        <a:pt x="422389" y="6385"/>
                      </a:moveTo>
                      <a:lnTo>
                        <a:pt x="387270" y="0"/>
                      </a:lnTo>
                      <a:cubicBezTo>
                        <a:pt x="387270" y="19156"/>
                        <a:pt x="387270" y="41504"/>
                        <a:pt x="384077" y="60660"/>
                      </a:cubicBezTo>
                      <a:cubicBezTo>
                        <a:pt x="377692" y="102164"/>
                        <a:pt x="355344" y="137283"/>
                        <a:pt x="329803" y="169210"/>
                      </a:cubicBezTo>
                      <a:cubicBezTo>
                        <a:pt x="313840" y="185173"/>
                        <a:pt x="297876" y="197943"/>
                        <a:pt x="281913" y="210714"/>
                      </a:cubicBezTo>
                      <a:cubicBezTo>
                        <a:pt x="262757" y="220292"/>
                        <a:pt x="243602" y="229870"/>
                        <a:pt x="224446" y="236255"/>
                      </a:cubicBezTo>
                      <a:cubicBezTo>
                        <a:pt x="182942" y="249025"/>
                        <a:pt x="138245" y="255411"/>
                        <a:pt x="93548" y="255411"/>
                      </a:cubicBezTo>
                      <a:cubicBezTo>
                        <a:pt x="71199" y="255411"/>
                        <a:pt x="45658" y="255411"/>
                        <a:pt x="23310" y="252218"/>
                      </a:cubicBezTo>
                      <a:cubicBezTo>
                        <a:pt x="20117" y="252218"/>
                        <a:pt x="16925" y="252218"/>
                        <a:pt x="13732" y="252218"/>
                      </a:cubicBezTo>
                      <a:lnTo>
                        <a:pt x="961" y="319263"/>
                      </a:lnTo>
                      <a:cubicBezTo>
                        <a:pt x="-8617" y="379924"/>
                        <a:pt x="55236" y="427813"/>
                        <a:pt x="109511" y="399079"/>
                      </a:cubicBezTo>
                      <a:lnTo>
                        <a:pt x="170171" y="367153"/>
                      </a:lnTo>
                      <a:cubicBezTo>
                        <a:pt x="192519" y="354383"/>
                        <a:pt x="218060" y="354383"/>
                        <a:pt x="240409" y="367153"/>
                      </a:cubicBezTo>
                      <a:lnTo>
                        <a:pt x="301069" y="399079"/>
                      </a:lnTo>
                      <a:cubicBezTo>
                        <a:pt x="355344" y="427813"/>
                        <a:pt x="419196" y="379924"/>
                        <a:pt x="409619" y="319263"/>
                      </a:cubicBezTo>
                      <a:lnTo>
                        <a:pt x="396848" y="252218"/>
                      </a:lnTo>
                      <a:cubicBezTo>
                        <a:pt x="393655" y="226677"/>
                        <a:pt x="400041" y="204329"/>
                        <a:pt x="419196" y="185173"/>
                      </a:cubicBezTo>
                      <a:lnTo>
                        <a:pt x="467086" y="137283"/>
                      </a:lnTo>
                      <a:cubicBezTo>
                        <a:pt x="508590" y="92586"/>
                        <a:pt x="483049" y="15963"/>
                        <a:pt x="422389" y="6385"/>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36" name="图形 1">
                  <a:extLst>
                    <a:ext uri="{FF2B5EF4-FFF2-40B4-BE49-F238E27FC236}">
                      <a16:creationId xmlns:a16="http://schemas.microsoft.com/office/drawing/2014/main" id="{244D1D06-8DC1-4FD9-86BC-9B0EE86CD56F}"/>
                    </a:ext>
                  </a:extLst>
                </p:cNvPr>
                <p:cNvGrpSpPr/>
                <p:nvPr/>
              </p:nvGrpSpPr>
              <p:grpSpPr>
                <a:xfrm>
                  <a:off x="4872785" y="3891931"/>
                  <a:ext cx="264988" cy="205330"/>
                  <a:chOff x="4872785" y="3891931"/>
                  <a:chExt cx="264988" cy="205330"/>
                </a:xfrm>
                <a:grpFill/>
              </p:grpSpPr>
              <p:sp>
                <p:nvSpPr>
                  <p:cNvPr id="137" name="任意多边形: 形状 136">
                    <a:extLst>
                      <a:ext uri="{FF2B5EF4-FFF2-40B4-BE49-F238E27FC236}">
                        <a16:creationId xmlns:a16="http://schemas.microsoft.com/office/drawing/2014/main" id="{1EFDC89A-C223-4007-9A30-1442D5DF0100}"/>
                      </a:ext>
                    </a:extLst>
                  </p:cNvPr>
                  <p:cNvSpPr/>
                  <p:nvPr/>
                </p:nvSpPr>
                <p:spPr>
                  <a:xfrm>
                    <a:off x="5041995" y="3891931"/>
                    <a:ext cx="95779" cy="141346"/>
                  </a:xfrm>
                  <a:custGeom>
                    <a:avLst/>
                    <a:gdLst>
                      <a:gd name="connsiteX0" fmla="*/ 83009 w 95779"/>
                      <a:gd name="connsiteY0" fmla="*/ 3193 h 141346"/>
                      <a:gd name="connsiteX1" fmla="*/ 60660 w 95779"/>
                      <a:gd name="connsiteY1" fmla="*/ 0 h 141346"/>
                      <a:gd name="connsiteX2" fmla="*/ 35119 w 95779"/>
                      <a:gd name="connsiteY2" fmla="*/ 22348 h 141346"/>
                      <a:gd name="connsiteX3" fmla="*/ 19156 w 95779"/>
                      <a:gd name="connsiteY3" fmla="*/ 67045 h 141346"/>
                      <a:gd name="connsiteX4" fmla="*/ 3193 w 95779"/>
                      <a:gd name="connsiteY4" fmla="*/ 114935 h 141346"/>
                      <a:gd name="connsiteX5" fmla="*/ 6385 w 95779"/>
                      <a:gd name="connsiteY5" fmla="*/ 140476 h 141346"/>
                      <a:gd name="connsiteX6" fmla="*/ 35119 w 95779"/>
                      <a:gd name="connsiteY6" fmla="*/ 134091 h 141346"/>
                      <a:gd name="connsiteX7" fmla="*/ 95779 w 95779"/>
                      <a:gd name="connsiteY7" fmla="*/ 31926 h 141346"/>
                      <a:gd name="connsiteX8" fmla="*/ 92586 w 95779"/>
                      <a:gd name="connsiteY8" fmla="*/ 9578 h 141346"/>
                      <a:gd name="connsiteX9" fmla="*/ 83009 w 95779"/>
                      <a:gd name="connsiteY9" fmla="*/ 3193 h 14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779" h="141346">
                        <a:moveTo>
                          <a:pt x="83009" y="3193"/>
                        </a:moveTo>
                        <a:cubicBezTo>
                          <a:pt x="76623" y="0"/>
                          <a:pt x="67045" y="0"/>
                          <a:pt x="60660" y="0"/>
                        </a:cubicBezTo>
                        <a:cubicBezTo>
                          <a:pt x="51082" y="3193"/>
                          <a:pt x="41504" y="12771"/>
                          <a:pt x="35119" y="22348"/>
                        </a:cubicBezTo>
                        <a:cubicBezTo>
                          <a:pt x="28734" y="35119"/>
                          <a:pt x="25541" y="51082"/>
                          <a:pt x="19156" y="67045"/>
                        </a:cubicBezTo>
                        <a:cubicBezTo>
                          <a:pt x="12771" y="83008"/>
                          <a:pt x="6385" y="98972"/>
                          <a:pt x="3193" y="114935"/>
                        </a:cubicBezTo>
                        <a:cubicBezTo>
                          <a:pt x="0" y="124513"/>
                          <a:pt x="-3193" y="134091"/>
                          <a:pt x="6385" y="140476"/>
                        </a:cubicBezTo>
                        <a:cubicBezTo>
                          <a:pt x="15963" y="143669"/>
                          <a:pt x="25541" y="137283"/>
                          <a:pt x="35119" y="134091"/>
                        </a:cubicBezTo>
                        <a:cubicBezTo>
                          <a:pt x="67045" y="111742"/>
                          <a:pt x="89394" y="73431"/>
                          <a:pt x="95779" y="31926"/>
                        </a:cubicBezTo>
                        <a:cubicBezTo>
                          <a:pt x="95779" y="22348"/>
                          <a:pt x="95779" y="15963"/>
                          <a:pt x="92586" y="9578"/>
                        </a:cubicBezTo>
                        <a:cubicBezTo>
                          <a:pt x="89394" y="6385"/>
                          <a:pt x="86201" y="3193"/>
                          <a:pt x="83009" y="3193"/>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8" name="任意多边形: 形状 137">
                    <a:extLst>
                      <a:ext uri="{FF2B5EF4-FFF2-40B4-BE49-F238E27FC236}">
                        <a16:creationId xmlns:a16="http://schemas.microsoft.com/office/drawing/2014/main" id="{C83038F7-7845-472D-8747-9686A2F9D282}"/>
                      </a:ext>
                    </a:extLst>
                  </p:cNvPr>
                  <p:cNvSpPr/>
                  <p:nvPr/>
                </p:nvSpPr>
                <p:spPr>
                  <a:xfrm>
                    <a:off x="4872785" y="4041141"/>
                    <a:ext cx="153865" cy="56120"/>
                  </a:xfrm>
                  <a:custGeom>
                    <a:avLst/>
                    <a:gdLst>
                      <a:gd name="connsiteX0" fmla="*/ 153246 w 153865"/>
                      <a:gd name="connsiteY0" fmla="*/ 23193 h 56120"/>
                      <a:gd name="connsiteX1" fmla="*/ 134091 w 153865"/>
                      <a:gd name="connsiteY1" fmla="*/ 844 h 56120"/>
                      <a:gd name="connsiteX2" fmla="*/ 12771 w 153865"/>
                      <a:gd name="connsiteY2" fmla="*/ 16808 h 56120"/>
                      <a:gd name="connsiteX3" fmla="*/ 0 w 153865"/>
                      <a:gd name="connsiteY3" fmla="*/ 35963 h 56120"/>
                      <a:gd name="connsiteX4" fmla="*/ 19156 w 153865"/>
                      <a:gd name="connsiteY4" fmla="*/ 51926 h 56120"/>
                      <a:gd name="connsiteX5" fmla="*/ 124513 w 153865"/>
                      <a:gd name="connsiteY5" fmla="*/ 45541 h 56120"/>
                      <a:gd name="connsiteX6" fmla="*/ 153246 w 153865"/>
                      <a:gd name="connsiteY6" fmla="*/ 23193 h 56120"/>
                      <a:gd name="connsiteX7" fmla="*/ 153246 w 153865"/>
                      <a:gd name="connsiteY7" fmla="*/ 23193 h 5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865" h="56120">
                        <a:moveTo>
                          <a:pt x="153246" y="23193"/>
                        </a:moveTo>
                        <a:cubicBezTo>
                          <a:pt x="156439" y="10422"/>
                          <a:pt x="146861" y="844"/>
                          <a:pt x="134091" y="844"/>
                        </a:cubicBezTo>
                        <a:cubicBezTo>
                          <a:pt x="105357" y="844"/>
                          <a:pt x="44697" y="-5541"/>
                          <a:pt x="12771" y="16808"/>
                        </a:cubicBezTo>
                        <a:cubicBezTo>
                          <a:pt x="6385" y="20000"/>
                          <a:pt x="0" y="29578"/>
                          <a:pt x="0" y="35963"/>
                        </a:cubicBezTo>
                        <a:cubicBezTo>
                          <a:pt x="0" y="45541"/>
                          <a:pt x="12771" y="48734"/>
                          <a:pt x="19156" y="51926"/>
                        </a:cubicBezTo>
                        <a:cubicBezTo>
                          <a:pt x="54275" y="58312"/>
                          <a:pt x="92586" y="58312"/>
                          <a:pt x="124513" y="45541"/>
                        </a:cubicBezTo>
                        <a:cubicBezTo>
                          <a:pt x="137283" y="42349"/>
                          <a:pt x="150054" y="39156"/>
                          <a:pt x="153246" y="23193"/>
                        </a:cubicBezTo>
                        <a:cubicBezTo>
                          <a:pt x="153246" y="26385"/>
                          <a:pt x="153246" y="26385"/>
                          <a:pt x="153246" y="23193"/>
                        </a:cubicBezTo>
                        <a:close/>
                      </a:path>
                    </a:pathLst>
                  </a:custGeom>
                  <a:grp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122" name="图形 1">
              <a:extLst>
                <a:ext uri="{FF2B5EF4-FFF2-40B4-BE49-F238E27FC236}">
                  <a16:creationId xmlns:a16="http://schemas.microsoft.com/office/drawing/2014/main" id="{C03D1D10-140D-4F6A-B3BA-B30D3D7B71E1}"/>
                </a:ext>
              </a:extLst>
            </p:cNvPr>
            <p:cNvGrpSpPr/>
            <p:nvPr/>
          </p:nvGrpSpPr>
          <p:grpSpPr>
            <a:xfrm>
              <a:off x="11605785" y="-233783"/>
              <a:ext cx="332017" cy="1124002"/>
              <a:chOff x="4835346" y="2407357"/>
              <a:chExt cx="602679" cy="2040297"/>
            </a:xfrm>
          </p:grpSpPr>
          <p:sp>
            <p:nvSpPr>
              <p:cNvPr id="123" name="任意多边形: 形状 122">
                <a:extLst>
                  <a:ext uri="{FF2B5EF4-FFF2-40B4-BE49-F238E27FC236}">
                    <a16:creationId xmlns:a16="http://schemas.microsoft.com/office/drawing/2014/main" id="{F3950491-7141-496C-B0EA-E8EE6E87ED4B}"/>
                  </a:ext>
                </a:extLst>
              </p:cNvPr>
              <p:cNvSpPr/>
              <p:nvPr/>
            </p:nvSpPr>
            <p:spPr>
              <a:xfrm>
                <a:off x="5128196" y="2407357"/>
                <a:ext cx="19155" cy="1720829"/>
              </a:xfrm>
              <a:custGeom>
                <a:avLst/>
                <a:gdLst>
                  <a:gd name="connsiteX0" fmla="*/ 0 w 19155"/>
                  <a:gd name="connsiteY0" fmla="*/ 0 h 1720829"/>
                  <a:gd name="connsiteX1" fmla="*/ 19156 w 19155"/>
                  <a:gd name="connsiteY1" fmla="*/ 0 h 1720829"/>
                  <a:gd name="connsiteX2" fmla="*/ 19156 w 19155"/>
                  <a:gd name="connsiteY2" fmla="*/ 1720830 h 1720829"/>
                  <a:gd name="connsiteX3" fmla="*/ 0 w 19155"/>
                  <a:gd name="connsiteY3" fmla="*/ 1720830 h 1720829"/>
                </a:gdLst>
                <a:ahLst/>
                <a:cxnLst>
                  <a:cxn ang="0">
                    <a:pos x="connsiteX0" y="connsiteY0"/>
                  </a:cxn>
                  <a:cxn ang="0">
                    <a:pos x="connsiteX1" y="connsiteY1"/>
                  </a:cxn>
                  <a:cxn ang="0">
                    <a:pos x="connsiteX2" y="connsiteY2"/>
                  </a:cxn>
                  <a:cxn ang="0">
                    <a:pos x="connsiteX3" y="connsiteY3"/>
                  </a:cxn>
                </a:cxnLst>
                <a:rect l="l" t="t" r="r" b="b"/>
                <a:pathLst>
                  <a:path w="19155" h="1720829">
                    <a:moveTo>
                      <a:pt x="0" y="0"/>
                    </a:moveTo>
                    <a:lnTo>
                      <a:pt x="19156" y="0"/>
                    </a:lnTo>
                    <a:lnTo>
                      <a:pt x="19156" y="1720830"/>
                    </a:lnTo>
                    <a:lnTo>
                      <a:pt x="0" y="1720830"/>
                    </a:lnTo>
                    <a:close/>
                  </a:path>
                </a:pathLst>
              </a:custGeom>
              <a:solidFill>
                <a:srgbClr val="FFBB00"/>
              </a:solid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24" name="图形 1">
                <a:extLst>
                  <a:ext uri="{FF2B5EF4-FFF2-40B4-BE49-F238E27FC236}">
                    <a16:creationId xmlns:a16="http://schemas.microsoft.com/office/drawing/2014/main" id="{BD256E2B-601B-4EF0-9109-BCD1FD26FCCF}"/>
                  </a:ext>
                </a:extLst>
              </p:cNvPr>
              <p:cNvGrpSpPr/>
              <p:nvPr/>
            </p:nvGrpSpPr>
            <p:grpSpPr>
              <a:xfrm>
                <a:off x="4835346" y="3865592"/>
                <a:ext cx="602679" cy="582061"/>
                <a:chOff x="4835346" y="3865592"/>
                <a:chExt cx="602679" cy="582061"/>
              </a:xfrm>
            </p:grpSpPr>
            <p:sp>
              <p:nvSpPr>
                <p:cNvPr id="125" name="任意多边形: 形状 124">
                  <a:extLst>
                    <a:ext uri="{FF2B5EF4-FFF2-40B4-BE49-F238E27FC236}">
                      <a16:creationId xmlns:a16="http://schemas.microsoft.com/office/drawing/2014/main" id="{959A32B6-2D77-4B2F-BC61-35950AF332BE}"/>
                    </a:ext>
                  </a:extLst>
                </p:cNvPr>
                <p:cNvSpPr/>
                <p:nvPr/>
              </p:nvSpPr>
              <p:spPr>
                <a:xfrm>
                  <a:off x="4835346" y="3865592"/>
                  <a:ext cx="602679" cy="582061"/>
                </a:xfrm>
                <a:custGeom>
                  <a:avLst/>
                  <a:gdLst>
                    <a:gd name="connsiteX0" fmla="*/ 372666 w 602679"/>
                    <a:gd name="connsiteY0" fmla="*/ 45495 h 582061"/>
                    <a:gd name="connsiteX1" fmla="*/ 404592 w 602679"/>
                    <a:gd name="connsiteY1" fmla="*/ 109348 h 582061"/>
                    <a:gd name="connsiteX2" fmla="*/ 465253 w 602679"/>
                    <a:gd name="connsiteY2" fmla="*/ 154045 h 582061"/>
                    <a:gd name="connsiteX3" fmla="*/ 535490 w 602679"/>
                    <a:gd name="connsiteY3" fmla="*/ 163622 h 582061"/>
                    <a:gd name="connsiteX4" fmla="*/ 580187 w 602679"/>
                    <a:gd name="connsiteY4" fmla="*/ 297713 h 582061"/>
                    <a:gd name="connsiteX5" fmla="*/ 529105 w 602679"/>
                    <a:gd name="connsiteY5" fmla="*/ 348795 h 582061"/>
                    <a:gd name="connsiteX6" fmla="*/ 506757 w 602679"/>
                    <a:gd name="connsiteY6" fmla="*/ 419033 h 582061"/>
                    <a:gd name="connsiteX7" fmla="*/ 519527 w 602679"/>
                    <a:gd name="connsiteY7" fmla="*/ 489271 h 582061"/>
                    <a:gd name="connsiteX8" fmla="*/ 404592 w 602679"/>
                    <a:gd name="connsiteY8" fmla="*/ 572280 h 582061"/>
                    <a:gd name="connsiteX9" fmla="*/ 340740 w 602679"/>
                    <a:gd name="connsiteY9" fmla="*/ 537161 h 582061"/>
                    <a:gd name="connsiteX10" fmla="*/ 267309 w 602679"/>
                    <a:gd name="connsiteY10" fmla="*/ 537161 h 582061"/>
                    <a:gd name="connsiteX11" fmla="*/ 203457 w 602679"/>
                    <a:gd name="connsiteY11" fmla="*/ 572280 h 582061"/>
                    <a:gd name="connsiteX12" fmla="*/ 88522 w 602679"/>
                    <a:gd name="connsiteY12" fmla="*/ 489271 h 582061"/>
                    <a:gd name="connsiteX13" fmla="*/ 101292 w 602679"/>
                    <a:gd name="connsiteY13" fmla="*/ 419033 h 582061"/>
                    <a:gd name="connsiteX14" fmla="*/ 75751 w 602679"/>
                    <a:gd name="connsiteY14" fmla="*/ 348795 h 582061"/>
                    <a:gd name="connsiteX15" fmla="*/ 24669 w 602679"/>
                    <a:gd name="connsiteY15" fmla="*/ 297713 h 582061"/>
                    <a:gd name="connsiteX16" fmla="*/ 69366 w 602679"/>
                    <a:gd name="connsiteY16" fmla="*/ 163622 h 582061"/>
                    <a:gd name="connsiteX17" fmla="*/ 139604 w 602679"/>
                    <a:gd name="connsiteY17" fmla="*/ 154045 h 582061"/>
                    <a:gd name="connsiteX18" fmla="*/ 200264 w 602679"/>
                    <a:gd name="connsiteY18" fmla="*/ 109348 h 582061"/>
                    <a:gd name="connsiteX19" fmla="*/ 232190 w 602679"/>
                    <a:gd name="connsiteY19" fmla="*/ 45495 h 582061"/>
                    <a:gd name="connsiteX20" fmla="*/ 372666 w 602679"/>
                    <a:gd name="connsiteY20" fmla="*/ 45495 h 58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679" h="582061">
                      <a:moveTo>
                        <a:pt x="372666" y="45495"/>
                      </a:moveTo>
                      <a:lnTo>
                        <a:pt x="404592" y="109348"/>
                      </a:lnTo>
                      <a:cubicBezTo>
                        <a:pt x="417363" y="131696"/>
                        <a:pt x="439711" y="147659"/>
                        <a:pt x="465253" y="154045"/>
                      </a:cubicBezTo>
                      <a:lnTo>
                        <a:pt x="535490" y="163622"/>
                      </a:lnTo>
                      <a:cubicBezTo>
                        <a:pt x="599343" y="173200"/>
                        <a:pt x="624884" y="253016"/>
                        <a:pt x="580187" y="297713"/>
                      </a:cubicBezTo>
                      <a:lnTo>
                        <a:pt x="529105" y="348795"/>
                      </a:lnTo>
                      <a:cubicBezTo>
                        <a:pt x="509949" y="367951"/>
                        <a:pt x="500371" y="393492"/>
                        <a:pt x="506757" y="419033"/>
                      </a:cubicBezTo>
                      <a:lnTo>
                        <a:pt x="519527" y="489271"/>
                      </a:lnTo>
                      <a:cubicBezTo>
                        <a:pt x="529105" y="553124"/>
                        <a:pt x="462060" y="604206"/>
                        <a:pt x="404592" y="572280"/>
                      </a:cubicBezTo>
                      <a:lnTo>
                        <a:pt x="340740" y="537161"/>
                      </a:lnTo>
                      <a:cubicBezTo>
                        <a:pt x="318391" y="524390"/>
                        <a:pt x="289658" y="524390"/>
                        <a:pt x="267309" y="537161"/>
                      </a:cubicBezTo>
                      <a:lnTo>
                        <a:pt x="203457" y="572280"/>
                      </a:lnTo>
                      <a:cubicBezTo>
                        <a:pt x="145989" y="604206"/>
                        <a:pt x="78944" y="553124"/>
                        <a:pt x="88522" y="489271"/>
                      </a:cubicBezTo>
                      <a:lnTo>
                        <a:pt x="101292" y="419033"/>
                      </a:lnTo>
                      <a:cubicBezTo>
                        <a:pt x="101292" y="393492"/>
                        <a:pt x="94907" y="367951"/>
                        <a:pt x="75751" y="348795"/>
                      </a:cubicBezTo>
                      <a:lnTo>
                        <a:pt x="24669" y="297713"/>
                      </a:lnTo>
                      <a:cubicBezTo>
                        <a:pt x="-23221" y="253016"/>
                        <a:pt x="2321" y="173200"/>
                        <a:pt x="69366" y="163622"/>
                      </a:cubicBezTo>
                      <a:lnTo>
                        <a:pt x="139604" y="154045"/>
                      </a:lnTo>
                      <a:cubicBezTo>
                        <a:pt x="165145" y="150852"/>
                        <a:pt x="187493" y="134889"/>
                        <a:pt x="200264" y="109348"/>
                      </a:cubicBezTo>
                      <a:lnTo>
                        <a:pt x="232190" y="45495"/>
                      </a:lnTo>
                      <a:cubicBezTo>
                        <a:pt x="260924" y="-15165"/>
                        <a:pt x="343932" y="-15165"/>
                        <a:pt x="372666" y="45495"/>
                      </a:cubicBezTo>
                      <a:close/>
                    </a:path>
                  </a:pathLst>
                </a:custGeom>
                <a:solidFill>
                  <a:srgbClr val="FFBB00"/>
                </a:solid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6" name="任意多边形: 形状 125">
                  <a:extLst>
                    <a:ext uri="{FF2B5EF4-FFF2-40B4-BE49-F238E27FC236}">
                      <a16:creationId xmlns:a16="http://schemas.microsoft.com/office/drawing/2014/main" id="{42EBB18D-714B-46EA-8195-70B8A4983E07}"/>
                    </a:ext>
                  </a:extLst>
                </p:cNvPr>
                <p:cNvSpPr/>
                <p:nvPr/>
              </p:nvSpPr>
              <p:spPr>
                <a:xfrm>
                  <a:off x="4889879" y="3912273"/>
                  <a:ext cx="447899" cy="431597"/>
                </a:xfrm>
                <a:custGeom>
                  <a:avLst/>
                  <a:gdLst>
                    <a:gd name="connsiteX0" fmla="*/ 276628 w 447899"/>
                    <a:gd name="connsiteY0" fmla="*/ 30740 h 431597"/>
                    <a:gd name="connsiteX1" fmla="*/ 298977 w 447899"/>
                    <a:gd name="connsiteY1" fmla="*/ 78630 h 431597"/>
                    <a:gd name="connsiteX2" fmla="*/ 343674 w 447899"/>
                    <a:gd name="connsiteY2" fmla="*/ 110556 h 431597"/>
                    <a:gd name="connsiteX3" fmla="*/ 397949 w 447899"/>
                    <a:gd name="connsiteY3" fmla="*/ 116941 h 431597"/>
                    <a:gd name="connsiteX4" fmla="*/ 429875 w 447899"/>
                    <a:gd name="connsiteY4" fmla="*/ 219106 h 431597"/>
                    <a:gd name="connsiteX5" fmla="*/ 391563 w 447899"/>
                    <a:gd name="connsiteY5" fmla="*/ 257417 h 431597"/>
                    <a:gd name="connsiteX6" fmla="*/ 375600 w 447899"/>
                    <a:gd name="connsiteY6" fmla="*/ 308499 h 431597"/>
                    <a:gd name="connsiteX7" fmla="*/ 385178 w 447899"/>
                    <a:gd name="connsiteY7" fmla="*/ 362774 h 431597"/>
                    <a:gd name="connsiteX8" fmla="*/ 298977 w 447899"/>
                    <a:gd name="connsiteY8" fmla="*/ 423434 h 431597"/>
                    <a:gd name="connsiteX9" fmla="*/ 251087 w 447899"/>
                    <a:gd name="connsiteY9" fmla="*/ 397893 h 431597"/>
                    <a:gd name="connsiteX10" fmla="*/ 196813 w 447899"/>
                    <a:gd name="connsiteY10" fmla="*/ 397893 h 431597"/>
                    <a:gd name="connsiteX11" fmla="*/ 148923 w 447899"/>
                    <a:gd name="connsiteY11" fmla="*/ 423434 h 431597"/>
                    <a:gd name="connsiteX12" fmla="*/ 62722 w 447899"/>
                    <a:gd name="connsiteY12" fmla="*/ 362774 h 431597"/>
                    <a:gd name="connsiteX13" fmla="*/ 72300 w 447899"/>
                    <a:gd name="connsiteY13" fmla="*/ 311692 h 431597"/>
                    <a:gd name="connsiteX14" fmla="*/ 56337 w 447899"/>
                    <a:gd name="connsiteY14" fmla="*/ 260610 h 431597"/>
                    <a:gd name="connsiteX15" fmla="*/ 18025 w 447899"/>
                    <a:gd name="connsiteY15" fmla="*/ 222298 h 431597"/>
                    <a:gd name="connsiteX16" fmla="*/ 49951 w 447899"/>
                    <a:gd name="connsiteY16" fmla="*/ 120134 h 431597"/>
                    <a:gd name="connsiteX17" fmla="*/ 104226 w 447899"/>
                    <a:gd name="connsiteY17" fmla="*/ 113749 h 431597"/>
                    <a:gd name="connsiteX18" fmla="*/ 148923 w 447899"/>
                    <a:gd name="connsiteY18" fmla="*/ 81822 h 431597"/>
                    <a:gd name="connsiteX19" fmla="*/ 171272 w 447899"/>
                    <a:gd name="connsiteY19" fmla="*/ 33933 h 431597"/>
                    <a:gd name="connsiteX20" fmla="*/ 276628 w 447899"/>
                    <a:gd name="connsiteY20" fmla="*/ 30740 h 43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7899" h="431597">
                      <a:moveTo>
                        <a:pt x="276628" y="30740"/>
                      </a:moveTo>
                      <a:lnTo>
                        <a:pt x="298977" y="78630"/>
                      </a:lnTo>
                      <a:cubicBezTo>
                        <a:pt x="308555" y="94593"/>
                        <a:pt x="324518" y="107363"/>
                        <a:pt x="343674" y="110556"/>
                      </a:cubicBezTo>
                      <a:lnTo>
                        <a:pt x="397949" y="116941"/>
                      </a:lnTo>
                      <a:cubicBezTo>
                        <a:pt x="445838" y="123327"/>
                        <a:pt x="464994" y="183987"/>
                        <a:pt x="429875" y="219106"/>
                      </a:cubicBezTo>
                      <a:lnTo>
                        <a:pt x="391563" y="257417"/>
                      </a:lnTo>
                      <a:cubicBezTo>
                        <a:pt x="378793" y="270188"/>
                        <a:pt x="372407" y="289344"/>
                        <a:pt x="375600" y="308499"/>
                      </a:cubicBezTo>
                      <a:lnTo>
                        <a:pt x="385178" y="362774"/>
                      </a:lnTo>
                      <a:cubicBezTo>
                        <a:pt x="394756" y="410664"/>
                        <a:pt x="343674" y="448975"/>
                        <a:pt x="298977" y="423434"/>
                      </a:cubicBezTo>
                      <a:lnTo>
                        <a:pt x="251087" y="397893"/>
                      </a:lnTo>
                      <a:cubicBezTo>
                        <a:pt x="235124" y="388315"/>
                        <a:pt x="212776" y="388315"/>
                        <a:pt x="196813" y="397893"/>
                      </a:cubicBezTo>
                      <a:lnTo>
                        <a:pt x="148923" y="423434"/>
                      </a:lnTo>
                      <a:cubicBezTo>
                        <a:pt x="104226" y="445783"/>
                        <a:pt x="56337" y="410664"/>
                        <a:pt x="62722" y="362774"/>
                      </a:cubicBezTo>
                      <a:lnTo>
                        <a:pt x="72300" y="311692"/>
                      </a:lnTo>
                      <a:cubicBezTo>
                        <a:pt x="75493" y="292536"/>
                        <a:pt x="69107" y="273380"/>
                        <a:pt x="56337" y="260610"/>
                      </a:cubicBezTo>
                      <a:lnTo>
                        <a:pt x="18025" y="222298"/>
                      </a:lnTo>
                      <a:cubicBezTo>
                        <a:pt x="-17094" y="187179"/>
                        <a:pt x="2062" y="129712"/>
                        <a:pt x="49951" y="120134"/>
                      </a:cubicBezTo>
                      <a:lnTo>
                        <a:pt x="104226" y="113749"/>
                      </a:lnTo>
                      <a:cubicBezTo>
                        <a:pt x="123382" y="110556"/>
                        <a:pt x="139345" y="97786"/>
                        <a:pt x="148923" y="81822"/>
                      </a:cubicBezTo>
                      <a:lnTo>
                        <a:pt x="171272" y="33933"/>
                      </a:lnTo>
                      <a:cubicBezTo>
                        <a:pt x="193620" y="-10764"/>
                        <a:pt x="257473" y="-10764"/>
                        <a:pt x="276628" y="30740"/>
                      </a:cubicBezTo>
                      <a:close/>
                    </a:path>
                  </a:pathLst>
                </a:custGeom>
                <a:solidFill>
                  <a:srgbClr val="FFBB00">
                    <a:alpha val="24000"/>
                  </a:srgbClr>
                </a:solid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7" name="任意多边形: 形状 126">
                  <a:extLst>
                    <a:ext uri="{FF2B5EF4-FFF2-40B4-BE49-F238E27FC236}">
                      <a16:creationId xmlns:a16="http://schemas.microsoft.com/office/drawing/2014/main" id="{650DB500-E03C-43F8-9B6B-DABB875C2E06}"/>
                    </a:ext>
                  </a:extLst>
                </p:cNvPr>
                <p:cNvSpPr/>
                <p:nvPr/>
              </p:nvSpPr>
              <p:spPr>
                <a:xfrm>
                  <a:off x="4935676" y="4029215"/>
                  <a:ext cx="487425" cy="407640"/>
                </a:xfrm>
                <a:custGeom>
                  <a:avLst/>
                  <a:gdLst>
                    <a:gd name="connsiteX0" fmla="*/ 422389 w 487425"/>
                    <a:gd name="connsiteY0" fmla="*/ 6385 h 407640"/>
                    <a:gd name="connsiteX1" fmla="*/ 387270 w 487425"/>
                    <a:gd name="connsiteY1" fmla="*/ 0 h 407640"/>
                    <a:gd name="connsiteX2" fmla="*/ 384077 w 487425"/>
                    <a:gd name="connsiteY2" fmla="*/ 60660 h 407640"/>
                    <a:gd name="connsiteX3" fmla="*/ 329803 w 487425"/>
                    <a:gd name="connsiteY3" fmla="*/ 169210 h 407640"/>
                    <a:gd name="connsiteX4" fmla="*/ 281913 w 487425"/>
                    <a:gd name="connsiteY4" fmla="*/ 210714 h 407640"/>
                    <a:gd name="connsiteX5" fmla="*/ 224446 w 487425"/>
                    <a:gd name="connsiteY5" fmla="*/ 236255 h 407640"/>
                    <a:gd name="connsiteX6" fmla="*/ 93548 w 487425"/>
                    <a:gd name="connsiteY6" fmla="*/ 255411 h 407640"/>
                    <a:gd name="connsiteX7" fmla="*/ 23310 w 487425"/>
                    <a:gd name="connsiteY7" fmla="*/ 252218 h 407640"/>
                    <a:gd name="connsiteX8" fmla="*/ 13732 w 487425"/>
                    <a:gd name="connsiteY8" fmla="*/ 252218 h 407640"/>
                    <a:gd name="connsiteX9" fmla="*/ 961 w 487425"/>
                    <a:gd name="connsiteY9" fmla="*/ 319263 h 407640"/>
                    <a:gd name="connsiteX10" fmla="*/ 109511 w 487425"/>
                    <a:gd name="connsiteY10" fmla="*/ 399079 h 407640"/>
                    <a:gd name="connsiteX11" fmla="*/ 170171 w 487425"/>
                    <a:gd name="connsiteY11" fmla="*/ 367153 h 407640"/>
                    <a:gd name="connsiteX12" fmla="*/ 240409 w 487425"/>
                    <a:gd name="connsiteY12" fmla="*/ 367153 h 407640"/>
                    <a:gd name="connsiteX13" fmla="*/ 301069 w 487425"/>
                    <a:gd name="connsiteY13" fmla="*/ 399079 h 407640"/>
                    <a:gd name="connsiteX14" fmla="*/ 409619 w 487425"/>
                    <a:gd name="connsiteY14" fmla="*/ 319263 h 407640"/>
                    <a:gd name="connsiteX15" fmla="*/ 396848 w 487425"/>
                    <a:gd name="connsiteY15" fmla="*/ 252218 h 407640"/>
                    <a:gd name="connsiteX16" fmla="*/ 419196 w 487425"/>
                    <a:gd name="connsiteY16" fmla="*/ 185173 h 407640"/>
                    <a:gd name="connsiteX17" fmla="*/ 467086 w 487425"/>
                    <a:gd name="connsiteY17" fmla="*/ 137283 h 407640"/>
                    <a:gd name="connsiteX18" fmla="*/ 422389 w 487425"/>
                    <a:gd name="connsiteY18" fmla="*/ 6385 h 40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7425" h="407640">
                      <a:moveTo>
                        <a:pt x="422389" y="6385"/>
                      </a:moveTo>
                      <a:lnTo>
                        <a:pt x="387270" y="0"/>
                      </a:lnTo>
                      <a:cubicBezTo>
                        <a:pt x="387270" y="19156"/>
                        <a:pt x="387270" y="41504"/>
                        <a:pt x="384077" y="60660"/>
                      </a:cubicBezTo>
                      <a:cubicBezTo>
                        <a:pt x="377692" y="102164"/>
                        <a:pt x="355344" y="137283"/>
                        <a:pt x="329803" y="169210"/>
                      </a:cubicBezTo>
                      <a:cubicBezTo>
                        <a:pt x="313840" y="185173"/>
                        <a:pt x="297876" y="197943"/>
                        <a:pt x="281913" y="210714"/>
                      </a:cubicBezTo>
                      <a:cubicBezTo>
                        <a:pt x="262757" y="220292"/>
                        <a:pt x="243602" y="229870"/>
                        <a:pt x="224446" y="236255"/>
                      </a:cubicBezTo>
                      <a:cubicBezTo>
                        <a:pt x="182942" y="249025"/>
                        <a:pt x="138245" y="255411"/>
                        <a:pt x="93548" y="255411"/>
                      </a:cubicBezTo>
                      <a:cubicBezTo>
                        <a:pt x="71199" y="255411"/>
                        <a:pt x="45658" y="255411"/>
                        <a:pt x="23310" y="252218"/>
                      </a:cubicBezTo>
                      <a:cubicBezTo>
                        <a:pt x="20117" y="252218"/>
                        <a:pt x="16925" y="252218"/>
                        <a:pt x="13732" y="252218"/>
                      </a:cubicBezTo>
                      <a:lnTo>
                        <a:pt x="961" y="319263"/>
                      </a:lnTo>
                      <a:cubicBezTo>
                        <a:pt x="-8617" y="379924"/>
                        <a:pt x="55236" y="427813"/>
                        <a:pt x="109511" y="399079"/>
                      </a:cubicBezTo>
                      <a:lnTo>
                        <a:pt x="170171" y="367153"/>
                      </a:lnTo>
                      <a:cubicBezTo>
                        <a:pt x="192519" y="354383"/>
                        <a:pt x="218060" y="354383"/>
                        <a:pt x="240409" y="367153"/>
                      </a:cubicBezTo>
                      <a:lnTo>
                        <a:pt x="301069" y="399079"/>
                      </a:lnTo>
                      <a:cubicBezTo>
                        <a:pt x="355344" y="427813"/>
                        <a:pt x="419196" y="379924"/>
                        <a:pt x="409619" y="319263"/>
                      </a:cubicBezTo>
                      <a:lnTo>
                        <a:pt x="396848" y="252218"/>
                      </a:lnTo>
                      <a:cubicBezTo>
                        <a:pt x="393655" y="226677"/>
                        <a:pt x="400041" y="204329"/>
                        <a:pt x="419196" y="185173"/>
                      </a:cubicBezTo>
                      <a:lnTo>
                        <a:pt x="467086" y="137283"/>
                      </a:lnTo>
                      <a:cubicBezTo>
                        <a:pt x="508590" y="92586"/>
                        <a:pt x="483049" y="15963"/>
                        <a:pt x="422389" y="6385"/>
                      </a:cubicBezTo>
                      <a:close/>
                    </a:path>
                  </a:pathLst>
                </a:custGeom>
                <a:solidFill>
                  <a:srgbClr val="FFBB00">
                    <a:alpha val="36000"/>
                  </a:srgbClr>
                </a:solid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28" name="图形 1">
                  <a:extLst>
                    <a:ext uri="{FF2B5EF4-FFF2-40B4-BE49-F238E27FC236}">
                      <a16:creationId xmlns:a16="http://schemas.microsoft.com/office/drawing/2014/main" id="{63D5A89B-642B-4FB2-86EF-420210832F87}"/>
                    </a:ext>
                  </a:extLst>
                </p:cNvPr>
                <p:cNvGrpSpPr/>
                <p:nvPr/>
              </p:nvGrpSpPr>
              <p:grpSpPr>
                <a:xfrm>
                  <a:off x="4872785" y="3891931"/>
                  <a:ext cx="264988" cy="205330"/>
                  <a:chOff x="4872785" y="3891931"/>
                  <a:chExt cx="264988" cy="205330"/>
                </a:xfrm>
                <a:solidFill>
                  <a:srgbClr val="FFBB00"/>
                </a:solidFill>
              </p:grpSpPr>
              <p:sp>
                <p:nvSpPr>
                  <p:cNvPr id="129" name="任意多边形: 形状 128">
                    <a:extLst>
                      <a:ext uri="{FF2B5EF4-FFF2-40B4-BE49-F238E27FC236}">
                        <a16:creationId xmlns:a16="http://schemas.microsoft.com/office/drawing/2014/main" id="{57FD4A19-F8AF-44C9-865C-7B74C9B50B01}"/>
                      </a:ext>
                    </a:extLst>
                  </p:cNvPr>
                  <p:cNvSpPr/>
                  <p:nvPr/>
                </p:nvSpPr>
                <p:spPr>
                  <a:xfrm>
                    <a:off x="5041995" y="3891931"/>
                    <a:ext cx="95779" cy="141346"/>
                  </a:xfrm>
                  <a:custGeom>
                    <a:avLst/>
                    <a:gdLst>
                      <a:gd name="connsiteX0" fmla="*/ 83009 w 95779"/>
                      <a:gd name="connsiteY0" fmla="*/ 3193 h 141346"/>
                      <a:gd name="connsiteX1" fmla="*/ 60660 w 95779"/>
                      <a:gd name="connsiteY1" fmla="*/ 0 h 141346"/>
                      <a:gd name="connsiteX2" fmla="*/ 35119 w 95779"/>
                      <a:gd name="connsiteY2" fmla="*/ 22348 h 141346"/>
                      <a:gd name="connsiteX3" fmla="*/ 19156 w 95779"/>
                      <a:gd name="connsiteY3" fmla="*/ 67045 h 141346"/>
                      <a:gd name="connsiteX4" fmla="*/ 3193 w 95779"/>
                      <a:gd name="connsiteY4" fmla="*/ 114935 h 141346"/>
                      <a:gd name="connsiteX5" fmla="*/ 6385 w 95779"/>
                      <a:gd name="connsiteY5" fmla="*/ 140476 h 141346"/>
                      <a:gd name="connsiteX6" fmla="*/ 35119 w 95779"/>
                      <a:gd name="connsiteY6" fmla="*/ 134091 h 141346"/>
                      <a:gd name="connsiteX7" fmla="*/ 95779 w 95779"/>
                      <a:gd name="connsiteY7" fmla="*/ 31926 h 141346"/>
                      <a:gd name="connsiteX8" fmla="*/ 92586 w 95779"/>
                      <a:gd name="connsiteY8" fmla="*/ 9578 h 141346"/>
                      <a:gd name="connsiteX9" fmla="*/ 83009 w 95779"/>
                      <a:gd name="connsiteY9" fmla="*/ 3193 h 14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779" h="141346">
                        <a:moveTo>
                          <a:pt x="83009" y="3193"/>
                        </a:moveTo>
                        <a:cubicBezTo>
                          <a:pt x="76623" y="0"/>
                          <a:pt x="67045" y="0"/>
                          <a:pt x="60660" y="0"/>
                        </a:cubicBezTo>
                        <a:cubicBezTo>
                          <a:pt x="51082" y="3193"/>
                          <a:pt x="41504" y="12771"/>
                          <a:pt x="35119" y="22348"/>
                        </a:cubicBezTo>
                        <a:cubicBezTo>
                          <a:pt x="28734" y="35119"/>
                          <a:pt x="25541" y="51082"/>
                          <a:pt x="19156" y="67045"/>
                        </a:cubicBezTo>
                        <a:cubicBezTo>
                          <a:pt x="12771" y="83008"/>
                          <a:pt x="6385" y="98972"/>
                          <a:pt x="3193" y="114935"/>
                        </a:cubicBezTo>
                        <a:cubicBezTo>
                          <a:pt x="0" y="124513"/>
                          <a:pt x="-3193" y="134091"/>
                          <a:pt x="6385" y="140476"/>
                        </a:cubicBezTo>
                        <a:cubicBezTo>
                          <a:pt x="15963" y="143669"/>
                          <a:pt x="25541" y="137283"/>
                          <a:pt x="35119" y="134091"/>
                        </a:cubicBezTo>
                        <a:cubicBezTo>
                          <a:pt x="67045" y="111742"/>
                          <a:pt x="89394" y="73431"/>
                          <a:pt x="95779" y="31926"/>
                        </a:cubicBezTo>
                        <a:cubicBezTo>
                          <a:pt x="95779" y="22348"/>
                          <a:pt x="95779" y="15963"/>
                          <a:pt x="92586" y="9578"/>
                        </a:cubicBezTo>
                        <a:cubicBezTo>
                          <a:pt x="89394" y="6385"/>
                          <a:pt x="86201" y="3193"/>
                          <a:pt x="83009" y="3193"/>
                        </a:cubicBezTo>
                        <a:close/>
                      </a:path>
                    </a:pathLst>
                  </a:custGeom>
                  <a:solidFill>
                    <a:srgbClr val="FFBB00"/>
                  </a:solid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0" name="任意多边形: 形状 129">
                    <a:extLst>
                      <a:ext uri="{FF2B5EF4-FFF2-40B4-BE49-F238E27FC236}">
                        <a16:creationId xmlns:a16="http://schemas.microsoft.com/office/drawing/2014/main" id="{DA9AC1EC-9E6B-4CD7-8F2D-F0D0D74EBD14}"/>
                      </a:ext>
                    </a:extLst>
                  </p:cNvPr>
                  <p:cNvSpPr/>
                  <p:nvPr/>
                </p:nvSpPr>
                <p:spPr>
                  <a:xfrm>
                    <a:off x="4872785" y="4041141"/>
                    <a:ext cx="153865" cy="56120"/>
                  </a:xfrm>
                  <a:custGeom>
                    <a:avLst/>
                    <a:gdLst>
                      <a:gd name="connsiteX0" fmla="*/ 153246 w 153865"/>
                      <a:gd name="connsiteY0" fmla="*/ 23193 h 56120"/>
                      <a:gd name="connsiteX1" fmla="*/ 134091 w 153865"/>
                      <a:gd name="connsiteY1" fmla="*/ 844 h 56120"/>
                      <a:gd name="connsiteX2" fmla="*/ 12771 w 153865"/>
                      <a:gd name="connsiteY2" fmla="*/ 16808 h 56120"/>
                      <a:gd name="connsiteX3" fmla="*/ 0 w 153865"/>
                      <a:gd name="connsiteY3" fmla="*/ 35963 h 56120"/>
                      <a:gd name="connsiteX4" fmla="*/ 19156 w 153865"/>
                      <a:gd name="connsiteY4" fmla="*/ 51926 h 56120"/>
                      <a:gd name="connsiteX5" fmla="*/ 124513 w 153865"/>
                      <a:gd name="connsiteY5" fmla="*/ 45541 h 56120"/>
                      <a:gd name="connsiteX6" fmla="*/ 153246 w 153865"/>
                      <a:gd name="connsiteY6" fmla="*/ 23193 h 56120"/>
                      <a:gd name="connsiteX7" fmla="*/ 153246 w 153865"/>
                      <a:gd name="connsiteY7" fmla="*/ 23193 h 5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865" h="56120">
                        <a:moveTo>
                          <a:pt x="153246" y="23193"/>
                        </a:moveTo>
                        <a:cubicBezTo>
                          <a:pt x="156439" y="10422"/>
                          <a:pt x="146861" y="844"/>
                          <a:pt x="134091" y="844"/>
                        </a:cubicBezTo>
                        <a:cubicBezTo>
                          <a:pt x="105357" y="844"/>
                          <a:pt x="44697" y="-5541"/>
                          <a:pt x="12771" y="16808"/>
                        </a:cubicBezTo>
                        <a:cubicBezTo>
                          <a:pt x="6385" y="20000"/>
                          <a:pt x="0" y="29578"/>
                          <a:pt x="0" y="35963"/>
                        </a:cubicBezTo>
                        <a:cubicBezTo>
                          <a:pt x="0" y="45541"/>
                          <a:pt x="12771" y="48734"/>
                          <a:pt x="19156" y="51926"/>
                        </a:cubicBezTo>
                        <a:cubicBezTo>
                          <a:pt x="54275" y="58312"/>
                          <a:pt x="92586" y="58312"/>
                          <a:pt x="124513" y="45541"/>
                        </a:cubicBezTo>
                        <a:cubicBezTo>
                          <a:pt x="137283" y="42349"/>
                          <a:pt x="150054" y="39156"/>
                          <a:pt x="153246" y="23193"/>
                        </a:cubicBezTo>
                        <a:cubicBezTo>
                          <a:pt x="153246" y="26385"/>
                          <a:pt x="153246" y="26385"/>
                          <a:pt x="153246" y="23193"/>
                        </a:cubicBezTo>
                        <a:close/>
                      </a:path>
                    </a:pathLst>
                  </a:custGeom>
                  <a:solidFill>
                    <a:srgbClr val="FFBB00"/>
                  </a:solidFill>
                  <a:ln w="3188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grpSp>
      <p:grpSp>
        <p:nvGrpSpPr>
          <p:cNvPr id="171" name="组合 170">
            <a:extLst>
              <a:ext uri="{FF2B5EF4-FFF2-40B4-BE49-F238E27FC236}">
                <a16:creationId xmlns:a16="http://schemas.microsoft.com/office/drawing/2014/main" id="{025F1B74-DAA9-4974-A5F4-3CED44638ADB}"/>
              </a:ext>
            </a:extLst>
          </p:cNvPr>
          <p:cNvGrpSpPr/>
          <p:nvPr userDrawn="1"/>
        </p:nvGrpSpPr>
        <p:grpSpPr>
          <a:xfrm>
            <a:off x="10476248" y="6178069"/>
            <a:ext cx="852706" cy="564459"/>
            <a:chOff x="1082254" y="5409378"/>
            <a:chExt cx="1903772" cy="1260226"/>
          </a:xfrm>
        </p:grpSpPr>
        <p:pic>
          <p:nvPicPr>
            <p:cNvPr id="172" name="图形 171">
              <a:extLst>
                <a:ext uri="{FF2B5EF4-FFF2-40B4-BE49-F238E27FC236}">
                  <a16:creationId xmlns:a16="http://schemas.microsoft.com/office/drawing/2014/main" id="{B67E5D69-7ECF-4A11-A09D-A4700690BEF3}"/>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082254" y="5409378"/>
              <a:ext cx="847725" cy="1095375"/>
            </a:xfrm>
            <a:prstGeom prst="rect">
              <a:avLst/>
            </a:prstGeom>
          </p:spPr>
        </p:pic>
        <p:pic>
          <p:nvPicPr>
            <p:cNvPr id="173" name="图形 172">
              <a:extLst>
                <a:ext uri="{FF2B5EF4-FFF2-40B4-BE49-F238E27FC236}">
                  <a16:creationId xmlns:a16="http://schemas.microsoft.com/office/drawing/2014/main" id="{9B1095F7-C68F-4BC3-A0B4-C58683E7EE58}"/>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676785" y="5544191"/>
              <a:ext cx="990600" cy="990600"/>
            </a:xfrm>
            <a:prstGeom prst="rect">
              <a:avLst/>
            </a:prstGeom>
            <a:effectLst>
              <a:outerShdw blurRad="50800" dist="38100" dir="8100000" algn="tr" rotWithShape="0">
                <a:schemeClr val="bg1">
                  <a:lumMod val="50000"/>
                  <a:alpha val="40000"/>
                </a:schemeClr>
              </a:outerShdw>
            </a:effectLst>
          </p:spPr>
        </p:pic>
        <p:pic>
          <p:nvPicPr>
            <p:cNvPr id="174" name="图形 173">
              <a:extLst>
                <a:ext uri="{FF2B5EF4-FFF2-40B4-BE49-F238E27FC236}">
                  <a16:creationId xmlns:a16="http://schemas.microsoft.com/office/drawing/2014/main" id="{0C56DB9D-E645-4252-94EE-E533D3D3CD95}"/>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1995426" y="6069529"/>
              <a:ext cx="990600" cy="600075"/>
            </a:xfrm>
            <a:prstGeom prst="rect">
              <a:avLst/>
            </a:prstGeom>
            <a:effectLst>
              <a:outerShdw blurRad="63500" dist="38100" dir="8100000" algn="tr" rotWithShape="0">
                <a:srgbClr val="C00000">
                  <a:alpha val="20000"/>
                </a:srgbClr>
              </a:outerShdw>
            </a:effectLst>
          </p:spPr>
        </p:pic>
      </p:grpSp>
    </p:spTree>
    <p:extLst>
      <p:ext uri="{BB962C8B-B14F-4D97-AF65-F5344CB8AC3E}">
        <p14:creationId xmlns:p14="http://schemas.microsoft.com/office/powerpoint/2010/main" val="3491479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章节页">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3F49B2F-BDC2-4158-B9B7-FE9784AD4A00}"/>
              </a:ext>
            </a:extLst>
          </p:cNvPr>
          <p:cNvSpPr>
            <a:spLocks noGrp="1"/>
          </p:cNvSpPr>
          <p:nvPr>
            <p:ph type="dt" sz="half" idx="10"/>
          </p:nvPr>
        </p:nvSpPr>
        <p:spPr>
          <a:xfrm>
            <a:off x="838200" y="6356350"/>
            <a:ext cx="2743200" cy="365125"/>
          </a:xfrm>
          <a:prstGeom prst="rect">
            <a:avLst/>
          </a:prstGeom>
        </p:spPr>
        <p:txBody>
          <a:bodyPr/>
          <a:lstStyle/>
          <a:p>
            <a:fld id="{B1701642-1213-47C5-8F6C-5C27E6B05C49}" type="datetimeFigureOut">
              <a:rPr lang="zh-CN" altLang="en-US" smtClean="0"/>
              <a:t>2022/2/24</a:t>
            </a:fld>
            <a:endParaRPr lang="zh-CN" altLang="en-US"/>
          </a:p>
        </p:txBody>
      </p:sp>
      <p:sp>
        <p:nvSpPr>
          <p:cNvPr id="3" name="页脚占位符 2">
            <a:extLst>
              <a:ext uri="{FF2B5EF4-FFF2-40B4-BE49-F238E27FC236}">
                <a16:creationId xmlns:a16="http://schemas.microsoft.com/office/drawing/2014/main" id="{BAC222B0-0009-4BC1-AC17-FB168DAD92E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3BA2FB3-80DD-4D2B-8965-57D8706F30B6}"/>
              </a:ext>
            </a:extLst>
          </p:cNvPr>
          <p:cNvSpPr>
            <a:spLocks noGrp="1"/>
          </p:cNvSpPr>
          <p:nvPr>
            <p:ph type="sldNum" sz="quarter" idx="12"/>
          </p:nvPr>
        </p:nvSpPr>
        <p:spPr>
          <a:xfrm>
            <a:off x="8610600" y="6356350"/>
            <a:ext cx="2743200" cy="365125"/>
          </a:xfrm>
          <a:prstGeom prst="rect">
            <a:avLst/>
          </a:prstGeom>
        </p:spPr>
        <p:txBody>
          <a:bodyPr/>
          <a:lstStyle/>
          <a:p>
            <a:fld id="{60432788-7C23-486E-9A97-14D0483EBD0F}" type="slidenum">
              <a:rPr lang="zh-CN" altLang="en-US" smtClean="0"/>
              <a:t>‹#›</a:t>
            </a:fld>
            <a:endParaRPr lang="zh-CN" altLang="en-US"/>
          </a:p>
        </p:txBody>
      </p:sp>
      <p:sp>
        <p:nvSpPr>
          <p:cNvPr id="11" name="矩形 13">
            <a:extLst>
              <a:ext uri="{FF2B5EF4-FFF2-40B4-BE49-F238E27FC236}">
                <a16:creationId xmlns:a16="http://schemas.microsoft.com/office/drawing/2014/main" id="{5B03F21E-39FE-48B4-B45F-59971867313F}"/>
              </a:ext>
            </a:extLst>
          </p:cNvPr>
          <p:cNvSpPr/>
          <p:nvPr userDrawn="1"/>
        </p:nvSpPr>
        <p:spPr>
          <a:xfrm>
            <a:off x="0" y="6307667"/>
            <a:ext cx="12192000" cy="550331"/>
          </a:xfrm>
          <a:custGeom>
            <a:avLst/>
            <a:gdLst>
              <a:gd name="connsiteX0" fmla="*/ 0 w 12192000"/>
              <a:gd name="connsiteY0" fmla="*/ 0 h 753762"/>
              <a:gd name="connsiteX1" fmla="*/ 12192000 w 12192000"/>
              <a:gd name="connsiteY1" fmla="*/ 0 h 753762"/>
              <a:gd name="connsiteX2" fmla="*/ 12192000 w 12192000"/>
              <a:gd name="connsiteY2" fmla="*/ 753762 h 753762"/>
              <a:gd name="connsiteX3" fmla="*/ 0 w 12192000"/>
              <a:gd name="connsiteY3" fmla="*/ 753762 h 753762"/>
              <a:gd name="connsiteX4" fmla="*/ 0 w 12192000"/>
              <a:gd name="connsiteY4" fmla="*/ 0 h 753762"/>
              <a:gd name="connsiteX0" fmla="*/ 0 w 12192000"/>
              <a:gd name="connsiteY0" fmla="*/ 25171 h 778933"/>
              <a:gd name="connsiteX1" fmla="*/ 1380067 w 12192000"/>
              <a:gd name="connsiteY1" fmla="*/ 0 h 778933"/>
              <a:gd name="connsiteX2" fmla="*/ 12192000 w 12192000"/>
              <a:gd name="connsiteY2" fmla="*/ 25171 h 778933"/>
              <a:gd name="connsiteX3" fmla="*/ 12192000 w 12192000"/>
              <a:gd name="connsiteY3" fmla="*/ 778933 h 778933"/>
              <a:gd name="connsiteX4" fmla="*/ 0 w 12192000"/>
              <a:gd name="connsiteY4" fmla="*/ 778933 h 778933"/>
              <a:gd name="connsiteX5" fmla="*/ 0 w 12192000"/>
              <a:gd name="connsiteY5" fmla="*/ 25171 h 778933"/>
              <a:gd name="connsiteX0" fmla="*/ 0 w 12192000"/>
              <a:gd name="connsiteY0" fmla="*/ 177571 h 931333"/>
              <a:gd name="connsiteX1" fmla="*/ 1380067 w 12192000"/>
              <a:gd name="connsiteY1" fmla="*/ 0 h 931333"/>
              <a:gd name="connsiteX2" fmla="*/ 12192000 w 12192000"/>
              <a:gd name="connsiteY2" fmla="*/ 177571 h 931333"/>
              <a:gd name="connsiteX3" fmla="*/ 12192000 w 12192000"/>
              <a:gd name="connsiteY3" fmla="*/ 931333 h 931333"/>
              <a:gd name="connsiteX4" fmla="*/ 0 w 12192000"/>
              <a:gd name="connsiteY4" fmla="*/ 931333 h 931333"/>
              <a:gd name="connsiteX5" fmla="*/ 0 w 12192000"/>
              <a:gd name="connsiteY5" fmla="*/ 177571 h 931333"/>
              <a:gd name="connsiteX0" fmla="*/ 0 w 12192000"/>
              <a:gd name="connsiteY0" fmla="*/ 177571 h 931333"/>
              <a:gd name="connsiteX1" fmla="*/ 1380067 w 12192000"/>
              <a:gd name="connsiteY1" fmla="*/ 0 h 931333"/>
              <a:gd name="connsiteX2" fmla="*/ 3208867 w 12192000"/>
              <a:gd name="connsiteY2" fmla="*/ 33867 h 931333"/>
              <a:gd name="connsiteX3" fmla="*/ 12192000 w 12192000"/>
              <a:gd name="connsiteY3" fmla="*/ 177571 h 931333"/>
              <a:gd name="connsiteX4" fmla="*/ 12192000 w 12192000"/>
              <a:gd name="connsiteY4" fmla="*/ 931333 h 931333"/>
              <a:gd name="connsiteX5" fmla="*/ 0 w 12192000"/>
              <a:gd name="connsiteY5" fmla="*/ 931333 h 931333"/>
              <a:gd name="connsiteX6" fmla="*/ 0 w 12192000"/>
              <a:gd name="connsiteY6" fmla="*/ 177571 h 931333"/>
              <a:gd name="connsiteX0" fmla="*/ 0 w 12192000"/>
              <a:gd name="connsiteY0" fmla="*/ 177571 h 931333"/>
              <a:gd name="connsiteX1" fmla="*/ 1380067 w 12192000"/>
              <a:gd name="connsiteY1" fmla="*/ 0 h 931333"/>
              <a:gd name="connsiteX2" fmla="*/ 3175000 w 12192000"/>
              <a:gd name="connsiteY2" fmla="*/ 237067 h 931333"/>
              <a:gd name="connsiteX3" fmla="*/ 12192000 w 12192000"/>
              <a:gd name="connsiteY3" fmla="*/ 177571 h 931333"/>
              <a:gd name="connsiteX4" fmla="*/ 12192000 w 12192000"/>
              <a:gd name="connsiteY4" fmla="*/ 931333 h 931333"/>
              <a:gd name="connsiteX5" fmla="*/ 0 w 12192000"/>
              <a:gd name="connsiteY5" fmla="*/ 931333 h 931333"/>
              <a:gd name="connsiteX6" fmla="*/ 0 w 12192000"/>
              <a:gd name="connsiteY6" fmla="*/ 177571 h 931333"/>
              <a:gd name="connsiteX0" fmla="*/ 0 w 12192000"/>
              <a:gd name="connsiteY0" fmla="*/ 177571 h 931333"/>
              <a:gd name="connsiteX1" fmla="*/ 1380067 w 12192000"/>
              <a:gd name="connsiteY1" fmla="*/ 0 h 931333"/>
              <a:gd name="connsiteX2" fmla="*/ 3175000 w 12192000"/>
              <a:gd name="connsiteY2" fmla="*/ 237067 h 931333"/>
              <a:gd name="connsiteX3" fmla="*/ 4292600 w 12192000"/>
              <a:gd name="connsiteY3" fmla="*/ 237067 h 931333"/>
              <a:gd name="connsiteX4" fmla="*/ 12192000 w 12192000"/>
              <a:gd name="connsiteY4" fmla="*/ 177571 h 931333"/>
              <a:gd name="connsiteX5" fmla="*/ 12192000 w 12192000"/>
              <a:gd name="connsiteY5" fmla="*/ 931333 h 931333"/>
              <a:gd name="connsiteX6" fmla="*/ 0 w 12192000"/>
              <a:gd name="connsiteY6" fmla="*/ 931333 h 931333"/>
              <a:gd name="connsiteX7" fmla="*/ 0 w 12192000"/>
              <a:gd name="connsiteY7" fmla="*/ 177571 h 931333"/>
              <a:gd name="connsiteX0" fmla="*/ 0 w 12192000"/>
              <a:gd name="connsiteY0" fmla="*/ 177571 h 931333"/>
              <a:gd name="connsiteX1" fmla="*/ 1380067 w 12192000"/>
              <a:gd name="connsiteY1" fmla="*/ 0 h 931333"/>
              <a:gd name="connsiteX2" fmla="*/ 3175000 w 12192000"/>
              <a:gd name="connsiteY2" fmla="*/ 237067 h 931333"/>
              <a:gd name="connsiteX3" fmla="*/ 4301067 w 12192000"/>
              <a:gd name="connsiteY3" fmla="*/ 50801 h 931333"/>
              <a:gd name="connsiteX4" fmla="*/ 12192000 w 12192000"/>
              <a:gd name="connsiteY4" fmla="*/ 177571 h 931333"/>
              <a:gd name="connsiteX5" fmla="*/ 12192000 w 12192000"/>
              <a:gd name="connsiteY5" fmla="*/ 931333 h 931333"/>
              <a:gd name="connsiteX6" fmla="*/ 0 w 12192000"/>
              <a:gd name="connsiteY6" fmla="*/ 931333 h 931333"/>
              <a:gd name="connsiteX7" fmla="*/ 0 w 12192000"/>
              <a:gd name="connsiteY7" fmla="*/ 177571 h 931333"/>
              <a:gd name="connsiteX0" fmla="*/ 0 w 12192000"/>
              <a:gd name="connsiteY0" fmla="*/ 177571 h 931333"/>
              <a:gd name="connsiteX1" fmla="*/ 1380067 w 12192000"/>
              <a:gd name="connsiteY1" fmla="*/ 0 h 931333"/>
              <a:gd name="connsiteX2" fmla="*/ 3175000 w 12192000"/>
              <a:gd name="connsiteY2" fmla="*/ 237067 h 931333"/>
              <a:gd name="connsiteX3" fmla="*/ 4301067 w 12192000"/>
              <a:gd name="connsiteY3" fmla="*/ 50801 h 931333"/>
              <a:gd name="connsiteX4" fmla="*/ 5427133 w 12192000"/>
              <a:gd name="connsiteY4" fmla="*/ 67734 h 931333"/>
              <a:gd name="connsiteX5" fmla="*/ 12192000 w 12192000"/>
              <a:gd name="connsiteY5" fmla="*/ 177571 h 931333"/>
              <a:gd name="connsiteX6" fmla="*/ 12192000 w 12192000"/>
              <a:gd name="connsiteY6" fmla="*/ 931333 h 931333"/>
              <a:gd name="connsiteX7" fmla="*/ 0 w 12192000"/>
              <a:gd name="connsiteY7" fmla="*/ 931333 h 931333"/>
              <a:gd name="connsiteX8" fmla="*/ 0 w 12192000"/>
              <a:gd name="connsiteY8" fmla="*/ 177571 h 931333"/>
              <a:gd name="connsiteX0" fmla="*/ 0 w 12192000"/>
              <a:gd name="connsiteY0" fmla="*/ 177571 h 931333"/>
              <a:gd name="connsiteX1" fmla="*/ 1380067 w 12192000"/>
              <a:gd name="connsiteY1" fmla="*/ 0 h 931333"/>
              <a:gd name="connsiteX2" fmla="*/ 3175000 w 12192000"/>
              <a:gd name="connsiteY2" fmla="*/ 237067 h 931333"/>
              <a:gd name="connsiteX3" fmla="*/ 4301067 w 12192000"/>
              <a:gd name="connsiteY3" fmla="*/ 50801 h 931333"/>
              <a:gd name="connsiteX4" fmla="*/ 5444067 w 12192000"/>
              <a:gd name="connsiteY4" fmla="*/ 330201 h 931333"/>
              <a:gd name="connsiteX5" fmla="*/ 12192000 w 12192000"/>
              <a:gd name="connsiteY5" fmla="*/ 177571 h 931333"/>
              <a:gd name="connsiteX6" fmla="*/ 12192000 w 12192000"/>
              <a:gd name="connsiteY6" fmla="*/ 931333 h 931333"/>
              <a:gd name="connsiteX7" fmla="*/ 0 w 12192000"/>
              <a:gd name="connsiteY7" fmla="*/ 931333 h 931333"/>
              <a:gd name="connsiteX8" fmla="*/ 0 w 12192000"/>
              <a:gd name="connsiteY8" fmla="*/ 177571 h 931333"/>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12192000 w 12192000"/>
              <a:gd name="connsiteY6" fmla="*/ 202970 h 956732"/>
              <a:gd name="connsiteX7" fmla="*/ 12192000 w 12192000"/>
              <a:gd name="connsiteY7" fmla="*/ 956732 h 956732"/>
              <a:gd name="connsiteX8" fmla="*/ 0 w 12192000"/>
              <a:gd name="connsiteY8" fmla="*/ 956732 h 956732"/>
              <a:gd name="connsiteX9" fmla="*/ 0 w 12192000"/>
              <a:gd name="connsiteY9"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2192000 w 12192000"/>
              <a:gd name="connsiteY7" fmla="*/ 202970 h 956732"/>
              <a:gd name="connsiteX8" fmla="*/ 12192000 w 12192000"/>
              <a:gd name="connsiteY8" fmla="*/ 956732 h 956732"/>
              <a:gd name="connsiteX9" fmla="*/ 0 w 12192000"/>
              <a:gd name="connsiteY9" fmla="*/ 956732 h 956732"/>
              <a:gd name="connsiteX10" fmla="*/ 0 w 12192000"/>
              <a:gd name="connsiteY10"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03748 h 957510"/>
              <a:gd name="connsiteX1" fmla="*/ 1380067 w 12192000"/>
              <a:gd name="connsiteY1" fmla="*/ 26177 h 957510"/>
              <a:gd name="connsiteX2" fmla="*/ 3175000 w 12192000"/>
              <a:gd name="connsiteY2" fmla="*/ 263244 h 957510"/>
              <a:gd name="connsiteX3" fmla="*/ 4301067 w 12192000"/>
              <a:gd name="connsiteY3" fmla="*/ 76978 h 957510"/>
              <a:gd name="connsiteX4" fmla="*/ 5444067 w 12192000"/>
              <a:gd name="connsiteY4" fmla="*/ 356378 h 957510"/>
              <a:gd name="connsiteX5" fmla="*/ 6477000 w 12192000"/>
              <a:gd name="connsiteY5" fmla="*/ 778 h 957510"/>
              <a:gd name="connsiteX6" fmla="*/ 8830733 w 12192000"/>
              <a:gd name="connsiteY6" fmla="*/ 271711 h 957510"/>
              <a:gd name="connsiteX7" fmla="*/ 10803467 w 12192000"/>
              <a:gd name="connsiteY7" fmla="*/ 26178 h 957510"/>
              <a:gd name="connsiteX8" fmla="*/ 12192000 w 12192000"/>
              <a:gd name="connsiteY8" fmla="*/ 203748 h 957510"/>
              <a:gd name="connsiteX9" fmla="*/ 12192000 w 12192000"/>
              <a:gd name="connsiteY9" fmla="*/ 957510 h 957510"/>
              <a:gd name="connsiteX10" fmla="*/ 0 w 12192000"/>
              <a:gd name="connsiteY10" fmla="*/ 957510 h 957510"/>
              <a:gd name="connsiteX11" fmla="*/ 0 w 12192000"/>
              <a:gd name="connsiteY11" fmla="*/ 203748 h 957510"/>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68501 h 1022263"/>
              <a:gd name="connsiteX1" fmla="*/ 1380067 w 12192000"/>
              <a:gd name="connsiteY1" fmla="*/ 90930 h 1022263"/>
              <a:gd name="connsiteX2" fmla="*/ 3175000 w 12192000"/>
              <a:gd name="connsiteY2" fmla="*/ 327997 h 1022263"/>
              <a:gd name="connsiteX3" fmla="*/ 4301067 w 12192000"/>
              <a:gd name="connsiteY3" fmla="*/ 141731 h 1022263"/>
              <a:gd name="connsiteX4" fmla="*/ 5444067 w 12192000"/>
              <a:gd name="connsiteY4" fmla="*/ 421131 h 1022263"/>
              <a:gd name="connsiteX5" fmla="*/ 6477000 w 12192000"/>
              <a:gd name="connsiteY5" fmla="*/ 65531 h 1022263"/>
              <a:gd name="connsiteX6" fmla="*/ 8830733 w 12192000"/>
              <a:gd name="connsiteY6" fmla="*/ 336464 h 1022263"/>
              <a:gd name="connsiteX7" fmla="*/ 11192933 w 12192000"/>
              <a:gd name="connsiteY7" fmla="*/ 6264 h 1022263"/>
              <a:gd name="connsiteX8" fmla="*/ 12192000 w 12192000"/>
              <a:gd name="connsiteY8" fmla="*/ 268501 h 1022263"/>
              <a:gd name="connsiteX9" fmla="*/ 12192000 w 12192000"/>
              <a:gd name="connsiteY9" fmla="*/ 1022263 h 1022263"/>
              <a:gd name="connsiteX10" fmla="*/ 0 w 12192000"/>
              <a:gd name="connsiteY10" fmla="*/ 1022263 h 1022263"/>
              <a:gd name="connsiteX11" fmla="*/ 0 w 12192000"/>
              <a:gd name="connsiteY11" fmla="*/ 268501 h 1022263"/>
              <a:gd name="connsiteX0" fmla="*/ 0 w 12192000"/>
              <a:gd name="connsiteY0" fmla="*/ 263641 h 1017403"/>
              <a:gd name="connsiteX1" fmla="*/ 1380067 w 12192000"/>
              <a:gd name="connsiteY1" fmla="*/ 86070 h 1017403"/>
              <a:gd name="connsiteX2" fmla="*/ 3175000 w 12192000"/>
              <a:gd name="connsiteY2" fmla="*/ 323137 h 1017403"/>
              <a:gd name="connsiteX3" fmla="*/ 4301067 w 12192000"/>
              <a:gd name="connsiteY3" fmla="*/ 136871 h 1017403"/>
              <a:gd name="connsiteX4" fmla="*/ 5444067 w 12192000"/>
              <a:gd name="connsiteY4" fmla="*/ 416271 h 1017403"/>
              <a:gd name="connsiteX5" fmla="*/ 6477000 w 12192000"/>
              <a:gd name="connsiteY5" fmla="*/ 60671 h 1017403"/>
              <a:gd name="connsiteX6" fmla="*/ 9262533 w 12192000"/>
              <a:gd name="connsiteY6" fmla="*/ 382404 h 1017403"/>
              <a:gd name="connsiteX7" fmla="*/ 11192933 w 12192000"/>
              <a:gd name="connsiteY7" fmla="*/ 1404 h 1017403"/>
              <a:gd name="connsiteX8" fmla="*/ 12192000 w 12192000"/>
              <a:gd name="connsiteY8" fmla="*/ 263641 h 1017403"/>
              <a:gd name="connsiteX9" fmla="*/ 12192000 w 12192000"/>
              <a:gd name="connsiteY9" fmla="*/ 1017403 h 1017403"/>
              <a:gd name="connsiteX10" fmla="*/ 0 w 12192000"/>
              <a:gd name="connsiteY10" fmla="*/ 1017403 h 1017403"/>
              <a:gd name="connsiteX11" fmla="*/ 0 w 12192000"/>
              <a:gd name="connsiteY11" fmla="*/ 263641 h 1017403"/>
              <a:gd name="connsiteX0" fmla="*/ 0 w 12192000"/>
              <a:gd name="connsiteY0" fmla="*/ 304626 h 1058388"/>
              <a:gd name="connsiteX1" fmla="*/ 1380067 w 12192000"/>
              <a:gd name="connsiteY1" fmla="*/ 127055 h 1058388"/>
              <a:gd name="connsiteX2" fmla="*/ 3175000 w 12192000"/>
              <a:gd name="connsiteY2" fmla="*/ 364122 h 1058388"/>
              <a:gd name="connsiteX3" fmla="*/ 4301067 w 12192000"/>
              <a:gd name="connsiteY3" fmla="*/ 177856 h 1058388"/>
              <a:gd name="connsiteX4" fmla="*/ 5444067 w 12192000"/>
              <a:gd name="connsiteY4" fmla="*/ 457256 h 1058388"/>
              <a:gd name="connsiteX5" fmla="*/ 6985000 w 12192000"/>
              <a:gd name="connsiteY5" fmla="*/ 56 h 1058388"/>
              <a:gd name="connsiteX6" fmla="*/ 9262533 w 12192000"/>
              <a:gd name="connsiteY6" fmla="*/ 423389 h 1058388"/>
              <a:gd name="connsiteX7" fmla="*/ 11192933 w 12192000"/>
              <a:gd name="connsiteY7" fmla="*/ 42389 h 1058388"/>
              <a:gd name="connsiteX8" fmla="*/ 12192000 w 12192000"/>
              <a:gd name="connsiteY8" fmla="*/ 304626 h 1058388"/>
              <a:gd name="connsiteX9" fmla="*/ 12192000 w 12192000"/>
              <a:gd name="connsiteY9" fmla="*/ 1058388 h 1058388"/>
              <a:gd name="connsiteX10" fmla="*/ 0 w 12192000"/>
              <a:gd name="connsiteY10" fmla="*/ 1058388 h 1058388"/>
              <a:gd name="connsiteX11" fmla="*/ 0 w 12192000"/>
              <a:gd name="connsiteY11" fmla="*/ 304626 h 1058388"/>
              <a:gd name="connsiteX0" fmla="*/ 0 w 12192000"/>
              <a:gd name="connsiteY0" fmla="*/ 263641 h 1017403"/>
              <a:gd name="connsiteX1" fmla="*/ 1380067 w 12192000"/>
              <a:gd name="connsiteY1" fmla="*/ 86070 h 1017403"/>
              <a:gd name="connsiteX2" fmla="*/ 3175000 w 12192000"/>
              <a:gd name="connsiteY2" fmla="*/ 323137 h 1017403"/>
              <a:gd name="connsiteX3" fmla="*/ 4301067 w 12192000"/>
              <a:gd name="connsiteY3" fmla="*/ 136871 h 1017403"/>
              <a:gd name="connsiteX4" fmla="*/ 5444067 w 12192000"/>
              <a:gd name="connsiteY4" fmla="*/ 416271 h 1017403"/>
              <a:gd name="connsiteX5" fmla="*/ 7112000 w 12192000"/>
              <a:gd name="connsiteY5" fmla="*/ 1404 h 1017403"/>
              <a:gd name="connsiteX6" fmla="*/ 9262533 w 12192000"/>
              <a:gd name="connsiteY6" fmla="*/ 382404 h 1017403"/>
              <a:gd name="connsiteX7" fmla="*/ 11192933 w 12192000"/>
              <a:gd name="connsiteY7" fmla="*/ 1404 h 1017403"/>
              <a:gd name="connsiteX8" fmla="*/ 12192000 w 12192000"/>
              <a:gd name="connsiteY8" fmla="*/ 263641 h 1017403"/>
              <a:gd name="connsiteX9" fmla="*/ 12192000 w 12192000"/>
              <a:gd name="connsiteY9" fmla="*/ 1017403 h 1017403"/>
              <a:gd name="connsiteX10" fmla="*/ 0 w 12192000"/>
              <a:gd name="connsiteY10" fmla="*/ 1017403 h 1017403"/>
              <a:gd name="connsiteX11" fmla="*/ 0 w 12192000"/>
              <a:gd name="connsiteY11" fmla="*/ 263641 h 101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017403">
                <a:moveTo>
                  <a:pt x="0" y="263641"/>
                </a:moveTo>
                <a:cubicBezTo>
                  <a:pt x="230011" y="108419"/>
                  <a:pt x="850900" y="76154"/>
                  <a:pt x="1380067" y="86070"/>
                </a:cubicBezTo>
                <a:cubicBezTo>
                  <a:pt x="1909234" y="95986"/>
                  <a:pt x="2688167" y="314670"/>
                  <a:pt x="3175000" y="323137"/>
                </a:cubicBezTo>
                <a:cubicBezTo>
                  <a:pt x="3661833" y="331604"/>
                  <a:pt x="3922889" y="121349"/>
                  <a:pt x="4301067" y="136871"/>
                </a:cubicBezTo>
                <a:cubicBezTo>
                  <a:pt x="4679245" y="152393"/>
                  <a:pt x="4975578" y="438849"/>
                  <a:pt x="5444067" y="416271"/>
                </a:cubicBezTo>
                <a:cubicBezTo>
                  <a:pt x="5912556" y="393693"/>
                  <a:pt x="6475589" y="7049"/>
                  <a:pt x="7112000" y="1404"/>
                </a:cubicBezTo>
                <a:cubicBezTo>
                  <a:pt x="7748411" y="-4240"/>
                  <a:pt x="8582378" y="382404"/>
                  <a:pt x="9262533" y="382404"/>
                </a:cubicBezTo>
                <a:cubicBezTo>
                  <a:pt x="9942688" y="382404"/>
                  <a:pt x="10704689" y="21198"/>
                  <a:pt x="11192933" y="1404"/>
                </a:cubicBezTo>
                <a:cubicBezTo>
                  <a:pt x="11681177" y="-18390"/>
                  <a:pt x="11858978" y="176229"/>
                  <a:pt x="12192000" y="263641"/>
                </a:cubicBezTo>
                <a:lnTo>
                  <a:pt x="12192000" y="1017403"/>
                </a:lnTo>
                <a:lnTo>
                  <a:pt x="0" y="1017403"/>
                </a:lnTo>
                <a:lnTo>
                  <a:pt x="0" y="263641"/>
                </a:lnTo>
                <a:close/>
              </a:path>
            </a:pathLst>
          </a:custGeom>
          <a:gradFill>
            <a:gsLst>
              <a:gs pos="0">
                <a:schemeClr val="bg1"/>
              </a:gs>
              <a:gs pos="100000">
                <a:srgbClr val="CBD5F7"/>
              </a:gs>
              <a:gs pos="79000">
                <a:srgbClr val="EAEB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a:extLst>
              <a:ext uri="{FF2B5EF4-FFF2-40B4-BE49-F238E27FC236}">
                <a16:creationId xmlns:a16="http://schemas.microsoft.com/office/drawing/2014/main" id="{E5F55EE7-72A5-461C-A8BA-8535633C8D6D}"/>
              </a:ext>
            </a:extLst>
          </p:cNvPr>
          <p:cNvGrpSpPr/>
          <p:nvPr userDrawn="1"/>
        </p:nvGrpSpPr>
        <p:grpSpPr>
          <a:xfrm>
            <a:off x="-290106" y="-714447"/>
            <a:ext cx="12772212" cy="1428894"/>
            <a:chOff x="-374858" y="-514444"/>
            <a:chExt cx="12772212" cy="1428894"/>
          </a:xfrm>
        </p:grpSpPr>
        <p:grpSp>
          <p:nvGrpSpPr>
            <p:cNvPr id="13" name="组合 12">
              <a:extLst>
                <a:ext uri="{FF2B5EF4-FFF2-40B4-BE49-F238E27FC236}">
                  <a16:creationId xmlns:a16="http://schemas.microsoft.com/office/drawing/2014/main" id="{94CA3415-E33B-45E1-8B9E-A56537265DA1}"/>
                </a:ext>
              </a:extLst>
            </p:cNvPr>
            <p:cNvGrpSpPr/>
            <p:nvPr/>
          </p:nvGrpSpPr>
          <p:grpSpPr>
            <a:xfrm>
              <a:off x="6769818" y="-514444"/>
              <a:ext cx="5627536" cy="1314451"/>
              <a:chOff x="6769818" y="-514444"/>
              <a:chExt cx="5627536" cy="1314451"/>
            </a:xfrm>
          </p:grpSpPr>
          <p:pic>
            <p:nvPicPr>
              <p:cNvPr id="18" name="图形 17">
                <a:extLst>
                  <a:ext uri="{FF2B5EF4-FFF2-40B4-BE49-F238E27FC236}">
                    <a16:creationId xmlns:a16="http://schemas.microsoft.com/office/drawing/2014/main" id="{8C4F92C7-F620-4C59-8030-230C4A6325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10154217" y="-1443132"/>
                <a:ext cx="1314450" cy="3171825"/>
              </a:xfrm>
              <a:prstGeom prst="rect">
                <a:avLst/>
              </a:prstGeom>
            </p:spPr>
          </p:pic>
          <p:pic>
            <p:nvPicPr>
              <p:cNvPr id="19" name="图形 18">
                <a:extLst>
                  <a:ext uri="{FF2B5EF4-FFF2-40B4-BE49-F238E27FC236}">
                    <a16:creationId xmlns:a16="http://schemas.microsoft.com/office/drawing/2014/main" id="{5C18D0C9-B9A0-40E4-82E4-0CC6DC0231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flipH="1">
                <a:off x="7698506" y="-1443131"/>
                <a:ext cx="1314450" cy="3171825"/>
              </a:xfrm>
              <a:prstGeom prst="rect">
                <a:avLst/>
              </a:prstGeom>
            </p:spPr>
          </p:pic>
        </p:grpSp>
        <p:grpSp>
          <p:nvGrpSpPr>
            <p:cNvPr id="14" name="组合 13">
              <a:extLst>
                <a:ext uri="{FF2B5EF4-FFF2-40B4-BE49-F238E27FC236}">
                  <a16:creationId xmlns:a16="http://schemas.microsoft.com/office/drawing/2014/main" id="{EECF45A8-97B3-4948-A23D-09F41B924ED4}"/>
                </a:ext>
              </a:extLst>
            </p:cNvPr>
            <p:cNvGrpSpPr/>
            <p:nvPr/>
          </p:nvGrpSpPr>
          <p:grpSpPr>
            <a:xfrm>
              <a:off x="2210442" y="-514444"/>
              <a:ext cx="5627536" cy="1314451"/>
              <a:chOff x="6769818" y="-514444"/>
              <a:chExt cx="5627536" cy="1314451"/>
            </a:xfrm>
          </p:grpSpPr>
          <p:pic>
            <p:nvPicPr>
              <p:cNvPr id="16" name="图形 15">
                <a:extLst>
                  <a:ext uri="{FF2B5EF4-FFF2-40B4-BE49-F238E27FC236}">
                    <a16:creationId xmlns:a16="http://schemas.microsoft.com/office/drawing/2014/main" id="{5B2FA88E-0A6D-4D00-B0EF-DA69F41134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10154217" y="-1443132"/>
                <a:ext cx="1314450" cy="3171825"/>
              </a:xfrm>
              <a:prstGeom prst="rect">
                <a:avLst/>
              </a:prstGeom>
            </p:spPr>
          </p:pic>
          <p:pic>
            <p:nvPicPr>
              <p:cNvPr id="17" name="图形 16">
                <a:extLst>
                  <a:ext uri="{FF2B5EF4-FFF2-40B4-BE49-F238E27FC236}">
                    <a16:creationId xmlns:a16="http://schemas.microsoft.com/office/drawing/2014/main" id="{03F3753D-7FFD-46B5-8BAC-B4F84020BA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flipH="1">
                <a:off x="7698506" y="-1443131"/>
                <a:ext cx="1314450" cy="3171825"/>
              </a:xfrm>
              <a:prstGeom prst="rect">
                <a:avLst/>
              </a:prstGeom>
            </p:spPr>
          </p:pic>
        </p:grpSp>
        <p:pic>
          <p:nvPicPr>
            <p:cNvPr id="15" name="图形 14">
              <a:extLst>
                <a:ext uri="{FF2B5EF4-FFF2-40B4-BE49-F238E27FC236}">
                  <a16:creationId xmlns:a16="http://schemas.microsoft.com/office/drawing/2014/main" id="{4DAF01A5-D0FC-4D39-A3D4-C37990A93A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553830" y="-1328688"/>
              <a:ext cx="1314450" cy="3171825"/>
            </a:xfrm>
            <a:prstGeom prst="rect">
              <a:avLst/>
            </a:prstGeom>
          </p:spPr>
        </p:pic>
      </p:grpSp>
      <p:grpSp>
        <p:nvGrpSpPr>
          <p:cNvPr id="20" name="组合 19">
            <a:extLst>
              <a:ext uri="{FF2B5EF4-FFF2-40B4-BE49-F238E27FC236}">
                <a16:creationId xmlns:a16="http://schemas.microsoft.com/office/drawing/2014/main" id="{1A7E72E4-DDD6-4746-A4BA-FE760AA2223E}"/>
              </a:ext>
            </a:extLst>
          </p:cNvPr>
          <p:cNvGrpSpPr/>
          <p:nvPr userDrawn="1"/>
        </p:nvGrpSpPr>
        <p:grpSpPr>
          <a:xfrm>
            <a:off x="238724" y="3147229"/>
            <a:ext cx="3452500" cy="3522375"/>
            <a:chOff x="238723" y="1163957"/>
            <a:chExt cx="5396429" cy="5505647"/>
          </a:xfrm>
        </p:grpSpPr>
        <p:pic>
          <p:nvPicPr>
            <p:cNvPr id="21" name="图形 20">
              <a:extLst>
                <a:ext uri="{FF2B5EF4-FFF2-40B4-BE49-F238E27FC236}">
                  <a16:creationId xmlns:a16="http://schemas.microsoft.com/office/drawing/2014/main" id="{CDE58992-7E22-408F-8B1F-6DFB76A6E00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38723" y="1163957"/>
              <a:ext cx="5396429" cy="5174150"/>
            </a:xfrm>
            <a:prstGeom prst="rect">
              <a:avLst/>
            </a:prstGeom>
            <a:effectLst>
              <a:outerShdw blurRad="76200" dir="18900000" sy="23000" kx="-1200000" algn="bl" rotWithShape="0">
                <a:schemeClr val="accent4">
                  <a:lumMod val="50000"/>
                  <a:alpha val="20000"/>
                </a:schemeClr>
              </a:outerShdw>
            </a:effectLst>
          </p:spPr>
        </p:pic>
        <p:grpSp>
          <p:nvGrpSpPr>
            <p:cNvPr id="22" name="组合 21">
              <a:extLst>
                <a:ext uri="{FF2B5EF4-FFF2-40B4-BE49-F238E27FC236}">
                  <a16:creationId xmlns:a16="http://schemas.microsoft.com/office/drawing/2014/main" id="{BBA77871-7A9C-4D7B-A0E9-990862C0E6AF}"/>
                </a:ext>
              </a:extLst>
            </p:cNvPr>
            <p:cNvGrpSpPr/>
            <p:nvPr/>
          </p:nvGrpSpPr>
          <p:grpSpPr>
            <a:xfrm>
              <a:off x="1082254" y="5409378"/>
              <a:ext cx="1903772" cy="1260226"/>
              <a:chOff x="1082254" y="5409378"/>
              <a:chExt cx="1903772" cy="1260226"/>
            </a:xfrm>
          </p:grpSpPr>
          <p:pic>
            <p:nvPicPr>
              <p:cNvPr id="23" name="图形 22">
                <a:extLst>
                  <a:ext uri="{FF2B5EF4-FFF2-40B4-BE49-F238E27FC236}">
                    <a16:creationId xmlns:a16="http://schemas.microsoft.com/office/drawing/2014/main" id="{4698CA14-BE79-4CB0-A7AE-493FFC34FAD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082254" y="5409378"/>
                <a:ext cx="847725" cy="1095375"/>
              </a:xfrm>
              <a:prstGeom prst="rect">
                <a:avLst/>
              </a:prstGeom>
              <a:effectLst>
                <a:outerShdw blurRad="76200" dir="18900000" sy="23000" kx="-1200000" algn="bl" rotWithShape="0">
                  <a:schemeClr val="accent4">
                    <a:lumMod val="50000"/>
                    <a:alpha val="20000"/>
                  </a:schemeClr>
                </a:outerShdw>
              </a:effectLst>
            </p:spPr>
          </p:pic>
          <p:pic>
            <p:nvPicPr>
              <p:cNvPr id="24" name="图形 23">
                <a:extLst>
                  <a:ext uri="{FF2B5EF4-FFF2-40B4-BE49-F238E27FC236}">
                    <a16:creationId xmlns:a16="http://schemas.microsoft.com/office/drawing/2014/main" id="{1A201BBD-B226-40F4-A09F-0A58C0B559C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76785" y="5544191"/>
                <a:ext cx="990600" cy="990600"/>
              </a:xfrm>
              <a:prstGeom prst="rect">
                <a:avLst/>
              </a:prstGeom>
              <a:effectLst>
                <a:outerShdw blurRad="76200" dir="18900000" sy="23000" kx="-1200000" algn="bl" rotWithShape="0">
                  <a:schemeClr val="accent4">
                    <a:lumMod val="50000"/>
                    <a:alpha val="20000"/>
                  </a:schemeClr>
                </a:outerShdw>
              </a:effectLst>
            </p:spPr>
          </p:pic>
          <p:pic>
            <p:nvPicPr>
              <p:cNvPr id="25" name="图形 24">
                <a:extLst>
                  <a:ext uri="{FF2B5EF4-FFF2-40B4-BE49-F238E27FC236}">
                    <a16:creationId xmlns:a16="http://schemas.microsoft.com/office/drawing/2014/main" id="{AA5F3D55-E4AA-47CB-9642-A1FE54D3813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995426" y="6069529"/>
                <a:ext cx="990600" cy="600075"/>
              </a:xfrm>
              <a:prstGeom prst="rect">
                <a:avLst/>
              </a:prstGeom>
              <a:effectLst>
                <a:outerShdw blurRad="76200" dir="18900000" sy="23000" kx="-1200000" algn="bl" rotWithShape="0">
                  <a:schemeClr val="accent4">
                    <a:lumMod val="50000"/>
                    <a:alpha val="20000"/>
                  </a:schemeClr>
                </a:outerShdw>
              </a:effectLst>
            </p:spPr>
          </p:pic>
        </p:grpSp>
      </p:grpSp>
      <p:pic>
        <p:nvPicPr>
          <p:cNvPr id="26" name="图形 25">
            <a:extLst>
              <a:ext uri="{FF2B5EF4-FFF2-40B4-BE49-F238E27FC236}">
                <a16:creationId xmlns:a16="http://schemas.microsoft.com/office/drawing/2014/main" id="{7C3C9D63-992C-4A70-BB9F-F9C6C1443E7E}"/>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9872590" y="4059952"/>
            <a:ext cx="1995760" cy="2489094"/>
          </a:xfrm>
          <a:prstGeom prst="rect">
            <a:avLst/>
          </a:prstGeom>
          <a:effectLst>
            <a:outerShdw blurRad="76200" dir="18900000" sy="23000" kx="-1200000" algn="bl" rotWithShape="0">
              <a:prstClr val="black">
                <a:alpha val="20000"/>
              </a:prstClr>
            </a:outerShdw>
          </a:effectLst>
        </p:spPr>
      </p:pic>
      <p:pic>
        <p:nvPicPr>
          <p:cNvPr id="27" name="图形 26">
            <a:extLst>
              <a:ext uri="{FF2B5EF4-FFF2-40B4-BE49-F238E27FC236}">
                <a16:creationId xmlns:a16="http://schemas.microsoft.com/office/drawing/2014/main" id="{429E34DE-CA5B-4CC6-9CAF-E44B4DDC34D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flipH="1">
            <a:off x="7872198" y="5455305"/>
            <a:ext cx="920648" cy="1116286"/>
          </a:xfrm>
          <a:prstGeom prst="rect">
            <a:avLst/>
          </a:prstGeom>
          <a:effectLst>
            <a:outerShdw blurRad="76200" dir="18900000" sy="23000" kx="-1200000" algn="bl" rotWithShape="0">
              <a:prstClr val="black">
                <a:alpha val="20000"/>
              </a:prstClr>
            </a:outerShdw>
          </a:effectLst>
        </p:spPr>
      </p:pic>
      <p:pic>
        <p:nvPicPr>
          <p:cNvPr id="28" name="图形 27">
            <a:extLst>
              <a:ext uri="{FF2B5EF4-FFF2-40B4-BE49-F238E27FC236}">
                <a16:creationId xmlns:a16="http://schemas.microsoft.com/office/drawing/2014/main" id="{725894A1-7BF6-4E39-BB5C-1E5018E246B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5422835" y="5180677"/>
            <a:ext cx="911892" cy="1421131"/>
          </a:xfrm>
          <a:prstGeom prst="rect">
            <a:avLst/>
          </a:prstGeom>
          <a:effectLst>
            <a:outerShdw blurRad="76200" dir="18900000" sy="23000" kx="-1200000" algn="bl" rotWithShape="0">
              <a:schemeClr val="accent4">
                <a:lumMod val="50000"/>
                <a:alpha val="20000"/>
              </a:schemeClr>
            </a:outerShdw>
          </a:effectLst>
        </p:spPr>
      </p:pic>
      <p:grpSp>
        <p:nvGrpSpPr>
          <p:cNvPr id="29" name="组合 28">
            <a:extLst>
              <a:ext uri="{FF2B5EF4-FFF2-40B4-BE49-F238E27FC236}">
                <a16:creationId xmlns:a16="http://schemas.microsoft.com/office/drawing/2014/main" id="{294796E9-E7A1-4D19-81D7-C59041FF1D79}"/>
              </a:ext>
            </a:extLst>
          </p:cNvPr>
          <p:cNvGrpSpPr>
            <a:grpSpLocks/>
          </p:cNvGrpSpPr>
          <p:nvPr userDrawn="1"/>
        </p:nvGrpSpPr>
        <p:grpSpPr>
          <a:xfrm>
            <a:off x="2479395" y="5098811"/>
            <a:ext cx="1174474" cy="1696634"/>
            <a:chOff x="3972882" y="1410045"/>
            <a:chExt cx="2986168" cy="4313791"/>
          </a:xfrm>
          <a:effectLst>
            <a:outerShdw blurRad="76200" dir="13500000" sy="23000" kx="1200000" algn="br" rotWithShape="0">
              <a:prstClr val="black">
                <a:alpha val="9000"/>
              </a:prstClr>
            </a:outerShdw>
          </a:effectLst>
        </p:grpSpPr>
        <p:grpSp>
          <p:nvGrpSpPr>
            <p:cNvPr id="30" name="图形 1">
              <a:extLst>
                <a:ext uri="{FF2B5EF4-FFF2-40B4-BE49-F238E27FC236}">
                  <a16:creationId xmlns:a16="http://schemas.microsoft.com/office/drawing/2014/main" id="{D063609F-E278-433C-86BC-9D39F08B7B90}"/>
                </a:ext>
              </a:extLst>
            </p:cNvPr>
            <p:cNvGrpSpPr/>
            <p:nvPr/>
          </p:nvGrpSpPr>
          <p:grpSpPr>
            <a:xfrm>
              <a:off x="3972882" y="1410045"/>
              <a:ext cx="2526158" cy="3686324"/>
              <a:chOff x="3972882" y="1410045"/>
              <a:chExt cx="2526158" cy="3686324"/>
            </a:xfrm>
          </p:grpSpPr>
          <p:grpSp>
            <p:nvGrpSpPr>
              <p:cNvPr id="126" name="图形 1">
                <a:extLst>
                  <a:ext uri="{FF2B5EF4-FFF2-40B4-BE49-F238E27FC236}">
                    <a16:creationId xmlns:a16="http://schemas.microsoft.com/office/drawing/2014/main" id="{BE042A0A-2F27-4BFE-A071-2592CBCEFC02}"/>
                  </a:ext>
                </a:extLst>
              </p:cNvPr>
              <p:cNvGrpSpPr/>
              <p:nvPr/>
            </p:nvGrpSpPr>
            <p:grpSpPr>
              <a:xfrm>
                <a:off x="4024796" y="2882319"/>
                <a:ext cx="2383796" cy="1797807"/>
                <a:chOff x="4024796" y="2882319"/>
                <a:chExt cx="2383796" cy="1797807"/>
              </a:xfrm>
              <a:solidFill>
                <a:srgbClr val="FF4456"/>
              </a:solidFill>
            </p:grpSpPr>
            <p:sp>
              <p:nvSpPr>
                <p:cNvPr id="653" name="任意多边形: 形状 652">
                  <a:extLst>
                    <a:ext uri="{FF2B5EF4-FFF2-40B4-BE49-F238E27FC236}">
                      <a16:creationId xmlns:a16="http://schemas.microsoft.com/office/drawing/2014/main" id="{178D1B44-4880-4E42-8A03-B3FAC85CFB5E}"/>
                    </a:ext>
                  </a:extLst>
                </p:cNvPr>
                <p:cNvSpPr/>
                <p:nvPr/>
              </p:nvSpPr>
              <p:spPr>
                <a:xfrm>
                  <a:off x="4024796" y="2882319"/>
                  <a:ext cx="2383796" cy="1797807"/>
                </a:xfrm>
                <a:custGeom>
                  <a:avLst/>
                  <a:gdLst>
                    <a:gd name="connsiteX0" fmla="*/ 2383556 w 2383796"/>
                    <a:gd name="connsiteY0" fmla="*/ 227556 h 1797807"/>
                    <a:gd name="connsiteX1" fmla="*/ 1936564 w 2383796"/>
                    <a:gd name="connsiteY1" fmla="*/ 1797807 h 1797807"/>
                    <a:gd name="connsiteX2" fmla="*/ 447234 w 2383796"/>
                    <a:gd name="connsiteY2" fmla="*/ 1797807 h 1797807"/>
                    <a:gd name="connsiteX3" fmla="*/ 242 w 2383796"/>
                    <a:gd name="connsiteY3" fmla="*/ 227556 h 1797807"/>
                    <a:gd name="connsiteX4" fmla="*/ 27216 w 2383796"/>
                    <a:gd name="connsiteY4" fmla="*/ 177462 h 1797807"/>
                    <a:gd name="connsiteX5" fmla="*/ 1190936 w 2383796"/>
                    <a:gd name="connsiteY5" fmla="*/ 207 h 1797807"/>
                    <a:gd name="connsiteX6" fmla="*/ 2354655 w 2383796"/>
                    <a:gd name="connsiteY6" fmla="*/ 177462 h 1797807"/>
                    <a:gd name="connsiteX7" fmla="*/ 2383556 w 2383796"/>
                    <a:gd name="connsiteY7" fmla="*/ 227556 h 1797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83796" h="1797807">
                      <a:moveTo>
                        <a:pt x="2383556" y="227556"/>
                      </a:moveTo>
                      <a:cubicBezTo>
                        <a:pt x="2366216" y="472246"/>
                        <a:pt x="2231347" y="1187047"/>
                        <a:pt x="1936564" y="1797807"/>
                      </a:cubicBezTo>
                      <a:lnTo>
                        <a:pt x="447234" y="1797807"/>
                      </a:lnTo>
                      <a:cubicBezTo>
                        <a:pt x="152450" y="1187047"/>
                        <a:pt x="17582" y="472246"/>
                        <a:pt x="242" y="227556"/>
                      </a:cubicBezTo>
                      <a:cubicBezTo>
                        <a:pt x="-1685" y="206363"/>
                        <a:pt x="7949" y="185169"/>
                        <a:pt x="27216" y="177462"/>
                      </a:cubicBezTo>
                      <a:cubicBezTo>
                        <a:pt x="485768" y="-13280"/>
                        <a:pt x="1190936" y="207"/>
                        <a:pt x="1190936" y="207"/>
                      </a:cubicBezTo>
                      <a:cubicBezTo>
                        <a:pt x="1190936" y="207"/>
                        <a:pt x="1896104" y="-13280"/>
                        <a:pt x="2354655" y="177462"/>
                      </a:cubicBezTo>
                      <a:cubicBezTo>
                        <a:pt x="2375849" y="185169"/>
                        <a:pt x="2385482" y="206363"/>
                        <a:pt x="2383556" y="227556"/>
                      </a:cubicBez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54" name="任意多边形: 形状 653">
                  <a:extLst>
                    <a:ext uri="{FF2B5EF4-FFF2-40B4-BE49-F238E27FC236}">
                      <a16:creationId xmlns:a16="http://schemas.microsoft.com/office/drawing/2014/main" id="{5D7BF26F-578D-42BF-ACA5-247DC2E606F9}"/>
                    </a:ext>
                  </a:extLst>
                </p:cNvPr>
                <p:cNvSpPr/>
                <p:nvPr/>
              </p:nvSpPr>
              <p:spPr>
                <a:xfrm>
                  <a:off x="4105716" y="2882319"/>
                  <a:ext cx="2221956" cy="1797807"/>
                </a:xfrm>
                <a:custGeom>
                  <a:avLst/>
                  <a:gdLst>
                    <a:gd name="connsiteX0" fmla="*/ 2221715 w 2221956"/>
                    <a:gd name="connsiteY0" fmla="*/ 227556 h 1797807"/>
                    <a:gd name="connsiteX1" fmla="*/ 1805550 w 2221956"/>
                    <a:gd name="connsiteY1" fmla="*/ 1797807 h 1797807"/>
                    <a:gd name="connsiteX2" fmla="*/ 416408 w 2221956"/>
                    <a:gd name="connsiteY2" fmla="*/ 1797807 h 1797807"/>
                    <a:gd name="connsiteX3" fmla="*/ 243 w 2221956"/>
                    <a:gd name="connsiteY3" fmla="*/ 227556 h 1797807"/>
                    <a:gd name="connsiteX4" fmla="*/ 25290 w 2221956"/>
                    <a:gd name="connsiteY4" fmla="*/ 177462 h 1797807"/>
                    <a:gd name="connsiteX5" fmla="*/ 1110016 w 2221956"/>
                    <a:gd name="connsiteY5" fmla="*/ 207 h 1797807"/>
                    <a:gd name="connsiteX6" fmla="*/ 2194742 w 2221956"/>
                    <a:gd name="connsiteY6" fmla="*/ 177462 h 1797807"/>
                    <a:gd name="connsiteX7" fmla="*/ 2221715 w 2221956"/>
                    <a:gd name="connsiteY7" fmla="*/ 227556 h 1797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21956" h="1797807">
                      <a:moveTo>
                        <a:pt x="2221715" y="227556"/>
                      </a:moveTo>
                      <a:cubicBezTo>
                        <a:pt x="2206301" y="472246"/>
                        <a:pt x="2081067" y="1187047"/>
                        <a:pt x="1805550" y="1797807"/>
                      </a:cubicBezTo>
                      <a:lnTo>
                        <a:pt x="416408" y="1797807"/>
                      </a:lnTo>
                      <a:cubicBezTo>
                        <a:pt x="140891" y="1187047"/>
                        <a:pt x="15657" y="472246"/>
                        <a:pt x="243" y="227556"/>
                      </a:cubicBezTo>
                      <a:cubicBezTo>
                        <a:pt x="-1684" y="206363"/>
                        <a:pt x="7950" y="185169"/>
                        <a:pt x="25290" y="177462"/>
                      </a:cubicBezTo>
                      <a:cubicBezTo>
                        <a:pt x="453015" y="-13280"/>
                        <a:pt x="1110016" y="207"/>
                        <a:pt x="1110016" y="207"/>
                      </a:cubicBezTo>
                      <a:cubicBezTo>
                        <a:pt x="1110016" y="207"/>
                        <a:pt x="1767017" y="-13280"/>
                        <a:pt x="2194742" y="177462"/>
                      </a:cubicBezTo>
                      <a:cubicBezTo>
                        <a:pt x="2214008" y="185169"/>
                        <a:pt x="2223642" y="206363"/>
                        <a:pt x="2221715" y="227556"/>
                      </a:cubicBez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55" name="任意多边形: 形状 654">
                  <a:extLst>
                    <a:ext uri="{FF2B5EF4-FFF2-40B4-BE49-F238E27FC236}">
                      <a16:creationId xmlns:a16="http://schemas.microsoft.com/office/drawing/2014/main" id="{AF8C5DCA-8C19-4E2E-A64D-9A72627B6352}"/>
                    </a:ext>
                  </a:extLst>
                </p:cNvPr>
                <p:cNvSpPr/>
                <p:nvPr/>
              </p:nvSpPr>
              <p:spPr>
                <a:xfrm>
                  <a:off x="4215780" y="2946778"/>
                  <a:ext cx="2000026" cy="1669767"/>
                </a:xfrm>
                <a:custGeom>
                  <a:avLst/>
                  <a:gdLst>
                    <a:gd name="connsiteX0" fmla="*/ 1847694 w 2000026"/>
                    <a:gd name="connsiteY0" fmla="*/ 768077 h 1669767"/>
                    <a:gd name="connsiteX1" fmla="*/ 1959442 w 2000026"/>
                    <a:gd name="connsiteY1" fmla="*/ 768077 h 1669767"/>
                    <a:gd name="connsiteX2" fmla="*/ 1597225 w 2000026"/>
                    <a:gd name="connsiteY2" fmla="*/ 1669768 h 1669767"/>
                    <a:gd name="connsiteX3" fmla="*/ 404605 w 2000026"/>
                    <a:gd name="connsiteY3" fmla="*/ 1669768 h 1669767"/>
                    <a:gd name="connsiteX4" fmla="*/ 42387 w 2000026"/>
                    <a:gd name="connsiteY4" fmla="*/ 768077 h 1669767"/>
                    <a:gd name="connsiteX5" fmla="*/ 154135 w 2000026"/>
                    <a:gd name="connsiteY5" fmla="*/ 768077 h 1669767"/>
                    <a:gd name="connsiteX6" fmla="*/ 0 w 2000026"/>
                    <a:gd name="connsiteY6" fmla="*/ 130343 h 1669767"/>
                    <a:gd name="connsiteX7" fmla="*/ 999951 w 2000026"/>
                    <a:gd name="connsiteY7" fmla="*/ 1255 h 1669767"/>
                    <a:gd name="connsiteX8" fmla="*/ 1999903 w 2000026"/>
                    <a:gd name="connsiteY8" fmla="*/ 130343 h 1669767"/>
                    <a:gd name="connsiteX9" fmla="*/ 1847694 w 2000026"/>
                    <a:gd name="connsiteY9" fmla="*/ 768077 h 1669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0026" h="1669767">
                      <a:moveTo>
                        <a:pt x="1847694" y="768077"/>
                      </a:moveTo>
                      <a:lnTo>
                        <a:pt x="1959442" y="768077"/>
                      </a:lnTo>
                      <a:cubicBezTo>
                        <a:pt x="1957516" y="779637"/>
                        <a:pt x="1714753" y="1540679"/>
                        <a:pt x="1597225" y="1669768"/>
                      </a:cubicBezTo>
                      <a:lnTo>
                        <a:pt x="404605" y="1669768"/>
                      </a:lnTo>
                      <a:cubicBezTo>
                        <a:pt x="287077" y="1540679"/>
                        <a:pt x="44314" y="777711"/>
                        <a:pt x="42387" y="768077"/>
                      </a:cubicBezTo>
                      <a:lnTo>
                        <a:pt x="154135" y="768077"/>
                      </a:lnTo>
                      <a:cubicBezTo>
                        <a:pt x="19267" y="583115"/>
                        <a:pt x="0" y="130343"/>
                        <a:pt x="0" y="130343"/>
                      </a:cubicBezTo>
                      <a:cubicBezTo>
                        <a:pt x="408458" y="-21865"/>
                        <a:pt x="999951" y="1255"/>
                        <a:pt x="999951" y="1255"/>
                      </a:cubicBezTo>
                      <a:cubicBezTo>
                        <a:pt x="999951" y="1255"/>
                        <a:pt x="1593372" y="-21865"/>
                        <a:pt x="1999903" y="130343"/>
                      </a:cubicBezTo>
                      <a:cubicBezTo>
                        <a:pt x="2001829" y="130343"/>
                        <a:pt x="1982563" y="583115"/>
                        <a:pt x="1847694" y="768077"/>
                      </a:cubicBez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7" name="图形 1">
                <a:extLst>
                  <a:ext uri="{FF2B5EF4-FFF2-40B4-BE49-F238E27FC236}">
                    <a16:creationId xmlns:a16="http://schemas.microsoft.com/office/drawing/2014/main" id="{665F4DDA-7E41-4145-B805-B81E813CFEDE}"/>
                  </a:ext>
                </a:extLst>
              </p:cNvPr>
              <p:cNvGrpSpPr/>
              <p:nvPr/>
            </p:nvGrpSpPr>
            <p:grpSpPr>
              <a:xfrm>
                <a:off x="4202293" y="1410045"/>
                <a:ext cx="1909348" cy="2472408"/>
                <a:chOff x="4202293" y="1410045"/>
                <a:chExt cx="1909348" cy="2472408"/>
              </a:xfrm>
            </p:grpSpPr>
            <p:grpSp>
              <p:nvGrpSpPr>
                <p:cNvPr id="225" name="图形 1">
                  <a:extLst>
                    <a:ext uri="{FF2B5EF4-FFF2-40B4-BE49-F238E27FC236}">
                      <a16:creationId xmlns:a16="http://schemas.microsoft.com/office/drawing/2014/main" id="{645DC245-893F-4247-8E73-1FAEBE1F4DE7}"/>
                    </a:ext>
                  </a:extLst>
                </p:cNvPr>
                <p:cNvGrpSpPr/>
                <p:nvPr/>
              </p:nvGrpSpPr>
              <p:grpSpPr>
                <a:xfrm>
                  <a:off x="4202293" y="1410045"/>
                  <a:ext cx="1909348" cy="1543768"/>
                  <a:chOff x="4202293" y="1410045"/>
                  <a:chExt cx="1909348" cy="1543768"/>
                </a:xfrm>
              </p:grpSpPr>
              <p:grpSp>
                <p:nvGrpSpPr>
                  <p:cNvPr id="235" name="图形 1">
                    <a:extLst>
                      <a:ext uri="{FF2B5EF4-FFF2-40B4-BE49-F238E27FC236}">
                        <a16:creationId xmlns:a16="http://schemas.microsoft.com/office/drawing/2014/main" id="{D7B7AD93-2FFE-46C8-9E00-6E102558F373}"/>
                      </a:ext>
                    </a:extLst>
                  </p:cNvPr>
                  <p:cNvGrpSpPr/>
                  <p:nvPr/>
                </p:nvGrpSpPr>
                <p:grpSpPr>
                  <a:xfrm>
                    <a:off x="4202293" y="1410045"/>
                    <a:ext cx="845401" cy="958055"/>
                    <a:chOff x="4202293" y="1410045"/>
                    <a:chExt cx="845401" cy="958055"/>
                  </a:xfrm>
                </p:grpSpPr>
                <p:grpSp>
                  <p:nvGrpSpPr>
                    <p:cNvPr id="570" name="图形 1">
                      <a:extLst>
                        <a:ext uri="{FF2B5EF4-FFF2-40B4-BE49-F238E27FC236}">
                          <a16:creationId xmlns:a16="http://schemas.microsoft.com/office/drawing/2014/main" id="{4A913AEC-E2CB-4D1C-8EF8-5BAC5254565E}"/>
                        </a:ext>
                      </a:extLst>
                    </p:cNvPr>
                    <p:cNvGrpSpPr/>
                    <p:nvPr/>
                  </p:nvGrpSpPr>
                  <p:grpSpPr>
                    <a:xfrm>
                      <a:off x="4227340" y="1489530"/>
                      <a:ext cx="820354" cy="878569"/>
                      <a:chOff x="4227340" y="1489530"/>
                      <a:chExt cx="820354" cy="878569"/>
                    </a:xfrm>
                  </p:grpSpPr>
                  <p:grpSp>
                    <p:nvGrpSpPr>
                      <p:cNvPr id="632" name="图形 1">
                        <a:extLst>
                          <a:ext uri="{FF2B5EF4-FFF2-40B4-BE49-F238E27FC236}">
                            <a16:creationId xmlns:a16="http://schemas.microsoft.com/office/drawing/2014/main" id="{B379DBB6-5ACA-4D5E-A6ED-CACCE1878DB1}"/>
                          </a:ext>
                        </a:extLst>
                      </p:cNvPr>
                      <p:cNvGrpSpPr/>
                      <p:nvPr/>
                    </p:nvGrpSpPr>
                    <p:grpSpPr>
                      <a:xfrm>
                        <a:off x="4227340" y="1489530"/>
                        <a:ext cx="820354" cy="878569"/>
                        <a:chOff x="4227340" y="1489530"/>
                        <a:chExt cx="820354" cy="878569"/>
                      </a:xfrm>
                    </p:grpSpPr>
                    <p:sp>
                      <p:nvSpPr>
                        <p:cNvPr id="646" name="任意多边形: 形状 645">
                          <a:extLst>
                            <a:ext uri="{FF2B5EF4-FFF2-40B4-BE49-F238E27FC236}">
                              <a16:creationId xmlns:a16="http://schemas.microsoft.com/office/drawing/2014/main" id="{14BDD9BD-B84D-4DCA-86FD-E98E2B8D8E71}"/>
                            </a:ext>
                          </a:extLst>
                        </p:cNvPr>
                        <p:cNvSpPr/>
                        <p:nvPr/>
                      </p:nvSpPr>
                      <p:spPr>
                        <a:xfrm>
                          <a:off x="4227340" y="1674493"/>
                          <a:ext cx="558739" cy="693607"/>
                        </a:xfrm>
                        <a:custGeom>
                          <a:avLst/>
                          <a:gdLst>
                            <a:gd name="connsiteX0" fmla="*/ 333317 w 558739"/>
                            <a:gd name="connsiteY0" fmla="*/ 0 h 693607"/>
                            <a:gd name="connsiteX1" fmla="*/ 558740 w 558739"/>
                            <a:gd name="connsiteY1" fmla="*/ 693608 h 693607"/>
                            <a:gd name="connsiteX2" fmla="*/ 402678 w 558739"/>
                            <a:gd name="connsiteY2" fmla="*/ 693608 h 693607"/>
                            <a:gd name="connsiteX3" fmla="*/ 389191 w 558739"/>
                            <a:gd name="connsiteY3" fmla="*/ 693608 h 693607"/>
                            <a:gd name="connsiteX4" fmla="*/ 358364 w 558739"/>
                            <a:gd name="connsiteY4" fmla="*/ 693608 h 693607"/>
                            <a:gd name="connsiteX5" fmla="*/ 344877 w 558739"/>
                            <a:gd name="connsiteY5" fmla="*/ 693608 h 693607"/>
                            <a:gd name="connsiteX6" fmla="*/ 238909 w 558739"/>
                            <a:gd name="connsiteY6" fmla="*/ 693608 h 693607"/>
                            <a:gd name="connsiteX7" fmla="*/ 215789 w 558739"/>
                            <a:gd name="connsiteY7" fmla="*/ 678194 h 693607"/>
                            <a:gd name="connsiteX8" fmla="*/ 0 w 558739"/>
                            <a:gd name="connsiteY8" fmla="*/ 25047 h 693607"/>
                            <a:gd name="connsiteX9" fmla="*/ 131015 w 558739"/>
                            <a:gd name="connsiteY9" fmla="*/ 15414 h 693607"/>
                            <a:gd name="connsiteX10" fmla="*/ 144502 w 558739"/>
                            <a:gd name="connsiteY10" fmla="*/ 13487 h 693607"/>
                            <a:gd name="connsiteX11" fmla="*/ 173402 w 558739"/>
                            <a:gd name="connsiteY11" fmla="*/ 11560 h 693607"/>
                            <a:gd name="connsiteX12" fmla="*/ 186889 w 558739"/>
                            <a:gd name="connsiteY12" fmla="*/ 9633 h 693607"/>
                            <a:gd name="connsiteX13" fmla="*/ 333317 w 558739"/>
                            <a:gd name="connsiteY13" fmla="*/ 0 h 69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739" h="693607">
                              <a:moveTo>
                                <a:pt x="333317" y="0"/>
                              </a:moveTo>
                              <a:lnTo>
                                <a:pt x="558740" y="693608"/>
                              </a:lnTo>
                              <a:lnTo>
                                <a:pt x="402678" y="693608"/>
                              </a:lnTo>
                              <a:lnTo>
                                <a:pt x="389191" y="693608"/>
                              </a:lnTo>
                              <a:lnTo>
                                <a:pt x="358364" y="693608"/>
                              </a:lnTo>
                              <a:lnTo>
                                <a:pt x="344877" y="693608"/>
                              </a:lnTo>
                              <a:lnTo>
                                <a:pt x="238909" y="693608"/>
                              </a:lnTo>
                              <a:cubicBezTo>
                                <a:pt x="229276" y="693608"/>
                                <a:pt x="219642" y="687828"/>
                                <a:pt x="215789" y="678194"/>
                              </a:cubicBezTo>
                              <a:lnTo>
                                <a:pt x="0" y="25047"/>
                              </a:lnTo>
                              <a:lnTo>
                                <a:pt x="131015" y="15414"/>
                              </a:lnTo>
                              <a:lnTo>
                                <a:pt x="144502" y="13487"/>
                              </a:lnTo>
                              <a:lnTo>
                                <a:pt x="173402" y="11560"/>
                              </a:lnTo>
                              <a:lnTo>
                                <a:pt x="186889" y="9633"/>
                              </a:lnTo>
                              <a:lnTo>
                                <a:pt x="333317" y="0"/>
                              </a:ln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47" name="任意多边形: 形状 646">
                          <a:extLst>
                            <a:ext uri="{FF2B5EF4-FFF2-40B4-BE49-F238E27FC236}">
                              <a16:creationId xmlns:a16="http://schemas.microsoft.com/office/drawing/2014/main" id="{3B6368EB-FD17-4AB5-A599-51B6378F8B81}"/>
                            </a:ext>
                          </a:extLst>
                        </p:cNvPr>
                        <p:cNvSpPr/>
                        <p:nvPr/>
                      </p:nvSpPr>
                      <p:spPr>
                        <a:xfrm>
                          <a:off x="4227340" y="1674493"/>
                          <a:ext cx="558739" cy="693607"/>
                        </a:xfrm>
                        <a:custGeom>
                          <a:avLst/>
                          <a:gdLst>
                            <a:gd name="connsiteX0" fmla="*/ 333317 w 558739"/>
                            <a:gd name="connsiteY0" fmla="*/ 0 h 693607"/>
                            <a:gd name="connsiteX1" fmla="*/ 558740 w 558739"/>
                            <a:gd name="connsiteY1" fmla="*/ 693608 h 693607"/>
                            <a:gd name="connsiteX2" fmla="*/ 402678 w 558739"/>
                            <a:gd name="connsiteY2" fmla="*/ 693608 h 693607"/>
                            <a:gd name="connsiteX3" fmla="*/ 389191 w 558739"/>
                            <a:gd name="connsiteY3" fmla="*/ 693608 h 693607"/>
                            <a:gd name="connsiteX4" fmla="*/ 358364 w 558739"/>
                            <a:gd name="connsiteY4" fmla="*/ 693608 h 693607"/>
                            <a:gd name="connsiteX5" fmla="*/ 344877 w 558739"/>
                            <a:gd name="connsiteY5" fmla="*/ 693608 h 693607"/>
                            <a:gd name="connsiteX6" fmla="*/ 238909 w 558739"/>
                            <a:gd name="connsiteY6" fmla="*/ 693608 h 693607"/>
                            <a:gd name="connsiteX7" fmla="*/ 215789 w 558739"/>
                            <a:gd name="connsiteY7" fmla="*/ 678194 h 693607"/>
                            <a:gd name="connsiteX8" fmla="*/ 0 w 558739"/>
                            <a:gd name="connsiteY8" fmla="*/ 25047 h 693607"/>
                            <a:gd name="connsiteX9" fmla="*/ 131015 w 558739"/>
                            <a:gd name="connsiteY9" fmla="*/ 15414 h 693607"/>
                            <a:gd name="connsiteX10" fmla="*/ 144502 w 558739"/>
                            <a:gd name="connsiteY10" fmla="*/ 13487 h 693607"/>
                            <a:gd name="connsiteX11" fmla="*/ 173402 w 558739"/>
                            <a:gd name="connsiteY11" fmla="*/ 11560 h 693607"/>
                            <a:gd name="connsiteX12" fmla="*/ 186889 w 558739"/>
                            <a:gd name="connsiteY12" fmla="*/ 9633 h 693607"/>
                            <a:gd name="connsiteX13" fmla="*/ 333317 w 558739"/>
                            <a:gd name="connsiteY13" fmla="*/ 0 h 693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58739" h="693607">
                              <a:moveTo>
                                <a:pt x="333317" y="0"/>
                              </a:moveTo>
                              <a:lnTo>
                                <a:pt x="558740" y="693608"/>
                              </a:lnTo>
                              <a:lnTo>
                                <a:pt x="402678" y="693608"/>
                              </a:lnTo>
                              <a:lnTo>
                                <a:pt x="389191" y="693608"/>
                              </a:lnTo>
                              <a:lnTo>
                                <a:pt x="358364" y="693608"/>
                              </a:lnTo>
                              <a:lnTo>
                                <a:pt x="344877" y="693608"/>
                              </a:lnTo>
                              <a:lnTo>
                                <a:pt x="238909" y="693608"/>
                              </a:lnTo>
                              <a:cubicBezTo>
                                <a:pt x="229276" y="693608"/>
                                <a:pt x="219642" y="687828"/>
                                <a:pt x="215789" y="678194"/>
                              </a:cubicBezTo>
                              <a:lnTo>
                                <a:pt x="0" y="25047"/>
                              </a:lnTo>
                              <a:lnTo>
                                <a:pt x="131015" y="15414"/>
                              </a:lnTo>
                              <a:lnTo>
                                <a:pt x="144502" y="13487"/>
                              </a:lnTo>
                              <a:lnTo>
                                <a:pt x="173402" y="11560"/>
                              </a:lnTo>
                              <a:lnTo>
                                <a:pt x="186889" y="9633"/>
                              </a:lnTo>
                              <a:lnTo>
                                <a:pt x="333317" y="0"/>
                              </a:lnTo>
                              <a:close/>
                            </a:path>
                          </a:pathLst>
                        </a:custGeom>
                        <a:solidFill>
                          <a:srgbClr val="E2ECF3">
                            <a:alpha val="5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48" name="任意多边形: 形状 647">
                          <a:extLst>
                            <a:ext uri="{FF2B5EF4-FFF2-40B4-BE49-F238E27FC236}">
                              <a16:creationId xmlns:a16="http://schemas.microsoft.com/office/drawing/2014/main" id="{93292367-A5DF-47A6-95CC-C31A58E8ADEB}"/>
                            </a:ext>
                          </a:extLst>
                        </p:cNvPr>
                        <p:cNvSpPr/>
                        <p:nvPr/>
                      </p:nvSpPr>
                      <p:spPr>
                        <a:xfrm>
                          <a:off x="4246607" y="1684126"/>
                          <a:ext cx="493927" cy="651220"/>
                        </a:xfrm>
                        <a:custGeom>
                          <a:avLst/>
                          <a:gdLst>
                            <a:gd name="connsiteX0" fmla="*/ 292857 w 493927"/>
                            <a:gd name="connsiteY0" fmla="*/ 3853 h 651220"/>
                            <a:gd name="connsiteX1" fmla="*/ 292857 w 493927"/>
                            <a:gd name="connsiteY1" fmla="*/ 3853 h 651220"/>
                            <a:gd name="connsiteX2" fmla="*/ 302490 w 493927"/>
                            <a:gd name="connsiteY2" fmla="*/ 21194 h 651220"/>
                            <a:gd name="connsiteX3" fmla="*/ 450845 w 493927"/>
                            <a:gd name="connsiteY3" fmla="*/ 491306 h 651220"/>
                            <a:gd name="connsiteX4" fmla="*/ 479745 w 493927"/>
                            <a:gd name="connsiteY4" fmla="*/ 576080 h 651220"/>
                            <a:gd name="connsiteX5" fmla="*/ 493232 w 493927"/>
                            <a:gd name="connsiteY5" fmla="*/ 612687 h 651220"/>
                            <a:gd name="connsiteX6" fmla="*/ 485526 w 493927"/>
                            <a:gd name="connsiteY6" fmla="*/ 641587 h 651220"/>
                            <a:gd name="connsiteX7" fmla="*/ 456625 w 493927"/>
                            <a:gd name="connsiteY7" fmla="*/ 649294 h 651220"/>
                            <a:gd name="connsiteX8" fmla="*/ 258176 w 493927"/>
                            <a:gd name="connsiteY8" fmla="*/ 651221 h 651220"/>
                            <a:gd name="connsiteX9" fmla="*/ 211936 w 493927"/>
                            <a:gd name="connsiteY9" fmla="*/ 641587 h 651220"/>
                            <a:gd name="connsiteX10" fmla="*/ 192669 w 493927"/>
                            <a:gd name="connsiteY10" fmla="*/ 608834 h 651220"/>
                            <a:gd name="connsiteX11" fmla="*/ 52021 w 493927"/>
                            <a:gd name="connsiteY11" fmla="*/ 167622 h 651220"/>
                            <a:gd name="connsiteX12" fmla="*/ 0 w 493927"/>
                            <a:gd name="connsiteY12" fmla="*/ 23120 h 651220"/>
                            <a:gd name="connsiteX13" fmla="*/ 61654 w 493927"/>
                            <a:gd name="connsiteY13" fmla="*/ 17340 h 651220"/>
                            <a:gd name="connsiteX14" fmla="*/ 131015 w 493927"/>
                            <a:gd name="connsiteY14" fmla="*/ 11560 h 651220"/>
                            <a:gd name="connsiteX15" fmla="*/ 269736 w 493927"/>
                            <a:gd name="connsiteY15" fmla="*/ 0 h 651220"/>
                            <a:gd name="connsiteX16" fmla="*/ 292857 w 493927"/>
                            <a:gd name="connsiteY16" fmla="*/ 3853 h 651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93927" h="651220">
                              <a:moveTo>
                                <a:pt x="292857" y="3853"/>
                              </a:moveTo>
                              <a:cubicBezTo>
                                <a:pt x="294783" y="3853"/>
                                <a:pt x="294783" y="3853"/>
                                <a:pt x="292857" y="3853"/>
                              </a:cubicBezTo>
                              <a:cubicBezTo>
                                <a:pt x="298637" y="9633"/>
                                <a:pt x="300563" y="15414"/>
                                <a:pt x="302490" y="21194"/>
                              </a:cubicBezTo>
                              <a:cubicBezTo>
                                <a:pt x="321757" y="78994"/>
                                <a:pt x="431578" y="433505"/>
                                <a:pt x="450845" y="491306"/>
                              </a:cubicBezTo>
                              <a:cubicBezTo>
                                <a:pt x="460479" y="520206"/>
                                <a:pt x="470112" y="547180"/>
                                <a:pt x="479745" y="576080"/>
                              </a:cubicBezTo>
                              <a:cubicBezTo>
                                <a:pt x="483599" y="587640"/>
                                <a:pt x="491306" y="601127"/>
                                <a:pt x="493232" y="612687"/>
                              </a:cubicBezTo>
                              <a:cubicBezTo>
                                <a:pt x="495159" y="622320"/>
                                <a:pt x="493232" y="633881"/>
                                <a:pt x="485526" y="641587"/>
                              </a:cubicBezTo>
                              <a:cubicBezTo>
                                <a:pt x="479745" y="649294"/>
                                <a:pt x="468185" y="649294"/>
                                <a:pt x="456625" y="649294"/>
                              </a:cubicBezTo>
                              <a:cubicBezTo>
                                <a:pt x="391118" y="645441"/>
                                <a:pt x="323684" y="651221"/>
                                <a:pt x="258176" y="651221"/>
                              </a:cubicBezTo>
                              <a:cubicBezTo>
                                <a:pt x="240836" y="651221"/>
                                <a:pt x="223496" y="651221"/>
                                <a:pt x="211936" y="641587"/>
                              </a:cubicBezTo>
                              <a:cubicBezTo>
                                <a:pt x="202302" y="633881"/>
                                <a:pt x="198449" y="620394"/>
                                <a:pt x="192669" y="608834"/>
                              </a:cubicBezTo>
                              <a:cubicBezTo>
                                <a:pt x="175329" y="560666"/>
                                <a:pt x="69361" y="215789"/>
                                <a:pt x="52021" y="167622"/>
                              </a:cubicBezTo>
                              <a:cubicBezTo>
                                <a:pt x="34680" y="119455"/>
                                <a:pt x="13487" y="71287"/>
                                <a:pt x="0" y="23120"/>
                              </a:cubicBezTo>
                              <a:cubicBezTo>
                                <a:pt x="17340" y="15414"/>
                                <a:pt x="42387" y="19267"/>
                                <a:pt x="61654" y="17340"/>
                              </a:cubicBezTo>
                              <a:cubicBezTo>
                                <a:pt x="84774" y="15414"/>
                                <a:pt x="107895" y="13487"/>
                                <a:pt x="131015" y="11560"/>
                              </a:cubicBezTo>
                              <a:cubicBezTo>
                                <a:pt x="177255" y="7707"/>
                                <a:pt x="223496" y="3853"/>
                                <a:pt x="269736" y="0"/>
                              </a:cubicBezTo>
                              <a:cubicBezTo>
                                <a:pt x="277443" y="0"/>
                                <a:pt x="287077" y="0"/>
                                <a:pt x="292857" y="3853"/>
                              </a:cubicBezTo>
                              <a:close/>
                            </a:path>
                          </a:pathLst>
                        </a:custGeom>
                        <a:solidFill>
                          <a:srgbClr val="E2ECF3">
                            <a:alpha val="34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49" name="任意多边形: 形状 648">
                          <a:extLst>
                            <a:ext uri="{FF2B5EF4-FFF2-40B4-BE49-F238E27FC236}">
                              <a16:creationId xmlns:a16="http://schemas.microsoft.com/office/drawing/2014/main" id="{7B8491C7-B290-4F37-A68D-AFE22F03DE88}"/>
                            </a:ext>
                          </a:extLst>
                        </p:cNvPr>
                        <p:cNvSpPr/>
                        <p:nvPr/>
                      </p:nvSpPr>
                      <p:spPr>
                        <a:xfrm>
                          <a:off x="4271654" y="1685089"/>
                          <a:ext cx="416887" cy="584749"/>
                        </a:xfrm>
                        <a:custGeom>
                          <a:avLst/>
                          <a:gdLst>
                            <a:gd name="connsiteX0" fmla="*/ 235056 w 416887"/>
                            <a:gd name="connsiteY0" fmla="*/ 2890 h 584749"/>
                            <a:gd name="connsiteX1" fmla="*/ 235056 w 416887"/>
                            <a:gd name="connsiteY1" fmla="*/ 2890 h 584749"/>
                            <a:gd name="connsiteX2" fmla="*/ 242763 w 416887"/>
                            <a:gd name="connsiteY2" fmla="*/ 16377 h 584749"/>
                            <a:gd name="connsiteX3" fmla="*/ 290930 w 416887"/>
                            <a:gd name="connsiteY3" fmla="*/ 155098 h 584749"/>
                            <a:gd name="connsiteX4" fmla="*/ 404605 w 416887"/>
                            <a:gd name="connsiteY4" fmla="*/ 521169 h 584749"/>
                            <a:gd name="connsiteX5" fmla="*/ 416165 w 416887"/>
                            <a:gd name="connsiteY5" fmla="*/ 551996 h 584749"/>
                            <a:gd name="connsiteX6" fmla="*/ 410385 w 416887"/>
                            <a:gd name="connsiteY6" fmla="*/ 575117 h 584749"/>
                            <a:gd name="connsiteX7" fmla="*/ 385338 w 416887"/>
                            <a:gd name="connsiteY7" fmla="*/ 582823 h 584749"/>
                            <a:gd name="connsiteX8" fmla="*/ 225423 w 416887"/>
                            <a:gd name="connsiteY8" fmla="*/ 584750 h 584749"/>
                            <a:gd name="connsiteX9" fmla="*/ 186889 w 416887"/>
                            <a:gd name="connsiteY9" fmla="*/ 577043 h 584749"/>
                            <a:gd name="connsiteX10" fmla="*/ 171475 w 416887"/>
                            <a:gd name="connsiteY10" fmla="*/ 551996 h 584749"/>
                            <a:gd name="connsiteX11" fmla="*/ 40460 w 416887"/>
                            <a:gd name="connsiteY11" fmla="*/ 139685 h 584749"/>
                            <a:gd name="connsiteX12" fmla="*/ 0 w 416887"/>
                            <a:gd name="connsiteY12" fmla="*/ 22157 h 584749"/>
                            <a:gd name="connsiteX13" fmla="*/ 50094 w 416887"/>
                            <a:gd name="connsiteY13" fmla="*/ 16377 h 584749"/>
                            <a:gd name="connsiteX14" fmla="*/ 105968 w 416887"/>
                            <a:gd name="connsiteY14" fmla="*/ 12523 h 584749"/>
                            <a:gd name="connsiteX15" fmla="*/ 217716 w 416887"/>
                            <a:gd name="connsiteY15" fmla="*/ 2890 h 584749"/>
                            <a:gd name="connsiteX16" fmla="*/ 235056 w 416887"/>
                            <a:gd name="connsiteY16" fmla="*/ 2890 h 584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16887" h="584749">
                              <a:moveTo>
                                <a:pt x="235056" y="2890"/>
                              </a:moveTo>
                              <a:cubicBezTo>
                                <a:pt x="235056" y="2890"/>
                                <a:pt x="236983" y="2890"/>
                                <a:pt x="235056" y="2890"/>
                              </a:cubicBezTo>
                              <a:cubicBezTo>
                                <a:pt x="240836" y="6743"/>
                                <a:pt x="242763" y="12523"/>
                                <a:pt x="242763" y="16377"/>
                              </a:cubicBezTo>
                              <a:cubicBezTo>
                                <a:pt x="258176" y="62617"/>
                                <a:pt x="275516" y="108858"/>
                                <a:pt x="290930" y="155098"/>
                              </a:cubicBezTo>
                              <a:cubicBezTo>
                                <a:pt x="298637" y="178219"/>
                                <a:pt x="396898" y="498049"/>
                                <a:pt x="404605" y="521169"/>
                              </a:cubicBezTo>
                              <a:cubicBezTo>
                                <a:pt x="408458" y="530803"/>
                                <a:pt x="414238" y="540436"/>
                                <a:pt x="416165" y="551996"/>
                              </a:cubicBezTo>
                              <a:cubicBezTo>
                                <a:pt x="418091" y="559703"/>
                                <a:pt x="416165" y="569336"/>
                                <a:pt x="410385" y="575117"/>
                              </a:cubicBezTo>
                              <a:cubicBezTo>
                                <a:pt x="404605" y="580897"/>
                                <a:pt x="393045" y="582823"/>
                                <a:pt x="385338" y="582823"/>
                              </a:cubicBezTo>
                              <a:cubicBezTo>
                                <a:pt x="333317" y="578970"/>
                                <a:pt x="277443" y="584750"/>
                                <a:pt x="225423" y="584750"/>
                              </a:cubicBezTo>
                              <a:cubicBezTo>
                                <a:pt x="211936" y="584750"/>
                                <a:pt x="198449" y="584750"/>
                                <a:pt x="186889" y="577043"/>
                              </a:cubicBezTo>
                              <a:cubicBezTo>
                                <a:pt x="179182" y="571263"/>
                                <a:pt x="175329" y="561630"/>
                                <a:pt x="171475" y="551996"/>
                              </a:cubicBezTo>
                              <a:cubicBezTo>
                                <a:pt x="157988" y="513462"/>
                                <a:pt x="53947" y="178219"/>
                                <a:pt x="40460" y="139685"/>
                              </a:cubicBezTo>
                              <a:cubicBezTo>
                                <a:pt x="26974" y="101151"/>
                                <a:pt x="9633" y="62617"/>
                                <a:pt x="0" y="22157"/>
                              </a:cubicBezTo>
                              <a:cubicBezTo>
                                <a:pt x="13487" y="16377"/>
                                <a:pt x="34680" y="18304"/>
                                <a:pt x="50094" y="16377"/>
                              </a:cubicBezTo>
                              <a:cubicBezTo>
                                <a:pt x="69361" y="14450"/>
                                <a:pt x="86701" y="12523"/>
                                <a:pt x="105968" y="12523"/>
                              </a:cubicBezTo>
                              <a:cubicBezTo>
                                <a:pt x="142575" y="8670"/>
                                <a:pt x="181109" y="6743"/>
                                <a:pt x="217716" y="2890"/>
                              </a:cubicBezTo>
                              <a:cubicBezTo>
                                <a:pt x="223496" y="-963"/>
                                <a:pt x="229276" y="-963"/>
                                <a:pt x="235056" y="2890"/>
                              </a:cubicBezTo>
                              <a:close/>
                            </a:path>
                          </a:pathLst>
                        </a:custGeom>
                        <a:solidFill>
                          <a:srgbClr val="E2ECF3">
                            <a:alpha val="34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50" name="任意多边形: 形状 649">
                          <a:extLst>
                            <a:ext uri="{FF2B5EF4-FFF2-40B4-BE49-F238E27FC236}">
                              <a16:creationId xmlns:a16="http://schemas.microsoft.com/office/drawing/2014/main" id="{5D5EFBB1-228F-4D9D-BC59-45CA7EEE3C16}"/>
                            </a:ext>
                          </a:extLst>
                        </p:cNvPr>
                        <p:cNvSpPr/>
                        <p:nvPr/>
                      </p:nvSpPr>
                      <p:spPr>
                        <a:xfrm>
                          <a:off x="4558731" y="1489530"/>
                          <a:ext cx="488963" cy="878569"/>
                        </a:xfrm>
                        <a:custGeom>
                          <a:avLst/>
                          <a:gdLst>
                            <a:gd name="connsiteX0" fmla="*/ 279370 w 488963"/>
                            <a:gd name="connsiteY0" fmla="*/ 0 h 878569"/>
                            <a:gd name="connsiteX1" fmla="*/ 487452 w 488963"/>
                            <a:gd name="connsiteY1" fmla="*/ 657001 h 878569"/>
                            <a:gd name="connsiteX2" fmla="*/ 479745 w 488963"/>
                            <a:gd name="connsiteY2" fmla="*/ 683974 h 878569"/>
                            <a:gd name="connsiteX3" fmla="*/ 396898 w 488963"/>
                            <a:gd name="connsiteY3" fmla="*/ 747555 h 878569"/>
                            <a:gd name="connsiteX4" fmla="*/ 385338 w 488963"/>
                            <a:gd name="connsiteY4" fmla="*/ 757189 h 878569"/>
                            <a:gd name="connsiteX5" fmla="*/ 360291 w 488963"/>
                            <a:gd name="connsiteY5" fmla="*/ 776455 h 878569"/>
                            <a:gd name="connsiteX6" fmla="*/ 348731 w 488963"/>
                            <a:gd name="connsiteY6" fmla="*/ 784162 h 878569"/>
                            <a:gd name="connsiteX7" fmla="*/ 225423 w 488963"/>
                            <a:gd name="connsiteY7" fmla="*/ 878570 h 878569"/>
                            <a:gd name="connsiteX8" fmla="*/ 0 w 488963"/>
                            <a:gd name="connsiteY8" fmla="*/ 184962 h 878569"/>
                            <a:gd name="connsiteX9" fmla="*/ 132941 w 488963"/>
                            <a:gd name="connsiteY9" fmla="*/ 96334 h 878569"/>
                            <a:gd name="connsiteX10" fmla="*/ 146428 w 488963"/>
                            <a:gd name="connsiteY10" fmla="*/ 88628 h 878569"/>
                            <a:gd name="connsiteX11" fmla="*/ 171475 w 488963"/>
                            <a:gd name="connsiteY11" fmla="*/ 73214 h 878569"/>
                            <a:gd name="connsiteX12" fmla="*/ 183035 w 488963"/>
                            <a:gd name="connsiteY12" fmla="*/ 65507 h 878569"/>
                            <a:gd name="connsiteX13" fmla="*/ 279370 w 488963"/>
                            <a:gd name="connsiteY13" fmla="*/ 0 h 878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88963" h="878569">
                              <a:moveTo>
                                <a:pt x="279370" y="0"/>
                              </a:moveTo>
                              <a:lnTo>
                                <a:pt x="487452" y="657001"/>
                              </a:lnTo>
                              <a:cubicBezTo>
                                <a:pt x="491306" y="666634"/>
                                <a:pt x="487452" y="676268"/>
                                <a:pt x="479745" y="683974"/>
                              </a:cubicBezTo>
                              <a:lnTo>
                                <a:pt x="396898" y="747555"/>
                              </a:lnTo>
                              <a:lnTo>
                                <a:pt x="385338" y="757189"/>
                              </a:lnTo>
                              <a:lnTo>
                                <a:pt x="360291" y="776455"/>
                              </a:lnTo>
                              <a:lnTo>
                                <a:pt x="348731" y="784162"/>
                              </a:lnTo>
                              <a:lnTo>
                                <a:pt x="225423" y="878570"/>
                              </a:lnTo>
                              <a:lnTo>
                                <a:pt x="0" y="184962"/>
                              </a:lnTo>
                              <a:lnTo>
                                <a:pt x="132941" y="96334"/>
                              </a:lnTo>
                              <a:lnTo>
                                <a:pt x="146428" y="88628"/>
                              </a:lnTo>
                              <a:lnTo>
                                <a:pt x="171475" y="73214"/>
                              </a:lnTo>
                              <a:lnTo>
                                <a:pt x="183035" y="65507"/>
                              </a:lnTo>
                              <a:lnTo>
                                <a:pt x="279370" y="0"/>
                              </a:ln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51" name="任意多边形: 形状 650">
                          <a:extLst>
                            <a:ext uri="{FF2B5EF4-FFF2-40B4-BE49-F238E27FC236}">
                              <a16:creationId xmlns:a16="http://schemas.microsoft.com/office/drawing/2014/main" id="{54515F24-6450-4090-93BC-D8C5F1357D22}"/>
                            </a:ext>
                          </a:extLst>
                        </p:cNvPr>
                        <p:cNvSpPr/>
                        <p:nvPr/>
                      </p:nvSpPr>
                      <p:spPr>
                        <a:xfrm>
                          <a:off x="4572217" y="1501091"/>
                          <a:ext cx="460063" cy="827405"/>
                        </a:xfrm>
                        <a:custGeom>
                          <a:avLst/>
                          <a:gdLst>
                            <a:gd name="connsiteX0" fmla="*/ 258176 w 460063"/>
                            <a:gd name="connsiteY0" fmla="*/ 0 h 827405"/>
                            <a:gd name="connsiteX1" fmla="*/ 458552 w 460063"/>
                            <a:gd name="connsiteY1" fmla="*/ 630027 h 827405"/>
                            <a:gd name="connsiteX2" fmla="*/ 450845 w 460063"/>
                            <a:gd name="connsiteY2" fmla="*/ 655074 h 827405"/>
                            <a:gd name="connsiteX3" fmla="*/ 373778 w 460063"/>
                            <a:gd name="connsiteY3" fmla="*/ 714801 h 827405"/>
                            <a:gd name="connsiteX4" fmla="*/ 364144 w 460063"/>
                            <a:gd name="connsiteY4" fmla="*/ 722508 h 827405"/>
                            <a:gd name="connsiteX5" fmla="*/ 341024 w 460063"/>
                            <a:gd name="connsiteY5" fmla="*/ 739848 h 827405"/>
                            <a:gd name="connsiteX6" fmla="*/ 331390 w 460063"/>
                            <a:gd name="connsiteY6" fmla="*/ 747555 h 827405"/>
                            <a:gd name="connsiteX7" fmla="*/ 233129 w 460063"/>
                            <a:gd name="connsiteY7" fmla="*/ 824623 h 827405"/>
                            <a:gd name="connsiteX8" fmla="*/ 211936 w 460063"/>
                            <a:gd name="connsiteY8" fmla="*/ 818843 h 827405"/>
                            <a:gd name="connsiteX9" fmla="*/ 0 w 460063"/>
                            <a:gd name="connsiteY9" fmla="*/ 171475 h 827405"/>
                            <a:gd name="connsiteX10" fmla="*/ 23120 w 460063"/>
                            <a:gd name="connsiteY10" fmla="*/ 156062 h 827405"/>
                            <a:gd name="connsiteX11" fmla="*/ 123308 w 460063"/>
                            <a:gd name="connsiteY11" fmla="*/ 88628 h 827405"/>
                            <a:gd name="connsiteX12" fmla="*/ 132942 w 460063"/>
                            <a:gd name="connsiteY12" fmla="*/ 80921 h 827405"/>
                            <a:gd name="connsiteX13" fmla="*/ 156062 w 460063"/>
                            <a:gd name="connsiteY13" fmla="*/ 65507 h 827405"/>
                            <a:gd name="connsiteX14" fmla="*/ 167622 w 460063"/>
                            <a:gd name="connsiteY14" fmla="*/ 57801 h 827405"/>
                            <a:gd name="connsiteX15" fmla="*/ 238909 w 460063"/>
                            <a:gd name="connsiteY15" fmla="*/ 9633 h 827405"/>
                            <a:gd name="connsiteX16" fmla="*/ 258176 w 460063"/>
                            <a:gd name="connsiteY16" fmla="*/ 0 h 827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60063" h="827405">
                              <a:moveTo>
                                <a:pt x="258176" y="0"/>
                              </a:moveTo>
                              <a:lnTo>
                                <a:pt x="458552" y="630027"/>
                              </a:lnTo>
                              <a:cubicBezTo>
                                <a:pt x="462405" y="639661"/>
                                <a:pt x="458552" y="649294"/>
                                <a:pt x="450845" y="655074"/>
                              </a:cubicBezTo>
                              <a:lnTo>
                                <a:pt x="373778" y="714801"/>
                              </a:lnTo>
                              <a:lnTo>
                                <a:pt x="364144" y="722508"/>
                              </a:lnTo>
                              <a:lnTo>
                                <a:pt x="341024" y="739848"/>
                              </a:lnTo>
                              <a:lnTo>
                                <a:pt x="331390" y="747555"/>
                              </a:lnTo>
                              <a:lnTo>
                                <a:pt x="233129" y="824623"/>
                              </a:lnTo>
                              <a:cubicBezTo>
                                <a:pt x="225423" y="830403"/>
                                <a:pt x="213862" y="826549"/>
                                <a:pt x="211936" y="818843"/>
                              </a:cubicBezTo>
                              <a:lnTo>
                                <a:pt x="0" y="171475"/>
                              </a:lnTo>
                              <a:lnTo>
                                <a:pt x="23120" y="156062"/>
                              </a:lnTo>
                              <a:lnTo>
                                <a:pt x="123308" y="88628"/>
                              </a:lnTo>
                              <a:lnTo>
                                <a:pt x="132942" y="80921"/>
                              </a:lnTo>
                              <a:lnTo>
                                <a:pt x="156062" y="65507"/>
                              </a:lnTo>
                              <a:lnTo>
                                <a:pt x="167622" y="57801"/>
                              </a:lnTo>
                              <a:lnTo>
                                <a:pt x="238909" y="9633"/>
                              </a:lnTo>
                              <a:lnTo>
                                <a:pt x="258176" y="0"/>
                              </a:lnTo>
                              <a:close/>
                            </a:path>
                          </a:pathLst>
                        </a:custGeom>
                        <a:solidFill>
                          <a:srgbClr val="E2ECF3">
                            <a:alpha val="2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52" name="任意多边形: 形状 651">
                          <a:extLst>
                            <a:ext uri="{FF2B5EF4-FFF2-40B4-BE49-F238E27FC236}">
                              <a16:creationId xmlns:a16="http://schemas.microsoft.com/office/drawing/2014/main" id="{2CC53A20-79CA-441F-948B-0CAD66DC7AFF}"/>
                            </a:ext>
                          </a:extLst>
                        </p:cNvPr>
                        <p:cNvSpPr/>
                        <p:nvPr/>
                      </p:nvSpPr>
                      <p:spPr>
                        <a:xfrm>
                          <a:off x="4593411" y="1512651"/>
                          <a:ext cx="395693" cy="726436"/>
                        </a:xfrm>
                        <a:custGeom>
                          <a:avLst/>
                          <a:gdLst>
                            <a:gd name="connsiteX0" fmla="*/ 217716 w 395693"/>
                            <a:gd name="connsiteY0" fmla="*/ 0 h 726436"/>
                            <a:gd name="connsiteX1" fmla="*/ 394971 w 395693"/>
                            <a:gd name="connsiteY1" fmla="*/ 564520 h 726436"/>
                            <a:gd name="connsiteX2" fmla="*/ 389191 w 395693"/>
                            <a:gd name="connsiteY2" fmla="*/ 585713 h 726436"/>
                            <a:gd name="connsiteX3" fmla="*/ 325610 w 395693"/>
                            <a:gd name="connsiteY3" fmla="*/ 635807 h 726436"/>
                            <a:gd name="connsiteX4" fmla="*/ 315977 w 395693"/>
                            <a:gd name="connsiteY4" fmla="*/ 643514 h 726436"/>
                            <a:gd name="connsiteX5" fmla="*/ 296710 w 395693"/>
                            <a:gd name="connsiteY5" fmla="*/ 658927 h 726436"/>
                            <a:gd name="connsiteX6" fmla="*/ 289003 w 395693"/>
                            <a:gd name="connsiteY6" fmla="*/ 664708 h 726436"/>
                            <a:gd name="connsiteX7" fmla="*/ 213862 w 395693"/>
                            <a:gd name="connsiteY7" fmla="*/ 722508 h 726436"/>
                            <a:gd name="connsiteX8" fmla="*/ 183035 w 395693"/>
                            <a:gd name="connsiteY8" fmla="*/ 712875 h 726436"/>
                            <a:gd name="connsiteX9" fmla="*/ 0 w 395693"/>
                            <a:gd name="connsiteY9" fmla="*/ 144502 h 726436"/>
                            <a:gd name="connsiteX10" fmla="*/ 100188 w 395693"/>
                            <a:gd name="connsiteY10" fmla="*/ 77068 h 726436"/>
                            <a:gd name="connsiteX11" fmla="*/ 109821 w 395693"/>
                            <a:gd name="connsiteY11" fmla="*/ 69361 h 726436"/>
                            <a:gd name="connsiteX12" fmla="*/ 132941 w 395693"/>
                            <a:gd name="connsiteY12" fmla="*/ 53947 h 726436"/>
                            <a:gd name="connsiteX13" fmla="*/ 144502 w 395693"/>
                            <a:gd name="connsiteY13" fmla="*/ 46241 h 726436"/>
                            <a:gd name="connsiteX14" fmla="*/ 217716 w 395693"/>
                            <a:gd name="connsiteY14" fmla="*/ 0 h 726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95693" h="726436">
                              <a:moveTo>
                                <a:pt x="217716" y="0"/>
                              </a:moveTo>
                              <a:lnTo>
                                <a:pt x="394971" y="564520"/>
                              </a:lnTo>
                              <a:cubicBezTo>
                                <a:pt x="396898" y="572226"/>
                                <a:pt x="394971" y="579933"/>
                                <a:pt x="389191" y="585713"/>
                              </a:cubicBezTo>
                              <a:lnTo>
                                <a:pt x="325610" y="635807"/>
                              </a:lnTo>
                              <a:lnTo>
                                <a:pt x="315977" y="643514"/>
                              </a:lnTo>
                              <a:lnTo>
                                <a:pt x="296710" y="658927"/>
                              </a:lnTo>
                              <a:lnTo>
                                <a:pt x="289003" y="664708"/>
                              </a:lnTo>
                              <a:lnTo>
                                <a:pt x="213862" y="722508"/>
                              </a:lnTo>
                              <a:cubicBezTo>
                                <a:pt x="204229" y="730215"/>
                                <a:pt x="188815" y="726362"/>
                                <a:pt x="183035" y="712875"/>
                              </a:cubicBezTo>
                              <a:lnTo>
                                <a:pt x="0" y="144502"/>
                              </a:lnTo>
                              <a:lnTo>
                                <a:pt x="100188" y="77068"/>
                              </a:lnTo>
                              <a:lnTo>
                                <a:pt x="109821" y="69361"/>
                              </a:lnTo>
                              <a:lnTo>
                                <a:pt x="132941" y="53947"/>
                              </a:lnTo>
                              <a:lnTo>
                                <a:pt x="144502" y="46241"/>
                              </a:lnTo>
                              <a:lnTo>
                                <a:pt x="217716" y="0"/>
                              </a:lnTo>
                              <a:close/>
                            </a:path>
                          </a:pathLst>
                        </a:custGeom>
                        <a:solidFill>
                          <a:srgbClr val="E2ECF3">
                            <a:alpha val="2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3" name="图形 1">
                        <a:extLst>
                          <a:ext uri="{FF2B5EF4-FFF2-40B4-BE49-F238E27FC236}">
                            <a16:creationId xmlns:a16="http://schemas.microsoft.com/office/drawing/2014/main" id="{C9D94F59-2A6D-4FCF-89E3-653EBCE95B92}"/>
                          </a:ext>
                        </a:extLst>
                      </p:cNvPr>
                      <p:cNvGrpSpPr/>
                      <p:nvPr/>
                    </p:nvGrpSpPr>
                    <p:grpSpPr>
                      <a:xfrm>
                        <a:off x="4227340" y="1489530"/>
                        <a:ext cx="610760" cy="210009"/>
                        <a:chOff x="4227340" y="1489530"/>
                        <a:chExt cx="610760" cy="210009"/>
                      </a:xfrm>
                    </p:grpSpPr>
                    <p:sp>
                      <p:nvSpPr>
                        <p:cNvPr id="643" name="任意多边形: 形状 642">
                          <a:extLst>
                            <a:ext uri="{FF2B5EF4-FFF2-40B4-BE49-F238E27FC236}">
                              <a16:creationId xmlns:a16="http://schemas.microsoft.com/office/drawing/2014/main" id="{5B68815E-5C6A-4CFE-AE06-2BD2792E0785}"/>
                            </a:ext>
                          </a:extLst>
                        </p:cNvPr>
                        <p:cNvSpPr/>
                        <p:nvPr/>
                      </p:nvSpPr>
                      <p:spPr>
                        <a:xfrm>
                          <a:off x="4227340" y="1489530"/>
                          <a:ext cx="610760" cy="210009"/>
                        </a:xfrm>
                        <a:custGeom>
                          <a:avLst/>
                          <a:gdLst>
                            <a:gd name="connsiteX0" fmla="*/ 610760 w 610760"/>
                            <a:gd name="connsiteY0" fmla="*/ 0 h 210009"/>
                            <a:gd name="connsiteX1" fmla="*/ 512499 w 610760"/>
                            <a:gd name="connsiteY1" fmla="*/ 65507 h 210009"/>
                            <a:gd name="connsiteX2" fmla="*/ 333317 w 610760"/>
                            <a:gd name="connsiteY2" fmla="*/ 184962 h 210009"/>
                            <a:gd name="connsiteX3" fmla="*/ 117528 w 610760"/>
                            <a:gd name="connsiteY3" fmla="*/ 202302 h 210009"/>
                            <a:gd name="connsiteX4" fmla="*/ 0 w 610760"/>
                            <a:gd name="connsiteY4" fmla="*/ 210009 h 210009"/>
                            <a:gd name="connsiteX5" fmla="*/ 281297 w 610760"/>
                            <a:gd name="connsiteY5" fmla="*/ 32754 h 210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0760" h="210009">
                              <a:moveTo>
                                <a:pt x="610760" y="0"/>
                              </a:moveTo>
                              <a:lnTo>
                                <a:pt x="512499" y="65507"/>
                              </a:lnTo>
                              <a:lnTo>
                                <a:pt x="333317" y="184962"/>
                              </a:lnTo>
                              <a:lnTo>
                                <a:pt x="117528" y="202302"/>
                              </a:lnTo>
                              <a:lnTo>
                                <a:pt x="0" y="210009"/>
                              </a:lnTo>
                              <a:lnTo>
                                <a:pt x="281297" y="32754"/>
                              </a:ln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44" name="任意多边形: 形状 643">
                          <a:extLst>
                            <a:ext uri="{FF2B5EF4-FFF2-40B4-BE49-F238E27FC236}">
                              <a16:creationId xmlns:a16="http://schemas.microsoft.com/office/drawing/2014/main" id="{0FA1C322-EE8D-417D-8C5F-B58243760EA8}"/>
                            </a:ext>
                          </a:extLst>
                        </p:cNvPr>
                        <p:cNvSpPr/>
                        <p:nvPr/>
                      </p:nvSpPr>
                      <p:spPr>
                        <a:xfrm>
                          <a:off x="4227340" y="1522284"/>
                          <a:ext cx="333317" cy="177255"/>
                        </a:xfrm>
                        <a:custGeom>
                          <a:avLst/>
                          <a:gdLst>
                            <a:gd name="connsiteX0" fmla="*/ 333317 w 333317"/>
                            <a:gd name="connsiteY0" fmla="*/ 152208 h 177255"/>
                            <a:gd name="connsiteX1" fmla="*/ 117528 w 333317"/>
                            <a:gd name="connsiteY1" fmla="*/ 169549 h 177255"/>
                            <a:gd name="connsiteX2" fmla="*/ 0 w 333317"/>
                            <a:gd name="connsiteY2" fmla="*/ 177255 h 177255"/>
                            <a:gd name="connsiteX3" fmla="*/ 281297 w 333317"/>
                            <a:gd name="connsiteY3" fmla="*/ 0 h 177255"/>
                          </a:gdLst>
                          <a:ahLst/>
                          <a:cxnLst>
                            <a:cxn ang="0">
                              <a:pos x="connsiteX0" y="connsiteY0"/>
                            </a:cxn>
                            <a:cxn ang="0">
                              <a:pos x="connsiteX1" y="connsiteY1"/>
                            </a:cxn>
                            <a:cxn ang="0">
                              <a:pos x="connsiteX2" y="connsiteY2"/>
                            </a:cxn>
                            <a:cxn ang="0">
                              <a:pos x="connsiteX3" y="connsiteY3"/>
                            </a:cxn>
                          </a:cxnLst>
                          <a:rect l="l" t="t" r="r" b="b"/>
                          <a:pathLst>
                            <a:path w="333317" h="177255">
                              <a:moveTo>
                                <a:pt x="333317" y="152208"/>
                              </a:moveTo>
                              <a:lnTo>
                                <a:pt x="117528" y="169549"/>
                              </a:lnTo>
                              <a:lnTo>
                                <a:pt x="0" y="177255"/>
                              </a:lnTo>
                              <a:lnTo>
                                <a:pt x="281297" y="0"/>
                              </a:ln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45" name="任意多边形: 形状 644">
                          <a:extLst>
                            <a:ext uri="{FF2B5EF4-FFF2-40B4-BE49-F238E27FC236}">
                              <a16:creationId xmlns:a16="http://schemas.microsoft.com/office/drawing/2014/main" id="{A23C416C-8F26-4942-BEA2-ACE6FD8A0A14}"/>
                            </a:ext>
                          </a:extLst>
                        </p:cNvPr>
                        <p:cNvSpPr/>
                        <p:nvPr/>
                      </p:nvSpPr>
                      <p:spPr>
                        <a:xfrm>
                          <a:off x="4344868" y="1555038"/>
                          <a:ext cx="394971" cy="136794"/>
                        </a:xfrm>
                        <a:custGeom>
                          <a:avLst/>
                          <a:gdLst>
                            <a:gd name="connsiteX0" fmla="*/ 394971 w 394971"/>
                            <a:gd name="connsiteY0" fmla="*/ 0 h 136794"/>
                            <a:gd name="connsiteX1" fmla="*/ 215789 w 394971"/>
                            <a:gd name="connsiteY1" fmla="*/ 119455 h 136794"/>
                            <a:gd name="connsiteX2" fmla="*/ 0 w 394971"/>
                            <a:gd name="connsiteY2" fmla="*/ 136795 h 136794"/>
                            <a:gd name="connsiteX3" fmla="*/ 181109 w 394971"/>
                            <a:gd name="connsiteY3" fmla="*/ 21194 h 136794"/>
                          </a:gdLst>
                          <a:ahLst/>
                          <a:cxnLst>
                            <a:cxn ang="0">
                              <a:pos x="connsiteX0" y="connsiteY0"/>
                            </a:cxn>
                            <a:cxn ang="0">
                              <a:pos x="connsiteX1" y="connsiteY1"/>
                            </a:cxn>
                            <a:cxn ang="0">
                              <a:pos x="connsiteX2" y="connsiteY2"/>
                            </a:cxn>
                            <a:cxn ang="0">
                              <a:pos x="connsiteX3" y="connsiteY3"/>
                            </a:cxn>
                          </a:cxnLst>
                          <a:rect l="l" t="t" r="r" b="b"/>
                          <a:pathLst>
                            <a:path w="394971" h="136794">
                              <a:moveTo>
                                <a:pt x="394971" y="0"/>
                              </a:moveTo>
                              <a:lnTo>
                                <a:pt x="215789" y="119455"/>
                              </a:lnTo>
                              <a:lnTo>
                                <a:pt x="0" y="136795"/>
                              </a:lnTo>
                              <a:lnTo>
                                <a:pt x="181109" y="21194"/>
                              </a:lnTo>
                              <a:close/>
                            </a:path>
                          </a:pathLst>
                        </a:custGeom>
                        <a:solidFill>
                          <a:srgbClr val="E2ECF3">
                            <a:alpha val="3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4" name="图形 1">
                        <a:extLst>
                          <a:ext uri="{FF2B5EF4-FFF2-40B4-BE49-F238E27FC236}">
                            <a16:creationId xmlns:a16="http://schemas.microsoft.com/office/drawing/2014/main" id="{B02A44F2-B9A4-4C76-8A99-9CFFA2B12EA3}"/>
                          </a:ext>
                        </a:extLst>
                      </p:cNvPr>
                      <p:cNvGrpSpPr/>
                      <p:nvPr/>
                    </p:nvGrpSpPr>
                    <p:grpSpPr>
                      <a:xfrm>
                        <a:off x="4360282" y="1553111"/>
                        <a:ext cx="597273" cy="814989"/>
                        <a:chOff x="4360282" y="1553111"/>
                        <a:chExt cx="597273" cy="814989"/>
                      </a:xfrm>
                    </p:grpSpPr>
                    <p:grpSp>
                      <p:nvGrpSpPr>
                        <p:cNvPr id="635" name="图形 1">
                          <a:extLst>
                            <a:ext uri="{FF2B5EF4-FFF2-40B4-BE49-F238E27FC236}">
                              <a16:creationId xmlns:a16="http://schemas.microsoft.com/office/drawing/2014/main" id="{39435F00-9AE7-4270-8325-59655138BF16}"/>
                            </a:ext>
                          </a:extLst>
                        </p:cNvPr>
                        <p:cNvGrpSpPr/>
                        <p:nvPr/>
                      </p:nvGrpSpPr>
                      <p:grpSpPr>
                        <a:xfrm>
                          <a:off x="4695526" y="1553111"/>
                          <a:ext cx="262029" cy="718654"/>
                          <a:chOff x="4695526" y="1553111"/>
                          <a:chExt cx="262029" cy="718654"/>
                        </a:xfrm>
                      </p:grpSpPr>
                      <p:sp>
                        <p:nvSpPr>
                          <p:cNvPr id="640" name="任意多边形: 形状 639">
                            <a:extLst>
                              <a:ext uri="{FF2B5EF4-FFF2-40B4-BE49-F238E27FC236}">
                                <a16:creationId xmlns:a16="http://schemas.microsoft.com/office/drawing/2014/main" id="{542D0C66-8D53-4BA2-B1AF-111FB4745BB4}"/>
                              </a:ext>
                            </a:extLst>
                          </p:cNvPr>
                          <p:cNvSpPr/>
                          <p:nvPr/>
                        </p:nvSpPr>
                        <p:spPr>
                          <a:xfrm>
                            <a:off x="4695526" y="1553111"/>
                            <a:ext cx="262029" cy="718654"/>
                          </a:xfrm>
                          <a:custGeom>
                            <a:avLst/>
                            <a:gdLst>
                              <a:gd name="connsiteX0" fmla="*/ 48167 w 262029"/>
                              <a:gd name="connsiteY0" fmla="*/ 0 h 718654"/>
                              <a:gd name="connsiteX1" fmla="*/ 262030 w 262029"/>
                              <a:gd name="connsiteY1" fmla="*/ 682048 h 718654"/>
                              <a:gd name="connsiteX2" fmla="*/ 250470 w 262029"/>
                              <a:gd name="connsiteY2" fmla="*/ 691681 h 718654"/>
                              <a:gd name="connsiteX3" fmla="*/ 225423 w 262029"/>
                              <a:gd name="connsiteY3" fmla="*/ 710948 h 718654"/>
                              <a:gd name="connsiteX4" fmla="*/ 215789 w 262029"/>
                              <a:gd name="connsiteY4" fmla="*/ 718655 h 718654"/>
                              <a:gd name="connsiteX5" fmla="*/ 0 w 262029"/>
                              <a:gd name="connsiteY5" fmla="*/ 32754 h 718654"/>
                              <a:gd name="connsiteX6" fmla="*/ 11560 w 262029"/>
                              <a:gd name="connsiteY6" fmla="*/ 25047 h 718654"/>
                              <a:gd name="connsiteX7" fmla="*/ 34680 w 262029"/>
                              <a:gd name="connsiteY7" fmla="*/ 7707 h 718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2029" h="718654">
                                <a:moveTo>
                                  <a:pt x="48167" y="0"/>
                                </a:moveTo>
                                <a:lnTo>
                                  <a:pt x="262030" y="682048"/>
                                </a:lnTo>
                                <a:lnTo>
                                  <a:pt x="250470" y="691681"/>
                                </a:lnTo>
                                <a:lnTo>
                                  <a:pt x="225423" y="710948"/>
                                </a:lnTo>
                                <a:lnTo>
                                  <a:pt x="215789" y="718655"/>
                                </a:lnTo>
                                <a:lnTo>
                                  <a:pt x="0" y="32754"/>
                                </a:lnTo>
                                <a:lnTo>
                                  <a:pt x="11560" y="25047"/>
                                </a:lnTo>
                                <a:lnTo>
                                  <a:pt x="34680" y="7707"/>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41" name="任意多边形: 形状 640">
                            <a:extLst>
                              <a:ext uri="{FF2B5EF4-FFF2-40B4-BE49-F238E27FC236}">
                                <a16:creationId xmlns:a16="http://schemas.microsoft.com/office/drawing/2014/main" id="{D6DDFCCA-FC94-471F-BC24-F2D75239776C}"/>
                              </a:ext>
                            </a:extLst>
                          </p:cNvPr>
                          <p:cNvSpPr/>
                          <p:nvPr/>
                        </p:nvSpPr>
                        <p:spPr>
                          <a:xfrm>
                            <a:off x="4695526" y="1578158"/>
                            <a:ext cx="225422" cy="693607"/>
                          </a:xfrm>
                          <a:custGeom>
                            <a:avLst/>
                            <a:gdLst>
                              <a:gd name="connsiteX0" fmla="*/ 11560 w 225422"/>
                              <a:gd name="connsiteY0" fmla="*/ 0 h 693607"/>
                              <a:gd name="connsiteX1" fmla="*/ 225423 w 225422"/>
                              <a:gd name="connsiteY1" fmla="*/ 685901 h 693607"/>
                              <a:gd name="connsiteX2" fmla="*/ 215789 w 225422"/>
                              <a:gd name="connsiteY2" fmla="*/ 693608 h 693607"/>
                              <a:gd name="connsiteX3" fmla="*/ 0 w 225422"/>
                              <a:gd name="connsiteY3" fmla="*/ 7707 h 693607"/>
                            </a:gdLst>
                            <a:ahLst/>
                            <a:cxnLst>
                              <a:cxn ang="0">
                                <a:pos x="connsiteX0" y="connsiteY0"/>
                              </a:cxn>
                              <a:cxn ang="0">
                                <a:pos x="connsiteX1" y="connsiteY1"/>
                              </a:cxn>
                              <a:cxn ang="0">
                                <a:pos x="connsiteX2" y="connsiteY2"/>
                              </a:cxn>
                              <a:cxn ang="0">
                                <a:pos x="connsiteX3" y="connsiteY3"/>
                              </a:cxn>
                            </a:cxnLst>
                            <a:rect l="l" t="t" r="r" b="b"/>
                            <a:pathLst>
                              <a:path w="225422" h="693607">
                                <a:moveTo>
                                  <a:pt x="11560" y="0"/>
                                </a:moveTo>
                                <a:lnTo>
                                  <a:pt x="225423" y="685901"/>
                                </a:lnTo>
                                <a:lnTo>
                                  <a:pt x="215789" y="693608"/>
                                </a:lnTo>
                                <a:lnTo>
                                  <a:pt x="0" y="7707"/>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42" name="任意多边形: 形状 641">
                            <a:extLst>
                              <a:ext uri="{FF2B5EF4-FFF2-40B4-BE49-F238E27FC236}">
                                <a16:creationId xmlns:a16="http://schemas.microsoft.com/office/drawing/2014/main" id="{F89B3648-9F29-4D3A-9E74-A68141C4F162}"/>
                              </a:ext>
                            </a:extLst>
                          </p:cNvPr>
                          <p:cNvSpPr/>
                          <p:nvPr/>
                        </p:nvSpPr>
                        <p:spPr>
                          <a:xfrm>
                            <a:off x="4730206" y="1553111"/>
                            <a:ext cx="227349" cy="691681"/>
                          </a:xfrm>
                          <a:custGeom>
                            <a:avLst/>
                            <a:gdLst>
                              <a:gd name="connsiteX0" fmla="*/ 13487 w 227349"/>
                              <a:gd name="connsiteY0" fmla="*/ 0 h 691681"/>
                              <a:gd name="connsiteX1" fmla="*/ 227349 w 227349"/>
                              <a:gd name="connsiteY1" fmla="*/ 682048 h 691681"/>
                              <a:gd name="connsiteX2" fmla="*/ 215789 w 227349"/>
                              <a:gd name="connsiteY2" fmla="*/ 691681 h 691681"/>
                              <a:gd name="connsiteX3" fmla="*/ 0 w 227349"/>
                              <a:gd name="connsiteY3" fmla="*/ 7707 h 691681"/>
                            </a:gdLst>
                            <a:ahLst/>
                            <a:cxnLst>
                              <a:cxn ang="0">
                                <a:pos x="connsiteX0" y="connsiteY0"/>
                              </a:cxn>
                              <a:cxn ang="0">
                                <a:pos x="connsiteX1" y="connsiteY1"/>
                              </a:cxn>
                              <a:cxn ang="0">
                                <a:pos x="connsiteX2" y="connsiteY2"/>
                              </a:cxn>
                              <a:cxn ang="0">
                                <a:pos x="connsiteX3" y="connsiteY3"/>
                              </a:cxn>
                            </a:cxnLst>
                            <a:rect l="l" t="t" r="r" b="b"/>
                            <a:pathLst>
                              <a:path w="227349" h="691681">
                                <a:moveTo>
                                  <a:pt x="13487" y="0"/>
                                </a:moveTo>
                                <a:lnTo>
                                  <a:pt x="227349" y="682048"/>
                                </a:lnTo>
                                <a:lnTo>
                                  <a:pt x="215789" y="691681"/>
                                </a:lnTo>
                                <a:lnTo>
                                  <a:pt x="0" y="7707"/>
                                </a:lnTo>
                                <a:close/>
                              </a:path>
                            </a:pathLst>
                          </a:custGeom>
                          <a:solidFill>
                            <a:srgbClr val="FFBB00">
                              <a:alpha val="5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36" name="图形 1">
                          <a:extLst>
                            <a:ext uri="{FF2B5EF4-FFF2-40B4-BE49-F238E27FC236}">
                              <a16:creationId xmlns:a16="http://schemas.microsoft.com/office/drawing/2014/main" id="{EBC771A4-6784-4607-AF58-2D57D6AB5AC1}"/>
                            </a:ext>
                          </a:extLst>
                        </p:cNvPr>
                        <p:cNvGrpSpPr/>
                        <p:nvPr/>
                      </p:nvGrpSpPr>
                      <p:grpSpPr>
                        <a:xfrm>
                          <a:off x="4360282" y="1686053"/>
                          <a:ext cx="271663" cy="682047"/>
                          <a:chOff x="4360282" y="1686053"/>
                          <a:chExt cx="271663" cy="682047"/>
                        </a:xfrm>
                      </p:grpSpPr>
                      <p:sp>
                        <p:nvSpPr>
                          <p:cNvPr id="637" name="任意多边形: 形状 636">
                            <a:extLst>
                              <a:ext uri="{FF2B5EF4-FFF2-40B4-BE49-F238E27FC236}">
                                <a16:creationId xmlns:a16="http://schemas.microsoft.com/office/drawing/2014/main" id="{8B314924-D688-4015-838A-52731B0A18A7}"/>
                              </a:ext>
                            </a:extLst>
                          </p:cNvPr>
                          <p:cNvSpPr/>
                          <p:nvPr/>
                        </p:nvSpPr>
                        <p:spPr>
                          <a:xfrm>
                            <a:off x="4360282" y="1686053"/>
                            <a:ext cx="271663" cy="682047"/>
                          </a:xfrm>
                          <a:custGeom>
                            <a:avLst/>
                            <a:gdLst>
                              <a:gd name="connsiteX0" fmla="*/ 57801 w 271663"/>
                              <a:gd name="connsiteY0" fmla="*/ 0 h 682047"/>
                              <a:gd name="connsiteX1" fmla="*/ 271663 w 271663"/>
                              <a:gd name="connsiteY1" fmla="*/ 682048 h 682047"/>
                              <a:gd name="connsiteX2" fmla="*/ 258176 w 271663"/>
                              <a:gd name="connsiteY2" fmla="*/ 682048 h 682047"/>
                              <a:gd name="connsiteX3" fmla="*/ 227349 w 271663"/>
                              <a:gd name="connsiteY3" fmla="*/ 682048 h 682047"/>
                              <a:gd name="connsiteX4" fmla="*/ 213862 w 271663"/>
                              <a:gd name="connsiteY4" fmla="*/ 682048 h 682047"/>
                              <a:gd name="connsiteX5" fmla="*/ 0 w 271663"/>
                              <a:gd name="connsiteY5" fmla="*/ 3853 h 682047"/>
                              <a:gd name="connsiteX6" fmla="*/ 13487 w 271663"/>
                              <a:gd name="connsiteY6" fmla="*/ 1927 h 682047"/>
                              <a:gd name="connsiteX7" fmla="*/ 44314 w 271663"/>
                              <a:gd name="connsiteY7" fmla="*/ 0 h 68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1663" h="682047">
                                <a:moveTo>
                                  <a:pt x="57801" y="0"/>
                                </a:moveTo>
                                <a:lnTo>
                                  <a:pt x="271663" y="682048"/>
                                </a:lnTo>
                                <a:lnTo>
                                  <a:pt x="258176" y="682048"/>
                                </a:lnTo>
                                <a:lnTo>
                                  <a:pt x="227349" y="682048"/>
                                </a:lnTo>
                                <a:lnTo>
                                  <a:pt x="213862" y="682048"/>
                                </a:lnTo>
                                <a:lnTo>
                                  <a:pt x="0" y="3853"/>
                                </a:lnTo>
                                <a:lnTo>
                                  <a:pt x="13487" y="1927"/>
                                </a:lnTo>
                                <a:lnTo>
                                  <a:pt x="44314" y="0"/>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38" name="任意多边形: 形状 637">
                            <a:extLst>
                              <a:ext uri="{FF2B5EF4-FFF2-40B4-BE49-F238E27FC236}">
                                <a16:creationId xmlns:a16="http://schemas.microsoft.com/office/drawing/2014/main" id="{26ADB6CE-E249-48B2-96DC-CF68834ED580}"/>
                              </a:ext>
                            </a:extLst>
                          </p:cNvPr>
                          <p:cNvSpPr/>
                          <p:nvPr/>
                        </p:nvSpPr>
                        <p:spPr>
                          <a:xfrm>
                            <a:off x="4404596" y="1686053"/>
                            <a:ext cx="227349" cy="682047"/>
                          </a:xfrm>
                          <a:custGeom>
                            <a:avLst/>
                            <a:gdLst>
                              <a:gd name="connsiteX0" fmla="*/ 13487 w 227349"/>
                              <a:gd name="connsiteY0" fmla="*/ 0 h 682047"/>
                              <a:gd name="connsiteX1" fmla="*/ 227349 w 227349"/>
                              <a:gd name="connsiteY1" fmla="*/ 682048 h 682047"/>
                              <a:gd name="connsiteX2" fmla="*/ 213862 w 227349"/>
                              <a:gd name="connsiteY2" fmla="*/ 682048 h 682047"/>
                              <a:gd name="connsiteX3" fmla="*/ 0 w 227349"/>
                              <a:gd name="connsiteY3" fmla="*/ 0 h 682047"/>
                            </a:gdLst>
                            <a:ahLst/>
                            <a:cxnLst>
                              <a:cxn ang="0">
                                <a:pos x="connsiteX0" y="connsiteY0"/>
                              </a:cxn>
                              <a:cxn ang="0">
                                <a:pos x="connsiteX1" y="connsiteY1"/>
                              </a:cxn>
                              <a:cxn ang="0">
                                <a:pos x="connsiteX2" y="connsiteY2"/>
                              </a:cxn>
                              <a:cxn ang="0">
                                <a:pos x="connsiteX3" y="connsiteY3"/>
                              </a:cxn>
                            </a:cxnLst>
                            <a:rect l="l" t="t" r="r" b="b"/>
                            <a:pathLst>
                              <a:path w="227349" h="682047">
                                <a:moveTo>
                                  <a:pt x="13487" y="0"/>
                                </a:moveTo>
                                <a:lnTo>
                                  <a:pt x="227349" y="682048"/>
                                </a:lnTo>
                                <a:lnTo>
                                  <a:pt x="213862" y="682048"/>
                                </a:lnTo>
                                <a:lnTo>
                                  <a:pt x="0" y="0"/>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39" name="任意多边形: 形状 638">
                            <a:extLst>
                              <a:ext uri="{FF2B5EF4-FFF2-40B4-BE49-F238E27FC236}">
                                <a16:creationId xmlns:a16="http://schemas.microsoft.com/office/drawing/2014/main" id="{FD70EA81-CA21-4CFB-B72D-6B02662A08F8}"/>
                              </a:ext>
                            </a:extLst>
                          </p:cNvPr>
                          <p:cNvSpPr/>
                          <p:nvPr/>
                        </p:nvSpPr>
                        <p:spPr>
                          <a:xfrm>
                            <a:off x="4360282" y="1687979"/>
                            <a:ext cx="227349" cy="680121"/>
                          </a:xfrm>
                          <a:custGeom>
                            <a:avLst/>
                            <a:gdLst>
                              <a:gd name="connsiteX0" fmla="*/ 13487 w 227349"/>
                              <a:gd name="connsiteY0" fmla="*/ 0 h 680121"/>
                              <a:gd name="connsiteX1" fmla="*/ 227349 w 227349"/>
                              <a:gd name="connsiteY1" fmla="*/ 680121 h 680121"/>
                              <a:gd name="connsiteX2" fmla="*/ 213862 w 227349"/>
                              <a:gd name="connsiteY2" fmla="*/ 680121 h 680121"/>
                              <a:gd name="connsiteX3" fmla="*/ 0 w 227349"/>
                              <a:gd name="connsiteY3" fmla="*/ 1927 h 680121"/>
                            </a:gdLst>
                            <a:ahLst/>
                            <a:cxnLst>
                              <a:cxn ang="0">
                                <a:pos x="connsiteX0" y="connsiteY0"/>
                              </a:cxn>
                              <a:cxn ang="0">
                                <a:pos x="connsiteX1" y="connsiteY1"/>
                              </a:cxn>
                              <a:cxn ang="0">
                                <a:pos x="connsiteX2" y="connsiteY2"/>
                              </a:cxn>
                              <a:cxn ang="0">
                                <a:pos x="connsiteX3" y="connsiteY3"/>
                              </a:cxn>
                            </a:cxnLst>
                            <a:rect l="l" t="t" r="r" b="b"/>
                            <a:pathLst>
                              <a:path w="227349" h="680121">
                                <a:moveTo>
                                  <a:pt x="13487" y="0"/>
                                </a:moveTo>
                                <a:lnTo>
                                  <a:pt x="227349" y="680121"/>
                                </a:lnTo>
                                <a:lnTo>
                                  <a:pt x="213862" y="680121"/>
                                </a:lnTo>
                                <a:lnTo>
                                  <a:pt x="0" y="1927"/>
                                </a:lnTo>
                                <a:close/>
                              </a:path>
                            </a:pathLst>
                          </a:custGeom>
                          <a:solidFill>
                            <a:srgbClr val="FFBB00">
                              <a:alpha val="5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571" name="图形 1">
                      <a:extLst>
                        <a:ext uri="{FF2B5EF4-FFF2-40B4-BE49-F238E27FC236}">
                          <a16:creationId xmlns:a16="http://schemas.microsoft.com/office/drawing/2014/main" id="{5C442356-FC79-4980-A7D0-91D353C68D55}"/>
                        </a:ext>
                      </a:extLst>
                    </p:cNvPr>
                    <p:cNvGrpSpPr/>
                    <p:nvPr/>
                  </p:nvGrpSpPr>
                  <p:grpSpPr>
                    <a:xfrm>
                      <a:off x="4202293" y="1466410"/>
                      <a:ext cx="668560" cy="281296"/>
                      <a:chOff x="4202293" y="1466410"/>
                      <a:chExt cx="668560" cy="281296"/>
                    </a:xfrm>
                  </p:grpSpPr>
                  <p:grpSp>
                    <p:nvGrpSpPr>
                      <p:cNvPr id="612" name="图形 1">
                        <a:extLst>
                          <a:ext uri="{FF2B5EF4-FFF2-40B4-BE49-F238E27FC236}">
                            <a16:creationId xmlns:a16="http://schemas.microsoft.com/office/drawing/2014/main" id="{47B1E615-3A00-40A6-90C8-D628CA6F8624}"/>
                          </a:ext>
                        </a:extLst>
                      </p:cNvPr>
                      <p:cNvGrpSpPr/>
                      <p:nvPr/>
                    </p:nvGrpSpPr>
                    <p:grpSpPr>
                      <a:xfrm>
                        <a:off x="4202293" y="1466410"/>
                        <a:ext cx="668560" cy="281296"/>
                        <a:chOff x="4202293" y="1466410"/>
                        <a:chExt cx="668560" cy="281296"/>
                      </a:xfrm>
                    </p:grpSpPr>
                    <p:sp>
                      <p:nvSpPr>
                        <p:cNvPr id="628" name="任意多边形: 形状 627">
                          <a:extLst>
                            <a:ext uri="{FF2B5EF4-FFF2-40B4-BE49-F238E27FC236}">
                              <a16:creationId xmlns:a16="http://schemas.microsoft.com/office/drawing/2014/main" id="{1C044E36-BE3E-4575-BC02-F040E4269AD4}"/>
                            </a:ext>
                          </a:extLst>
                        </p:cNvPr>
                        <p:cNvSpPr/>
                        <p:nvPr/>
                      </p:nvSpPr>
                      <p:spPr>
                        <a:xfrm>
                          <a:off x="4202293" y="1664859"/>
                          <a:ext cx="375712" cy="82847"/>
                        </a:xfrm>
                        <a:custGeom>
                          <a:avLst/>
                          <a:gdLst>
                            <a:gd name="connsiteX0" fmla="*/ 0 w 375712"/>
                            <a:gd name="connsiteY0" fmla="*/ 26974 h 82847"/>
                            <a:gd name="connsiteX1" fmla="*/ 19267 w 375712"/>
                            <a:gd name="connsiteY1" fmla="*/ 82848 h 82847"/>
                            <a:gd name="connsiteX2" fmla="*/ 375704 w 375712"/>
                            <a:gd name="connsiteY2" fmla="*/ 61654 h 82847"/>
                            <a:gd name="connsiteX3" fmla="*/ 354511 w 375712"/>
                            <a:gd name="connsiteY3" fmla="*/ 0 h 82847"/>
                            <a:gd name="connsiteX4" fmla="*/ 0 w 375712"/>
                            <a:gd name="connsiteY4" fmla="*/ 26974 h 828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5712" h="82847">
                              <a:moveTo>
                                <a:pt x="0" y="26974"/>
                              </a:moveTo>
                              <a:lnTo>
                                <a:pt x="19267" y="82848"/>
                              </a:lnTo>
                              <a:cubicBezTo>
                                <a:pt x="19267" y="82848"/>
                                <a:pt x="377631" y="63581"/>
                                <a:pt x="375704" y="61654"/>
                              </a:cubicBezTo>
                              <a:cubicBezTo>
                                <a:pt x="373778" y="57801"/>
                                <a:pt x="354511" y="0"/>
                                <a:pt x="354511" y="0"/>
                              </a:cubicBezTo>
                              <a:lnTo>
                                <a:pt x="0" y="26974"/>
                              </a:ln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9" name="任意多边形: 形状 628">
                          <a:extLst>
                            <a:ext uri="{FF2B5EF4-FFF2-40B4-BE49-F238E27FC236}">
                              <a16:creationId xmlns:a16="http://schemas.microsoft.com/office/drawing/2014/main" id="{2628F16E-59BE-480C-AF00-5BD1F3903516}"/>
                            </a:ext>
                          </a:extLst>
                        </p:cNvPr>
                        <p:cNvSpPr/>
                        <p:nvPr/>
                      </p:nvSpPr>
                      <p:spPr>
                        <a:xfrm>
                          <a:off x="4202293" y="1662932"/>
                          <a:ext cx="375704" cy="82847"/>
                        </a:xfrm>
                        <a:custGeom>
                          <a:avLst/>
                          <a:gdLst>
                            <a:gd name="connsiteX0" fmla="*/ 354511 w 375704"/>
                            <a:gd name="connsiteY0" fmla="*/ 0 h 82847"/>
                            <a:gd name="connsiteX1" fmla="*/ 375704 w 375704"/>
                            <a:gd name="connsiteY1" fmla="*/ 61654 h 82847"/>
                            <a:gd name="connsiteX2" fmla="*/ 211936 w 375704"/>
                            <a:gd name="connsiteY2" fmla="*/ 73214 h 82847"/>
                            <a:gd name="connsiteX3" fmla="*/ 198449 w 375704"/>
                            <a:gd name="connsiteY3" fmla="*/ 73214 h 82847"/>
                            <a:gd name="connsiteX4" fmla="*/ 167622 w 375704"/>
                            <a:gd name="connsiteY4" fmla="*/ 75141 h 82847"/>
                            <a:gd name="connsiteX5" fmla="*/ 154135 w 375704"/>
                            <a:gd name="connsiteY5" fmla="*/ 75141 h 82847"/>
                            <a:gd name="connsiteX6" fmla="*/ 19267 w 375704"/>
                            <a:gd name="connsiteY6" fmla="*/ 82848 h 82847"/>
                            <a:gd name="connsiteX7" fmla="*/ 0 w 375704"/>
                            <a:gd name="connsiteY7" fmla="*/ 26974 h 82847"/>
                            <a:gd name="connsiteX8" fmla="*/ 132942 w 375704"/>
                            <a:gd name="connsiteY8" fmla="*/ 17340 h 82847"/>
                            <a:gd name="connsiteX9" fmla="*/ 146428 w 375704"/>
                            <a:gd name="connsiteY9" fmla="*/ 15414 h 82847"/>
                            <a:gd name="connsiteX10" fmla="*/ 177255 w 375704"/>
                            <a:gd name="connsiteY10" fmla="*/ 13487 h 82847"/>
                            <a:gd name="connsiteX11" fmla="*/ 190742 w 375704"/>
                            <a:gd name="connsiteY11" fmla="*/ 11560 h 82847"/>
                            <a:gd name="connsiteX12" fmla="*/ 354511 w 375704"/>
                            <a:gd name="connsiteY12" fmla="*/ 0 h 82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704" h="82847">
                              <a:moveTo>
                                <a:pt x="354511" y="0"/>
                              </a:moveTo>
                              <a:cubicBezTo>
                                <a:pt x="354511" y="0"/>
                                <a:pt x="373778" y="57801"/>
                                <a:pt x="375704" y="61654"/>
                              </a:cubicBezTo>
                              <a:cubicBezTo>
                                <a:pt x="375704" y="63581"/>
                                <a:pt x="296710" y="67434"/>
                                <a:pt x="211936" y="73214"/>
                              </a:cubicBezTo>
                              <a:cubicBezTo>
                                <a:pt x="208082" y="73214"/>
                                <a:pt x="202302" y="73214"/>
                                <a:pt x="198449" y="73214"/>
                              </a:cubicBezTo>
                              <a:cubicBezTo>
                                <a:pt x="188816" y="73214"/>
                                <a:pt x="179182" y="75141"/>
                                <a:pt x="167622" y="75141"/>
                              </a:cubicBezTo>
                              <a:cubicBezTo>
                                <a:pt x="163769" y="75141"/>
                                <a:pt x="157988" y="75141"/>
                                <a:pt x="154135" y="75141"/>
                              </a:cubicBezTo>
                              <a:cubicBezTo>
                                <a:pt x="80921" y="78994"/>
                                <a:pt x="19267" y="82848"/>
                                <a:pt x="19267" y="82848"/>
                              </a:cubicBezTo>
                              <a:lnTo>
                                <a:pt x="0" y="26974"/>
                              </a:lnTo>
                              <a:lnTo>
                                <a:pt x="132942" y="17340"/>
                              </a:lnTo>
                              <a:lnTo>
                                <a:pt x="146428" y="15414"/>
                              </a:lnTo>
                              <a:lnTo>
                                <a:pt x="177255" y="13487"/>
                              </a:lnTo>
                              <a:lnTo>
                                <a:pt x="190742" y="11560"/>
                              </a:lnTo>
                              <a:lnTo>
                                <a:pt x="354511" y="0"/>
                              </a:lnTo>
                              <a:close/>
                            </a:path>
                          </a:pathLst>
                        </a:custGeom>
                        <a:solidFill>
                          <a:srgbClr val="E2ECF3">
                            <a:alpha val="34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30" name="任意多边形: 形状 629">
                          <a:extLst>
                            <a:ext uri="{FF2B5EF4-FFF2-40B4-BE49-F238E27FC236}">
                              <a16:creationId xmlns:a16="http://schemas.microsoft.com/office/drawing/2014/main" id="{27E3AE85-A743-4A55-A659-E365AD1B3470}"/>
                            </a:ext>
                          </a:extLst>
                        </p:cNvPr>
                        <p:cNvSpPr/>
                        <p:nvPr/>
                      </p:nvSpPr>
                      <p:spPr>
                        <a:xfrm>
                          <a:off x="4554877" y="1466410"/>
                          <a:ext cx="315976" cy="258229"/>
                        </a:xfrm>
                        <a:custGeom>
                          <a:avLst/>
                          <a:gdLst>
                            <a:gd name="connsiteX0" fmla="*/ 296710 w 315976"/>
                            <a:gd name="connsiteY0" fmla="*/ 0 h 258229"/>
                            <a:gd name="connsiteX1" fmla="*/ 315977 w 315976"/>
                            <a:gd name="connsiteY1" fmla="*/ 55874 h 258229"/>
                            <a:gd name="connsiteX2" fmla="*/ 21194 w 315976"/>
                            <a:gd name="connsiteY2" fmla="*/ 258176 h 258229"/>
                            <a:gd name="connsiteX3" fmla="*/ 0 w 315976"/>
                            <a:gd name="connsiteY3" fmla="*/ 196522 h 258229"/>
                            <a:gd name="connsiteX4" fmla="*/ 296710 w 315976"/>
                            <a:gd name="connsiteY4" fmla="*/ 0 h 258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5976" h="258229">
                              <a:moveTo>
                                <a:pt x="296710" y="0"/>
                              </a:moveTo>
                              <a:lnTo>
                                <a:pt x="315977" y="55874"/>
                              </a:lnTo>
                              <a:cubicBezTo>
                                <a:pt x="315977" y="55874"/>
                                <a:pt x="23120" y="262030"/>
                                <a:pt x="21194" y="258176"/>
                              </a:cubicBezTo>
                              <a:cubicBezTo>
                                <a:pt x="19267" y="254323"/>
                                <a:pt x="0" y="196522"/>
                                <a:pt x="0" y="196522"/>
                              </a:cubicBezTo>
                              <a:lnTo>
                                <a:pt x="296710" y="0"/>
                              </a:ln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31" name="任意多边形: 形状 630">
                          <a:extLst>
                            <a:ext uri="{FF2B5EF4-FFF2-40B4-BE49-F238E27FC236}">
                              <a16:creationId xmlns:a16="http://schemas.microsoft.com/office/drawing/2014/main" id="{50061AE1-C7E0-48FD-9CB1-44E5212AE126}"/>
                            </a:ext>
                          </a:extLst>
                        </p:cNvPr>
                        <p:cNvSpPr/>
                        <p:nvPr/>
                      </p:nvSpPr>
                      <p:spPr>
                        <a:xfrm>
                          <a:off x="4554877" y="1466410"/>
                          <a:ext cx="315976" cy="258236"/>
                        </a:xfrm>
                        <a:custGeom>
                          <a:avLst/>
                          <a:gdLst>
                            <a:gd name="connsiteX0" fmla="*/ 296710 w 315976"/>
                            <a:gd name="connsiteY0" fmla="*/ 0 h 258236"/>
                            <a:gd name="connsiteX1" fmla="*/ 315977 w 315976"/>
                            <a:gd name="connsiteY1" fmla="*/ 55874 h 258236"/>
                            <a:gd name="connsiteX2" fmla="*/ 202302 w 315976"/>
                            <a:gd name="connsiteY2" fmla="*/ 134868 h 258236"/>
                            <a:gd name="connsiteX3" fmla="*/ 190742 w 315976"/>
                            <a:gd name="connsiteY3" fmla="*/ 142575 h 258236"/>
                            <a:gd name="connsiteX4" fmla="*/ 165695 w 315976"/>
                            <a:gd name="connsiteY4" fmla="*/ 159915 h 258236"/>
                            <a:gd name="connsiteX5" fmla="*/ 154135 w 315976"/>
                            <a:gd name="connsiteY5" fmla="*/ 167622 h 258236"/>
                            <a:gd name="connsiteX6" fmla="*/ 21194 w 315976"/>
                            <a:gd name="connsiteY6" fmla="*/ 258176 h 258236"/>
                            <a:gd name="connsiteX7" fmla="*/ 0 w 315976"/>
                            <a:gd name="connsiteY7" fmla="*/ 196522 h 258236"/>
                            <a:gd name="connsiteX8" fmla="*/ 134868 w 315976"/>
                            <a:gd name="connsiteY8" fmla="*/ 107895 h 258236"/>
                            <a:gd name="connsiteX9" fmla="*/ 146428 w 315976"/>
                            <a:gd name="connsiteY9" fmla="*/ 100188 h 258236"/>
                            <a:gd name="connsiteX10" fmla="*/ 171475 w 315976"/>
                            <a:gd name="connsiteY10" fmla="*/ 82848 h 258236"/>
                            <a:gd name="connsiteX11" fmla="*/ 183035 w 315976"/>
                            <a:gd name="connsiteY11" fmla="*/ 77068 h 258236"/>
                            <a:gd name="connsiteX12" fmla="*/ 296710 w 315976"/>
                            <a:gd name="connsiteY12" fmla="*/ 0 h 25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5976" h="258236">
                              <a:moveTo>
                                <a:pt x="296710" y="0"/>
                              </a:moveTo>
                              <a:lnTo>
                                <a:pt x="315977" y="55874"/>
                              </a:lnTo>
                              <a:cubicBezTo>
                                <a:pt x="315977" y="55874"/>
                                <a:pt x="263956" y="92481"/>
                                <a:pt x="202302" y="134868"/>
                              </a:cubicBezTo>
                              <a:cubicBezTo>
                                <a:pt x="198449" y="136795"/>
                                <a:pt x="194596" y="140648"/>
                                <a:pt x="190742" y="142575"/>
                              </a:cubicBezTo>
                              <a:cubicBezTo>
                                <a:pt x="183035" y="148355"/>
                                <a:pt x="173402" y="154135"/>
                                <a:pt x="165695" y="159915"/>
                              </a:cubicBezTo>
                              <a:cubicBezTo>
                                <a:pt x="161842" y="161842"/>
                                <a:pt x="157988" y="165695"/>
                                <a:pt x="154135" y="167622"/>
                              </a:cubicBezTo>
                              <a:cubicBezTo>
                                <a:pt x="84774" y="215789"/>
                                <a:pt x="21194" y="260103"/>
                                <a:pt x="21194" y="258176"/>
                              </a:cubicBezTo>
                              <a:cubicBezTo>
                                <a:pt x="19267" y="254323"/>
                                <a:pt x="0" y="196522"/>
                                <a:pt x="0" y="196522"/>
                              </a:cubicBezTo>
                              <a:lnTo>
                                <a:pt x="134868" y="107895"/>
                              </a:lnTo>
                              <a:lnTo>
                                <a:pt x="146428" y="100188"/>
                              </a:lnTo>
                              <a:lnTo>
                                <a:pt x="171475" y="82848"/>
                              </a:lnTo>
                              <a:lnTo>
                                <a:pt x="183035" y="77068"/>
                              </a:lnTo>
                              <a:lnTo>
                                <a:pt x="296710" y="0"/>
                              </a:lnTo>
                              <a:close/>
                            </a:path>
                          </a:pathLst>
                        </a:custGeom>
                        <a:solidFill>
                          <a:srgbClr val="E2ECF3">
                            <a:alpha val="2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13" name="图形 1">
                        <a:extLst>
                          <a:ext uri="{FF2B5EF4-FFF2-40B4-BE49-F238E27FC236}">
                            <a16:creationId xmlns:a16="http://schemas.microsoft.com/office/drawing/2014/main" id="{901A02B1-7E7F-4DCC-91EF-AD842131FF30}"/>
                          </a:ext>
                        </a:extLst>
                      </p:cNvPr>
                      <p:cNvGrpSpPr/>
                      <p:nvPr/>
                    </p:nvGrpSpPr>
                    <p:grpSpPr>
                      <a:xfrm>
                        <a:off x="4689745" y="1543478"/>
                        <a:ext cx="67434" cy="90554"/>
                        <a:chOff x="4689745" y="1543478"/>
                        <a:chExt cx="67434" cy="90554"/>
                      </a:xfrm>
                    </p:grpSpPr>
                    <p:sp>
                      <p:nvSpPr>
                        <p:cNvPr id="625" name="任意多边形: 形状 624">
                          <a:extLst>
                            <a:ext uri="{FF2B5EF4-FFF2-40B4-BE49-F238E27FC236}">
                              <a16:creationId xmlns:a16="http://schemas.microsoft.com/office/drawing/2014/main" id="{0F761D55-AA55-4D0F-A037-C639ACC552FB}"/>
                            </a:ext>
                          </a:extLst>
                        </p:cNvPr>
                        <p:cNvSpPr/>
                        <p:nvPr/>
                      </p:nvSpPr>
                      <p:spPr>
                        <a:xfrm>
                          <a:off x="4689745" y="1543478"/>
                          <a:ext cx="67434" cy="90554"/>
                        </a:xfrm>
                        <a:custGeom>
                          <a:avLst/>
                          <a:gdLst>
                            <a:gd name="connsiteX0" fmla="*/ 48167 w 67434"/>
                            <a:gd name="connsiteY0" fmla="*/ 0 h 90554"/>
                            <a:gd name="connsiteX1" fmla="*/ 67434 w 67434"/>
                            <a:gd name="connsiteY1" fmla="*/ 57801 h 90554"/>
                            <a:gd name="connsiteX2" fmla="*/ 55874 w 67434"/>
                            <a:gd name="connsiteY2" fmla="*/ 65507 h 90554"/>
                            <a:gd name="connsiteX3" fmla="*/ 30827 w 67434"/>
                            <a:gd name="connsiteY3" fmla="*/ 82848 h 90554"/>
                            <a:gd name="connsiteX4" fmla="*/ 19267 w 67434"/>
                            <a:gd name="connsiteY4" fmla="*/ 90554 h 90554"/>
                            <a:gd name="connsiteX5" fmla="*/ 0 w 67434"/>
                            <a:gd name="connsiteY5" fmla="*/ 30827 h 90554"/>
                            <a:gd name="connsiteX6" fmla="*/ 11560 w 67434"/>
                            <a:gd name="connsiteY6" fmla="*/ 23120 h 90554"/>
                            <a:gd name="connsiteX7" fmla="*/ 36607 w 67434"/>
                            <a:gd name="connsiteY7" fmla="*/ 5780 h 90554"/>
                            <a:gd name="connsiteX8" fmla="*/ 48167 w 67434"/>
                            <a:gd name="connsiteY8" fmla="*/ 0 h 90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434" h="90554">
                              <a:moveTo>
                                <a:pt x="48167" y="0"/>
                              </a:moveTo>
                              <a:lnTo>
                                <a:pt x="67434" y="57801"/>
                              </a:lnTo>
                              <a:cubicBezTo>
                                <a:pt x="63581" y="59727"/>
                                <a:pt x="59727" y="63581"/>
                                <a:pt x="55874" y="65507"/>
                              </a:cubicBezTo>
                              <a:cubicBezTo>
                                <a:pt x="48167" y="71287"/>
                                <a:pt x="38534" y="77068"/>
                                <a:pt x="30827" y="82848"/>
                              </a:cubicBezTo>
                              <a:cubicBezTo>
                                <a:pt x="26974" y="84774"/>
                                <a:pt x="23120" y="88628"/>
                                <a:pt x="19267" y="90554"/>
                              </a:cubicBezTo>
                              <a:lnTo>
                                <a:pt x="0" y="30827"/>
                              </a:lnTo>
                              <a:lnTo>
                                <a:pt x="11560" y="23120"/>
                              </a:lnTo>
                              <a:lnTo>
                                <a:pt x="36607" y="5780"/>
                              </a:lnTo>
                              <a:lnTo>
                                <a:pt x="48167" y="0"/>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6" name="任意多边形: 形状 625">
                          <a:extLst>
                            <a:ext uri="{FF2B5EF4-FFF2-40B4-BE49-F238E27FC236}">
                              <a16:creationId xmlns:a16="http://schemas.microsoft.com/office/drawing/2014/main" id="{D33508EB-8D0A-4A9D-8DF5-AAD7A2C35C50}"/>
                            </a:ext>
                          </a:extLst>
                        </p:cNvPr>
                        <p:cNvSpPr/>
                        <p:nvPr/>
                      </p:nvSpPr>
                      <p:spPr>
                        <a:xfrm>
                          <a:off x="4689745" y="1566598"/>
                          <a:ext cx="30826" cy="67434"/>
                        </a:xfrm>
                        <a:custGeom>
                          <a:avLst/>
                          <a:gdLst>
                            <a:gd name="connsiteX0" fmla="*/ 11560 w 30826"/>
                            <a:gd name="connsiteY0" fmla="*/ 0 h 67434"/>
                            <a:gd name="connsiteX1" fmla="*/ 30827 w 30826"/>
                            <a:gd name="connsiteY1" fmla="*/ 59727 h 67434"/>
                            <a:gd name="connsiteX2" fmla="*/ 19267 w 30826"/>
                            <a:gd name="connsiteY2" fmla="*/ 67434 h 67434"/>
                            <a:gd name="connsiteX3" fmla="*/ 0 w 30826"/>
                            <a:gd name="connsiteY3" fmla="*/ 7707 h 67434"/>
                            <a:gd name="connsiteX4" fmla="*/ 11560 w 30826"/>
                            <a:gd name="connsiteY4" fmla="*/ 0 h 6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26" h="67434">
                              <a:moveTo>
                                <a:pt x="11560" y="0"/>
                              </a:moveTo>
                              <a:lnTo>
                                <a:pt x="30827" y="59727"/>
                              </a:lnTo>
                              <a:cubicBezTo>
                                <a:pt x="26974" y="61654"/>
                                <a:pt x="23120" y="65507"/>
                                <a:pt x="19267" y="67434"/>
                              </a:cubicBezTo>
                              <a:lnTo>
                                <a:pt x="0" y="7707"/>
                              </a:lnTo>
                              <a:lnTo>
                                <a:pt x="11560" y="0"/>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7" name="任意多边形: 形状 626">
                          <a:extLst>
                            <a:ext uri="{FF2B5EF4-FFF2-40B4-BE49-F238E27FC236}">
                              <a16:creationId xmlns:a16="http://schemas.microsoft.com/office/drawing/2014/main" id="{4FADAF14-5DD6-4EB2-9547-31D17E2E78AB}"/>
                            </a:ext>
                          </a:extLst>
                        </p:cNvPr>
                        <p:cNvSpPr/>
                        <p:nvPr/>
                      </p:nvSpPr>
                      <p:spPr>
                        <a:xfrm>
                          <a:off x="4726353" y="1543478"/>
                          <a:ext cx="30827" cy="65507"/>
                        </a:xfrm>
                        <a:custGeom>
                          <a:avLst/>
                          <a:gdLst>
                            <a:gd name="connsiteX0" fmla="*/ 11560 w 30827"/>
                            <a:gd name="connsiteY0" fmla="*/ 0 h 65507"/>
                            <a:gd name="connsiteX1" fmla="*/ 30827 w 30827"/>
                            <a:gd name="connsiteY1" fmla="*/ 57801 h 65507"/>
                            <a:gd name="connsiteX2" fmla="*/ 19267 w 30827"/>
                            <a:gd name="connsiteY2" fmla="*/ 65507 h 65507"/>
                            <a:gd name="connsiteX3" fmla="*/ 0 w 30827"/>
                            <a:gd name="connsiteY3" fmla="*/ 5780 h 65507"/>
                            <a:gd name="connsiteX4" fmla="*/ 11560 w 30827"/>
                            <a:gd name="connsiteY4" fmla="*/ 0 h 6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27" h="65507">
                              <a:moveTo>
                                <a:pt x="11560" y="0"/>
                              </a:moveTo>
                              <a:lnTo>
                                <a:pt x="30827" y="57801"/>
                              </a:lnTo>
                              <a:cubicBezTo>
                                <a:pt x="26974" y="59727"/>
                                <a:pt x="23120" y="63581"/>
                                <a:pt x="19267" y="65507"/>
                              </a:cubicBezTo>
                              <a:lnTo>
                                <a:pt x="0" y="5780"/>
                              </a:lnTo>
                              <a:lnTo>
                                <a:pt x="11560" y="0"/>
                              </a:lnTo>
                              <a:close/>
                            </a:path>
                          </a:pathLst>
                        </a:custGeom>
                        <a:solidFill>
                          <a:srgbClr val="FFBB00">
                            <a:alpha val="5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14" name="图形 1">
                        <a:extLst>
                          <a:ext uri="{FF2B5EF4-FFF2-40B4-BE49-F238E27FC236}">
                            <a16:creationId xmlns:a16="http://schemas.microsoft.com/office/drawing/2014/main" id="{849347A6-E8FB-4A56-A954-871AB8668B1E}"/>
                          </a:ext>
                        </a:extLst>
                      </p:cNvPr>
                      <p:cNvGrpSpPr/>
                      <p:nvPr/>
                    </p:nvGrpSpPr>
                    <p:grpSpPr>
                      <a:xfrm>
                        <a:off x="4333308" y="1674493"/>
                        <a:ext cx="78994" cy="63580"/>
                        <a:chOff x="4333308" y="1674493"/>
                        <a:chExt cx="78994" cy="63580"/>
                      </a:xfrm>
                    </p:grpSpPr>
                    <p:sp>
                      <p:nvSpPr>
                        <p:cNvPr id="622" name="任意多边形: 形状 621">
                          <a:extLst>
                            <a:ext uri="{FF2B5EF4-FFF2-40B4-BE49-F238E27FC236}">
                              <a16:creationId xmlns:a16="http://schemas.microsoft.com/office/drawing/2014/main" id="{2624B139-5506-4042-A57B-EABDAA24D46E}"/>
                            </a:ext>
                          </a:extLst>
                        </p:cNvPr>
                        <p:cNvSpPr/>
                        <p:nvPr/>
                      </p:nvSpPr>
                      <p:spPr>
                        <a:xfrm>
                          <a:off x="4333308" y="1674493"/>
                          <a:ext cx="78994" cy="63580"/>
                        </a:xfrm>
                        <a:custGeom>
                          <a:avLst/>
                          <a:gdLst>
                            <a:gd name="connsiteX0" fmla="*/ 78994 w 78994"/>
                            <a:gd name="connsiteY0" fmla="*/ 61654 h 63580"/>
                            <a:gd name="connsiteX1" fmla="*/ 65507 w 78994"/>
                            <a:gd name="connsiteY1" fmla="*/ 61654 h 63580"/>
                            <a:gd name="connsiteX2" fmla="*/ 34680 w 78994"/>
                            <a:gd name="connsiteY2" fmla="*/ 63581 h 63580"/>
                            <a:gd name="connsiteX3" fmla="*/ 21194 w 78994"/>
                            <a:gd name="connsiteY3" fmla="*/ 63581 h 63580"/>
                            <a:gd name="connsiteX4" fmla="*/ 0 w 78994"/>
                            <a:gd name="connsiteY4" fmla="*/ 5780 h 63580"/>
                            <a:gd name="connsiteX5" fmla="*/ 13487 w 78994"/>
                            <a:gd name="connsiteY5" fmla="*/ 3853 h 63580"/>
                            <a:gd name="connsiteX6" fmla="*/ 44314 w 78994"/>
                            <a:gd name="connsiteY6" fmla="*/ 1927 h 63580"/>
                            <a:gd name="connsiteX7" fmla="*/ 57801 w 78994"/>
                            <a:gd name="connsiteY7" fmla="*/ 0 h 63580"/>
                            <a:gd name="connsiteX8" fmla="*/ 78994 w 78994"/>
                            <a:gd name="connsiteY8" fmla="*/ 61654 h 6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8994" h="63580">
                              <a:moveTo>
                                <a:pt x="78994" y="61654"/>
                              </a:moveTo>
                              <a:cubicBezTo>
                                <a:pt x="75141" y="61654"/>
                                <a:pt x="69361" y="61654"/>
                                <a:pt x="65507" y="61654"/>
                              </a:cubicBezTo>
                              <a:cubicBezTo>
                                <a:pt x="55874" y="61654"/>
                                <a:pt x="46241" y="63581"/>
                                <a:pt x="34680" y="63581"/>
                              </a:cubicBezTo>
                              <a:cubicBezTo>
                                <a:pt x="30827" y="63581"/>
                                <a:pt x="25047" y="63581"/>
                                <a:pt x="21194" y="63581"/>
                              </a:cubicBezTo>
                              <a:lnTo>
                                <a:pt x="0" y="5780"/>
                              </a:lnTo>
                              <a:lnTo>
                                <a:pt x="13487" y="3853"/>
                              </a:lnTo>
                              <a:lnTo>
                                <a:pt x="44314" y="1927"/>
                              </a:lnTo>
                              <a:lnTo>
                                <a:pt x="57801" y="0"/>
                              </a:lnTo>
                              <a:lnTo>
                                <a:pt x="78994" y="61654"/>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3" name="任意多边形: 形状 622">
                          <a:extLst>
                            <a:ext uri="{FF2B5EF4-FFF2-40B4-BE49-F238E27FC236}">
                              <a16:creationId xmlns:a16="http://schemas.microsoft.com/office/drawing/2014/main" id="{C5726082-C4A5-4D68-B729-AFE7E873638C}"/>
                            </a:ext>
                          </a:extLst>
                        </p:cNvPr>
                        <p:cNvSpPr/>
                        <p:nvPr/>
                      </p:nvSpPr>
                      <p:spPr>
                        <a:xfrm>
                          <a:off x="4379549" y="1676419"/>
                          <a:ext cx="32753" cy="59727"/>
                        </a:xfrm>
                        <a:custGeom>
                          <a:avLst/>
                          <a:gdLst>
                            <a:gd name="connsiteX0" fmla="*/ 32754 w 32753"/>
                            <a:gd name="connsiteY0" fmla="*/ 59727 h 59727"/>
                            <a:gd name="connsiteX1" fmla="*/ 19267 w 32753"/>
                            <a:gd name="connsiteY1" fmla="*/ 59727 h 59727"/>
                            <a:gd name="connsiteX2" fmla="*/ 0 w 32753"/>
                            <a:gd name="connsiteY2" fmla="*/ 1927 h 59727"/>
                            <a:gd name="connsiteX3" fmla="*/ 13487 w 32753"/>
                            <a:gd name="connsiteY3" fmla="*/ 0 h 59727"/>
                            <a:gd name="connsiteX4" fmla="*/ 32754 w 32753"/>
                            <a:gd name="connsiteY4" fmla="*/ 59727 h 59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753" h="59727">
                              <a:moveTo>
                                <a:pt x="32754" y="59727"/>
                              </a:moveTo>
                              <a:cubicBezTo>
                                <a:pt x="28900" y="59727"/>
                                <a:pt x="23120" y="59727"/>
                                <a:pt x="19267" y="59727"/>
                              </a:cubicBezTo>
                              <a:lnTo>
                                <a:pt x="0" y="1927"/>
                              </a:lnTo>
                              <a:lnTo>
                                <a:pt x="13487" y="0"/>
                              </a:lnTo>
                              <a:lnTo>
                                <a:pt x="32754" y="59727"/>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4" name="任意多边形: 形状 623">
                          <a:extLst>
                            <a:ext uri="{FF2B5EF4-FFF2-40B4-BE49-F238E27FC236}">
                              <a16:creationId xmlns:a16="http://schemas.microsoft.com/office/drawing/2014/main" id="{28295CF2-1D69-45A2-95DF-C68A4D2F7149}"/>
                            </a:ext>
                          </a:extLst>
                        </p:cNvPr>
                        <p:cNvSpPr/>
                        <p:nvPr/>
                      </p:nvSpPr>
                      <p:spPr>
                        <a:xfrm>
                          <a:off x="4335235" y="1678346"/>
                          <a:ext cx="34680" cy="59727"/>
                        </a:xfrm>
                        <a:custGeom>
                          <a:avLst/>
                          <a:gdLst>
                            <a:gd name="connsiteX0" fmla="*/ 34680 w 34680"/>
                            <a:gd name="connsiteY0" fmla="*/ 59727 h 59727"/>
                            <a:gd name="connsiteX1" fmla="*/ 21194 w 34680"/>
                            <a:gd name="connsiteY1" fmla="*/ 59727 h 59727"/>
                            <a:gd name="connsiteX2" fmla="*/ 0 w 34680"/>
                            <a:gd name="connsiteY2" fmla="*/ 1927 h 59727"/>
                            <a:gd name="connsiteX3" fmla="*/ 13487 w 34680"/>
                            <a:gd name="connsiteY3" fmla="*/ 0 h 59727"/>
                            <a:gd name="connsiteX4" fmla="*/ 34680 w 34680"/>
                            <a:gd name="connsiteY4" fmla="*/ 59727 h 59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80" h="59727">
                              <a:moveTo>
                                <a:pt x="34680" y="59727"/>
                              </a:moveTo>
                              <a:cubicBezTo>
                                <a:pt x="30827" y="59727"/>
                                <a:pt x="25047" y="59727"/>
                                <a:pt x="21194" y="59727"/>
                              </a:cubicBezTo>
                              <a:lnTo>
                                <a:pt x="0" y="1927"/>
                              </a:lnTo>
                              <a:lnTo>
                                <a:pt x="13487" y="0"/>
                              </a:lnTo>
                              <a:lnTo>
                                <a:pt x="34680" y="59727"/>
                              </a:lnTo>
                              <a:close/>
                            </a:path>
                          </a:pathLst>
                        </a:custGeom>
                        <a:solidFill>
                          <a:srgbClr val="FFBB00">
                            <a:alpha val="5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15" name="任意多边形: 形状 614">
                        <a:extLst>
                          <a:ext uri="{FF2B5EF4-FFF2-40B4-BE49-F238E27FC236}">
                            <a16:creationId xmlns:a16="http://schemas.microsoft.com/office/drawing/2014/main" id="{1FEFEC1B-E1F1-49DC-9F97-CBDFD4626E58}"/>
                          </a:ext>
                        </a:extLst>
                      </p:cNvPr>
                      <p:cNvSpPr/>
                      <p:nvPr/>
                    </p:nvSpPr>
                    <p:spPr>
                      <a:xfrm>
                        <a:off x="4202293" y="1466410"/>
                        <a:ext cx="649294" cy="225422"/>
                      </a:xfrm>
                      <a:custGeom>
                        <a:avLst/>
                        <a:gdLst>
                          <a:gd name="connsiteX0" fmla="*/ 296710 w 649294"/>
                          <a:gd name="connsiteY0" fmla="*/ 30827 h 225422"/>
                          <a:gd name="connsiteX1" fmla="*/ 0 w 649294"/>
                          <a:gd name="connsiteY1" fmla="*/ 225423 h 225422"/>
                          <a:gd name="connsiteX2" fmla="*/ 354511 w 649294"/>
                          <a:gd name="connsiteY2" fmla="*/ 196522 h 225422"/>
                          <a:gd name="connsiteX3" fmla="*/ 649294 w 649294"/>
                          <a:gd name="connsiteY3" fmla="*/ 0 h 225422"/>
                        </a:gdLst>
                        <a:ahLst/>
                        <a:cxnLst>
                          <a:cxn ang="0">
                            <a:pos x="connsiteX0" y="connsiteY0"/>
                          </a:cxn>
                          <a:cxn ang="0">
                            <a:pos x="connsiteX1" y="connsiteY1"/>
                          </a:cxn>
                          <a:cxn ang="0">
                            <a:pos x="connsiteX2" y="connsiteY2"/>
                          </a:cxn>
                          <a:cxn ang="0">
                            <a:pos x="connsiteX3" y="connsiteY3"/>
                          </a:cxn>
                        </a:cxnLst>
                        <a:rect l="l" t="t" r="r" b="b"/>
                        <a:pathLst>
                          <a:path w="649294" h="225422">
                            <a:moveTo>
                              <a:pt x="296710" y="30827"/>
                            </a:moveTo>
                            <a:lnTo>
                              <a:pt x="0" y="225423"/>
                            </a:lnTo>
                            <a:lnTo>
                              <a:pt x="354511" y="196522"/>
                            </a:lnTo>
                            <a:lnTo>
                              <a:pt x="649294" y="0"/>
                            </a:ln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16" name="任意多边形: 形状 615">
                        <a:extLst>
                          <a:ext uri="{FF2B5EF4-FFF2-40B4-BE49-F238E27FC236}">
                            <a16:creationId xmlns:a16="http://schemas.microsoft.com/office/drawing/2014/main" id="{C3E4E902-CCE3-4462-8F04-F2134B642393}"/>
                          </a:ext>
                        </a:extLst>
                      </p:cNvPr>
                      <p:cNvSpPr/>
                      <p:nvPr/>
                    </p:nvSpPr>
                    <p:spPr>
                      <a:xfrm>
                        <a:off x="4335235" y="1481824"/>
                        <a:ext cx="352583" cy="198448"/>
                      </a:xfrm>
                      <a:custGeom>
                        <a:avLst/>
                        <a:gdLst>
                          <a:gd name="connsiteX0" fmla="*/ 352584 w 352583"/>
                          <a:gd name="connsiteY0" fmla="*/ 0 h 198448"/>
                          <a:gd name="connsiteX1" fmla="*/ 57801 w 352583"/>
                          <a:gd name="connsiteY1" fmla="*/ 194596 h 198448"/>
                          <a:gd name="connsiteX2" fmla="*/ 44314 w 352583"/>
                          <a:gd name="connsiteY2" fmla="*/ 194596 h 198448"/>
                          <a:gd name="connsiteX3" fmla="*/ 0 w 352583"/>
                          <a:gd name="connsiteY3" fmla="*/ 198449 h 198448"/>
                          <a:gd name="connsiteX4" fmla="*/ 289003 w 352583"/>
                          <a:gd name="connsiteY4" fmla="*/ 5780 h 198448"/>
                          <a:gd name="connsiteX5" fmla="*/ 331390 w 352583"/>
                          <a:gd name="connsiteY5" fmla="*/ 1927 h 1984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2583" h="198448">
                            <a:moveTo>
                              <a:pt x="352584" y="0"/>
                            </a:moveTo>
                            <a:lnTo>
                              <a:pt x="57801" y="194596"/>
                            </a:lnTo>
                            <a:lnTo>
                              <a:pt x="44314" y="194596"/>
                            </a:lnTo>
                            <a:lnTo>
                              <a:pt x="0" y="198449"/>
                            </a:lnTo>
                            <a:lnTo>
                              <a:pt x="289003" y="5780"/>
                            </a:lnTo>
                            <a:lnTo>
                              <a:pt x="331390" y="1927"/>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17" name="任意多边形: 形状 616">
                        <a:extLst>
                          <a:ext uri="{FF2B5EF4-FFF2-40B4-BE49-F238E27FC236}">
                            <a16:creationId xmlns:a16="http://schemas.microsoft.com/office/drawing/2014/main" id="{EED0AA84-7E89-43BA-A542-3A72010EE505}"/>
                          </a:ext>
                        </a:extLst>
                      </p:cNvPr>
                      <p:cNvSpPr/>
                      <p:nvPr/>
                    </p:nvSpPr>
                    <p:spPr>
                      <a:xfrm>
                        <a:off x="4379549" y="1481824"/>
                        <a:ext cx="308270" cy="194595"/>
                      </a:xfrm>
                      <a:custGeom>
                        <a:avLst/>
                        <a:gdLst>
                          <a:gd name="connsiteX0" fmla="*/ 308270 w 308270"/>
                          <a:gd name="connsiteY0" fmla="*/ 0 h 194595"/>
                          <a:gd name="connsiteX1" fmla="*/ 13487 w 308270"/>
                          <a:gd name="connsiteY1" fmla="*/ 194596 h 194595"/>
                          <a:gd name="connsiteX2" fmla="*/ 0 w 308270"/>
                          <a:gd name="connsiteY2" fmla="*/ 194596 h 194595"/>
                          <a:gd name="connsiteX3" fmla="*/ 287077 w 308270"/>
                          <a:gd name="connsiteY3" fmla="*/ 1927 h 194595"/>
                        </a:gdLst>
                        <a:ahLst/>
                        <a:cxnLst>
                          <a:cxn ang="0">
                            <a:pos x="connsiteX0" y="connsiteY0"/>
                          </a:cxn>
                          <a:cxn ang="0">
                            <a:pos x="connsiteX1" y="connsiteY1"/>
                          </a:cxn>
                          <a:cxn ang="0">
                            <a:pos x="connsiteX2" y="connsiteY2"/>
                          </a:cxn>
                          <a:cxn ang="0">
                            <a:pos x="connsiteX3" y="connsiteY3"/>
                          </a:cxn>
                        </a:cxnLst>
                        <a:rect l="l" t="t" r="r" b="b"/>
                        <a:pathLst>
                          <a:path w="308270" h="194595">
                            <a:moveTo>
                              <a:pt x="308270" y="0"/>
                            </a:moveTo>
                            <a:lnTo>
                              <a:pt x="13487" y="194596"/>
                            </a:lnTo>
                            <a:lnTo>
                              <a:pt x="0" y="194596"/>
                            </a:lnTo>
                            <a:lnTo>
                              <a:pt x="287077" y="1927"/>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18" name="任意多边形: 形状 617">
                        <a:extLst>
                          <a:ext uri="{FF2B5EF4-FFF2-40B4-BE49-F238E27FC236}">
                            <a16:creationId xmlns:a16="http://schemas.microsoft.com/office/drawing/2014/main" id="{75CCD474-8B2C-42AA-98BD-A4679CE5F5DE}"/>
                          </a:ext>
                        </a:extLst>
                      </p:cNvPr>
                      <p:cNvSpPr/>
                      <p:nvPr/>
                    </p:nvSpPr>
                    <p:spPr>
                      <a:xfrm>
                        <a:off x="4335235" y="1485677"/>
                        <a:ext cx="308270" cy="194595"/>
                      </a:xfrm>
                      <a:custGeom>
                        <a:avLst/>
                        <a:gdLst>
                          <a:gd name="connsiteX0" fmla="*/ 308270 w 308270"/>
                          <a:gd name="connsiteY0" fmla="*/ 0 h 194595"/>
                          <a:gd name="connsiteX1" fmla="*/ 13487 w 308270"/>
                          <a:gd name="connsiteY1" fmla="*/ 194596 h 194595"/>
                          <a:gd name="connsiteX2" fmla="*/ 0 w 308270"/>
                          <a:gd name="connsiteY2" fmla="*/ 194596 h 194595"/>
                          <a:gd name="connsiteX3" fmla="*/ 287077 w 308270"/>
                          <a:gd name="connsiteY3" fmla="*/ 1927 h 194595"/>
                        </a:gdLst>
                        <a:ahLst/>
                        <a:cxnLst>
                          <a:cxn ang="0">
                            <a:pos x="connsiteX0" y="connsiteY0"/>
                          </a:cxn>
                          <a:cxn ang="0">
                            <a:pos x="connsiteX1" y="connsiteY1"/>
                          </a:cxn>
                          <a:cxn ang="0">
                            <a:pos x="connsiteX2" y="connsiteY2"/>
                          </a:cxn>
                          <a:cxn ang="0">
                            <a:pos x="connsiteX3" y="connsiteY3"/>
                          </a:cxn>
                        </a:cxnLst>
                        <a:rect l="l" t="t" r="r" b="b"/>
                        <a:pathLst>
                          <a:path w="308270" h="194595">
                            <a:moveTo>
                              <a:pt x="308270" y="0"/>
                            </a:moveTo>
                            <a:lnTo>
                              <a:pt x="13487" y="194596"/>
                            </a:lnTo>
                            <a:lnTo>
                              <a:pt x="0" y="194596"/>
                            </a:lnTo>
                            <a:lnTo>
                              <a:pt x="287077" y="1927"/>
                            </a:lnTo>
                            <a:close/>
                          </a:path>
                        </a:pathLst>
                      </a:custGeom>
                      <a:solidFill>
                        <a:srgbClr val="FFBB00">
                          <a:alpha val="5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19" name="任意多边形: 形状 618">
                        <a:extLst>
                          <a:ext uri="{FF2B5EF4-FFF2-40B4-BE49-F238E27FC236}">
                            <a16:creationId xmlns:a16="http://schemas.microsoft.com/office/drawing/2014/main" id="{28099FC8-8E8B-45FD-9BCD-63A5DF810F8F}"/>
                          </a:ext>
                        </a:extLst>
                      </p:cNvPr>
                      <p:cNvSpPr/>
                      <p:nvPr/>
                    </p:nvSpPr>
                    <p:spPr>
                      <a:xfrm>
                        <a:off x="4329455" y="1543478"/>
                        <a:ext cx="408457" cy="63580"/>
                      </a:xfrm>
                      <a:custGeom>
                        <a:avLst/>
                        <a:gdLst>
                          <a:gd name="connsiteX0" fmla="*/ 408458 w 408457"/>
                          <a:gd name="connsiteY0" fmla="*/ 0 h 63580"/>
                          <a:gd name="connsiteX1" fmla="*/ 371851 w 408457"/>
                          <a:gd name="connsiteY1" fmla="*/ 23120 h 63580"/>
                          <a:gd name="connsiteX2" fmla="*/ 360291 w 408457"/>
                          <a:gd name="connsiteY2" fmla="*/ 30827 h 63580"/>
                          <a:gd name="connsiteX3" fmla="*/ 1927 w 408457"/>
                          <a:gd name="connsiteY3" fmla="*/ 63581 h 63580"/>
                          <a:gd name="connsiteX4" fmla="*/ 0 w 408457"/>
                          <a:gd name="connsiteY4" fmla="*/ 63581 h 63580"/>
                          <a:gd name="connsiteX5" fmla="*/ 55874 w 408457"/>
                          <a:gd name="connsiteY5" fmla="*/ 26974 h 6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8457" h="63580">
                            <a:moveTo>
                              <a:pt x="408458" y="0"/>
                            </a:moveTo>
                            <a:lnTo>
                              <a:pt x="371851" y="23120"/>
                            </a:lnTo>
                            <a:lnTo>
                              <a:pt x="360291" y="30827"/>
                            </a:lnTo>
                            <a:lnTo>
                              <a:pt x="1927" y="63581"/>
                            </a:lnTo>
                            <a:lnTo>
                              <a:pt x="0" y="63581"/>
                            </a:lnTo>
                            <a:lnTo>
                              <a:pt x="55874" y="26974"/>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0" name="任意多边形: 形状 619">
                        <a:extLst>
                          <a:ext uri="{FF2B5EF4-FFF2-40B4-BE49-F238E27FC236}">
                            <a16:creationId xmlns:a16="http://schemas.microsoft.com/office/drawing/2014/main" id="{FCB2572B-B48D-4E2F-8A8E-11A9EB2872BF}"/>
                          </a:ext>
                        </a:extLst>
                      </p:cNvPr>
                      <p:cNvSpPr/>
                      <p:nvPr/>
                    </p:nvSpPr>
                    <p:spPr>
                      <a:xfrm>
                        <a:off x="4331381" y="1566598"/>
                        <a:ext cx="369924" cy="40460"/>
                      </a:xfrm>
                      <a:custGeom>
                        <a:avLst/>
                        <a:gdLst>
                          <a:gd name="connsiteX0" fmla="*/ 369924 w 369924"/>
                          <a:gd name="connsiteY0" fmla="*/ 0 h 40460"/>
                          <a:gd name="connsiteX1" fmla="*/ 358364 w 369924"/>
                          <a:gd name="connsiteY1" fmla="*/ 7707 h 40460"/>
                          <a:gd name="connsiteX2" fmla="*/ 0 w 369924"/>
                          <a:gd name="connsiteY2" fmla="*/ 40460 h 40460"/>
                          <a:gd name="connsiteX3" fmla="*/ 19267 w 369924"/>
                          <a:gd name="connsiteY3" fmla="*/ 28900 h 40460"/>
                        </a:gdLst>
                        <a:ahLst/>
                        <a:cxnLst>
                          <a:cxn ang="0">
                            <a:pos x="connsiteX0" y="connsiteY0"/>
                          </a:cxn>
                          <a:cxn ang="0">
                            <a:pos x="connsiteX1" y="connsiteY1"/>
                          </a:cxn>
                          <a:cxn ang="0">
                            <a:pos x="connsiteX2" y="connsiteY2"/>
                          </a:cxn>
                          <a:cxn ang="0">
                            <a:pos x="connsiteX3" y="connsiteY3"/>
                          </a:cxn>
                        </a:cxnLst>
                        <a:rect l="l" t="t" r="r" b="b"/>
                        <a:pathLst>
                          <a:path w="369924" h="40460">
                            <a:moveTo>
                              <a:pt x="369924" y="0"/>
                            </a:moveTo>
                            <a:lnTo>
                              <a:pt x="358364" y="7707"/>
                            </a:lnTo>
                            <a:lnTo>
                              <a:pt x="0" y="40460"/>
                            </a:lnTo>
                            <a:lnTo>
                              <a:pt x="19267" y="28900"/>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1" name="任意多边形: 形状 620">
                        <a:extLst>
                          <a:ext uri="{FF2B5EF4-FFF2-40B4-BE49-F238E27FC236}">
                            <a16:creationId xmlns:a16="http://schemas.microsoft.com/office/drawing/2014/main" id="{9ADD09B6-D325-4C4B-9E30-5532AB1F29B3}"/>
                          </a:ext>
                        </a:extLst>
                      </p:cNvPr>
                      <p:cNvSpPr/>
                      <p:nvPr/>
                    </p:nvSpPr>
                    <p:spPr>
                      <a:xfrm>
                        <a:off x="4366062" y="1543478"/>
                        <a:ext cx="371850" cy="40460"/>
                      </a:xfrm>
                      <a:custGeom>
                        <a:avLst/>
                        <a:gdLst>
                          <a:gd name="connsiteX0" fmla="*/ 371851 w 371850"/>
                          <a:gd name="connsiteY0" fmla="*/ 0 h 40460"/>
                          <a:gd name="connsiteX1" fmla="*/ 360291 w 371850"/>
                          <a:gd name="connsiteY1" fmla="*/ 7707 h 40460"/>
                          <a:gd name="connsiteX2" fmla="*/ 0 w 371850"/>
                          <a:gd name="connsiteY2" fmla="*/ 40460 h 40460"/>
                          <a:gd name="connsiteX3" fmla="*/ 19267 w 371850"/>
                          <a:gd name="connsiteY3" fmla="*/ 26974 h 40460"/>
                        </a:gdLst>
                        <a:ahLst/>
                        <a:cxnLst>
                          <a:cxn ang="0">
                            <a:pos x="connsiteX0" y="connsiteY0"/>
                          </a:cxn>
                          <a:cxn ang="0">
                            <a:pos x="connsiteX1" y="connsiteY1"/>
                          </a:cxn>
                          <a:cxn ang="0">
                            <a:pos x="connsiteX2" y="connsiteY2"/>
                          </a:cxn>
                          <a:cxn ang="0">
                            <a:pos x="connsiteX3" y="connsiteY3"/>
                          </a:cxn>
                        </a:cxnLst>
                        <a:rect l="l" t="t" r="r" b="b"/>
                        <a:pathLst>
                          <a:path w="371850" h="40460">
                            <a:moveTo>
                              <a:pt x="371851" y="0"/>
                            </a:moveTo>
                            <a:lnTo>
                              <a:pt x="360291" y="7707"/>
                            </a:lnTo>
                            <a:lnTo>
                              <a:pt x="0" y="40460"/>
                            </a:lnTo>
                            <a:lnTo>
                              <a:pt x="19267" y="26974"/>
                            </a:lnTo>
                            <a:close/>
                          </a:path>
                        </a:pathLst>
                      </a:custGeom>
                      <a:solidFill>
                        <a:srgbClr val="FFBB00">
                          <a:alpha val="5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72" name="图形 1">
                      <a:extLst>
                        <a:ext uri="{FF2B5EF4-FFF2-40B4-BE49-F238E27FC236}">
                          <a16:creationId xmlns:a16="http://schemas.microsoft.com/office/drawing/2014/main" id="{852952E0-CA3F-4455-9965-49DEC667D1D3}"/>
                        </a:ext>
                      </a:extLst>
                    </p:cNvPr>
                    <p:cNvGrpSpPr/>
                    <p:nvPr/>
                  </p:nvGrpSpPr>
                  <p:grpSpPr>
                    <a:xfrm>
                      <a:off x="4346795" y="1410045"/>
                      <a:ext cx="341023" cy="289859"/>
                      <a:chOff x="4346795" y="1410045"/>
                      <a:chExt cx="341023" cy="289859"/>
                    </a:xfrm>
                  </p:grpSpPr>
                  <p:grpSp>
                    <p:nvGrpSpPr>
                      <p:cNvPr id="573" name="图形 1">
                        <a:extLst>
                          <a:ext uri="{FF2B5EF4-FFF2-40B4-BE49-F238E27FC236}">
                            <a16:creationId xmlns:a16="http://schemas.microsoft.com/office/drawing/2014/main" id="{12E7FC45-F8BD-466D-9894-6036C987AE22}"/>
                          </a:ext>
                        </a:extLst>
                      </p:cNvPr>
                      <p:cNvGrpSpPr/>
                      <p:nvPr/>
                    </p:nvGrpSpPr>
                    <p:grpSpPr>
                      <a:xfrm>
                        <a:off x="4352093" y="1410045"/>
                        <a:ext cx="278406" cy="170039"/>
                        <a:chOff x="4352093" y="1410045"/>
                        <a:chExt cx="278406" cy="170039"/>
                      </a:xfrm>
                    </p:grpSpPr>
                    <p:grpSp>
                      <p:nvGrpSpPr>
                        <p:cNvPr id="596" name="图形 1">
                          <a:extLst>
                            <a:ext uri="{FF2B5EF4-FFF2-40B4-BE49-F238E27FC236}">
                              <a16:creationId xmlns:a16="http://schemas.microsoft.com/office/drawing/2014/main" id="{89AC6473-1B14-44FE-8EC0-20E363EFE770}"/>
                            </a:ext>
                          </a:extLst>
                        </p:cNvPr>
                        <p:cNvGrpSpPr/>
                        <p:nvPr/>
                      </p:nvGrpSpPr>
                      <p:grpSpPr>
                        <a:xfrm>
                          <a:off x="4352093" y="1460139"/>
                          <a:ext cx="144983" cy="119945"/>
                          <a:chOff x="4352093" y="1460139"/>
                          <a:chExt cx="144983" cy="119945"/>
                        </a:xfrm>
                      </p:grpSpPr>
                      <p:grpSp>
                        <p:nvGrpSpPr>
                          <p:cNvPr id="605" name="图形 1">
                            <a:extLst>
                              <a:ext uri="{FF2B5EF4-FFF2-40B4-BE49-F238E27FC236}">
                                <a16:creationId xmlns:a16="http://schemas.microsoft.com/office/drawing/2014/main" id="{E0D7AE0F-73F3-4733-94B5-D2CD88603C27}"/>
                              </a:ext>
                            </a:extLst>
                          </p:cNvPr>
                          <p:cNvGrpSpPr/>
                          <p:nvPr/>
                        </p:nvGrpSpPr>
                        <p:grpSpPr>
                          <a:xfrm>
                            <a:off x="4352093" y="1460139"/>
                            <a:ext cx="144983" cy="119945"/>
                            <a:chOff x="4352093" y="1460139"/>
                            <a:chExt cx="144983" cy="119945"/>
                          </a:xfrm>
                        </p:grpSpPr>
                        <p:sp>
                          <p:nvSpPr>
                            <p:cNvPr id="607" name="任意多边形: 形状 606">
                              <a:extLst>
                                <a:ext uri="{FF2B5EF4-FFF2-40B4-BE49-F238E27FC236}">
                                  <a16:creationId xmlns:a16="http://schemas.microsoft.com/office/drawing/2014/main" id="{8D395558-0872-44EB-BB82-FE9DC2D392AF}"/>
                                </a:ext>
                              </a:extLst>
                            </p:cNvPr>
                            <p:cNvSpPr/>
                            <p:nvPr/>
                          </p:nvSpPr>
                          <p:spPr>
                            <a:xfrm>
                              <a:off x="4352093" y="1460139"/>
                              <a:ext cx="144983" cy="114165"/>
                            </a:xfrm>
                            <a:custGeom>
                              <a:avLst/>
                              <a:gdLst>
                                <a:gd name="connsiteX0" fmla="*/ 144983 w 144983"/>
                                <a:gd name="connsiteY0" fmla="*/ 73705 h 114165"/>
                                <a:gd name="connsiteX1" fmla="*/ 143057 w 144983"/>
                                <a:gd name="connsiteY1" fmla="*/ 112239 h 114165"/>
                                <a:gd name="connsiteX2" fmla="*/ 77549 w 144983"/>
                                <a:gd name="connsiteY2" fmla="*/ 96825 h 114165"/>
                                <a:gd name="connsiteX3" fmla="*/ 54429 w 144983"/>
                                <a:gd name="connsiteY3" fmla="*/ 89119 h 114165"/>
                                <a:gd name="connsiteX4" fmla="*/ 13968 w 144983"/>
                                <a:gd name="connsiteY4" fmla="*/ 110312 h 114165"/>
                                <a:gd name="connsiteX5" fmla="*/ 15895 w 144983"/>
                                <a:gd name="connsiteY5" fmla="*/ 114166 h 114165"/>
                                <a:gd name="connsiteX6" fmla="*/ 12042 w 144983"/>
                                <a:gd name="connsiteY6" fmla="*/ 112239 h 114165"/>
                                <a:gd name="connsiteX7" fmla="*/ 12042 w 144983"/>
                                <a:gd name="connsiteY7" fmla="*/ 112239 h 114165"/>
                                <a:gd name="connsiteX8" fmla="*/ 482 w 144983"/>
                                <a:gd name="connsiteY8" fmla="*/ 79485 h 114165"/>
                                <a:gd name="connsiteX9" fmla="*/ 2408 w 144983"/>
                                <a:gd name="connsiteY9" fmla="*/ 73705 h 114165"/>
                                <a:gd name="connsiteX10" fmla="*/ 2408 w 144983"/>
                                <a:gd name="connsiteY10" fmla="*/ 71778 h 114165"/>
                                <a:gd name="connsiteX11" fmla="*/ 21675 w 144983"/>
                                <a:gd name="connsiteY11" fmla="*/ 19758 h 114165"/>
                                <a:gd name="connsiteX12" fmla="*/ 27455 w 144983"/>
                                <a:gd name="connsiteY12" fmla="*/ 10124 h 114165"/>
                                <a:gd name="connsiteX13" fmla="*/ 54429 w 144983"/>
                                <a:gd name="connsiteY13" fmla="*/ 491 h 114165"/>
                                <a:gd name="connsiteX14" fmla="*/ 144983 w 144983"/>
                                <a:gd name="connsiteY14" fmla="*/ 73705 h 11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983" h="114165">
                                  <a:moveTo>
                                    <a:pt x="144983" y="73705"/>
                                  </a:moveTo>
                                  <a:lnTo>
                                    <a:pt x="143057" y="112239"/>
                                  </a:lnTo>
                                  <a:cubicBezTo>
                                    <a:pt x="121863" y="114166"/>
                                    <a:pt x="91036" y="102605"/>
                                    <a:pt x="77549" y="96825"/>
                                  </a:cubicBezTo>
                                  <a:cubicBezTo>
                                    <a:pt x="69842" y="92972"/>
                                    <a:pt x="62136" y="91045"/>
                                    <a:pt x="54429" y="89119"/>
                                  </a:cubicBezTo>
                                  <a:cubicBezTo>
                                    <a:pt x="8188" y="77559"/>
                                    <a:pt x="12042" y="100679"/>
                                    <a:pt x="13968" y="110312"/>
                                  </a:cubicBezTo>
                                  <a:cubicBezTo>
                                    <a:pt x="13968" y="112239"/>
                                    <a:pt x="15895" y="114166"/>
                                    <a:pt x="15895" y="114166"/>
                                  </a:cubicBezTo>
                                  <a:cubicBezTo>
                                    <a:pt x="13968" y="114166"/>
                                    <a:pt x="13968" y="112239"/>
                                    <a:pt x="12042" y="112239"/>
                                  </a:cubicBezTo>
                                  <a:cubicBezTo>
                                    <a:pt x="12042" y="112239"/>
                                    <a:pt x="12042" y="112239"/>
                                    <a:pt x="12042" y="112239"/>
                                  </a:cubicBezTo>
                                  <a:cubicBezTo>
                                    <a:pt x="2408" y="104532"/>
                                    <a:pt x="-1445" y="91045"/>
                                    <a:pt x="482" y="79485"/>
                                  </a:cubicBezTo>
                                  <a:cubicBezTo>
                                    <a:pt x="482" y="77559"/>
                                    <a:pt x="482" y="75632"/>
                                    <a:pt x="2408" y="73705"/>
                                  </a:cubicBezTo>
                                  <a:cubicBezTo>
                                    <a:pt x="2408" y="73705"/>
                                    <a:pt x="2408" y="71778"/>
                                    <a:pt x="2408" y="71778"/>
                                  </a:cubicBezTo>
                                  <a:lnTo>
                                    <a:pt x="21675" y="19758"/>
                                  </a:lnTo>
                                  <a:cubicBezTo>
                                    <a:pt x="23602" y="15904"/>
                                    <a:pt x="25529" y="12051"/>
                                    <a:pt x="27455" y="10124"/>
                                  </a:cubicBezTo>
                                  <a:cubicBezTo>
                                    <a:pt x="35162" y="2418"/>
                                    <a:pt x="44796" y="-1436"/>
                                    <a:pt x="54429" y="491"/>
                                  </a:cubicBezTo>
                                  <a:cubicBezTo>
                                    <a:pt x="98743" y="6271"/>
                                    <a:pt x="144983" y="73705"/>
                                    <a:pt x="144983" y="73705"/>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08" name="任意多边形: 形状 607">
                              <a:extLst>
                                <a:ext uri="{FF2B5EF4-FFF2-40B4-BE49-F238E27FC236}">
                                  <a16:creationId xmlns:a16="http://schemas.microsoft.com/office/drawing/2014/main" id="{9959575C-DD91-4FC5-884A-87B555C8AF53}"/>
                                </a:ext>
                              </a:extLst>
                            </p:cNvPr>
                            <p:cNvSpPr/>
                            <p:nvPr/>
                          </p:nvSpPr>
                          <p:spPr>
                            <a:xfrm>
                              <a:off x="4352093" y="1460139"/>
                              <a:ext cx="144983" cy="114165"/>
                            </a:xfrm>
                            <a:custGeom>
                              <a:avLst/>
                              <a:gdLst>
                                <a:gd name="connsiteX0" fmla="*/ 144983 w 144983"/>
                                <a:gd name="connsiteY0" fmla="*/ 73705 h 114165"/>
                                <a:gd name="connsiteX1" fmla="*/ 143057 w 144983"/>
                                <a:gd name="connsiteY1" fmla="*/ 112239 h 114165"/>
                                <a:gd name="connsiteX2" fmla="*/ 77549 w 144983"/>
                                <a:gd name="connsiteY2" fmla="*/ 96825 h 114165"/>
                                <a:gd name="connsiteX3" fmla="*/ 54429 w 144983"/>
                                <a:gd name="connsiteY3" fmla="*/ 89119 h 114165"/>
                                <a:gd name="connsiteX4" fmla="*/ 13968 w 144983"/>
                                <a:gd name="connsiteY4" fmla="*/ 110312 h 114165"/>
                                <a:gd name="connsiteX5" fmla="*/ 15895 w 144983"/>
                                <a:gd name="connsiteY5" fmla="*/ 114166 h 114165"/>
                                <a:gd name="connsiteX6" fmla="*/ 12042 w 144983"/>
                                <a:gd name="connsiteY6" fmla="*/ 112239 h 114165"/>
                                <a:gd name="connsiteX7" fmla="*/ 12042 w 144983"/>
                                <a:gd name="connsiteY7" fmla="*/ 112239 h 114165"/>
                                <a:gd name="connsiteX8" fmla="*/ 482 w 144983"/>
                                <a:gd name="connsiteY8" fmla="*/ 79485 h 114165"/>
                                <a:gd name="connsiteX9" fmla="*/ 2408 w 144983"/>
                                <a:gd name="connsiteY9" fmla="*/ 73705 h 114165"/>
                                <a:gd name="connsiteX10" fmla="*/ 2408 w 144983"/>
                                <a:gd name="connsiteY10" fmla="*/ 71778 h 114165"/>
                                <a:gd name="connsiteX11" fmla="*/ 21675 w 144983"/>
                                <a:gd name="connsiteY11" fmla="*/ 19758 h 114165"/>
                                <a:gd name="connsiteX12" fmla="*/ 27455 w 144983"/>
                                <a:gd name="connsiteY12" fmla="*/ 10124 h 114165"/>
                                <a:gd name="connsiteX13" fmla="*/ 54429 w 144983"/>
                                <a:gd name="connsiteY13" fmla="*/ 491 h 114165"/>
                                <a:gd name="connsiteX14" fmla="*/ 144983 w 144983"/>
                                <a:gd name="connsiteY14" fmla="*/ 73705 h 114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983" h="114165">
                                  <a:moveTo>
                                    <a:pt x="144983" y="73705"/>
                                  </a:moveTo>
                                  <a:lnTo>
                                    <a:pt x="143057" y="112239"/>
                                  </a:lnTo>
                                  <a:cubicBezTo>
                                    <a:pt x="121863" y="114166"/>
                                    <a:pt x="91036" y="102605"/>
                                    <a:pt x="77549" y="96825"/>
                                  </a:cubicBezTo>
                                  <a:cubicBezTo>
                                    <a:pt x="69842" y="92972"/>
                                    <a:pt x="62136" y="91045"/>
                                    <a:pt x="54429" y="89119"/>
                                  </a:cubicBezTo>
                                  <a:cubicBezTo>
                                    <a:pt x="8188" y="77559"/>
                                    <a:pt x="12042" y="100679"/>
                                    <a:pt x="13968" y="110312"/>
                                  </a:cubicBezTo>
                                  <a:cubicBezTo>
                                    <a:pt x="13968" y="112239"/>
                                    <a:pt x="15895" y="114166"/>
                                    <a:pt x="15895" y="114166"/>
                                  </a:cubicBezTo>
                                  <a:cubicBezTo>
                                    <a:pt x="13968" y="114166"/>
                                    <a:pt x="13968" y="112239"/>
                                    <a:pt x="12042" y="112239"/>
                                  </a:cubicBezTo>
                                  <a:cubicBezTo>
                                    <a:pt x="12042" y="112239"/>
                                    <a:pt x="12042" y="112239"/>
                                    <a:pt x="12042" y="112239"/>
                                  </a:cubicBezTo>
                                  <a:cubicBezTo>
                                    <a:pt x="2408" y="104532"/>
                                    <a:pt x="-1445" y="91045"/>
                                    <a:pt x="482" y="79485"/>
                                  </a:cubicBezTo>
                                  <a:cubicBezTo>
                                    <a:pt x="482" y="77559"/>
                                    <a:pt x="482" y="75632"/>
                                    <a:pt x="2408" y="73705"/>
                                  </a:cubicBezTo>
                                  <a:cubicBezTo>
                                    <a:pt x="2408" y="73705"/>
                                    <a:pt x="2408" y="71778"/>
                                    <a:pt x="2408" y="71778"/>
                                  </a:cubicBezTo>
                                  <a:lnTo>
                                    <a:pt x="21675" y="19758"/>
                                  </a:lnTo>
                                  <a:cubicBezTo>
                                    <a:pt x="23602" y="15904"/>
                                    <a:pt x="25529" y="12051"/>
                                    <a:pt x="27455" y="10124"/>
                                  </a:cubicBezTo>
                                  <a:cubicBezTo>
                                    <a:pt x="35162" y="2418"/>
                                    <a:pt x="44796" y="-1436"/>
                                    <a:pt x="54429" y="491"/>
                                  </a:cubicBezTo>
                                  <a:cubicBezTo>
                                    <a:pt x="98743" y="6271"/>
                                    <a:pt x="144983" y="73705"/>
                                    <a:pt x="144983" y="73705"/>
                                  </a:cubicBezTo>
                                  <a:close/>
                                </a:path>
                              </a:pathLst>
                            </a:custGeom>
                            <a:solidFill>
                              <a:srgbClr val="FFBB00">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09" name="任意多边形: 形状 608">
                              <a:extLst>
                                <a:ext uri="{FF2B5EF4-FFF2-40B4-BE49-F238E27FC236}">
                                  <a16:creationId xmlns:a16="http://schemas.microsoft.com/office/drawing/2014/main" id="{5F623620-8F1C-4DF2-8B88-0B9CD57F4245}"/>
                                </a:ext>
                              </a:extLst>
                            </p:cNvPr>
                            <p:cNvSpPr/>
                            <p:nvPr/>
                          </p:nvSpPr>
                          <p:spPr>
                            <a:xfrm>
                              <a:off x="4452763" y="1506871"/>
                              <a:ext cx="44313" cy="65507"/>
                            </a:xfrm>
                            <a:custGeom>
                              <a:avLst/>
                              <a:gdLst>
                                <a:gd name="connsiteX0" fmla="*/ 23120 w 44313"/>
                                <a:gd name="connsiteY0" fmla="*/ 0 h 65507"/>
                                <a:gd name="connsiteX1" fmla="*/ 13487 w 44313"/>
                                <a:gd name="connsiteY1" fmla="*/ 1927 h 65507"/>
                                <a:gd name="connsiteX2" fmla="*/ 7707 w 44313"/>
                                <a:gd name="connsiteY2" fmla="*/ 13487 h 65507"/>
                                <a:gd name="connsiteX3" fmla="*/ 13487 w 44313"/>
                                <a:gd name="connsiteY3" fmla="*/ 26974 h 65507"/>
                                <a:gd name="connsiteX4" fmla="*/ 9633 w 44313"/>
                                <a:gd name="connsiteY4" fmla="*/ 38534 h 65507"/>
                                <a:gd name="connsiteX5" fmla="*/ 0 w 44313"/>
                                <a:gd name="connsiteY5" fmla="*/ 46241 h 65507"/>
                                <a:gd name="connsiteX6" fmla="*/ 5780 w 44313"/>
                                <a:gd name="connsiteY6" fmla="*/ 57801 h 65507"/>
                                <a:gd name="connsiteX7" fmla="*/ 7707 w 44313"/>
                                <a:gd name="connsiteY7" fmla="*/ 59727 h 65507"/>
                                <a:gd name="connsiteX8" fmla="*/ 38534 w 44313"/>
                                <a:gd name="connsiteY8" fmla="*/ 65507 h 65507"/>
                                <a:gd name="connsiteX9" fmla="*/ 40460 w 44313"/>
                                <a:gd name="connsiteY9" fmla="*/ 65507 h 65507"/>
                                <a:gd name="connsiteX10" fmla="*/ 42387 w 44313"/>
                                <a:gd name="connsiteY10" fmla="*/ 65507 h 65507"/>
                                <a:gd name="connsiteX11" fmla="*/ 44314 w 44313"/>
                                <a:gd name="connsiteY11" fmla="*/ 26974 h 65507"/>
                                <a:gd name="connsiteX12" fmla="*/ 23120 w 44313"/>
                                <a:gd name="connsiteY12" fmla="*/ 0 h 65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313" h="65507">
                                  <a:moveTo>
                                    <a:pt x="23120" y="0"/>
                                  </a:moveTo>
                                  <a:cubicBezTo>
                                    <a:pt x="19267" y="0"/>
                                    <a:pt x="17340" y="0"/>
                                    <a:pt x="13487" y="1927"/>
                                  </a:cubicBezTo>
                                  <a:cubicBezTo>
                                    <a:pt x="9633" y="3853"/>
                                    <a:pt x="7707" y="7707"/>
                                    <a:pt x="7707" y="13487"/>
                                  </a:cubicBezTo>
                                  <a:cubicBezTo>
                                    <a:pt x="7707" y="19267"/>
                                    <a:pt x="11560" y="23120"/>
                                    <a:pt x="13487" y="26974"/>
                                  </a:cubicBezTo>
                                  <a:cubicBezTo>
                                    <a:pt x="15413" y="30827"/>
                                    <a:pt x="13487" y="36607"/>
                                    <a:pt x="9633" y="38534"/>
                                  </a:cubicBezTo>
                                  <a:cubicBezTo>
                                    <a:pt x="5780" y="40460"/>
                                    <a:pt x="1927" y="42387"/>
                                    <a:pt x="0" y="46241"/>
                                  </a:cubicBezTo>
                                  <a:cubicBezTo>
                                    <a:pt x="0" y="50094"/>
                                    <a:pt x="1927" y="53947"/>
                                    <a:pt x="5780" y="57801"/>
                                  </a:cubicBezTo>
                                  <a:cubicBezTo>
                                    <a:pt x="5780" y="57801"/>
                                    <a:pt x="7707" y="57801"/>
                                    <a:pt x="7707" y="59727"/>
                                  </a:cubicBezTo>
                                  <a:cubicBezTo>
                                    <a:pt x="17340" y="63581"/>
                                    <a:pt x="28900" y="65507"/>
                                    <a:pt x="38534" y="65507"/>
                                  </a:cubicBezTo>
                                  <a:cubicBezTo>
                                    <a:pt x="38534" y="65507"/>
                                    <a:pt x="40460" y="65507"/>
                                    <a:pt x="40460" y="65507"/>
                                  </a:cubicBezTo>
                                  <a:cubicBezTo>
                                    <a:pt x="40460" y="65507"/>
                                    <a:pt x="42387" y="65507"/>
                                    <a:pt x="42387" y="65507"/>
                                  </a:cubicBezTo>
                                  <a:lnTo>
                                    <a:pt x="44314" y="26974"/>
                                  </a:lnTo>
                                  <a:cubicBezTo>
                                    <a:pt x="44314" y="26974"/>
                                    <a:pt x="34680" y="15414"/>
                                    <a:pt x="23120" y="0"/>
                                  </a:cubicBezTo>
                                  <a:close/>
                                </a:path>
                              </a:pathLst>
                            </a:custGeom>
                            <a:solidFill>
                              <a:srgbClr val="FFBB00">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10" name="任意多边形: 形状 609">
                              <a:extLst>
                                <a:ext uri="{FF2B5EF4-FFF2-40B4-BE49-F238E27FC236}">
                                  <a16:creationId xmlns:a16="http://schemas.microsoft.com/office/drawing/2014/main" id="{A4AEAA62-53A2-4CB6-991B-BD83779059B3}"/>
                                </a:ext>
                              </a:extLst>
                            </p:cNvPr>
                            <p:cNvSpPr/>
                            <p:nvPr/>
                          </p:nvSpPr>
                          <p:spPr>
                            <a:xfrm>
                              <a:off x="4363964" y="1545357"/>
                              <a:ext cx="131185" cy="34728"/>
                            </a:xfrm>
                            <a:custGeom>
                              <a:avLst/>
                              <a:gdLst>
                                <a:gd name="connsiteX0" fmla="*/ 131186 w 131185"/>
                                <a:gd name="connsiteY0" fmla="*/ 27021 h 34728"/>
                                <a:gd name="connsiteX1" fmla="*/ 7878 w 131185"/>
                                <a:gd name="connsiteY1" fmla="*/ 30875 h 34728"/>
                                <a:gd name="connsiteX2" fmla="*/ 171 w 131185"/>
                                <a:gd name="connsiteY2" fmla="*/ 27021 h 34728"/>
                                <a:gd name="connsiteX3" fmla="*/ 4024 w 131185"/>
                                <a:gd name="connsiteY3" fmla="*/ 28948 h 34728"/>
                                <a:gd name="connsiteX4" fmla="*/ 2098 w 131185"/>
                                <a:gd name="connsiteY4" fmla="*/ 25095 h 34728"/>
                                <a:gd name="connsiteX5" fmla="*/ 42558 w 131185"/>
                                <a:gd name="connsiteY5" fmla="*/ 3901 h 34728"/>
                                <a:gd name="connsiteX6" fmla="*/ 65678 w 131185"/>
                                <a:gd name="connsiteY6" fmla="*/ 11608 h 34728"/>
                                <a:gd name="connsiteX7" fmla="*/ 131186 w 131185"/>
                                <a:gd name="connsiteY7" fmla="*/ 27021 h 3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185" h="34728">
                                  <a:moveTo>
                                    <a:pt x="131186" y="27021"/>
                                  </a:moveTo>
                                  <a:cubicBezTo>
                                    <a:pt x="52191" y="38581"/>
                                    <a:pt x="19438" y="34728"/>
                                    <a:pt x="7878" y="30875"/>
                                  </a:cubicBezTo>
                                  <a:cubicBezTo>
                                    <a:pt x="5951" y="30875"/>
                                    <a:pt x="2098" y="28948"/>
                                    <a:pt x="171" y="27021"/>
                                  </a:cubicBezTo>
                                  <a:cubicBezTo>
                                    <a:pt x="2098" y="28948"/>
                                    <a:pt x="2098" y="28948"/>
                                    <a:pt x="4024" y="28948"/>
                                  </a:cubicBezTo>
                                  <a:cubicBezTo>
                                    <a:pt x="4024" y="28948"/>
                                    <a:pt x="4024" y="27021"/>
                                    <a:pt x="2098" y="25095"/>
                                  </a:cubicBezTo>
                                  <a:cubicBezTo>
                                    <a:pt x="-1756" y="15461"/>
                                    <a:pt x="-5609" y="-9586"/>
                                    <a:pt x="42558" y="3901"/>
                                  </a:cubicBezTo>
                                  <a:cubicBezTo>
                                    <a:pt x="50265" y="5828"/>
                                    <a:pt x="57971" y="7754"/>
                                    <a:pt x="65678" y="11608"/>
                                  </a:cubicBezTo>
                                  <a:cubicBezTo>
                                    <a:pt x="79165" y="17388"/>
                                    <a:pt x="108065" y="28948"/>
                                    <a:pt x="131186" y="27021"/>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11" name="任意多边形: 形状 610">
                              <a:extLst>
                                <a:ext uri="{FF2B5EF4-FFF2-40B4-BE49-F238E27FC236}">
                                  <a16:creationId xmlns:a16="http://schemas.microsoft.com/office/drawing/2014/main" id="{BEA5DDB5-D7F4-48F2-B758-5ED4B919DB09}"/>
                                </a:ext>
                              </a:extLst>
                            </p:cNvPr>
                            <p:cNvSpPr/>
                            <p:nvPr/>
                          </p:nvSpPr>
                          <p:spPr>
                            <a:xfrm>
                              <a:off x="4363964" y="1545357"/>
                              <a:ext cx="131185" cy="34728"/>
                            </a:xfrm>
                            <a:custGeom>
                              <a:avLst/>
                              <a:gdLst>
                                <a:gd name="connsiteX0" fmla="*/ 131186 w 131185"/>
                                <a:gd name="connsiteY0" fmla="*/ 27021 h 34728"/>
                                <a:gd name="connsiteX1" fmla="*/ 7878 w 131185"/>
                                <a:gd name="connsiteY1" fmla="*/ 30875 h 34728"/>
                                <a:gd name="connsiteX2" fmla="*/ 171 w 131185"/>
                                <a:gd name="connsiteY2" fmla="*/ 27021 h 34728"/>
                                <a:gd name="connsiteX3" fmla="*/ 4024 w 131185"/>
                                <a:gd name="connsiteY3" fmla="*/ 28948 h 34728"/>
                                <a:gd name="connsiteX4" fmla="*/ 2098 w 131185"/>
                                <a:gd name="connsiteY4" fmla="*/ 25095 h 34728"/>
                                <a:gd name="connsiteX5" fmla="*/ 42558 w 131185"/>
                                <a:gd name="connsiteY5" fmla="*/ 3901 h 34728"/>
                                <a:gd name="connsiteX6" fmla="*/ 65678 w 131185"/>
                                <a:gd name="connsiteY6" fmla="*/ 11608 h 34728"/>
                                <a:gd name="connsiteX7" fmla="*/ 131186 w 131185"/>
                                <a:gd name="connsiteY7" fmla="*/ 27021 h 34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1185" h="34728">
                                  <a:moveTo>
                                    <a:pt x="131186" y="27021"/>
                                  </a:moveTo>
                                  <a:cubicBezTo>
                                    <a:pt x="52191" y="38581"/>
                                    <a:pt x="19438" y="34728"/>
                                    <a:pt x="7878" y="30875"/>
                                  </a:cubicBezTo>
                                  <a:cubicBezTo>
                                    <a:pt x="5951" y="30875"/>
                                    <a:pt x="2098" y="28948"/>
                                    <a:pt x="171" y="27021"/>
                                  </a:cubicBezTo>
                                  <a:cubicBezTo>
                                    <a:pt x="2098" y="28948"/>
                                    <a:pt x="2098" y="28948"/>
                                    <a:pt x="4024" y="28948"/>
                                  </a:cubicBezTo>
                                  <a:cubicBezTo>
                                    <a:pt x="4024" y="28948"/>
                                    <a:pt x="4024" y="27021"/>
                                    <a:pt x="2098" y="25095"/>
                                  </a:cubicBezTo>
                                  <a:cubicBezTo>
                                    <a:pt x="-1756" y="15461"/>
                                    <a:pt x="-5609" y="-9586"/>
                                    <a:pt x="42558" y="3901"/>
                                  </a:cubicBezTo>
                                  <a:cubicBezTo>
                                    <a:pt x="50265" y="5828"/>
                                    <a:pt x="57971" y="7754"/>
                                    <a:pt x="65678" y="11608"/>
                                  </a:cubicBezTo>
                                  <a:cubicBezTo>
                                    <a:pt x="79165" y="17388"/>
                                    <a:pt x="108065" y="28948"/>
                                    <a:pt x="131186" y="27021"/>
                                  </a:cubicBezTo>
                                  <a:close/>
                                </a:path>
                              </a:pathLst>
                            </a:custGeom>
                            <a:solidFill>
                              <a:srgbClr val="FFBB00">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606" name="任意多边形: 形状 605">
                            <a:extLst>
                              <a:ext uri="{FF2B5EF4-FFF2-40B4-BE49-F238E27FC236}">
                                <a16:creationId xmlns:a16="http://schemas.microsoft.com/office/drawing/2014/main" id="{548E4C8A-D59A-4805-8209-BD5861F23FEE}"/>
                              </a:ext>
                            </a:extLst>
                          </p:cNvPr>
                          <p:cNvSpPr/>
                          <p:nvPr/>
                        </p:nvSpPr>
                        <p:spPr>
                          <a:xfrm>
                            <a:off x="4352575" y="1466410"/>
                            <a:ext cx="94705" cy="74234"/>
                          </a:xfrm>
                          <a:custGeom>
                            <a:avLst/>
                            <a:gdLst>
                              <a:gd name="connsiteX0" fmla="*/ 92481 w 94705"/>
                              <a:gd name="connsiteY0" fmla="*/ 40460 h 74234"/>
                              <a:gd name="connsiteX1" fmla="*/ 84774 w 94705"/>
                              <a:gd name="connsiteY1" fmla="*/ 48167 h 74234"/>
                              <a:gd name="connsiteX2" fmla="*/ 80921 w 94705"/>
                              <a:gd name="connsiteY2" fmla="*/ 57801 h 74234"/>
                              <a:gd name="connsiteX3" fmla="*/ 78994 w 94705"/>
                              <a:gd name="connsiteY3" fmla="*/ 71287 h 74234"/>
                              <a:gd name="connsiteX4" fmla="*/ 59727 w 94705"/>
                              <a:gd name="connsiteY4" fmla="*/ 69361 h 74234"/>
                              <a:gd name="connsiteX5" fmla="*/ 46240 w 94705"/>
                              <a:gd name="connsiteY5" fmla="*/ 59727 h 74234"/>
                              <a:gd name="connsiteX6" fmla="*/ 21194 w 94705"/>
                              <a:gd name="connsiteY6" fmla="*/ 53947 h 74234"/>
                              <a:gd name="connsiteX7" fmla="*/ 0 w 94705"/>
                              <a:gd name="connsiteY7" fmla="*/ 65507 h 74234"/>
                              <a:gd name="connsiteX8" fmla="*/ 0 w 94705"/>
                              <a:gd name="connsiteY8" fmla="*/ 63581 h 74234"/>
                              <a:gd name="connsiteX9" fmla="*/ 19267 w 94705"/>
                              <a:gd name="connsiteY9" fmla="*/ 11560 h 74234"/>
                              <a:gd name="connsiteX10" fmla="*/ 25047 w 94705"/>
                              <a:gd name="connsiteY10" fmla="*/ 1927 h 74234"/>
                              <a:gd name="connsiteX11" fmla="*/ 34680 w 94705"/>
                              <a:gd name="connsiteY11" fmla="*/ 0 h 74234"/>
                              <a:gd name="connsiteX12" fmla="*/ 61654 w 94705"/>
                              <a:gd name="connsiteY12" fmla="*/ 3853 h 74234"/>
                              <a:gd name="connsiteX13" fmla="*/ 77068 w 94705"/>
                              <a:gd name="connsiteY13" fmla="*/ 11560 h 74234"/>
                              <a:gd name="connsiteX14" fmla="*/ 92481 w 94705"/>
                              <a:gd name="connsiteY14" fmla="*/ 25047 h 74234"/>
                              <a:gd name="connsiteX15" fmla="*/ 92481 w 94705"/>
                              <a:gd name="connsiteY15" fmla="*/ 40460 h 74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4705" h="74234">
                                <a:moveTo>
                                  <a:pt x="92481" y="40460"/>
                                </a:moveTo>
                                <a:cubicBezTo>
                                  <a:pt x="90554" y="44314"/>
                                  <a:pt x="86701" y="46241"/>
                                  <a:pt x="84774" y="48167"/>
                                </a:cubicBezTo>
                                <a:cubicBezTo>
                                  <a:pt x="82848" y="50094"/>
                                  <a:pt x="80921" y="53947"/>
                                  <a:pt x="80921" y="57801"/>
                                </a:cubicBezTo>
                                <a:cubicBezTo>
                                  <a:pt x="80921" y="61654"/>
                                  <a:pt x="82848" y="67434"/>
                                  <a:pt x="78994" y="71287"/>
                                </a:cubicBezTo>
                                <a:cubicBezTo>
                                  <a:pt x="75141" y="77068"/>
                                  <a:pt x="63581" y="73214"/>
                                  <a:pt x="59727" y="69361"/>
                                </a:cubicBezTo>
                                <a:cubicBezTo>
                                  <a:pt x="53947" y="65507"/>
                                  <a:pt x="50094" y="63581"/>
                                  <a:pt x="46240" y="59727"/>
                                </a:cubicBezTo>
                                <a:cubicBezTo>
                                  <a:pt x="38534" y="55874"/>
                                  <a:pt x="30827" y="53947"/>
                                  <a:pt x="21194" y="53947"/>
                                </a:cubicBezTo>
                                <a:cubicBezTo>
                                  <a:pt x="13487" y="55874"/>
                                  <a:pt x="3853" y="59727"/>
                                  <a:pt x="0" y="65507"/>
                                </a:cubicBezTo>
                                <a:cubicBezTo>
                                  <a:pt x="0" y="65507"/>
                                  <a:pt x="0" y="63581"/>
                                  <a:pt x="0" y="63581"/>
                                </a:cubicBezTo>
                                <a:lnTo>
                                  <a:pt x="19267" y="11560"/>
                                </a:lnTo>
                                <a:cubicBezTo>
                                  <a:pt x="21194" y="7707"/>
                                  <a:pt x="23120" y="3853"/>
                                  <a:pt x="25047" y="1927"/>
                                </a:cubicBezTo>
                                <a:cubicBezTo>
                                  <a:pt x="26974" y="1927"/>
                                  <a:pt x="30827" y="0"/>
                                  <a:pt x="34680" y="0"/>
                                </a:cubicBezTo>
                                <a:cubicBezTo>
                                  <a:pt x="44314" y="0"/>
                                  <a:pt x="52021" y="0"/>
                                  <a:pt x="61654" y="3853"/>
                                </a:cubicBezTo>
                                <a:cubicBezTo>
                                  <a:pt x="67434" y="5780"/>
                                  <a:pt x="73214" y="9633"/>
                                  <a:pt x="77068" y="11560"/>
                                </a:cubicBezTo>
                                <a:cubicBezTo>
                                  <a:pt x="82848" y="15414"/>
                                  <a:pt x="88628" y="19267"/>
                                  <a:pt x="92481" y="25047"/>
                                </a:cubicBezTo>
                                <a:cubicBezTo>
                                  <a:pt x="94408" y="30827"/>
                                  <a:pt x="96334" y="34680"/>
                                  <a:pt x="92481" y="40460"/>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7" name="图形 1">
                          <a:extLst>
                            <a:ext uri="{FF2B5EF4-FFF2-40B4-BE49-F238E27FC236}">
                              <a16:creationId xmlns:a16="http://schemas.microsoft.com/office/drawing/2014/main" id="{496192C1-DD93-4CE7-B05C-C41B636CB1D4}"/>
                            </a:ext>
                          </a:extLst>
                        </p:cNvPr>
                        <p:cNvGrpSpPr/>
                        <p:nvPr/>
                      </p:nvGrpSpPr>
                      <p:grpSpPr>
                        <a:xfrm>
                          <a:off x="4500776" y="1410045"/>
                          <a:ext cx="129723" cy="150772"/>
                          <a:chOff x="4500776" y="1410045"/>
                          <a:chExt cx="129723" cy="150772"/>
                        </a:xfrm>
                      </p:grpSpPr>
                      <p:grpSp>
                        <p:nvGrpSpPr>
                          <p:cNvPr id="598" name="图形 1">
                            <a:extLst>
                              <a:ext uri="{FF2B5EF4-FFF2-40B4-BE49-F238E27FC236}">
                                <a16:creationId xmlns:a16="http://schemas.microsoft.com/office/drawing/2014/main" id="{A98E26DF-609D-47D5-8586-30F5B129F836}"/>
                              </a:ext>
                            </a:extLst>
                          </p:cNvPr>
                          <p:cNvGrpSpPr/>
                          <p:nvPr/>
                        </p:nvGrpSpPr>
                        <p:grpSpPr>
                          <a:xfrm>
                            <a:off x="4500776" y="1410045"/>
                            <a:ext cx="129723" cy="150772"/>
                            <a:chOff x="4500776" y="1410045"/>
                            <a:chExt cx="129723" cy="150772"/>
                          </a:xfrm>
                        </p:grpSpPr>
                        <p:sp>
                          <p:nvSpPr>
                            <p:cNvPr id="600" name="任意多边形: 形状 599">
                              <a:extLst>
                                <a:ext uri="{FF2B5EF4-FFF2-40B4-BE49-F238E27FC236}">
                                  <a16:creationId xmlns:a16="http://schemas.microsoft.com/office/drawing/2014/main" id="{E1F65631-9E03-488E-8112-29367125754E}"/>
                                </a:ext>
                              </a:extLst>
                            </p:cNvPr>
                            <p:cNvSpPr/>
                            <p:nvPr/>
                          </p:nvSpPr>
                          <p:spPr>
                            <a:xfrm>
                              <a:off x="4500776" y="1410045"/>
                              <a:ext cx="129723" cy="150772"/>
                            </a:xfrm>
                            <a:custGeom>
                              <a:avLst/>
                              <a:gdLst>
                                <a:gd name="connsiteX0" fmla="*/ 154 w 129723"/>
                                <a:gd name="connsiteY0" fmla="*/ 121872 h 150772"/>
                                <a:gd name="connsiteX1" fmla="*/ 25201 w 129723"/>
                                <a:gd name="connsiteY1" fmla="*/ 150773 h 150772"/>
                                <a:gd name="connsiteX2" fmla="*/ 67588 w 129723"/>
                                <a:gd name="connsiteY2" fmla="*/ 98752 h 150772"/>
                                <a:gd name="connsiteX3" fmla="*/ 81075 w 129723"/>
                                <a:gd name="connsiteY3" fmla="*/ 77559 h 150772"/>
                                <a:gd name="connsiteX4" fmla="*/ 125389 w 129723"/>
                                <a:gd name="connsiteY4" fmla="*/ 69852 h 150772"/>
                                <a:gd name="connsiteX5" fmla="*/ 127316 w 129723"/>
                                <a:gd name="connsiteY5" fmla="*/ 75632 h 150772"/>
                                <a:gd name="connsiteX6" fmla="*/ 129242 w 129723"/>
                                <a:gd name="connsiteY6" fmla="*/ 71778 h 150772"/>
                                <a:gd name="connsiteX7" fmla="*/ 129242 w 129723"/>
                                <a:gd name="connsiteY7" fmla="*/ 71778 h 150772"/>
                                <a:gd name="connsiteX8" fmla="*/ 117682 w 129723"/>
                                <a:gd name="connsiteY8" fmla="*/ 37098 h 150772"/>
                                <a:gd name="connsiteX9" fmla="*/ 113829 w 129723"/>
                                <a:gd name="connsiteY9" fmla="*/ 33245 h 150772"/>
                                <a:gd name="connsiteX10" fmla="*/ 111902 w 129723"/>
                                <a:gd name="connsiteY10" fmla="*/ 33245 h 150772"/>
                                <a:gd name="connsiteX11" fmla="*/ 65662 w 129723"/>
                                <a:gd name="connsiteY11" fmla="*/ 4344 h 150772"/>
                                <a:gd name="connsiteX12" fmla="*/ 54101 w 129723"/>
                                <a:gd name="connsiteY12" fmla="*/ 491 h 150772"/>
                                <a:gd name="connsiteX13" fmla="*/ 27128 w 129723"/>
                                <a:gd name="connsiteY13" fmla="*/ 10124 h 150772"/>
                                <a:gd name="connsiteX14" fmla="*/ 154 w 129723"/>
                                <a:gd name="connsiteY14" fmla="*/ 121872 h 15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723" h="150772">
                                  <a:moveTo>
                                    <a:pt x="154" y="121872"/>
                                  </a:moveTo>
                                  <a:lnTo>
                                    <a:pt x="25201" y="150773"/>
                                  </a:lnTo>
                                  <a:cubicBezTo>
                                    <a:pt x="44468" y="139213"/>
                                    <a:pt x="61808" y="112239"/>
                                    <a:pt x="67588" y="98752"/>
                                  </a:cubicBezTo>
                                  <a:cubicBezTo>
                                    <a:pt x="71442" y="91045"/>
                                    <a:pt x="75295" y="85265"/>
                                    <a:pt x="81075" y="77559"/>
                                  </a:cubicBezTo>
                                  <a:cubicBezTo>
                                    <a:pt x="111902" y="39025"/>
                                    <a:pt x="123462" y="60218"/>
                                    <a:pt x="125389" y="69852"/>
                                  </a:cubicBezTo>
                                  <a:cubicBezTo>
                                    <a:pt x="127316" y="73705"/>
                                    <a:pt x="127316" y="75632"/>
                                    <a:pt x="127316" y="75632"/>
                                  </a:cubicBezTo>
                                  <a:cubicBezTo>
                                    <a:pt x="127316" y="73705"/>
                                    <a:pt x="127316" y="71778"/>
                                    <a:pt x="129242" y="71778"/>
                                  </a:cubicBezTo>
                                  <a:cubicBezTo>
                                    <a:pt x="129242" y="71778"/>
                                    <a:pt x="129242" y="71778"/>
                                    <a:pt x="129242" y="71778"/>
                                  </a:cubicBezTo>
                                  <a:cubicBezTo>
                                    <a:pt x="131169" y="58292"/>
                                    <a:pt x="127316" y="44805"/>
                                    <a:pt x="117682" y="37098"/>
                                  </a:cubicBezTo>
                                  <a:cubicBezTo>
                                    <a:pt x="115755" y="35171"/>
                                    <a:pt x="115755" y="35171"/>
                                    <a:pt x="113829" y="33245"/>
                                  </a:cubicBezTo>
                                  <a:cubicBezTo>
                                    <a:pt x="113829" y="33245"/>
                                    <a:pt x="113829" y="33245"/>
                                    <a:pt x="111902" y="33245"/>
                                  </a:cubicBezTo>
                                  <a:lnTo>
                                    <a:pt x="65662" y="4344"/>
                                  </a:lnTo>
                                  <a:cubicBezTo>
                                    <a:pt x="61808" y="2418"/>
                                    <a:pt x="57955" y="491"/>
                                    <a:pt x="54101" y="491"/>
                                  </a:cubicBezTo>
                                  <a:cubicBezTo>
                                    <a:pt x="44468" y="-1436"/>
                                    <a:pt x="32908" y="2418"/>
                                    <a:pt x="27128" y="10124"/>
                                  </a:cubicBezTo>
                                  <a:cubicBezTo>
                                    <a:pt x="-3699" y="40951"/>
                                    <a:pt x="154" y="121872"/>
                                    <a:pt x="154" y="121872"/>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01" name="任意多边形: 形状 600">
                              <a:extLst>
                                <a:ext uri="{FF2B5EF4-FFF2-40B4-BE49-F238E27FC236}">
                                  <a16:creationId xmlns:a16="http://schemas.microsoft.com/office/drawing/2014/main" id="{4ED4DD8E-61C5-4B94-BFEB-6FD33E7AE777}"/>
                                </a:ext>
                              </a:extLst>
                            </p:cNvPr>
                            <p:cNvSpPr/>
                            <p:nvPr/>
                          </p:nvSpPr>
                          <p:spPr>
                            <a:xfrm>
                              <a:off x="4500776" y="1410045"/>
                              <a:ext cx="129723" cy="150772"/>
                            </a:xfrm>
                            <a:custGeom>
                              <a:avLst/>
                              <a:gdLst>
                                <a:gd name="connsiteX0" fmla="*/ 154 w 129723"/>
                                <a:gd name="connsiteY0" fmla="*/ 121872 h 150772"/>
                                <a:gd name="connsiteX1" fmla="*/ 25201 w 129723"/>
                                <a:gd name="connsiteY1" fmla="*/ 150773 h 150772"/>
                                <a:gd name="connsiteX2" fmla="*/ 67588 w 129723"/>
                                <a:gd name="connsiteY2" fmla="*/ 98752 h 150772"/>
                                <a:gd name="connsiteX3" fmla="*/ 81075 w 129723"/>
                                <a:gd name="connsiteY3" fmla="*/ 77559 h 150772"/>
                                <a:gd name="connsiteX4" fmla="*/ 125389 w 129723"/>
                                <a:gd name="connsiteY4" fmla="*/ 69852 h 150772"/>
                                <a:gd name="connsiteX5" fmla="*/ 127316 w 129723"/>
                                <a:gd name="connsiteY5" fmla="*/ 75632 h 150772"/>
                                <a:gd name="connsiteX6" fmla="*/ 129242 w 129723"/>
                                <a:gd name="connsiteY6" fmla="*/ 71778 h 150772"/>
                                <a:gd name="connsiteX7" fmla="*/ 129242 w 129723"/>
                                <a:gd name="connsiteY7" fmla="*/ 71778 h 150772"/>
                                <a:gd name="connsiteX8" fmla="*/ 117682 w 129723"/>
                                <a:gd name="connsiteY8" fmla="*/ 37098 h 150772"/>
                                <a:gd name="connsiteX9" fmla="*/ 113829 w 129723"/>
                                <a:gd name="connsiteY9" fmla="*/ 33245 h 150772"/>
                                <a:gd name="connsiteX10" fmla="*/ 111902 w 129723"/>
                                <a:gd name="connsiteY10" fmla="*/ 33245 h 150772"/>
                                <a:gd name="connsiteX11" fmla="*/ 65662 w 129723"/>
                                <a:gd name="connsiteY11" fmla="*/ 4344 h 150772"/>
                                <a:gd name="connsiteX12" fmla="*/ 54101 w 129723"/>
                                <a:gd name="connsiteY12" fmla="*/ 491 h 150772"/>
                                <a:gd name="connsiteX13" fmla="*/ 27128 w 129723"/>
                                <a:gd name="connsiteY13" fmla="*/ 10124 h 150772"/>
                                <a:gd name="connsiteX14" fmla="*/ 154 w 129723"/>
                                <a:gd name="connsiteY14" fmla="*/ 121872 h 150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9723" h="150772">
                                  <a:moveTo>
                                    <a:pt x="154" y="121872"/>
                                  </a:moveTo>
                                  <a:lnTo>
                                    <a:pt x="25201" y="150773"/>
                                  </a:lnTo>
                                  <a:cubicBezTo>
                                    <a:pt x="44468" y="139213"/>
                                    <a:pt x="61808" y="112239"/>
                                    <a:pt x="67588" y="98752"/>
                                  </a:cubicBezTo>
                                  <a:cubicBezTo>
                                    <a:pt x="71442" y="91045"/>
                                    <a:pt x="75295" y="85265"/>
                                    <a:pt x="81075" y="77559"/>
                                  </a:cubicBezTo>
                                  <a:cubicBezTo>
                                    <a:pt x="111902" y="39025"/>
                                    <a:pt x="123462" y="60218"/>
                                    <a:pt x="125389" y="69852"/>
                                  </a:cubicBezTo>
                                  <a:cubicBezTo>
                                    <a:pt x="127316" y="73705"/>
                                    <a:pt x="127316" y="75632"/>
                                    <a:pt x="127316" y="75632"/>
                                  </a:cubicBezTo>
                                  <a:cubicBezTo>
                                    <a:pt x="127316" y="73705"/>
                                    <a:pt x="127316" y="71778"/>
                                    <a:pt x="129242" y="71778"/>
                                  </a:cubicBezTo>
                                  <a:cubicBezTo>
                                    <a:pt x="129242" y="71778"/>
                                    <a:pt x="129242" y="71778"/>
                                    <a:pt x="129242" y="71778"/>
                                  </a:cubicBezTo>
                                  <a:cubicBezTo>
                                    <a:pt x="131169" y="58292"/>
                                    <a:pt x="127316" y="44805"/>
                                    <a:pt x="117682" y="37098"/>
                                  </a:cubicBezTo>
                                  <a:cubicBezTo>
                                    <a:pt x="115755" y="35171"/>
                                    <a:pt x="115755" y="35171"/>
                                    <a:pt x="113829" y="33245"/>
                                  </a:cubicBezTo>
                                  <a:cubicBezTo>
                                    <a:pt x="113829" y="33245"/>
                                    <a:pt x="113829" y="33245"/>
                                    <a:pt x="111902" y="33245"/>
                                  </a:cubicBezTo>
                                  <a:lnTo>
                                    <a:pt x="65662" y="4344"/>
                                  </a:lnTo>
                                  <a:cubicBezTo>
                                    <a:pt x="61808" y="2418"/>
                                    <a:pt x="57955" y="491"/>
                                    <a:pt x="54101" y="491"/>
                                  </a:cubicBezTo>
                                  <a:cubicBezTo>
                                    <a:pt x="44468" y="-1436"/>
                                    <a:pt x="32908" y="2418"/>
                                    <a:pt x="27128" y="10124"/>
                                  </a:cubicBezTo>
                                  <a:cubicBezTo>
                                    <a:pt x="-3699" y="40951"/>
                                    <a:pt x="154" y="121872"/>
                                    <a:pt x="154" y="121872"/>
                                  </a:cubicBezTo>
                                  <a:close/>
                                </a:path>
                              </a:pathLst>
                            </a:custGeom>
                            <a:solidFill>
                              <a:srgbClr val="FFBB00">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02" name="任意多边形: 形状 601">
                              <a:extLst>
                                <a:ext uri="{FF2B5EF4-FFF2-40B4-BE49-F238E27FC236}">
                                  <a16:creationId xmlns:a16="http://schemas.microsoft.com/office/drawing/2014/main" id="{7B42E027-BEF5-455E-A5D3-3C65CD568EC3}"/>
                                </a:ext>
                              </a:extLst>
                            </p:cNvPr>
                            <p:cNvSpPr/>
                            <p:nvPr/>
                          </p:nvSpPr>
                          <p:spPr>
                            <a:xfrm>
                              <a:off x="4503927" y="1493384"/>
                              <a:ext cx="53389" cy="61654"/>
                            </a:xfrm>
                            <a:custGeom>
                              <a:avLst/>
                              <a:gdLst>
                                <a:gd name="connsiteX0" fmla="*/ 47097 w 53389"/>
                                <a:gd name="connsiteY0" fmla="*/ 36607 h 61654"/>
                                <a:gd name="connsiteX1" fmla="*/ 52877 w 53389"/>
                                <a:gd name="connsiteY1" fmla="*/ 17340 h 61654"/>
                                <a:gd name="connsiteX2" fmla="*/ 41317 w 53389"/>
                                <a:gd name="connsiteY2" fmla="*/ 9633 h 61654"/>
                                <a:gd name="connsiteX3" fmla="*/ 33610 w 53389"/>
                                <a:gd name="connsiteY3" fmla="*/ 11560 h 61654"/>
                                <a:gd name="connsiteX4" fmla="*/ 27830 w 53389"/>
                                <a:gd name="connsiteY4" fmla="*/ 13487 h 61654"/>
                                <a:gd name="connsiteX5" fmla="*/ 20123 w 53389"/>
                                <a:gd name="connsiteY5" fmla="*/ 5780 h 61654"/>
                                <a:gd name="connsiteX6" fmla="*/ 14343 w 53389"/>
                                <a:gd name="connsiteY6" fmla="*/ 0 h 61654"/>
                                <a:gd name="connsiteX7" fmla="*/ 8563 w 53389"/>
                                <a:gd name="connsiteY7" fmla="*/ 0 h 61654"/>
                                <a:gd name="connsiteX8" fmla="*/ 856 w 53389"/>
                                <a:gd name="connsiteY8" fmla="*/ 13487 h 61654"/>
                                <a:gd name="connsiteX9" fmla="*/ 856 w 53389"/>
                                <a:gd name="connsiteY9" fmla="*/ 32754 h 61654"/>
                                <a:gd name="connsiteX10" fmla="*/ 2783 w 53389"/>
                                <a:gd name="connsiteY10" fmla="*/ 44314 h 61654"/>
                                <a:gd name="connsiteX11" fmla="*/ 18197 w 53389"/>
                                <a:gd name="connsiteY11" fmla="*/ 61654 h 61654"/>
                                <a:gd name="connsiteX12" fmla="*/ 33610 w 53389"/>
                                <a:gd name="connsiteY12" fmla="*/ 48167 h 61654"/>
                                <a:gd name="connsiteX13" fmla="*/ 47097 w 53389"/>
                                <a:gd name="connsiteY13" fmla="*/ 36607 h 61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389" h="61654">
                                  <a:moveTo>
                                    <a:pt x="47097" y="36607"/>
                                  </a:moveTo>
                                  <a:cubicBezTo>
                                    <a:pt x="50950" y="30827"/>
                                    <a:pt x="54804" y="25047"/>
                                    <a:pt x="52877" y="17340"/>
                                  </a:cubicBezTo>
                                  <a:cubicBezTo>
                                    <a:pt x="52877" y="11560"/>
                                    <a:pt x="47097" y="9633"/>
                                    <a:pt x="41317" y="9633"/>
                                  </a:cubicBezTo>
                                  <a:cubicBezTo>
                                    <a:pt x="37463" y="9633"/>
                                    <a:pt x="35537" y="11560"/>
                                    <a:pt x="33610" y="11560"/>
                                  </a:cubicBezTo>
                                  <a:cubicBezTo>
                                    <a:pt x="31683" y="11560"/>
                                    <a:pt x="29757" y="13487"/>
                                    <a:pt x="27830" y="13487"/>
                                  </a:cubicBezTo>
                                  <a:cubicBezTo>
                                    <a:pt x="23977" y="13487"/>
                                    <a:pt x="22050" y="9633"/>
                                    <a:pt x="20123" y="5780"/>
                                  </a:cubicBezTo>
                                  <a:cubicBezTo>
                                    <a:pt x="18197" y="3853"/>
                                    <a:pt x="16270" y="1927"/>
                                    <a:pt x="14343" y="0"/>
                                  </a:cubicBezTo>
                                  <a:cubicBezTo>
                                    <a:pt x="12416" y="0"/>
                                    <a:pt x="10490" y="0"/>
                                    <a:pt x="8563" y="0"/>
                                  </a:cubicBezTo>
                                  <a:cubicBezTo>
                                    <a:pt x="4710" y="3853"/>
                                    <a:pt x="2783" y="9633"/>
                                    <a:pt x="856" y="13487"/>
                                  </a:cubicBezTo>
                                  <a:cubicBezTo>
                                    <a:pt x="-1070" y="19267"/>
                                    <a:pt x="856" y="26974"/>
                                    <a:pt x="856" y="32754"/>
                                  </a:cubicBezTo>
                                  <a:cubicBezTo>
                                    <a:pt x="856" y="36607"/>
                                    <a:pt x="2783" y="40460"/>
                                    <a:pt x="2783" y="44314"/>
                                  </a:cubicBezTo>
                                  <a:lnTo>
                                    <a:pt x="18197" y="61654"/>
                                  </a:lnTo>
                                  <a:cubicBezTo>
                                    <a:pt x="23977" y="57801"/>
                                    <a:pt x="27830" y="53947"/>
                                    <a:pt x="33610" y="48167"/>
                                  </a:cubicBezTo>
                                  <a:cubicBezTo>
                                    <a:pt x="37463" y="46241"/>
                                    <a:pt x="43243" y="42387"/>
                                    <a:pt x="47097" y="36607"/>
                                  </a:cubicBezTo>
                                  <a:close/>
                                </a:path>
                              </a:pathLst>
                            </a:custGeom>
                            <a:solidFill>
                              <a:srgbClr val="FFBB00">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03" name="任意多边形: 形状 602">
                              <a:extLst>
                                <a:ext uri="{FF2B5EF4-FFF2-40B4-BE49-F238E27FC236}">
                                  <a16:creationId xmlns:a16="http://schemas.microsoft.com/office/drawing/2014/main" id="{E46EF947-FE29-46BF-9C2F-7F620977A19C}"/>
                                </a:ext>
                              </a:extLst>
                            </p:cNvPr>
                            <p:cNvSpPr/>
                            <p:nvPr/>
                          </p:nvSpPr>
                          <p:spPr>
                            <a:xfrm>
                              <a:off x="4525977" y="1467282"/>
                              <a:ext cx="102114" cy="93536"/>
                            </a:xfrm>
                            <a:custGeom>
                              <a:avLst/>
                              <a:gdLst>
                                <a:gd name="connsiteX0" fmla="*/ 0 w 102114"/>
                                <a:gd name="connsiteY0" fmla="*/ 93536 h 93536"/>
                                <a:gd name="connsiteX1" fmla="*/ 100188 w 102114"/>
                                <a:gd name="connsiteY1" fmla="*/ 20322 h 93536"/>
                                <a:gd name="connsiteX2" fmla="*/ 102114 w 102114"/>
                                <a:gd name="connsiteY2" fmla="*/ 12615 h 93536"/>
                                <a:gd name="connsiteX3" fmla="*/ 102114 w 102114"/>
                                <a:gd name="connsiteY3" fmla="*/ 18395 h 93536"/>
                                <a:gd name="connsiteX4" fmla="*/ 100188 w 102114"/>
                                <a:gd name="connsiteY4" fmla="*/ 14542 h 93536"/>
                                <a:gd name="connsiteX5" fmla="*/ 55874 w 102114"/>
                                <a:gd name="connsiteY5" fmla="*/ 22249 h 93536"/>
                                <a:gd name="connsiteX6" fmla="*/ 42387 w 102114"/>
                                <a:gd name="connsiteY6" fmla="*/ 43442 h 93536"/>
                                <a:gd name="connsiteX7" fmla="*/ 0 w 102114"/>
                                <a:gd name="connsiteY7" fmla="*/ 93536 h 9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114" h="93536">
                                  <a:moveTo>
                                    <a:pt x="0" y="93536"/>
                                  </a:moveTo>
                                  <a:cubicBezTo>
                                    <a:pt x="69361" y="55003"/>
                                    <a:pt x="92481" y="31882"/>
                                    <a:pt x="100188" y="20322"/>
                                  </a:cubicBezTo>
                                  <a:cubicBezTo>
                                    <a:pt x="102114" y="18395"/>
                                    <a:pt x="102114" y="16469"/>
                                    <a:pt x="102114" y="12615"/>
                                  </a:cubicBezTo>
                                  <a:cubicBezTo>
                                    <a:pt x="102114" y="14542"/>
                                    <a:pt x="102114" y="16469"/>
                                    <a:pt x="102114" y="18395"/>
                                  </a:cubicBezTo>
                                  <a:cubicBezTo>
                                    <a:pt x="102114" y="18395"/>
                                    <a:pt x="102114" y="16469"/>
                                    <a:pt x="100188" y="14542"/>
                                  </a:cubicBezTo>
                                  <a:cubicBezTo>
                                    <a:pt x="96334" y="4909"/>
                                    <a:pt x="84774" y="-16285"/>
                                    <a:pt x="55874" y="22249"/>
                                  </a:cubicBezTo>
                                  <a:cubicBezTo>
                                    <a:pt x="50094" y="28029"/>
                                    <a:pt x="46240" y="35736"/>
                                    <a:pt x="42387" y="43442"/>
                                  </a:cubicBezTo>
                                  <a:cubicBezTo>
                                    <a:pt x="34680" y="55003"/>
                                    <a:pt x="17340" y="81976"/>
                                    <a:pt x="0" y="93536"/>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04" name="任意多边形: 形状 603">
                              <a:extLst>
                                <a:ext uri="{FF2B5EF4-FFF2-40B4-BE49-F238E27FC236}">
                                  <a16:creationId xmlns:a16="http://schemas.microsoft.com/office/drawing/2014/main" id="{94E799C9-976E-4A8A-8AA7-3F336E41B7F4}"/>
                                </a:ext>
                              </a:extLst>
                            </p:cNvPr>
                            <p:cNvSpPr/>
                            <p:nvPr/>
                          </p:nvSpPr>
                          <p:spPr>
                            <a:xfrm>
                              <a:off x="4525977" y="1467282"/>
                              <a:ext cx="102114" cy="93536"/>
                            </a:xfrm>
                            <a:custGeom>
                              <a:avLst/>
                              <a:gdLst>
                                <a:gd name="connsiteX0" fmla="*/ 0 w 102114"/>
                                <a:gd name="connsiteY0" fmla="*/ 93536 h 93536"/>
                                <a:gd name="connsiteX1" fmla="*/ 100188 w 102114"/>
                                <a:gd name="connsiteY1" fmla="*/ 20322 h 93536"/>
                                <a:gd name="connsiteX2" fmla="*/ 102114 w 102114"/>
                                <a:gd name="connsiteY2" fmla="*/ 12615 h 93536"/>
                                <a:gd name="connsiteX3" fmla="*/ 102114 w 102114"/>
                                <a:gd name="connsiteY3" fmla="*/ 18395 h 93536"/>
                                <a:gd name="connsiteX4" fmla="*/ 100188 w 102114"/>
                                <a:gd name="connsiteY4" fmla="*/ 14542 h 93536"/>
                                <a:gd name="connsiteX5" fmla="*/ 55874 w 102114"/>
                                <a:gd name="connsiteY5" fmla="*/ 22249 h 93536"/>
                                <a:gd name="connsiteX6" fmla="*/ 42387 w 102114"/>
                                <a:gd name="connsiteY6" fmla="*/ 43442 h 93536"/>
                                <a:gd name="connsiteX7" fmla="*/ 0 w 102114"/>
                                <a:gd name="connsiteY7" fmla="*/ 93536 h 93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114" h="93536">
                                  <a:moveTo>
                                    <a:pt x="0" y="93536"/>
                                  </a:moveTo>
                                  <a:cubicBezTo>
                                    <a:pt x="69361" y="55003"/>
                                    <a:pt x="92481" y="31882"/>
                                    <a:pt x="100188" y="20322"/>
                                  </a:cubicBezTo>
                                  <a:cubicBezTo>
                                    <a:pt x="102114" y="18395"/>
                                    <a:pt x="102114" y="16469"/>
                                    <a:pt x="102114" y="12615"/>
                                  </a:cubicBezTo>
                                  <a:cubicBezTo>
                                    <a:pt x="102114" y="14542"/>
                                    <a:pt x="102114" y="16469"/>
                                    <a:pt x="102114" y="18395"/>
                                  </a:cubicBezTo>
                                  <a:cubicBezTo>
                                    <a:pt x="102114" y="18395"/>
                                    <a:pt x="102114" y="16469"/>
                                    <a:pt x="100188" y="14542"/>
                                  </a:cubicBezTo>
                                  <a:cubicBezTo>
                                    <a:pt x="96334" y="4909"/>
                                    <a:pt x="84774" y="-16285"/>
                                    <a:pt x="55874" y="22249"/>
                                  </a:cubicBezTo>
                                  <a:cubicBezTo>
                                    <a:pt x="50094" y="28029"/>
                                    <a:pt x="46240" y="35736"/>
                                    <a:pt x="42387" y="43442"/>
                                  </a:cubicBezTo>
                                  <a:cubicBezTo>
                                    <a:pt x="34680" y="55003"/>
                                    <a:pt x="17340" y="81976"/>
                                    <a:pt x="0" y="93536"/>
                                  </a:cubicBezTo>
                                  <a:close/>
                                </a:path>
                              </a:pathLst>
                            </a:custGeom>
                            <a:solidFill>
                              <a:srgbClr val="FFBB00">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99" name="任意多边形: 形状 598">
                            <a:extLst>
                              <a:ext uri="{FF2B5EF4-FFF2-40B4-BE49-F238E27FC236}">
                                <a16:creationId xmlns:a16="http://schemas.microsoft.com/office/drawing/2014/main" id="{5667B78F-C806-4F4B-8D55-8FC64FEFF869}"/>
                              </a:ext>
                            </a:extLst>
                          </p:cNvPr>
                          <p:cNvSpPr/>
                          <p:nvPr/>
                        </p:nvSpPr>
                        <p:spPr>
                          <a:xfrm>
                            <a:off x="4518270" y="1410536"/>
                            <a:ext cx="98261" cy="86951"/>
                          </a:xfrm>
                          <a:custGeom>
                            <a:avLst/>
                            <a:gdLst>
                              <a:gd name="connsiteX0" fmla="*/ 5780 w 98261"/>
                              <a:gd name="connsiteY0" fmla="*/ 69361 h 86951"/>
                              <a:gd name="connsiteX1" fmla="*/ 17340 w 98261"/>
                              <a:gd name="connsiteY1" fmla="*/ 71287 h 86951"/>
                              <a:gd name="connsiteX2" fmla="*/ 26974 w 98261"/>
                              <a:gd name="connsiteY2" fmla="*/ 77068 h 86951"/>
                              <a:gd name="connsiteX3" fmla="*/ 36607 w 98261"/>
                              <a:gd name="connsiteY3" fmla="*/ 86701 h 86951"/>
                              <a:gd name="connsiteX4" fmla="*/ 52021 w 98261"/>
                              <a:gd name="connsiteY4" fmla="*/ 73214 h 86951"/>
                              <a:gd name="connsiteX5" fmla="*/ 55874 w 98261"/>
                              <a:gd name="connsiteY5" fmla="*/ 55874 h 86951"/>
                              <a:gd name="connsiteX6" fmla="*/ 73214 w 98261"/>
                              <a:gd name="connsiteY6" fmla="*/ 36607 h 86951"/>
                              <a:gd name="connsiteX7" fmla="*/ 98261 w 98261"/>
                              <a:gd name="connsiteY7" fmla="*/ 32754 h 86951"/>
                              <a:gd name="connsiteX8" fmla="*/ 96334 w 98261"/>
                              <a:gd name="connsiteY8" fmla="*/ 32754 h 86951"/>
                              <a:gd name="connsiteX9" fmla="*/ 50094 w 98261"/>
                              <a:gd name="connsiteY9" fmla="*/ 3853 h 86951"/>
                              <a:gd name="connsiteX10" fmla="*/ 38534 w 98261"/>
                              <a:gd name="connsiteY10" fmla="*/ 0 h 86951"/>
                              <a:gd name="connsiteX11" fmla="*/ 30827 w 98261"/>
                              <a:gd name="connsiteY11" fmla="*/ 3853 h 86951"/>
                              <a:gd name="connsiteX12" fmla="*/ 11560 w 98261"/>
                              <a:gd name="connsiteY12" fmla="*/ 23120 h 86951"/>
                              <a:gd name="connsiteX13" fmla="*/ 3853 w 98261"/>
                              <a:gd name="connsiteY13" fmla="*/ 38534 h 86951"/>
                              <a:gd name="connsiteX14" fmla="*/ 0 w 98261"/>
                              <a:gd name="connsiteY14" fmla="*/ 57801 h 86951"/>
                              <a:gd name="connsiteX15" fmla="*/ 5780 w 98261"/>
                              <a:gd name="connsiteY15" fmla="*/ 69361 h 86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261" h="86951">
                                <a:moveTo>
                                  <a:pt x="5780" y="69361"/>
                                </a:moveTo>
                                <a:cubicBezTo>
                                  <a:pt x="9633" y="71287"/>
                                  <a:pt x="13487" y="69361"/>
                                  <a:pt x="17340" y="71287"/>
                                </a:cubicBezTo>
                                <a:cubicBezTo>
                                  <a:pt x="21194" y="71287"/>
                                  <a:pt x="25047" y="75141"/>
                                  <a:pt x="26974" y="77068"/>
                                </a:cubicBezTo>
                                <a:cubicBezTo>
                                  <a:pt x="30827" y="80921"/>
                                  <a:pt x="30827" y="84774"/>
                                  <a:pt x="36607" y="86701"/>
                                </a:cubicBezTo>
                                <a:cubicBezTo>
                                  <a:pt x="44314" y="88628"/>
                                  <a:pt x="50094" y="78994"/>
                                  <a:pt x="52021" y="73214"/>
                                </a:cubicBezTo>
                                <a:cubicBezTo>
                                  <a:pt x="52021" y="67434"/>
                                  <a:pt x="53947" y="61654"/>
                                  <a:pt x="55874" y="55874"/>
                                </a:cubicBezTo>
                                <a:cubicBezTo>
                                  <a:pt x="59727" y="48167"/>
                                  <a:pt x="65507" y="40460"/>
                                  <a:pt x="73214" y="36607"/>
                                </a:cubicBezTo>
                                <a:cubicBezTo>
                                  <a:pt x="80921" y="32754"/>
                                  <a:pt x="88628" y="30827"/>
                                  <a:pt x="98261" y="32754"/>
                                </a:cubicBezTo>
                                <a:cubicBezTo>
                                  <a:pt x="98261" y="32754"/>
                                  <a:pt x="98261" y="32754"/>
                                  <a:pt x="96334" y="32754"/>
                                </a:cubicBezTo>
                                <a:lnTo>
                                  <a:pt x="50094" y="3853"/>
                                </a:lnTo>
                                <a:cubicBezTo>
                                  <a:pt x="46241" y="1927"/>
                                  <a:pt x="42387" y="0"/>
                                  <a:pt x="38534" y="0"/>
                                </a:cubicBezTo>
                                <a:cubicBezTo>
                                  <a:pt x="36607" y="1927"/>
                                  <a:pt x="32754" y="1927"/>
                                  <a:pt x="30827" y="3853"/>
                                </a:cubicBezTo>
                                <a:cubicBezTo>
                                  <a:pt x="23120" y="9633"/>
                                  <a:pt x="17340" y="15414"/>
                                  <a:pt x="11560" y="23120"/>
                                </a:cubicBezTo>
                                <a:cubicBezTo>
                                  <a:pt x="9633" y="28900"/>
                                  <a:pt x="5780" y="32754"/>
                                  <a:pt x="3853" y="38534"/>
                                </a:cubicBezTo>
                                <a:cubicBezTo>
                                  <a:pt x="1927" y="44314"/>
                                  <a:pt x="0" y="52021"/>
                                  <a:pt x="0" y="57801"/>
                                </a:cubicBezTo>
                                <a:cubicBezTo>
                                  <a:pt x="0" y="61654"/>
                                  <a:pt x="1927" y="67434"/>
                                  <a:pt x="5780" y="69361"/>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74" name="图形 1">
                        <a:extLst>
                          <a:ext uri="{FF2B5EF4-FFF2-40B4-BE49-F238E27FC236}">
                            <a16:creationId xmlns:a16="http://schemas.microsoft.com/office/drawing/2014/main" id="{303F78B5-EF54-4960-BB62-1F7C26EDEC10}"/>
                          </a:ext>
                        </a:extLst>
                      </p:cNvPr>
                      <p:cNvGrpSpPr/>
                      <p:nvPr/>
                    </p:nvGrpSpPr>
                    <p:grpSpPr>
                      <a:xfrm>
                        <a:off x="4346795" y="1479525"/>
                        <a:ext cx="341023" cy="220379"/>
                        <a:chOff x="4346795" y="1479525"/>
                        <a:chExt cx="341023" cy="220379"/>
                      </a:xfrm>
                    </p:grpSpPr>
                    <p:grpSp>
                      <p:nvGrpSpPr>
                        <p:cNvPr id="580" name="图形 1">
                          <a:extLst>
                            <a:ext uri="{FF2B5EF4-FFF2-40B4-BE49-F238E27FC236}">
                              <a16:creationId xmlns:a16="http://schemas.microsoft.com/office/drawing/2014/main" id="{AF76DF04-E0EF-473E-817D-3D2D6C526288}"/>
                            </a:ext>
                          </a:extLst>
                        </p:cNvPr>
                        <p:cNvGrpSpPr/>
                        <p:nvPr/>
                      </p:nvGrpSpPr>
                      <p:grpSpPr>
                        <a:xfrm>
                          <a:off x="4346795" y="1547331"/>
                          <a:ext cx="184962" cy="152573"/>
                          <a:chOff x="4346795" y="1547331"/>
                          <a:chExt cx="184962" cy="152573"/>
                        </a:xfrm>
                      </p:grpSpPr>
                      <p:grpSp>
                        <p:nvGrpSpPr>
                          <p:cNvPr id="589" name="图形 1">
                            <a:extLst>
                              <a:ext uri="{FF2B5EF4-FFF2-40B4-BE49-F238E27FC236}">
                                <a16:creationId xmlns:a16="http://schemas.microsoft.com/office/drawing/2014/main" id="{3E1B814E-064F-49FF-A8EF-83A55E732B30}"/>
                              </a:ext>
                            </a:extLst>
                          </p:cNvPr>
                          <p:cNvGrpSpPr/>
                          <p:nvPr/>
                        </p:nvGrpSpPr>
                        <p:grpSpPr>
                          <a:xfrm>
                            <a:off x="4350279" y="1547331"/>
                            <a:ext cx="181477" cy="152573"/>
                            <a:chOff x="4350279" y="1547331"/>
                            <a:chExt cx="181477" cy="152573"/>
                          </a:xfrm>
                        </p:grpSpPr>
                        <p:sp>
                          <p:nvSpPr>
                            <p:cNvPr id="591" name="任意多边形: 形状 590">
                              <a:extLst>
                                <a:ext uri="{FF2B5EF4-FFF2-40B4-BE49-F238E27FC236}">
                                  <a16:creationId xmlns:a16="http://schemas.microsoft.com/office/drawing/2014/main" id="{D2E8F101-FB93-44F5-A86D-DA91CBF02EB9}"/>
                                </a:ext>
                              </a:extLst>
                            </p:cNvPr>
                            <p:cNvSpPr/>
                            <p:nvPr/>
                          </p:nvSpPr>
                          <p:spPr>
                            <a:xfrm>
                              <a:off x="4350279" y="1548603"/>
                              <a:ext cx="181477" cy="151301"/>
                            </a:xfrm>
                            <a:custGeom>
                              <a:avLst/>
                              <a:gdLst>
                                <a:gd name="connsiteX0" fmla="*/ 148724 w 181477"/>
                                <a:gd name="connsiteY0" fmla="*/ 2581 h 151301"/>
                                <a:gd name="connsiteX1" fmla="*/ 181478 w 181477"/>
                                <a:gd name="connsiteY1" fmla="*/ 33408 h 151301"/>
                                <a:gd name="connsiteX2" fmla="*/ 115970 w 181477"/>
                                <a:gd name="connsiteY2" fmla="*/ 79649 h 151301"/>
                                <a:gd name="connsiteX3" fmla="*/ 90924 w 181477"/>
                                <a:gd name="connsiteY3" fmla="*/ 93136 h 151301"/>
                                <a:gd name="connsiteX4" fmla="*/ 79363 w 181477"/>
                                <a:gd name="connsiteY4" fmla="*/ 147083 h 151301"/>
                                <a:gd name="connsiteX5" fmla="*/ 83217 w 181477"/>
                                <a:gd name="connsiteY5" fmla="*/ 149010 h 151301"/>
                                <a:gd name="connsiteX6" fmla="*/ 77437 w 181477"/>
                                <a:gd name="connsiteY6" fmla="*/ 150936 h 151301"/>
                                <a:gd name="connsiteX7" fmla="*/ 77437 w 181477"/>
                                <a:gd name="connsiteY7" fmla="*/ 150936 h 151301"/>
                                <a:gd name="connsiteX8" fmla="*/ 38903 w 181477"/>
                                <a:gd name="connsiteY8" fmla="*/ 135523 h 151301"/>
                                <a:gd name="connsiteX9" fmla="*/ 35050 w 181477"/>
                                <a:gd name="connsiteY9" fmla="*/ 129743 h 151301"/>
                                <a:gd name="connsiteX10" fmla="*/ 35050 w 181477"/>
                                <a:gd name="connsiteY10" fmla="*/ 127816 h 151301"/>
                                <a:gd name="connsiteX11" fmla="*/ 4223 w 181477"/>
                                <a:gd name="connsiteY11" fmla="*/ 70016 h 151301"/>
                                <a:gd name="connsiteX12" fmla="*/ 369 w 181477"/>
                                <a:gd name="connsiteY12" fmla="*/ 56529 h 151301"/>
                                <a:gd name="connsiteX13" fmla="*/ 13856 w 181477"/>
                                <a:gd name="connsiteY13" fmla="*/ 23775 h 151301"/>
                                <a:gd name="connsiteX14" fmla="*/ 148724 w 181477"/>
                                <a:gd name="connsiteY14" fmla="*/ 2581 h 15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477" h="151301">
                                  <a:moveTo>
                                    <a:pt x="148724" y="2581"/>
                                  </a:moveTo>
                                  <a:lnTo>
                                    <a:pt x="181478" y="33408"/>
                                  </a:lnTo>
                                  <a:cubicBezTo>
                                    <a:pt x="166064" y="54602"/>
                                    <a:pt x="131384" y="71942"/>
                                    <a:pt x="115970" y="79649"/>
                                  </a:cubicBezTo>
                                  <a:cubicBezTo>
                                    <a:pt x="106337" y="83502"/>
                                    <a:pt x="98630" y="89282"/>
                                    <a:pt x="90924" y="93136"/>
                                  </a:cubicBezTo>
                                  <a:cubicBezTo>
                                    <a:pt x="42756" y="125890"/>
                                    <a:pt x="67803" y="141303"/>
                                    <a:pt x="79363" y="147083"/>
                                  </a:cubicBezTo>
                                  <a:cubicBezTo>
                                    <a:pt x="81290" y="149010"/>
                                    <a:pt x="83217" y="149010"/>
                                    <a:pt x="83217" y="149010"/>
                                  </a:cubicBezTo>
                                  <a:cubicBezTo>
                                    <a:pt x="81290" y="149010"/>
                                    <a:pt x="79363" y="149010"/>
                                    <a:pt x="77437" y="150936"/>
                                  </a:cubicBezTo>
                                  <a:cubicBezTo>
                                    <a:pt x="77437" y="150936"/>
                                    <a:pt x="77437" y="150936"/>
                                    <a:pt x="77437" y="150936"/>
                                  </a:cubicBezTo>
                                  <a:cubicBezTo>
                                    <a:pt x="62023" y="152863"/>
                                    <a:pt x="48536" y="147083"/>
                                    <a:pt x="38903" y="135523"/>
                                  </a:cubicBezTo>
                                  <a:cubicBezTo>
                                    <a:pt x="36976" y="133596"/>
                                    <a:pt x="36976" y="131670"/>
                                    <a:pt x="35050" y="129743"/>
                                  </a:cubicBezTo>
                                  <a:cubicBezTo>
                                    <a:pt x="35050" y="129743"/>
                                    <a:pt x="35050" y="127816"/>
                                    <a:pt x="35050" y="127816"/>
                                  </a:cubicBezTo>
                                  <a:lnTo>
                                    <a:pt x="4223" y="70016"/>
                                  </a:lnTo>
                                  <a:cubicBezTo>
                                    <a:pt x="2296" y="66162"/>
                                    <a:pt x="369" y="60382"/>
                                    <a:pt x="369" y="56529"/>
                                  </a:cubicBezTo>
                                  <a:cubicBezTo>
                                    <a:pt x="-1558" y="44969"/>
                                    <a:pt x="4223" y="31482"/>
                                    <a:pt x="13856" y="23775"/>
                                  </a:cubicBezTo>
                                  <a:cubicBezTo>
                                    <a:pt x="52390" y="-10905"/>
                                    <a:pt x="148724" y="2581"/>
                                    <a:pt x="148724" y="2581"/>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2" name="任意多边形: 形状 591">
                              <a:extLst>
                                <a:ext uri="{FF2B5EF4-FFF2-40B4-BE49-F238E27FC236}">
                                  <a16:creationId xmlns:a16="http://schemas.microsoft.com/office/drawing/2014/main" id="{17FC5C58-5947-4375-8968-CCF51372B04B}"/>
                                </a:ext>
                              </a:extLst>
                            </p:cNvPr>
                            <p:cNvSpPr/>
                            <p:nvPr/>
                          </p:nvSpPr>
                          <p:spPr>
                            <a:xfrm>
                              <a:off x="4350279" y="1548603"/>
                              <a:ext cx="181477" cy="151301"/>
                            </a:xfrm>
                            <a:custGeom>
                              <a:avLst/>
                              <a:gdLst>
                                <a:gd name="connsiteX0" fmla="*/ 148724 w 181477"/>
                                <a:gd name="connsiteY0" fmla="*/ 2581 h 151301"/>
                                <a:gd name="connsiteX1" fmla="*/ 181478 w 181477"/>
                                <a:gd name="connsiteY1" fmla="*/ 33408 h 151301"/>
                                <a:gd name="connsiteX2" fmla="*/ 115970 w 181477"/>
                                <a:gd name="connsiteY2" fmla="*/ 79649 h 151301"/>
                                <a:gd name="connsiteX3" fmla="*/ 90924 w 181477"/>
                                <a:gd name="connsiteY3" fmla="*/ 93136 h 151301"/>
                                <a:gd name="connsiteX4" fmla="*/ 79363 w 181477"/>
                                <a:gd name="connsiteY4" fmla="*/ 147083 h 151301"/>
                                <a:gd name="connsiteX5" fmla="*/ 83217 w 181477"/>
                                <a:gd name="connsiteY5" fmla="*/ 149010 h 151301"/>
                                <a:gd name="connsiteX6" fmla="*/ 77437 w 181477"/>
                                <a:gd name="connsiteY6" fmla="*/ 150936 h 151301"/>
                                <a:gd name="connsiteX7" fmla="*/ 77437 w 181477"/>
                                <a:gd name="connsiteY7" fmla="*/ 150936 h 151301"/>
                                <a:gd name="connsiteX8" fmla="*/ 38903 w 181477"/>
                                <a:gd name="connsiteY8" fmla="*/ 135523 h 151301"/>
                                <a:gd name="connsiteX9" fmla="*/ 35050 w 181477"/>
                                <a:gd name="connsiteY9" fmla="*/ 129743 h 151301"/>
                                <a:gd name="connsiteX10" fmla="*/ 35050 w 181477"/>
                                <a:gd name="connsiteY10" fmla="*/ 127816 h 151301"/>
                                <a:gd name="connsiteX11" fmla="*/ 4223 w 181477"/>
                                <a:gd name="connsiteY11" fmla="*/ 70016 h 151301"/>
                                <a:gd name="connsiteX12" fmla="*/ 369 w 181477"/>
                                <a:gd name="connsiteY12" fmla="*/ 56529 h 151301"/>
                                <a:gd name="connsiteX13" fmla="*/ 13856 w 181477"/>
                                <a:gd name="connsiteY13" fmla="*/ 23775 h 151301"/>
                                <a:gd name="connsiteX14" fmla="*/ 148724 w 181477"/>
                                <a:gd name="connsiteY14" fmla="*/ 2581 h 15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1477" h="151301">
                                  <a:moveTo>
                                    <a:pt x="148724" y="2581"/>
                                  </a:moveTo>
                                  <a:lnTo>
                                    <a:pt x="181478" y="33408"/>
                                  </a:lnTo>
                                  <a:cubicBezTo>
                                    <a:pt x="166064" y="54602"/>
                                    <a:pt x="131384" y="71942"/>
                                    <a:pt x="115970" y="79649"/>
                                  </a:cubicBezTo>
                                  <a:cubicBezTo>
                                    <a:pt x="106337" y="83502"/>
                                    <a:pt x="98630" y="89282"/>
                                    <a:pt x="90924" y="93136"/>
                                  </a:cubicBezTo>
                                  <a:cubicBezTo>
                                    <a:pt x="42756" y="125890"/>
                                    <a:pt x="67803" y="141303"/>
                                    <a:pt x="79363" y="147083"/>
                                  </a:cubicBezTo>
                                  <a:cubicBezTo>
                                    <a:pt x="81290" y="149010"/>
                                    <a:pt x="83217" y="149010"/>
                                    <a:pt x="83217" y="149010"/>
                                  </a:cubicBezTo>
                                  <a:cubicBezTo>
                                    <a:pt x="81290" y="149010"/>
                                    <a:pt x="79363" y="149010"/>
                                    <a:pt x="77437" y="150936"/>
                                  </a:cubicBezTo>
                                  <a:cubicBezTo>
                                    <a:pt x="77437" y="150936"/>
                                    <a:pt x="77437" y="150936"/>
                                    <a:pt x="77437" y="150936"/>
                                  </a:cubicBezTo>
                                  <a:cubicBezTo>
                                    <a:pt x="62023" y="152863"/>
                                    <a:pt x="48536" y="147083"/>
                                    <a:pt x="38903" y="135523"/>
                                  </a:cubicBezTo>
                                  <a:cubicBezTo>
                                    <a:pt x="36976" y="133596"/>
                                    <a:pt x="36976" y="131670"/>
                                    <a:pt x="35050" y="129743"/>
                                  </a:cubicBezTo>
                                  <a:cubicBezTo>
                                    <a:pt x="35050" y="129743"/>
                                    <a:pt x="35050" y="127816"/>
                                    <a:pt x="35050" y="127816"/>
                                  </a:cubicBezTo>
                                  <a:lnTo>
                                    <a:pt x="4223" y="70016"/>
                                  </a:lnTo>
                                  <a:cubicBezTo>
                                    <a:pt x="2296" y="66162"/>
                                    <a:pt x="369" y="60382"/>
                                    <a:pt x="369" y="56529"/>
                                  </a:cubicBezTo>
                                  <a:cubicBezTo>
                                    <a:pt x="-1558" y="44969"/>
                                    <a:pt x="4223" y="31482"/>
                                    <a:pt x="13856" y="23775"/>
                                  </a:cubicBezTo>
                                  <a:cubicBezTo>
                                    <a:pt x="52390" y="-10905"/>
                                    <a:pt x="148724" y="2581"/>
                                    <a:pt x="148724" y="2581"/>
                                  </a:cubicBezTo>
                                  <a:close/>
                                </a:path>
                              </a:pathLst>
                            </a:custGeom>
                            <a:solidFill>
                              <a:srgbClr val="FFBB00">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3" name="任意多边形: 形状 592">
                              <a:extLst>
                                <a:ext uri="{FF2B5EF4-FFF2-40B4-BE49-F238E27FC236}">
                                  <a16:creationId xmlns:a16="http://schemas.microsoft.com/office/drawing/2014/main" id="{519C0D35-A964-4051-A0BA-E70BF201BF85}"/>
                                </a:ext>
                              </a:extLst>
                            </p:cNvPr>
                            <p:cNvSpPr/>
                            <p:nvPr/>
                          </p:nvSpPr>
                          <p:spPr>
                            <a:xfrm>
                              <a:off x="4452763" y="1547331"/>
                              <a:ext cx="78994" cy="63580"/>
                            </a:xfrm>
                            <a:custGeom>
                              <a:avLst/>
                              <a:gdLst>
                                <a:gd name="connsiteX0" fmla="*/ 5780 w 78994"/>
                                <a:gd name="connsiteY0" fmla="*/ 0 h 63580"/>
                                <a:gd name="connsiteX1" fmla="*/ 0 w 78994"/>
                                <a:gd name="connsiteY1" fmla="*/ 9633 h 63580"/>
                                <a:gd name="connsiteX2" fmla="*/ 5780 w 78994"/>
                                <a:gd name="connsiteY2" fmla="*/ 25047 h 63580"/>
                                <a:gd name="connsiteX3" fmla="*/ 23120 w 78994"/>
                                <a:gd name="connsiteY3" fmla="*/ 30827 h 63580"/>
                                <a:gd name="connsiteX4" fmla="*/ 30827 w 78994"/>
                                <a:gd name="connsiteY4" fmla="*/ 44314 h 63580"/>
                                <a:gd name="connsiteX5" fmla="*/ 30827 w 78994"/>
                                <a:gd name="connsiteY5" fmla="*/ 59727 h 63580"/>
                                <a:gd name="connsiteX6" fmla="*/ 44314 w 78994"/>
                                <a:gd name="connsiteY6" fmla="*/ 63581 h 63580"/>
                                <a:gd name="connsiteX7" fmla="*/ 46240 w 78994"/>
                                <a:gd name="connsiteY7" fmla="*/ 63581 h 63580"/>
                                <a:gd name="connsiteX8" fmla="*/ 75141 w 78994"/>
                                <a:gd name="connsiteY8" fmla="*/ 38534 h 63580"/>
                                <a:gd name="connsiteX9" fmla="*/ 77068 w 78994"/>
                                <a:gd name="connsiteY9" fmla="*/ 36607 h 63580"/>
                                <a:gd name="connsiteX10" fmla="*/ 78994 w 78994"/>
                                <a:gd name="connsiteY10" fmla="*/ 34680 h 63580"/>
                                <a:gd name="connsiteX11" fmla="*/ 46240 w 78994"/>
                                <a:gd name="connsiteY11" fmla="*/ 3853 h 63580"/>
                                <a:gd name="connsiteX12" fmla="*/ 5780 w 78994"/>
                                <a:gd name="connsiteY12" fmla="*/ 0 h 6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8994" h="63580">
                                  <a:moveTo>
                                    <a:pt x="5780" y="0"/>
                                  </a:moveTo>
                                  <a:cubicBezTo>
                                    <a:pt x="3853" y="1927"/>
                                    <a:pt x="1927" y="5780"/>
                                    <a:pt x="0" y="9633"/>
                                  </a:cubicBezTo>
                                  <a:cubicBezTo>
                                    <a:pt x="0" y="15414"/>
                                    <a:pt x="0" y="21194"/>
                                    <a:pt x="5780" y="25047"/>
                                  </a:cubicBezTo>
                                  <a:cubicBezTo>
                                    <a:pt x="11560" y="28900"/>
                                    <a:pt x="17340" y="28900"/>
                                    <a:pt x="23120" y="30827"/>
                                  </a:cubicBezTo>
                                  <a:cubicBezTo>
                                    <a:pt x="26974" y="32754"/>
                                    <a:pt x="30827" y="38534"/>
                                    <a:pt x="30827" y="44314"/>
                                  </a:cubicBezTo>
                                  <a:cubicBezTo>
                                    <a:pt x="30827" y="48167"/>
                                    <a:pt x="26974" y="53947"/>
                                    <a:pt x="30827" y="59727"/>
                                  </a:cubicBezTo>
                                  <a:cubicBezTo>
                                    <a:pt x="34680" y="63581"/>
                                    <a:pt x="40460" y="63581"/>
                                    <a:pt x="44314" y="63581"/>
                                  </a:cubicBezTo>
                                  <a:cubicBezTo>
                                    <a:pt x="44314" y="63581"/>
                                    <a:pt x="46240" y="63581"/>
                                    <a:pt x="46240" y="63581"/>
                                  </a:cubicBezTo>
                                  <a:cubicBezTo>
                                    <a:pt x="57801" y="55874"/>
                                    <a:pt x="67434" y="48167"/>
                                    <a:pt x="75141" y="38534"/>
                                  </a:cubicBezTo>
                                  <a:cubicBezTo>
                                    <a:pt x="75141" y="38534"/>
                                    <a:pt x="77068" y="36607"/>
                                    <a:pt x="77068" y="36607"/>
                                  </a:cubicBezTo>
                                  <a:cubicBezTo>
                                    <a:pt x="77068" y="36607"/>
                                    <a:pt x="77068" y="34680"/>
                                    <a:pt x="78994" y="34680"/>
                                  </a:cubicBezTo>
                                  <a:lnTo>
                                    <a:pt x="46240" y="3853"/>
                                  </a:lnTo>
                                  <a:cubicBezTo>
                                    <a:pt x="46240" y="3853"/>
                                    <a:pt x="28900" y="0"/>
                                    <a:pt x="5780" y="0"/>
                                  </a:cubicBezTo>
                                  <a:close/>
                                </a:path>
                              </a:pathLst>
                            </a:custGeom>
                            <a:solidFill>
                              <a:srgbClr val="FFBB00">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4" name="任意多边形: 形状 593">
                              <a:extLst>
                                <a:ext uri="{FF2B5EF4-FFF2-40B4-BE49-F238E27FC236}">
                                  <a16:creationId xmlns:a16="http://schemas.microsoft.com/office/drawing/2014/main" id="{042CF17C-9F74-48F4-96A7-1D09652C88D3}"/>
                                </a:ext>
                              </a:extLst>
                            </p:cNvPr>
                            <p:cNvSpPr/>
                            <p:nvPr/>
                          </p:nvSpPr>
                          <p:spPr>
                            <a:xfrm>
                              <a:off x="4412753" y="1582011"/>
                              <a:ext cx="119003" cy="117528"/>
                            </a:xfrm>
                            <a:custGeom>
                              <a:avLst/>
                              <a:gdLst>
                                <a:gd name="connsiteX0" fmla="*/ 119004 w 119003"/>
                                <a:gd name="connsiteY0" fmla="*/ 0 h 117528"/>
                                <a:gd name="connsiteX1" fmla="*/ 24596 w 119003"/>
                                <a:gd name="connsiteY1" fmla="*/ 113675 h 117528"/>
                                <a:gd name="connsiteX2" fmla="*/ 14963 w 119003"/>
                                <a:gd name="connsiteY2" fmla="*/ 117528 h 117528"/>
                                <a:gd name="connsiteX3" fmla="*/ 20743 w 119003"/>
                                <a:gd name="connsiteY3" fmla="*/ 115601 h 117528"/>
                                <a:gd name="connsiteX4" fmla="*/ 16889 w 119003"/>
                                <a:gd name="connsiteY4" fmla="*/ 113675 h 117528"/>
                                <a:gd name="connsiteX5" fmla="*/ 28449 w 119003"/>
                                <a:gd name="connsiteY5" fmla="*/ 59727 h 117528"/>
                                <a:gd name="connsiteX6" fmla="*/ 53496 w 119003"/>
                                <a:gd name="connsiteY6" fmla="*/ 46241 h 117528"/>
                                <a:gd name="connsiteX7" fmla="*/ 119004 w 119003"/>
                                <a:gd name="connsiteY7" fmla="*/ 0 h 11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003" h="117528">
                                  <a:moveTo>
                                    <a:pt x="119004" y="0"/>
                                  </a:moveTo>
                                  <a:cubicBezTo>
                                    <a:pt x="66983" y="80921"/>
                                    <a:pt x="38083" y="105968"/>
                                    <a:pt x="24596" y="113675"/>
                                  </a:cubicBezTo>
                                  <a:cubicBezTo>
                                    <a:pt x="20743" y="115601"/>
                                    <a:pt x="18816" y="115601"/>
                                    <a:pt x="14963" y="117528"/>
                                  </a:cubicBezTo>
                                  <a:cubicBezTo>
                                    <a:pt x="16889" y="117528"/>
                                    <a:pt x="18816" y="117528"/>
                                    <a:pt x="20743" y="115601"/>
                                  </a:cubicBezTo>
                                  <a:cubicBezTo>
                                    <a:pt x="20743" y="115601"/>
                                    <a:pt x="18816" y="115601"/>
                                    <a:pt x="16889" y="113675"/>
                                  </a:cubicBezTo>
                                  <a:cubicBezTo>
                                    <a:pt x="5329" y="109821"/>
                                    <a:pt x="-19718" y="92481"/>
                                    <a:pt x="28449" y="59727"/>
                                  </a:cubicBezTo>
                                  <a:cubicBezTo>
                                    <a:pt x="36156" y="53947"/>
                                    <a:pt x="45790" y="50094"/>
                                    <a:pt x="53496" y="46241"/>
                                  </a:cubicBezTo>
                                  <a:cubicBezTo>
                                    <a:pt x="68910" y="38534"/>
                                    <a:pt x="103590" y="21194"/>
                                    <a:pt x="119004" y="0"/>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5" name="任意多边形: 形状 594">
                              <a:extLst>
                                <a:ext uri="{FF2B5EF4-FFF2-40B4-BE49-F238E27FC236}">
                                  <a16:creationId xmlns:a16="http://schemas.microsoft.com/office/drawing/2014/main" id="{2053DEBF-D24D-4EB5-ACB1-B178C9EFB9CC}"/>
                                </a:ext>
                              </a:extLst>
                            </p:cNvPr>
                            <p:cNvSpPr/>
                            <p:nvPr/>
                          </p:nvSpPr>
                          <p:spPr>
                            <a:xfrm>
                              <a:off x="4412753" y="1582011"/>
                              <a:ext cx="119003" cy="117528"/>
                            </a:xfrm>
                            <a:custGeom>
                              <a:avLst/>
                              <a:gdLst>
                                <a:gd name="connsiteX0" fmla="*/ 119004 w 119003"/>
                                <a:gd name="connsiteY0" fmla="*/ 0 h 117528"/>
                                <a:gd name="connsiteX1" fmla="*/ 24596 w 119003"/>
                                <a:gd name="connsiteY1" fmla="*/ 113675 h 117528"/>
                                <a:gd name="connsiteX2" fmla="*/ 14963 w 119003"/>
                                <a:gd name="connsiteY2" fmla="*/ 117528 h 117528"/>
                                <a:gd name="connsiteX3" fmla="*/ 20743 w 119003"/>
                                <a:gd name="connsiteY3" fmla="*/ 115601 h 117528"/>
                                <a:gd name="connsiteX4" fmla="*/ 16889 w 119003"/>
                                <a:gd name="connsiteY4" fmla="*/ 113675 h 117528"/>
                                <a:gd name="connsiteX5" fmla="*/ 28449 w 119003"/>
                                <a:gd name="connsiteY5" fmla="*/ 59727 h 117528"/>
                                <a:gd name="connsiteX6" fmla="*/ 53496 w 119003"/>
                                <a:gd name="connsiteY6" fmla="*/ 46241 h 117528"/>
                                <a:gd name="connsiteX7" fmla="*/ 119004 w 119003"/>
                                <a:gd name="connsiteY7" fmla="*/ 0 h 117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003" h="117528">
                                  <a:moveTo>
                                    <a:pt x="119004" y="0"/>
                                  </a:moveTo>
                                  <a:cubicBezTo>
                                    <a:pt x="66983" y="80921"/>
                                    <a:pt x="38083" y="105968"/>
                                    <a:pt x="24596" y="113675"/>
                                  </a:cubicBezTo>
                                  <a:cubicBezTo>
                                    <a:pt x="20743" y="115601"/>
                                    <a:pt x="18816" y="115601"/>
                                    <a:pt x="14963" y="117528"/>
                                  </a:cubicBezTo>
                                  <a:cubicBezTo>
                                    <a:pt x="16889" y="117528"/>
                                    <a:pt x="18816" y="117528"/>
                                    <a:pt x="20743" y="115601"/>
                                  </a:cubicBezTo>
                                  <a:cubicBezTo>
                                    <a:pt x="20743" y="115601"/>
                                    <a:pt x="18816" y="115601"/>
                                    <a:pt x="16889" y="113675"/>
                                  </a:cubicBezTo>
                                  <a:cubicBezTo>
                                    <a:pt x="5329" y="109821"/>
                                    <a:pt x="-19718" y="92481"/>
                                    <a:pt x="28449" y="59727"/>
                                  </a:cubicBezTo>
                                  <a:cubicBezTo>
                                    <a:pt x="36156" y="53947"/>
                                    <a:pt x="45790" y="50094"/>
                                    <a:pt x="53496" y="46241"/>
                                  </a:cubicBezTo>
                                  <a:cubicBezTo>
                                    <a:pt x="68910" y="38534"/>
                                    <a:pt x="103590" y="21194"/>
                                    <a:pt x="119004" y="0"/>
                                  </a:cubicBezTo>
                                  <a:close/>
                                </a:path>
                              </a:pathLst>
                            </a:custGeom>
                            <a:solidFill>
                              <a:srgbClr val="FFBB00">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90" name="任意多边形: 形状 589">
                            <a:extLst>
                              <a:ext uri="{FF2B5EF4-FFF2-40B4-BE49-F238E27FC236}">
                                <a16:creationId xmlns:a16="http://schemas.microsoft.com/office/drawing/2014/main" id="{1613EB42-E34C-4F31-9311-74A86466F285}"/>
                              </a:ext>
                            </a:extLst>
                          </p:cNvPr>
                          <p:cNvSpPr/>
                          <p:nvPr/>
                        </p:nvSpPr>
                        <p:spPr>
                          <a:xfrm>
                            <a:off x="4346795" y="1562745"/>
                            <a:ext cx="104227" cy="115601"/>
                          </a:xfrm>
                          <a:custGeom>
                            <a:avLst/>
                            <a:gdLst>
                              <a:gd name="connsiteX0" fmla="*/ 86701 w 104227"/>
                              <a:gd name="connsiteY0" fmla="*/ 9633 h 115601"/>
                              <a:gd name="connsiteX1" fmla="*/ 86701 w 104227"/>
                              <a:gd name="connsiteY1" fmla="*/ 23120 h 115601"/>
                              <a:gd name="connsiteX2" fmla="*/ 92481 w 104227"/>
                              <a:gd name="connsiteY2" fmla="*/ 34680 h 115601"/>
                              <a:gd name="connsiteX3" fmla="*/ 104041 w 104227"/>
                              <a:gd name="connsiteY3" fmla="*/ 46241 h 115601"/>
                              <a:gd name="connsiteX4" fmla="*/ 86701 w 104227"/>
                              <a:gd name="connsiteY4" fmla="*/ 63581 h 115601"/>
                              <a:gd name="connsiteX5" fmla="*/ 67434 w 104227"/>
                              <a:gd name="connsiteY5" fmla="*/ 69361 h 115601"/>
                              <a:gd name="connsiteX6" fmla="*/ 42387 w 104227"/>
                              <a:gd name="connsiteY6" fmla="*/ 86701 h 115601"/>
                              <a:gd name="connsiteX7" fmla="*/ 34680 w 104227"/>
                              <a:gd name="connsiteY7" fmla="*/ 115601 h 115601"/>
                              <a:gd name="connsiteX8" fmla="*/ 34680 w 104227"/>
                              <a:gd name="connsiteY8" fmla="*/ 113675 h 115601"/>
                              <a:gd name="connsiteX9" fmla="*/ 3853 w 104227"/>
                              <a:gd name="connsiteY9" fmla="*/ 55874 h 115601"/>
                              <a:gd name="connsiteX10" fmla="*/ 0 w 104227"/>
                              <a:gd name="connsiteY10" fmla="*/ 42387 h 115601"/>
                              <a:gd name="connsiteX11" fmla="*/ 5780 w 104227"/>
                              <a:gd name="connsiteY11" fmla="*/ 32754 h 115601"/>
                              <a:gd name="connsiteX12" fmla="*/ 28900 w 104227"/>
                              <a:gd name="connsiteY12" fmla="*/ 11560 h 115601"/>
                              <a:gd name="connsiteX13" fmla="*/ 48167 w 104227"/>
                              <a:gd name="connsiteY13" fmla="*/ 3853 h 115601"/>
                              <a:gd name="connsiteX14" fmla="*/ 71287 w 104227"/>
                              <a:gd name="connsiteY14" fmla="*/ 0 h 115601"/>
                              <a:gd name="connsiteX15" fmla="*/ 86701 w 104227"/>
                              <a:gd name="connsiteY15" fmla="*/ 9633 h 11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4227" h="115601">
                                <a:moveTo>
                                  <a:pt x="86701" y="9633"/>
                                </a:moveTo>
                                <a:cubicBezTo>
                                  <a:pt x="88628" y="13487"/>
                                  <a:pt x="86701" y="19267"/>
                                  <a:pt x="86701" y="23120"/>
                                </a:cubicBezTo>
                                <a:cubicBezTo>
                                  <a:pt x="86701" y="26974"/>
                                  <a:pt x="90554" y="32754"/>
                                  <a:pt x="92481" y="34680"/>
                                </a:cubicBezTo>
                                <a:cubicBezTo>
                                  <a:pt x="96334" y="38534"/>
                                  <a:pt x="102115" y="40460"/>
                                  <a:pt x="104041" y="46241"/>
                                </a:cubicBezTo>
                                <a:cubicBezTo>
                                  <a:pt x="105968" y="55874"/>
                                  <a:pt x="92481" y="61654"/>
                                  <a:pt x="86701" y="63581"/>
                                </a:cubicBezTo>
                                <a:cubicBezTo>
                                  <a:pt x="80921" y="65507"/>
                                  <a:pt x="73214" y="65507"/>
                                  <a:pt x="67434" y="69361"/>
                                </a:cubicBezTo>
                                <a:cubicBezTo>
                                  <a:pt x="57801" y="73214"/>
                                  <a:pt x="48167" y="78994"/>
                                  <a:pt x="42387" y="86701"/>
                                </a:cubicBezTo>
                                <a:cubicBezTo>
                                  <a:pt x="36607" y="94408"/>
                                  <a:pt x="34680" y="105968"/>
                                  <a:pt x="34680" y="115601"/>
                                </a:cubicBezTo>
                                <a:cubicBezTo>
                                  <a:pt x="34680" y="115601"/>
                                  <a:pt x="34680" y="113675"/>
                                  <a:pt x="34680" y="113675"/>
                                </a:cubicBezTo>
                                <a:lnTo>
                                  <a:pt x="3853" y="55874"/>
                                </a:lnTo>
                                <a:cubicBezTo>
                                  <a:pt x="1927" y="52021"/>
                                  <a:pt x="0" y="46241"/>
                                  <a:pt x="0" y="42387"/>
                                </a:cubicBezTo>
                                <a:cubicBezTo>
                                  <a:pt x="1927" y="38534"/>
                                  <a:pt x="3853" y="36607"/>
                                  <a:pt x="5780" y="32754"/>
                                </a:cubicBezTo>
                                <a:cubicBezTo>
                                  <a:pt x="11560" y="25047"/>
                                  <a:pt x="19267" y="17340"/>
                                  <a:pt x="28900" y="11560"/>
                                </a:cubicBezTo>
                                <a:cubicBezTo>
                                  <a:pt x="34680" y="7707"/>
                                  <a:pt x="42387" y="5780"/>
                                  <a:pt x="48167" y="3853"/>
                                </a:cubicBezTo>
                                <a:cubicBezTo>
                                  <a:pt x="55874" y="1927"/>
                                  <a:pt x="63581" y="0"/>
                                  <a:pt x="71287" y="0"/>
                                </a:cubicBezTo>
                                <a:cubicBezTo>
                                  <a:pt x="78994" y="1927"/>
                                  <a:pt x="84774" y="3853"/>
                                  <a:pt x="86701" y="9633"/>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1" name="图形 1">
                          <a:extLst>
                            <a:ext uri="{FF2B5EF4-FFF2-40B4-BE49-F238E27FC236}">
                              <a16:creationId xmlns:a16="http://schemas.microsoft.com/office/drawing/2014/main" id="{D0FA0CAF-DEA5-4CE7-A1DE-A0524F694B55}"/>
                            </a:ext>
                          </a:extLst>
                        </p:cNvPr>
                        <p:cNvGrpSpPr/>
                        <p:nvPr/>
                      </p:nvGrpSpPr>
                      <p:grpSpPr>
                        <a:xfrm>
                          <a:off x="4508637" y="1479525"/>
                          <a:ext cx="179182" cy="145198"/>
                          <a:chOff x="4508637" y="1479525"/>
                          <a:chExt cx="179182" cy="145198"/>
                        </a:xfrm>
                      </p:grpSpPr>
                      <p:grpSp>
                        <p:nvGrpSpPr>
                          <p:cNvPr id="582" name="图形 1">
                            <a:extLst>
                              <a:ext uri="{FF2B5EF4-FFF2-40B4-BE49-F238E27FC236}">
                                <a16:creationId xmlns:a16="http://schemas.microsoft.com/office/drawing/2014/main" id="{98708A8F-67EF-40CE-B809-20A03A3F0A04}"/>
                              </a:ext>
                            </a:extLst>
                          </p:cNvPr>
                          <p:cNvGrpSpPr/>
                          <p:nvPr/>
                        </p:nvGrpSpPr>
                        <p:grpSpPr>
                          <a:xfrm>
                            <a:off x="4508637" y="1479525"/>
                            <a:ext cx="179182" cy="145198"/>
                            <a:chOff x="4508637" y="1479525"/>
                            <a:chExt cx="179182" cy="145198"/>
                          </a:xfrm>
                        </p:grpSpPr>
                        <p:sp>
                          <p:nvSpPr>
                            <p:cNvPr id="584" name="任意多边形: 形状 583">
                              <a:extLst>
                                <a:ext uri="{FF2B5EF4-FFF2-40B4-BE49-F238E27FC236}">
                                  <a16:creationId xmlns:a16="http://schemas.microsoft.com/office/drawing/2014/main" id="{BD0954E0-97D8-43A5-9245-54DE058359CD}"/>
                                </a:ext>
                              </a:extLst>
                            </p:cNvPr>
                            <p:cNvSpPr/>
                            <p:nvPr/>
                          </p:nvSpPr>
                          <p:spPr>
                            <a:xfrm>
                              <a:off x="4508637" y="1479525"/>
                              <a:ext cx="179182" cy="142946"/>
                            </a:xfrm>
                            <a:custGeom>
                              <a:avLst/>
                              <a:gdLst>
                                <a:gd name="connsiteX0" fmla="*/ 9633 w 179182"/>
                                <a:gd name="connsiteY0" fmla="*/ 58172 h 142946"/>
                                <a:gd name="connsiteX1" fmla="*/ 0 w 179182"/>
                                <a:gd name="connsiteY1" fmla="*/ 102486 h 142946"/>
                                <a:gd name="connsiteX2" fmla="*/ 80921 w 179182"/>
                                <a:gd name="connsiteY2" fmla="*/ 104413 h 142946"/>
                                <a:gd name="connsiteX3" fmla="*/ 111748 w 179182"/>
                                <a:gd name="connsiteY3" fmla="*/ 102486 h 142946"/>
                                <a:gd name="connsiteX4" fmla="*/ 152208 w 179182"/>
                                <a:gd name="connsiteY4" fmla="*/ 139093 h 142946"/>
                                <a:gd name="connsiteX5" fmla="*/ 150282 w 179182"/>
                                <a:gd name="connsiteY5" fmla="*/ 142946 h 142946"/>
                                <a:gd name="connsiteX6" fmla="*/ 156062 w 179182"/>
                                <a:gd name="connsiteY6" fmla="*/ 141020 h 142946"/>
                                <a:gd name="connsiteX7" fmla="*/ 156062 w 179182"/>
                                <a:gd name="connsiteY7" fmla="*/ 141020 h 142946"/>
                                <a:gd name="connsiteX8" fmla="*/ 179182 w 179182"/>
                                <a:gd name="connsiteY8" fmla="*/ 106339 h 142946"/>
                                <a:gd name="connsiteX9" fmla="*/ 179182 w 179182"/>
                                <a:gd name="connsiteY9" fmla="*/ 100559 h 142946"/>
                                <a:gd name="connsiteX10" fmla="*/ 179182 w 179182"/>
                                <a:gd name="connsiteY10" fmla="*/ 98633 h 142946"/>
                                <a:gd name="connsiteX11" fmla="*/ 173402 w 179182"/>
                                <a:gd name="connsiteY11" fmla="*/ 33125 h 142946"/>
                                <a:gd name="connsiteX12" fmla="*/ 169549 w 179182"/>
                                <a:gd name="connsiteY12" fmla="*/ 19638 h 142946"/>
                                <a:gd name="connsiteX13" fmla="*/ 140648 w 179182"/>
                                <a:gd name="connsiteY13" fmla="*/ 371 h 142946"/>
                                <a:gd name="connsiteX14" fmla="*/ 9633 w 179182"/>
                                <a:gd name="connsiteY14" fmla="*/ 58172 h 14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182" h="142946">
                                  <a:moveTo>
                                    <a:pt x="9633" y="58172"/>
                                  </a:moveTo>
                                  <a:lnTo>
                                    <a:pt x="0" y="102486"/>
                                  </a:lnTo>
                                  <a:cubicBezTo>
                                    <a:pt x="25047" y="112119"/>
                                    <a:pt x="63581" y="106339"/>
                                    <a:pt x="80921" y="104413"/>
                                  </a:cubicBezTo>
                                  <a:cubicBezTo>
                                    <a:pt x="92481" y="102486"/>
                                    <a:pt x="102114" y="102486"/>
                                    <a:pt x="111748" y="102486"/>
                                  </a:cubicBezTo>
                                  <a:cubicBezTo>
                                    <a:pt x="169549" y="102486"/>
                                    <a:pt x="157988" y="129460"/>
                                    <a:pt x="152208" y="139093"/>
                                  </a:cubicBezTo>
                                  <a:cubicBezTo>
                                    <a:pt x="150282" y="141020"/>
                                    <a:pt x="150282" y="142946"/>
                                    <a:pt x="150282" y="142946"/>
                                  </a:cubicBezTo>
                                  <a:cubicBezTo>
                                    <a:pt x="152208" y="142946"/>
                                    <a:pt x="154135" y="141020"/>
                                    <a:pt x="156062" y="141020"/>
                                  </a:cubicBezTo>
                                  <a:cubicBezTo>
                                    <a:pt x="156062" y="141020"/>
                                    <a:pt x="156062" y="141020"/>
                                    <a:pt x="156062" y="141020"/>
                                  </a:cubicBezTo>
                                  <a:cubicBezTo>
                                    <a:pt x="169549" y="135240"/>
                                    <a:pt x="179182" y="121753"/>
                                    <a:pt x="179182" y="106339"/>
                                  </a:cubicBezTo>
                                  <a:cubicBezTo>
                                    <a:pt x="179182" y="104413"/>
                                    <a:pt x="179182" y="102486"/>
                                    <a:pt x="179182" y="100559"/>
                                  </a:cubicBezTo>
                                  <a:cubicBezTo>
                                    <a:pt x="179182" y="100559"/>
                                    <a:pt x="179182" y="98633"/>
                                    <a:pt x="179182" y="98633"/>
                                  </a:cubicBezTo>
                                  <a:lnTo>
                                    <a:pt x="173402" y="33125"/>
                                  </a:lnTo>
                                  <a:cubicBezTo>
                                    <a:pt x="173402" y="27345"/>
                                    <a:pt x="171475" y="23492"/>
                                    <a:pt x="169549" y="19638"/>
                                  </a:cubicBezTo>
                                  <a:cubicBezTo>
                                    <a:pt x="163769" y="8078"/>
                                    <a:pt x="154135" y="2298"/>
                                    <a:pt x="140648" y="371"/>
                                  </a:cubicBezTo>
                                  <a:cubicBezTo>
                                    <a:pt x="82848" y="-5409"/>
                                    <a:pt x="9633" y="58172"/>
                                    <a:pt x="9633" y="58172"/>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85" name="任意多边形: 形状 584">
                              <a:extLst>
                                <a:ext uri="{FF2B5EF4-FFF2-40B4-BE49-F238E27FC236}">
                                  <a16:creationId xmlns:a16="http://schemas.microsoft.com/office/drawing/2014/main" id="{B5C87CB8-37EF-4340-B493-F8147B017800}"/>
                                </a:ext>
                              </a:extLst>
                            </p:cNvPr>
                            <p:cNvSpPr/>
                            <p:nvPr/>
                          </p:nvSpPr>
                          <p:spPr>
                            <a:xfrm>
                              <a:off x="4508637" y="1479525"/>
                              <a:ext cx="179182" cy="142946"/>
                            </a:xfrm>
                            <a:custGeom>
                              <a:avLst/>
                              <a:gdLst>
                                <a:gd name="connsiteX0" fmla="*/ 9633 w 179182"/>
                                <a:gd name="connsiteY0" fmla="*/ 58172 h 142946"/>
                                <a:gd name="connsiteX1" fmla="*/ 0 w 179182"/>
                                <a:gd name="connsiteY1" fmla="*/ 102486 h 142946"/>
                                <a:gd name="connsiteX2" fmla="*/ 80921 w 179182"/>
                                <a:gd name="connsiteY2" fmla="*/ 104413 h 142946"/>
                                <a:gd name="connsiteX3" fmla="*/ 111748 w 179182"/>
                                <a:gd name="connsiteY3" fmla="*/ 102486 h 142946"/>
                                <a:gd name="connsiteX4" fmla="*/ 152208 w 179182"/>
                                <a:gd name="connsiteY4" fmla="*/ 139093 h 142946"/>
                                <a:gd name="connsiteX5" fmla="*/ 150282 w 179182"/>
                                <a:gd name="connsiteY5" fmla="*/ 142946 h 142946"/>
                                <a:gd name="connsiteX6" fmla="*/ 156062 w 179182"/>
                                <a:gd name="connsiteY6" fmla="*/ 141020 h 142946"/>
                                <a:gd name="connsiteX7" fmla="*/ 156062 w 179182"/>
                                <a:gd name="connsiteY7" fmla="*/ 141020 h 142946"/>
                                <a:gd name="connsiteX8" fmla="*/ 179182 w 179182"/>
                                <a:gd name="connsiteY8" fmla="*/ 106339 h 142946"/>
                                <a:gd name="connsiteX9" fmla="*/ 179182 w 179182"/>
                                <a:gd name="connsiteY9" fmla="*/ 100559 h 142946"/>
                                <a:gd name="connsiteX10" fmla="*/ 179182 w 179182"/>
                                <a:gd name="connsiteY10" fmla="*/ 98633 h 142946"/>
                                <a:gd name="connsiteX11" fmla="*/ 173402 w 179182"/>
                                <a:gd name="connsiteY11" fmla="*/ 33125 h 142946"/>
                                <a:gd name="connsiteX12" fmla="*/ 169549 w 179182"/>
                                <a:gd name="connsiteY12" fmla="*/ 19638 h 142946"/>
                                <a:gd name="connsiteX13" fmla="*/ 140648 w 179182"/>
                                <a:gd name="connsiteY13" fmla="*/ 371 h 142946"/>
                                <a:gd name="connsiteX14" fmla="*/ 9633 w 179182"/>
                                <a:gd name="connsiteY14" fmla="*/ 58172 h 142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9182" h="142946">
                                  <a:moveTo>
                                    <a:pt x="9633" y="58172"/>
                                  </a:moveTo>
                                  <a:lnTo>
                                    <a:pt x="0" y="102486"/>
                                  </a:lnTo>
                                  <a:cubicBezTo>
                                    <a:pt x="25047" y="112119"/>
                                    <a:pt x="63581" y="106339"/>
                                    <a:pt x="80921" y="104413"/>
                                  </a:cubicBezTo>
                                  <a:cubicBezTo>
                                    <a:pt x="92481" y="102486"/>
                                    <a:pt x="102114" y="102486"/>
                                    <a:pt x="111748" y="102486"/>
                                  </a:cubicBezTo>
                                  <a:cubicBezTo>
                                    <a:pt x="169549" y="102486"/>
                                    <a:pt x="157988" y="129460"/>
                                    <a:pt x="152208" y="139093"/>
                                  </a:cubicBezTo>
                                  <a:cubicBezTo>
                                    <a:pt x="150282" y="141020"/>
                                    <a:pt x="150282" y="142946"/>
                                    <a:pt x="150282" y="142946"/>
                                  </a:cubicBezTo>
                                  <a:cubicBezTo>
                                    <a:pt x="152208" y="142946"/>
                                    <a:pt x="154135" y="141020"/>
                                    <a:pt x="156062" y="141020"/>
                                  </a:cubicBezTo>
                                  <a:cubicBezTo>
                                    <a:pt x="156062" y="141020"/>
                                    <a:pt x="156062" y="141020"/>
                                    <a:pt x="156062" y="141020"/>
                                  </a:cubicBezTo>
                                  <a:cubicBezTo>
                                    <a:pt x="169549" y="135240"/>
                                    <a:pt x="179182" y="121753"/>
                                    <a:pt x="179182" y="106339"/>
                                  </a:cubicBezTo>
                                  <a:cubicBezTo>
                                    <a:pt x="179182" y="104413"/>
                                    <a:pt x="179182" y="102486"/>
                                    <a:pt x="179182" y="100559"/>
                                  </a:cubicBezTo>
                                  <a:cubicBezTo>
                                    <a:pt x="179182" y="100559"/>
                                    <a:pt x="179182" y="98633"/>
                                    <a:pt x="179182" y="98633"/>
                                  </a:cubicBezTo>
                                  <a:lnTo>
                                    <a:pt x="173402" y="33125"/>
                                  </a:lnTo>
                                  <a:cubicBezTo>
                                    <a:pt x="173402" y="27345"/>
                                    <a:pt x="171475" y="23492"/>
                                    <a:pt x="169549" y="19638"/>
                                  </a:cubicBezTo>
                                  <a:cubicBezTo>
                                    <a:pt x="163769" y="8078"/>
                                    <a:pt x="154135" y="2298"/>
                                    <a:pt x="140648" y="371"/>
                                  </a:cubicBezTo>
                                  <a:cubicBezTo>
                                    <a:pt x="82848" y="-5409"/>
                                    <a:pt x="9633" y="58172"/>
                                    <a:pt x="9633" y="58172"/>
                                  </a:cubicBezTo>
                                  <a:close/>
                                </a:path>
                              </a:pathLst>
                            </a:custGeom>
                            <a:solidFill>
                              <a:srgbClr val="FFBB00">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86" name="任意多边形: 形状 585">
                              <a:extLst>
                                <a:ext uri="{FF2B5EF4-FFF2-40B4-BE49-F238E27FC236}">
                                  <a16:creationId xmlns:a16="http://schemas.microsoft.com/office/drawing/2014/main" id="{71E9FC1A-323E-4070-8D52-2A41EF6ECD7A}"/>
                                </a:ext>
                              </a:extLst>
                            </p:cNvPr>
                            <p:cNvSpPr/>
                            <p:nvPr/>
                          </p:nvSpPr>
                          <p:spPr>
                            <a:xfrm>
                              <a:off x="4508637" y="1521528"/>
                              <a:ext cx="74177" cy="62409"/>
                            </a:xfrm>
                            <a:custGeom>
                              <a:avLst/>
                              <a:gdLst>
                                <a:gd name="connsiteX0" fmla="*/ 50094 w 74177"/>
                                <a:gd name="connsiteY0" fmla="*/ 62410 h 62409"/>
                                <a:gd name="connsiteX1" fmla="*/ 71287 w 74177"/>
                                <a:gd name="connsiteY1" fmla="*/ 54703 h 62409"/>
                                <a:gd name="connsiteX2" fmla="*/ 71287 w 74177"/>
                                <a:gd name="connsiteY2" fmla="*/ 39290 h 62409"/>
                                <a:gd name="connsiteX3" fmla="*/ 63581 w 74177"/>
                                <a:gd name="connsiteY3" fmla="*/ 33510 h 62409"/>
                                <a:gd name="connsiteX4" fmla="*/ 57801 w 74177"/>
                                <a:gd name="connsiteY4" fmla="*/ 27729 h 62409"/>
                                <a:gd name="connsiteX5" fmla="*/ 57801 w 74177"/>
                                <a:gd name="connsiteY5" fmla="*/ 14243 h 62409"/>
                                <a:gd name="connsiteX6" fmla="*/ 59727 w 74177"/>
                                <a:gd name="connsiteY6" fmla="*/ 4609 h 62409"/>
                                <a:gd name="connsiteX7" fmla="*/ 53947 w 74177"/>
                                <a:gd name="connsiteY7" fmla="*/ 756 h 62409"/>
                                <a:gd name="connsiteX8" fmla="*/ 34680 w 74177"/>
                                <a:gd name="connsiteY8" fmla="*/ 4609 h 62409"/>
                                <a:gd name="connsiteX9" fmla="*/ 15413 w 74177"/>
                                <a:gd name="connsiteY9" fmla="*/ 20023 h 62409"/>
                                <a:gd name="connsiteX10" fmla="*/ 5780 w 74177"/>
                                <a:gd name="connsiteY10" fmla="*/ 29656 h 62409"/>
                                <a:gd name="connsiteX11" fmla="*/ 0 w 74177"/>
                                <a:gd name="connsiteY11" fmla="*/ 56630 h 62409"/>
                                <a:gd name="connsiteX12" fmla="*/ 25047 w 74177"/>
                                <a:gd name="connsiteY12" fmla="*/ 60483 h 62409"/>
                                <a:gd name="connsiteX13" fmla="*/ 50094 w 74177"/>
                                <a:gd name="connsiteY13" fmla="*/ 62410 h 62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177" h="62409">
                                  <a:moveTo>
                                    <a:pt x="50094" y="62410"/>
                                  </a:moveTo>
                                  <a:cubicBezTo>
                                    <a:pt x="57801" y="62410"/>
                                    <a:pt x="67434" y="60483"/>
                                    <a:pt x="71287" y="54703"/>
                                  </a:cubicBezTo>
                                  <a:cubicBezTo>
                                    <a:pt x="75141" y="50850"/>
                                    <a:pt x="75141" y="43143"/>
                                    <a:pt x="71287" y="39290"/>
                                  </a:cubicBezTo>
                                  <a:cubicBezTo>
                                    <a:pt x="69361" y="37363"/>
                                    <a:pt x="65507" y="35436"/>
                                    <a:pt x="63581" y="33510"/>
                                  </a:cubicBezTo>
                                  <a:cubicBezTo>
                                    <a:pt x="61654" y="31583"/>
                                    <a:pt x="59727" y="31583"/>
                                    <a:pt x="57801" y="27729"/>
                                  </a:cubicBezTo>
                                  <a:cubicBezTo>
                                    <a:pt x="53947" y="23876"/>
                                    <a:pt x="57801" y="18096"/>
                                    <a:pt x="57801" y="14243"/>
                                  </a:cubicBezTo>
                                  <a:cubicBezTo>
                                    <a:pt x="59727" y="10389"/>
                                    <a:pt x="59727" y="8463"/>
                                    <a:pt x="59727" y="4609"/>
                                  </a:cubicBezTo>
                                  <a:cubicBezTo>
                                    <a:pt x="59727" y="2683"/>
                                    <a:pt x="57801" y="756"/>
                                    <a:pt x="53947" y="756"/>
                                  </a:cubicBezTo>
                                  <a:cubicBezTo>
                                    <a:pt x="48167" y="-1171"/>
                                    <a:pt x="40461" y="756"/>
                                    <a:pt x="34680" y="4609"/>
                                  </a:cubicBezTo>
                                  <a:cubicBezTo>
                                    <a:pt x="26974" y="8463"/>
                                    <a:pt x="21194" y="14243"/>
                                    <a:pt x="15413" y="20023"/>
                                  </a:cubicBezTo>
                                  <a:cubicBezTo>
                                    <a:pt x="11560" y="23876"/>
                                    <a:pt x="9633" y="27729"/>
                                    <a:pt x="5780" y="29656"/>
                                  </a:cubicBezTo>
                                  <a:lnTo>
                                    <a:pt x="0" y="56630"/>
                                  </a:lnTo>
                                  <a:cubicBezTo>
                                    <a:pt x="9633" y="58556"/>
                                    <a:pt x="17340" y="60483"/>
                                    <a:pt x="25047" y="60483"/>
                                  </a:cubicBezTo>
                                  <a:cubicBezTo>
                                    <a:pt x="32754" y="62410"/>
                                    <a:pt x="42387" y="62410"/>
                                    <a:pt x="50094" y="62410"/>
                                  </a:cubicBezTo>
                                  <a:close/>
                                </a:path>
                              </a:pathLst>
                            </a:custGeom>
                            <a:solidFill>
                              <a:srgbClr val="FFBB00">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87" name="任意多边形: 形状 586">
                              <a:extLst>
                                <a:ext uri="{FF2B5EF4-FFF2-40B4-BE49-F238E27FC236}">
                                  <a16:creationId xmlns:a16="http://schemas.microsoft.com/office/drawing/2014/main" id="{4E830BC9-52DF-47B6-8095-A040A7CABB46}"/>
                                </a:ext>
                              </a:extLst>
                            </p:cNvPr>
                            <p:cNvSpPr/>
                            <p:nvPr/>
                          </p:nvSpPr>
                          <p:spPr>
                            <a:xfrm>
                              <a:off x="4510563" y="1582011"/>
                              <a:ext cx="153842" cy="42712"/>
                            </a:xfrm>
                            <a:custGeom>
                              <a:avLst/>
                              <a:gdLst>
                                <a:gd name="connsiteX0" fmla="*/ 0 w 153842"/>
                                <a:gd name="connsiteY0" fmla="*/ 1927 h 42712"/>
                                <a:gd name="connsiteX1" fmla="*/ 142575 w 153842"/>
                                <a:gd name="connsiteY1" fmla="*/ 42387 h 42712"/>
                                <a:gd name="connsiteX2" fmla="*/ 152208 w 153842"/>
                                <a:gd name="connsiteY2" fmla="*/ 38534 h 42712"/>
                                <a:gd name="connsiteX3" fmla="*/ 146428 w 153842"/>
                                <a:gd name="connsiteY3" fmla="*/ 40460 h 42712"/>
                                <a:gd name="connsiteX4" fmla="*/ 148355 w 153842"/>
                                <a:gd name="connsiteY4" fmla="*/ 36607 h 42712"/>
                                <a:gd name="connsiteX5" fmla="*/ 107895 w 153842"/>
                                <a:gd name="connsiteY5" fmla="*/ 0 h 42712"/>
                                <a:gd name="connsiteX6" fmla="*/ 78994 w 153842"/>
                                <a:gd name="connsiteY6" fmla="*/ 1927 h 42712"/>
                                <a:gd name="connsiteX7" fmla="*/ 0 w 153842"/>
                                <a:gd name="connsiteY7" fmla="*/ 1927 h 4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842" h="42712">
                                  <a:moveTo>
                                    <a:pt x="0" y="1927"/>
                                  </a:moveTo>
                                  <a:cubicBezTo>
                                    <a:pt x="86701" y="38534"/>
                                    <a:pt x="127161" y="44314"/>
                                    <a:pt x="142575" y="42387"/>
                                  </a:cubicBezTo>
                                  <a:cubicBezTo>
                                    <a:pt x="146428" y="42387"/>
                                    <a:pt x="150282" y="40460"/>
                                    <a:pt x="152208" y="38534"/>
                                  </a:cubicBezTo>
                                  <a:cubicBezTo>
                                    <a:pt x="150282" y="38534"/>
                                    <a:pt x="148355" y="40460"/>
                                    <a:pt x="146428" y="40460"/>
                                  </a:cubicBezTo>
                                  <a:cubicBezTo>
                                    <a:pt x="146428" y="40460"/>
                                    <a:pt x="148355" y="38534"/>
                                    <a:pt x="148355" y="36607"/>
                                  </a:cubicBezTo>
                                  <a:cubicBezTo>
                                    <a:pt x="154135" y="26974"/>
                                    <a:pt x="167622" y="0"/>
                                    <a:pt x="107895" y="0"/>
                                  </a:cubicBezTo>
                                  <a:cubicBezTo>
                                    <a:pt x="98261" y="0"/>
                                    <a:pt x="88628" y="0"/>
                                    <a:pt x="78994" y="1927"/>
                                  </a:cubicBezTo>
                                  <a:cubicBezTo>
                                    <a:pt x="63581" y="5780"/>
                                    <a:pt x="25047" y="9633"/>
                                    <a:pt x="0" y="1927"/>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88" name="任意多边形: 形状 587">
                              <a:extLst>
                                <a:ext uri="{FF2B5EF4-FFF2-40B4-BE49-F238E27FC236}">
                                  <a16:creationId xmlns:a16="http://schemas.microsoft.com/office/drawing/2014/main" id="{05672F22-1B9C-492B-A2A9-728FF1FF04AB}"/>
                                </a:ext>
                              </a:extLst>
                            </p:cNvPr>
                            <p:cNvSpPr/>
                            <p:nvPr/>
                          </p:nvSpPr>
                          <p:spPr>
                            <a:xfrm>
                              <a:off x="4510563" y="1582011"/>
                              <a:ext cx="153842" cy="42712"/>
                            </a:xfrm>
                            <a:custGeom>
                              <a:avLst/>
                              <a:gdLst>
                                <a:gd name="connsiteX0" fmla="*/ 0 w 153842"/>
                                <a:gd name="connsiteY0" fmla="*/ 1927 h 42712"/>
                                <a:gd name="connsiteX1" fmla="*/ 142575 w 153842"/>
                                <a:gd name="connsiteY1" fmla="*/ 42387 h 42712"/>
                                <a:gd name="connsiteX2" fmla="*/ 152208 w 153842"/>
                                <a:gd name="connsiteY2" fmla="*/ 38534 h 42712"/>
                                <a:gd name="connsiteX3" fmla="*/ 146428 w 153842"/>
                                <a:gd name="connsiteY3" fmla="*/ 40460 h 42712"/>
                                <a:gd name="connsiteX4" fmla="*/ 148355 w 153842"/>
                                <a:gd name="connsiteY4" fmla="*/ 36607 h 42712"/>
                                <a:gd name="connsiteX5" fmla="*/ 107895 w 153842"/>
                                <a:gd name="connsiteY5" fmla="*/ 0 h 42712"/>
                                <a:gd name="connsiteX6" fmla="*/ 78994 w 153842"/>
                                <a:gd name="connsiteY6" fmla="*/ 1927 h 42712"/>
                                <a:gd name="connsiteX7" fmla="*/ 0 w 153842"/>
                                <a:gd name="connsiteY7" fmla="*/ 1927 h 42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842" h="42712">
                                  <a:moveTo>
                                    <a:pt x="0" y="1927"/>
                                  </a:moveTo>
                                  <a:cubicBezTo>
                                    <a:pt x="86701" y="38534"/>
                                    <a:pt x="127161" y="44314"/>
                                    <a:pt x="142575" y="42387"/>
                                  </a:cubicBezTo>
                                  <a:cubicBezTo>
                                    <a:pt x="146428" y="42387"/>
                                    <a:pt x="150282" y="40460"/>
                                    <a:pt x="152208" y="38534"/>
                                  </a:cubicBezTo>
                                  <a:cubicBezTo>
                                    <a:pt x="150282" y="38534"/>
                                    <a:pt x="148355" y="40460"/>
                                    <a:pt x="146428" y="40460"/>
                                  </a:cubicBezTo>
                                  <a:cubicBezTo>
                                    <a:pt x="146428" y="40460"/>
                                    <a:pt x="148355" y="38534"/>
                                    <a:pt x="148355" y="36607"/>
                                  </a:cubicBezTo>
                                  <a:cubicBezTo>
                                    <a:pt x="154135" y="26974"/>
                                    <a:pt x="167622" y="0"/>
                                    <a:pt x="107895" y="0"/>
                                  </a:cubicBezTo>
                                  <a:cubicBezTo>
                                    <a:pt x="98261" y="0"/>
                                    <a:pt x="88628" y="0"/>
                                    <a:pt x="78994" y="1927"/>
                                  </a:cubicBezTo>
                                  <a:cubicBezTo>
                                    <a:pt x="63581" y="5780"/>
                                    <a:pt x="25047" y="9633"/>
                                    <a:pt x="0" y="1927"/>
                                  </a:cubicBezTo>
                                  <a:close/>
                                </a:path>
                              </a:pathLst>
                            </a:custGeom>
                            <a:solidFill>
                              <a:srgbClr val="FFBB00">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83" name="任意多边形: 形状 582">
                            <a:extLst>
                              <a:ext uri="{FF2B5EF4-FFF2-40B4-BE49-F238E27FC236}">
                                <a16:creationId xmlns:a16="http://schemas.microsoft.com/office/drawing/2014/main" id="{2999F347-393F-4AF6-9CD1-C2B45D590E2D}"/>
                              </a:ext>
                            </a:extLst>
                          </p:cNvPr>
                          <p:cNvSpPr/>
                          <p:nvPr/>
                        </p:nvSpPr>
                        <p:spPr>
                          <a:xfrm>
                            <a:off x="4585213" y="1488775"/>
                            <a:ext cx="102605" cy="89383"/>
                          </a:xfrm>
                          <a:custGeom>
                            <a:avLst/>
                            <a:gdLst>
                              <a:gd name="connsiteX0" fmla="*/ 491 w 102605"/>
                              <a:gd name="connsiteY0" fmla="*/ 31583 h 89383"/>
                              <a:gd name="connsiteX1" fmla="*/ 8198 w 102605"/>
                              <a:gd name="connsiteY1" fmla="*/ 43143 h 89383"/>
                              <a:gd name="connsiteX2" fmla="*/ 10124 w 102605"/>
                              <a:gd name="connsiteY2" fmla="*/ 56630 h 89383"/>
                              <a:gd name="connsiteX3" fmla="*/ 8198 w 102605"/>
                              <a:gd name="connsiteY3" fmla="*/ 72043 h 89383"/>
                              <a:gd name="connsiteX4" fmla="*/ 31318 w 102605"/>
                              <a:gd name="connsiteY4" fmla="*/ 75897 h 89383"/>
                              <a:gd name="connsiteX5" fmla="*/ 50585 w 102605"/>
                              <a:gd name="connsiteY5" fmla="*/ 68190 h 89383"/>
                              <a:gd name="connsiteX6" fmla="*/ 81412 w 102605"/>
                              <a:gd name="connsiteY6" fmla="*/ 70117 h 89383"/>
                              <a:gd name="connsiteX7" fmla="*/ 102605 w 102605"/>
                              <a:gd name="connsiteY7" fmla="*/ 89384 h 89383"/>
                              <a:gd name="connsiteX8" fmla="*/ 102605 w 102605"/>
                              <a:gd name="connsiteY8" fmla="*/ 87457 h 89383"/>
                              <a:gd name="connsiteX9" fmla="*/ 96825 w 102605"/>
                              <a:gd name="connsiteY9" fmla="*/ 21949 h 89383"/>
                              <a:gd name="connsiteX10" fmla="*/ 92972 w 102605"/>
                              <a:gd name="connsiteY10" fmla="*/ 8463 h 89383"/>
                              <a:gd name="connsiteX11" fmla="*/ 83339 w 102605"/>
                              <a:gd name="connsiteY11" fmla="*/ 4609 h 89383"/>
                              <a:gd name="connsiteX12" fmla="*/ 52512 w 102605"/>
                              <a:gd name="connsiteY12" fmla="*/ 756 h 89383"/>
                              <a:gd name="connsiteX13" fmla="*/ 31318 w 102605"/>
                              <a:gd name="connsiteY13" fmla="*/ 6536 h 89383"/>
                              <a:gd name="connsiteX14" fmla="*/ 10124 w 102605"/>
                              <a:gd name="connsiteY14" fmla="*/ 18096 h 89383"/>
                              <a:gd name="connsiteX15" fmla="*/ 491 w 102605"/>
                              <a:gd name="connsiteY15" fmla="*/ 31583 h 89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605" h="89383">
                                <a:moveTo>
                                  <a:pt x="491" y="31583"/>
                                </a:moveTo>
                                <a:cubicBezTo>
                                  <a:pt x="2418" y="35436"/>
                                  <a:pt x="6271" y="39290"/>
                                  <a:pt x="8198" y="43143"/>
                                </a:cubicBezTo>
                                <a:cubicBezTo>
                                  <a:pt x="10124" y="46996"/>
                                  <a:pt x="10124" y="52776"/>
                                  <a:pt x="10124" y="56630"/>
                                </a:cubicBezTo>
                                <a:cubicBezTo>
                                  <a:pt x="8198" y="62410"/>
                                  <a:pt x="6271" y="66263"/>
                                  <a:pt x="8198" y="72043"/>
                                </a:cubicBezTo>
                                <a:cubicBezTo>
                                  <a:pt x="12051" y="81677"/>
                                  <a:pt x="25538" y="77823"/>
                                  <a:pt x="31318" y="75897"/>
                                </a:cubicBezTo>
                                <a:cubicBezTo>
                                  <a:pt x="37098" y="73970"/>
                                  <a:pt x="44805" y="70117"/>
                                  <a:pt x="50585" y="68190"/>
                                </a:cubicBezTo>
                                <a:cubicBezTo>
                                  <a:pt x="60218" y="66263"/>
                                  <a:pt x="71778" y="66263"/>
                                  <a:pt x="81412" y="70117"/>
                                </a:cubicBezTo>
                                <a:cubicBezTo>
                                  <a:pt x="91045" y="73970"/>
                                  <a:pt x="98752" y="81677"/>
                                  <a:pt x="102605" y="89384"/>
                                </a:cubicBezTo>
                                <a:cubicBezTo>
                                  <a:pt x="102605" y="89384"/>
                                  <a:pt x="102605" y="87457"/>
                                  <a:pt x="102605" y="87457"/>
                                </a:cubicBezTo>
                                <a:lnTo>
                                  <a:pt x="96825" y="21949"/>
                                </a:lnTo>
                                <a:cubicBezTo>
                                  <a:pt x="96825" y="16169"/>
                                  <a:pt x="94899" y="12316"/>
                                  <a:pt x="92972" y="8463"/>
                                </a:cubicBezTo>
                                <a:cubicBezTo>
                                  <a:pt x="89119" y="6536"/>
                                  <a:pt x="87192" y="4609"/>
                                  <a:pt x="83339" y="4609"/>
                                </a:cubicBezTo>
                                <a:cubicBezTo>
                                  <a:pt x="73705" y="756"/>
                                  <a:pt x="62145" y="-1171"/>
                                  <a:pt x="52512" y="756"/>
                                </a:cubicBezTo>
                                <a:cubicBezTo>
                                  <a:pt x="46732" y="756"/>
                                  <a:pt x="39025" y="2683"/>
                                  <a:pt x="31318" y="6536"/>
                                </a:cubicBezTo>
                                <a:cubicBezTo>
                                  <a:pt x="23611" y="8463"/>
                                  <a:pt x="15904" y="12316"/>
                                  <a:pt x="10124" y="18096"/>
                                </a:cubicBezTo>
                                <a:cubicBezTo>
                                  <a:pt x="2418" y="20023"/>
                                  <a:pt x="-1436" y="25803"/>
                                  <a:pt x="491" y="31583"/>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575" name="图形 1">
                        <a:extLst>
                          <a:ext uri="{FF2B5EF4-FFF2-40B4-BE49-F238E27FC236}">
                            <a16:creationId xmlns:a16="http://schemas.microsoft.com/office/drawing/2014/main" id="{50E0F7E4-0F23-4AD8-B555-784EFBC72476}"/>
                          </a:ext>
                        </a:extLst>
                      </p:cNvPr>
                      <p:cNvGrpSpPr/>
                      <p:nvPr/>
                    </p:nvGrpSpPr>
                    <p:grpSpPr>
                      <a:xfrm>
                        <a:off x="4471517" y="1504088"/>
                        <a:ext cx="74208" cy="100382"/>
                        <a:chOff x="4471517" y="1504088"/>
                        <a:chExt cx="74208" cy="100382"/>
                      </a:xfrm>
                      <a:solidFill>
                        <a:srgbClr val="FFBB00"/>
                      </a:solidFill>
                    </p:grpSpPr>
                    <p:sp>
                      <p:nvSpPr>
                        <p:cNvPr id="576" name="任意多边形: 形状 575">
                          <a:extLst>
                            <a:ext uri="{FF2B5EF4-FFF2-40B4-BE49-F238E27FC236}">
                              <a16:creationId xmlns:a16="http://schemas.microsoft.com/office/drawing/2014/main" id="{535EC15D-EEF0-42E1-BECF-0A2941A280E4}"/>
                            </a:ext>
                          </a:extLst>
                        </p:cNvPr>
                        <p:cNvSpPr/>
                        <p:nvPr/>
                      </p:nvSpPr>
                      <p:spPr>
                        <a:xfrm>
                          <a:off x="4471517" y="1504088"/>
                          <a:ext cx="74208" cy="100382"/>
                        </a:xfrm>
                        <a:custGeom>
                          <a:avLst/>
                          <a:gdLst>
                            <a:gd name="connsiteX0" fmla="*/ 66020 w 74208"/>
                            <a:gd name="connsiteY0" fmla="*/ 43243 h 100382"/>
                            <a:gd name="connsiteX1" fmla="*/ 60240 w 74208"/>
                            <a:gd name="connsiteY1" fmla="*/ 27830 h 100382"/>
                            <a:gd name="connsiteX2" fmla="*/ 50606 w 74208"/>
                            <a:gd name="connsiteY2" fmla="*/ 10490 h 100382"/>
                            <a:gd name="connsiteX3" fmla="*/ 39046 w 74208"/>
                            <a:gd name="connsiteY3" fmla="*/ 856 h 100382"/>
                            <a:gd name="connsiteX4" fmla="*/ 25559 w 74208"/>
                            <a:gd name="connsiteY4" fmla="*/ 856 h 100382"/>
                            <a:gd name="connsiteX5" fmla="*/ 6293 w 74208"/>
                            <a:gd name="connsiteY5" fmla="*/ 10490 h 100382"/>
                            <a:gd name="connsiteX6" fmla="*/ 512 w 74208"/>
                            <a:gd name="connsiteY6" fmla="*/ 25903 h 100382"/>
                            <a:gd name="connsiteX7" fmla="*/ 6293 w 74208"/>
                            <a:gd name="connsiteY7" fmla="*/ 52877 h 100382"/>
                            <a:gd name="connsiteX8" fmla="*/ 15926 w 74208"/>
                            <a:gd name="connsiteY8" fmla="*/ 83704 h 100382"/>
                            <a:gd name="connsiteX9" fmla="*/ 23633 w 74208"/>
                            <a:gd name="connsiteY9" fmla="*/ 97191 h 100382"/>
                            <a:gd name="connsiteX10" fmla="*/ 40973 w 74208"/>
                            <a:gd name="connsiteY10" fmla="*/ 99117 h 100382"/>
                            <a:gd name="connsiteX11" fmla="*/ 71800 w 74208"/>
                            <a:gd name="connsiteY11" fmla="*/ 83704 h 100382"/>
                            <a:gd name="connsiteX12" fmla="*/ 73727 w 74208"/>
                            <a:gd name="connsiteY12" fmla="*/ 64437 h 100382"/>
                            <a:gd name="connsiteX13" fmla="*/ 66020 w 74208"/>
                            <a:gd name="connsiteY13" fmla="*/ 43243 h 100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4208" h="100382">
                              <a:moveTo>
                                <a:pt x="66020" y="43243"/>
                              </a:moveTo>
                              <a:cubicBezTo>
                                <a:pt x="64093" y="37463"/>
                                <a:pt x="62166" y="33610"/>
                                <a:pt x="60240" y="27830"/>
                              </a:cubicBezTo>
                              <a:cubicBezTo>
                                <a:pt x="58313" y="22050"/>
                                <a:pt x="54460" y="16270"/>
                                <a:pt x="50606" y="10490"/>
                              </a:cubicBezTo>
                              <a:cubicBezTo>
                                <a:pt x="48680" y="6636"/>
                                <a:pt x="44826" y="856"/>
                                <a:pt x="39046" y="856"/>
                              </a:cubicBezTo>
                              <a:cubicBezTo>
                                <a:pt x="35193" y="-1070"/>
                                <a:pt x="29413" y="856"/>
                                <a:pt x="25559" y="856"/>
                              </a:cubicBezTo>
                              <a:cubicBezTo>
                                <a:pt x="17853" y="2783"/>
                                <a:pt x="12073" y="4710"/>
                                <a:pt x="6293" y="10490"/>
                              </a:cubicBezTo>
                              <a:cubicBezTo>
                                <a:pt x="2439" y="14343"/>
                                <a:pt x="512" y="20123"/>
                                <a:pt x="512" y="25903"/>
                              </a:cubicBezTo>
                              <a:cubicBezTo>
                                <a:pt x="-1414" y="35537"/>
                                <a:pt x="2439" y="45170"/>
                                <a:pt x="6293" y="52877"/>
                              </a:cubicBezTo>
                              <a:cubicBezTo>
                                <a:pt x="8219" y="62510"/>
                                <a:pt x="12073" y="74070"/>
                                <a:pt x="15926" y="83704"/>
                              </a:cubicBezTo>
                              <a:cubicBezTo>
                                <a:pt x="17853" y="87557"/>
                                <a:pt x="19779" y="93337"/>
                                <a:pt x="23633" y="97191"/>
                              </a:cubicBezTo>
                              <a:cubicBezTo>
                                <a:pt x="29413" y="101044"/>
                                <a:pt x="35193" y="101044"/>
                                <a:pt x="40973" y="99117"/>
                              </a:cubicBezTo>
                              <a:cubicBezTo>
                                <a:pt x="50606" y="97191"/>
                                <a:pt x="66020" y="95264"/>
                                <a:pt x="71800" y="83704"/>
                              </a:cubicBezTo>
                              <a:cubicBezTo>
                                <a:pt x="75653" y="77924"/>
                                <a:pt x="73727" y="70217"/>
                                <a:pt x="73727" y="64437"/>
                              </a:cubicBezTo>
                              <a:cubicBezTo>
                                <a:pt x="71800" y="56730"/>
                                <a:pt x="67947" y="49024"/>
                                <a:pt x="66020" y="43243"/>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77" name="任意多边形: 形状 576">
                          <a:extLst>
                            <a:ext uri="{FF2B5EF4-FFF2-40B4-BE49-F238E27FC236}">
                              <a16:creationId xmlns:a16="http://schemas.microsoft.com/office/drawing/2014/main" id="{558AA56C-5E08-4FFB-82FB-4DBC068CE447}"/>
                            </a:ext>
                          </a:extLst>
                        </p:cNvPr>
                        <p:cNvSpPr/>
                        <p:nvPr/>
                      </p:nvSpPr>
                      <p:spPr>
                        <a:xfrm>
                          <a:off x="4477810" y="1504088"/>
                          <a:ext cx="53465" cy="77262"/>
                        </a:xfrm>
                        <a:custGeom>
                          <a:avLst/>
                          <a:gdLst>
                            <a:gd name="connsiteX0" fmla="*/ 50094 w 53465"/>
                            <a:gd name="connsiteY0" fmla="*/ 33610 h 77262"/>
                            <a:gd name="connsiteX1" fmla="*/ 44314 w 53465"/>
                            <a:gd name="connsiteY1" fmla="*/ 22050 h 77262"/>
                            <a:gd name="connsiteX2" fmla="*/ 36607 w 53465"/>
                            <a:gd name="connsiteY2" fmla="*/ 8563 h 77262"/>
                            <a:gd name="connsiteX3" fmla="*/ 28900 w 53465"/>
                            <a:gd name="connsiteY3" fmla="*/ 856 h 77262"/>
                            <a:gd name="connsiteX4" fmla="*/ 19267 w 53465"/>
                            <a:gd name="connsiteY4" fmla="*/ 856 h 77262"/>
                            <a:gd name="connsiteX5" fmla="*/ 5780 w 53465"/>
                            <a:gd name="connsiteY5" fmla="*/ 8563 h 77262"/>
                            <a:gd name="connsiteX6" fmla="*/ 0 w 53465"/>
                            <a:gd name="connsiteY6" fmla="*/ 20123 h 77262"/>
                            <a:gd name="connsiteX7" fmla="*/ 3853 w 53465"/>
                            <a:gd name="connsiteY7" fmla="*/ 41317 h 77262"/>
                            <a:gd name="connsiteX8" fmla="*/ 11560 w 53465"/>
                            <a:gd name="connsiteY8" fmla="*/ 64437 h 77262"/>
                            <a:gd name="connsiteX9" fmla="*/ 17340 w 53465"/>
                            <a:gd name="connsiteY9" fmla="*/ 74070 h 77262"/>
                            <a:gd name="connsiteX10" fmla="*/ 28900 w 53465"/>
                            <a:gd name="connsiteY10" fmla="*/ 75997 h 77262"/>
                            <a:gd name="connsiteX11" fmla="*/ 52021 w 53465"/>
                            <a:gd name="connsiteY11" fmla="*/ 64437 h 77262"/>
                            <a:gd name="connsiteX12" fmla="*/ 52021 w 53465"/>
                            <a:gd name="connsiteY12" fmla="*/ 49024 h 77262"/>
                            <a:gd name="connsiteX13" fmla="*/ 50094 w 53465"/>
                            <a:gd name="connsiteY13" fmla="*/ 33610 h 7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465" h="77262">
                              <a:moveTo>
                                <a:pt x="50094" y="33610"/>
                              </a:moveTo>
                              <a:cubicBezTo>
                                <a:pt x="48167" y="29757"/>
                                <a:pt x="46240" y="25903"/>
                                <a:pt x="44314" y="22050"/>
                              </a:cubicBezTo>
                              <a:cubicBezTo>
                                <a:pt x="42387" y="18197"/>
                                <a:pt x="40460" y="12416"/>
                                <a:pt x="36607" y="8563"/>
                              </a:cubicBezTo>
                              <a:cubicBezTo>
                                <a:pt x="34680" y="4710"/>
                                <a:pt x="32754" y="2783"/>
                                <a:pt x="28900" y="856"/>
                              </a:cubicBezTo>
                              <a:cubicBezTo>
                                <a:pt x="25047" y="-1070"/>
                                <a:pt x="21194" y="856"/>
                                <a:pt x="19267" y="856"/>
                              </a:cubicBezTo>
                              <a:cubicBezTo>
                                <a:pt x="13487" y="2783"/>
                                <a:pt x="9633" y="4710"/>
                                <a:pt x="5780" y="8563"/>
                              </a:cubicBezTo>
                              <a:cubicBezTo>
                                <a:pt x="3853" y="12416"/>
                                <a:pt x="1927" y="16270"/>
                                <a:pt x="0" y="20123"/>
                              </a:cubicBezTo>
                              <a:cubicBezTo>
                                <a:pt x="0" y="27830"/>
                                <a:pt x="1927" y="35537"/>
                                <a:pt x="3853" y="41317"/>
                              </a:cubicBezTo>
                              <a:cubicBezTo>
                                <a:pt x="5780" y="49024"/>
                                <a:pt x="7707" y="56730"/>
                                <a:pt x="11560" y="64437"/>
                              </a:cubicBezTo>
                              <a:cubicBezTo>
                                <a:pt x="13487" y="68290"/>
                                <a:pt x="15413" y="72144"/>
                                <a:pt x="17340" y="74070"/>
                              </a:cubicBezTo>
                              <a:cubicBezTo>
                                <a:pt x="21194" y="77924"/>
                                <a:pt x="25047" y="77924"/>
                                <a:pt x="28900" y="75997"/>
                              </a:cubicBezTo>
                              <a:cubicBezTo>
                                <a:pt x="36607" y="74070"/>
                                <a:pt x="48167" y="72144"/>
                                <a:pt x="52021" y="64437"/>
                              </a:cubicBezTo>
                              <a:cubicBezTo>
                                <a:pt x="53947" y="60584"/>
                                <a:pt x="53947" y="54804"/>
                                <a:pt x="52021" y="49024"/>
                              </a:cubicBezTo>
                              <a:cubicBezTo>
                                <a:pt x="53947" y="45170"/>
                                <a:pt x="52021" y="39390"/>
                                <a:pt x="50094" y="33610"/>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78" name="任意多边形: 形状 577">
                          <a:extLst>
                            <a:ext uri="{FF2B5EF4-FFF2-40B4-BE49-F238E27FC236}">
                              <a16:creationId xmlns:a16="http://schemas.microsoft.com/office/drawing/2014/main" id="{F1D304E5-49E4-4A71-918B-FE3889608890}"/>
                            </a:ext>
                          </a:extLst>
                        </p:cNvPr>
                        <p:cNvSpPr/>
                        <p:nvPr/>
                      </p:nvSpPr>
                      <p:spPr>
                        <a:xfrm>
                          <a:off x="4481663" y="1506871"/>
                          <a:ext cx="39978" cy="55392"/>
                        </a:xfrm>
                        <a:custGeom>
                          <a:avLst/>
                          <a:gdLst>
                            <a:gd name="connsiteX0" fmla="*/ 36607 w 39978"/>
                            <a:gd name="connsiteY0" fmla="*/ 23120 h 55392"/>
                            <a:gd name="connsiteX1" fmla="*/ 32754 w 39978"/>
                            <a:gd name="connsiteY1" fmla="*/ 15414 h 55392"/>
                            <a:gd name="connsiteX2" fmla="*/ 26974 w 39978"/>
                            <a:gd name="connsiteY2" fmla="*/ 5780 h 55392"/>
                            <a:gd name="connsiteX3" fmla="*/ 21194 w 39978"/>
                            <a:gd name="connsiteY3" fmla="*/ 0 h 55392"/>
                            <a:gd name="connsiteX4" fmla="*/ 13487 w 39978"/>
                            <a:gd name="connsiteY4" fmla="*/ 0 h 55392"/>
                            <a:gd name="connsiteX5" fmla="*/ 3853 w 39978"/>
                            <a:gd name="connsiteY5" fmla="*/ 5780 h 55392"/>
                            <a:gd name="connsiteX6" fmla="*/ 0 w 39978"/>
                            <a:gd name="connsiteY6" fmla="*/ 13487 h 55392"/>
                            <a:gd name="connsiteX7" fmla="*/ 1927 w 39978"/>
                            <a:gd name="connsiteY7" fmla="*/ 28900 h 55392"/>
                            <a:gd name="connsiteX8" fmla="*/ 7707 w 39978"/>
                            <a:gd name="connsiteY8" fmla="*/ 46241 h 55392"/>
                            <a:gd name="connsiteX9" fmla="*/ 11560 w 39978"/>
                            <a:gd name="connsiteY9" fmla="*/ 53947 h 55392"/>
                            <a:gd name="connsiteX10" fmla="*/ 21194 w 39978"/>
                            <a:gd name="connsiteY10" fmla="*/ 53947 h 55392"/>
                            <a:gd name="connsiteX11" fmla="*/ 38534 w 39978"/>
                            <a:gd name="connsiteY11" fmla="*/ 46241 h 55392"/>
                            <a:gd name="connsiteX12" fmla="*/ 38534 w 39978"/>
                            <a:gd name="connsiteY12" fmla="*/ 34680 h 55392"/>
                            <a:gd name="connsiteX13" fmla="*/ 36607 w 39978"/>
                            <a:gd name="connsiteY13" fmla="*/ 23120 h 55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9978" h="55392">
                              <a:moveTo>
                                <a:pt x="36607" y="23120"/>
                              </a:moveTo>
                              <a:cubicBezTo>
                                <a:pt x="34680" y="21194"/>
                                <a:pt x="34680" y="17340"/>
                                <a:pt x="32754" y="15414"/>
                              </a:cubicBezTo>
                              <a:cubicBezTo>
                                <a:pt x="30827" y="11560"/>
                                <a:pt x="28900" y="9633"/>
                                <a:pt x="26974" y="5780"/>
                              </a:cubicBezTo>
                              <a:cubicBezTo>
                                <a:pt x="25047" y="3853"/>
                                <a:pt x="23120" y="0"/>
                                <a:pt x="21194" y="0"/>
                              </a:cubicBezTo>
                              <a:cubicBezTo>
                                <a:pt x="19267" y="0"/>
                                <a:pt x="15413" y="0"/>
                                <a:pt x="13487" y="0"/>
                              </a:cubicBezTo>
                              <a:cubicBezTo>
                                <a:pt x="9633" y="1927"/>
                                <a:pt x="5780" y="1927"/>
                                <a:pt x="3853" y="5780"/>
                              </a:cubicBezTo>
                              <a:cubicBezTo>
                                <a:pt x="1927" y="7707"/>
                                <a:pt x="0" y="11560"/>
                                <a:pt x="0" y="13487"/>
                              </a:cubicBezTo>
                              <a:cubicBezTo>
                                <a:pt x="0" y="19267"/>
                                <a:pt x="1927" y="23120"/>
                                <a:pt x="1927" y="28900"/>
                              </a:cubicBezTo>
                              <a:cubicBezTo>
                                <a:pt x="3853" y="34680"/>
                                <a:pt x="5780" y="40460"/>
                                <a:pt x="7707" y="46241"/>
                              </a:cubicBezTo>
                              <a:cubicBezTo>
                                <a:pt x="9633" y="48167"/>
                                <a:pt x="9633" y="52021"/>
                                <a:pt x="11560" y="53947"/>
                              </a:cubicBezTo>
                              <a:cubicBezTo>
                                <a:pt x="15413" y="55874"/>
                                <a:pt x="19267" y="55874"/>
                                <a:pt x="21194" y="53947"/>
                              </a:cubicBezTo>
                              <a:cubicBezTo>
                                <a:pt x="26974" y="52021"/>
                                <a:pt x="34680" y="52021"/>
                                <a:pt x="38534" y="46241"/>
                              </a:cubicBezTo>
                              <a:cubicBezTo>
                                <a:pt x="40460" y="42387"/>
                                <a:pt x="40460" y="38534"/>
                                <a:pt x="38534" y="34680"/>
                              </a:cubicBezTo>
                              <a:cubicBezTo>
                                <a:pt x="38534" y="30827"/>
                                <a:pt x="36607" y="26974"/>
                                <a:pt x="36607" y="23120"/>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79" name="任意多边形: 形状 578">
                          <a:extLst>
                            <a:ext uri="{FF2B5EF4-FFF2-40B4-BE49-F238E27FC236}">
                              <a16:creationId xmlns:a16="http://schemas.microsoft.com/office/drawing/2014/main" id="{219EBC4C-BA54-4AC1-B600-4B3797705C33}"/>
                            </a:ext>
                          </a:extLst>
                        </p:cNvPr>
                        <p:cNvSpPr/>
                        <p:nvPr/>
                      </p:nvSpPr>
                      <p:spPr>
                        <a:xfrm>
                          <a:off x="4489370" y="1508797"/>
                          <a:ext cx="23976" cy="32272"/>
                        </a:xfrm>
                        <a:custGeom>
                          <a:avLst/>
                          <a:gdLst>
                            <a:gd name="connsiteX0" fmla="*/ 21194 w 23976"/>
                            <a:gd name="connsiteY0" fmla="*/ 13487 h 32272"/>
                            <a:gd name="connsiteX1" fmla="*/ 19267 w 23976"/>
                            <a:gd name="connsiteY1" fmla="*/ 9633 h 32272"/>
                            <a:gd name="connsiteX2" fmla="*/ 15413 w 23976"/>
                            <a:gd name="connsiteY2" fmla="*/ 3853 h 32272"/>
                            <a:gd name="connsiteX3" fmla="*/ 11560 w 23976"/>
                            <a:gd name="connsiteY3" fmla="*/ 0 h 32272"/>
                            <a:gd name="connsiteX4" fmla="*/ 7707 w 23976"/>
                            <a:gd name="connsiteY4" fmla="*/ 0 h 32272"/>
                            <a:gd name="connsiteX5" fmla="*/ 1927 w 23976"/>
                            <a:gd name="connsiteY5" fmla="*/ 3853 h 32272"/>
                            <a:gd name="connsiteX6" fmla="*/ 0 w 23976"/>
                            <a:gd name="connsiteY6" fmla="*/ 7707 h 32272"/>
                            <a:gd name="connsiteX7" fmla="*/ 1927 w 23976"/>
                            <a:gd name="connsiteY7" fmla="*/ 17340 h 32272"/>
                            <a:gd name="connsiteX8" fmla="*/ 5780 w 23976"/>
                            <a:gd name="connsiteY8" fmla="*/ 26974 h 32272"/>
                            <a:gd name="connsiteX9" fmla="*/ 7707 w 23976"/>
                            <a:gd name="connsiteY9" fmla="*/ 30827 h 32272"/>
                            <a:gd name="connsiteX10" fmla="*/ 13487 w 23976"/>
                            <a:gd name="connsiteY10" fmla="*/ 30827 h 32272"/>
                            <a:gd name="connsiteX11" fmla="*/ 23120 w 23976"/>
                            <a:gd name="connsiteY11" fmla="*/ 26974 h 32272"/>
                            <a:gd name="connsiteX12" fmla="*/ 23120 w 23976"/>
                            <a:gd name="connsiteY12" fmla="*/ 21194 h 32272"/>
                            <a:gd name="connsiteX13" fmla="*/ 21194 w 23976"/>
                            <a:gd name="connsiteY13" fmla="*/ 13487 h 32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976" h="32272">
                              <a:moveTo>
                                <a:pt x="21194" y="13487"/>
                              </a:moveTo>
                              <a:cubicBezTo>
                                <a:pt x="21194" y="11560"/>
                                <a:pt x="19267" y="9633"/>
                                <a:pt x="19267" y="9633"/>
                              </a:cubicBezTo>
                              <a:cubicBezTo>
                                <a:pt x="19267" y="7707"/>
                                <a:pt x="17340" y="5780"/>
                                <a:pt x="15413" y="3853"/>
                              </a:cubicBezTo>
                              <a:cubicBezTo>
                                <a:pt x="15413" y="1927"/>
                                <a:pt x="13487" y="1927"/>
                                <a:pt x="11560" y="0"/>
                              </a:cubicBezTo>
                              <a:cubicBezTo>
                                <a:pt x="9633" y="0"/>
                                <a:pt x="9633" y="0"/>
                                <a:pt x="7707" y="0"/>
                              </a:cubicBezTo>
                              <a:cubicBezTo>
                                <a:pt x="5780" y="0"/>
                                <a:pt x="3853" y="1927"/>
                                <a:pt x="1927" y="3853"/>
                              </a:cubicBezTo>
                              <a:cubicBezTo>
                                <a:pt x="0" y="5780"/>
                                <a:pt x="0" y="5780"/>
                                <a:pt x="0" y="7707"/>
                              </a:cubicBezTo>
                              <a:cubicBezTo>
                                <a:pt x="0" y="11560"/>
                                <a:pt x="0" y="13487"/>
                                <a:pt x="1927" y="17340"/>
                              </a:cubicBezTo>
                              <a:cubicBezTo>
                                <a:pt x="1927" y="21194"/>
                                <a:pt x="3853" y="23120"/>
                                <a:pt x="5780" y="26974"/>
                              </a:cubicBezTo>
                              <a:cubicBezTo>
                                <a:pt x="5780" y="28900"/>
                                <a:pt x="7707" y="30827"/>
                                <a:pt x="7707" y="30827"/>
                              </a:cubicBezTo>
                              <a:cubicBezTo>
                                <a:pt x="9633" y="32754"/>
                                <a:pt x="11560" y="32754"/>
                                <a:pt x="13487" y="30827"/>
                              </a:cubicBezTo>
                              <a:cubicBezTo>
                                <a:pt x="17340" y="30827"/>
                                <a:pt x="21194" y="28900"/>
                                <a:pt x="23120" y="26974"/>
                              </a:cubicBezTo>
                              <a:cubicBezTo>
                                <a:pt x="25047" y="25047"/>
                                <a:pt x="23120" y="23120"/>
                                <a:pt x="23120" y="21194"/>
                              </a:cubicBezTo>
                              <a:cubicBezTo>
                                <a:pt x="23120" y="19267"/>
                                <a:pt x="21194" y="15414"/>
                                <a:pt x="21194" y="13487"/>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236" name="图形 1">
                    <a:extLst>
                      <a:ext uri="{FF2B5EF4-FFF2-40B4-BE49-F238E27FC236}">
                        <a16:creationId xmlns:a16="http://schemas.microsoft.com/office/drawing/2014/main" id="{7583E814-88B7-4B23-B8A5-E128D566B9A1}"/>
                      </a:ext>
                    </a:extLst>
                  </p:cNvPr>
                  <p:cNvGrpSpPr/>
                  <p:nvPr/>
                </p:nvGrpSpPr>
                <p:grpSpPr>
                  <a:xfrm>
                    <a:off x="4759106" y="1547331"/>
                    <a:ext cx="980684" cy="662780"/>
                    <a:chOff x="4759106" y="1547331"/>
                    <a:chExt cx="980684" cy="662780"/>
                  </a:xfrm>
                </p:grpSpPr>
                <p:grpSp>
                  <p:nvGrpSpPr>
                    <p:cNvPr id="488" name="图形 1">
                      <a:extLst>
                        <a:ext uri="{FF2B5EF4-FFF2-40B4-BE49-F238E27FC236}">
                          <a16:creationId xmlns:a16="http://schemas.microsoft.com/office/drawing/2014/main" id="{093079BD-ADA8-4079-AA46-515EE4BC6F7E}"/>
                        </a:ext>
                      </a:extLst>
                    </p:cNvPr>
                    <p:cNvGrpSpPr/>
                    <p:nvPr/>
                  </p:nvGrpSpPr>
                  <p:grpSpPr>
                    <a:xfrm>
                      <a:off x="4759106" y="1547331"/>
                      <a:ext cx="980684" cy="662780"/>
                      <a:chOff x="4759106" y="1547331"/>
                      <a:chExt cx="980684" cy="662780"/>
                    </a:xfrm>
                  </p:grpSpPr>
                  <p:grpSp>
                    <p:nvGrpSpPr>
                      <p:cNvPr id="546" name="图形 1">
                        <a:extLst>
                          <a:ext uri="{FF2B5EF4-FFF2-40B4-BE49-F238E27FC236}">
                            <a16:creationId xmlns:a16="http://schemas.microsoft.com/office/drawing/2014/main" id="{D138512C-73F1-4094-8D09-FA1BB02176E1}"/>
                          </a:ext>
                        </a:extLst>
                      </p:cNvPr>
                      <p:cNvGrpSpPr/>
                      <p:nvPr/>
                    </p:nvGrpSpPr>
                    <p:grpSpPr>
                      <a:xfrm>
                        <a:off x="4759106" y="1547331"/>
                        <a:ext cx="980684" cy="662780"/>
                        <a:chOff x="4759106" y="1547331"/>
                        <a:chExt cx="980684" cy="662780"/>
                      </a:xfrm>
                    </p:grpSpPr>
                    <p:sp>
                      <p:nvSpPr>
                        <p:cNvPr id="560" name="任意多边形: 形状 559">
                          <a:extLst>
                            <a:ext uri="{FF2B5EF4-FFF2-40B4-BE49-F238E27FC236}">
                              <a16:creationId xmlns:a16="http://schemas.microsoft.com/office/drawing/2014/main" id="{1932A80B-ADD7-40FC-B85D-756614A0BF14}"/>
                            </a:ext>
                          </a:extLst>
                        </p:cNvPr>
                        <p:cNvSpPr/>
                        <p:nvPr/>
                      </p:nvSpPr>
                      <p:spPr>
                        <a:xfrm>
                          <a:off x="4784153" y="1547331"/>
                          <a:ext cx="953710" cy="456625"/>
                        </a:xfrm>
                        <a:custGeom>
                          <a:avLst/>
                          <a:gdLst>
                            <a:gd name="connsiteX0" fmla="*/ 0 w 953710"/>
                            <a:gd name="connsiteY0" fmla="*/ 90554 h 456625"/>
                            <a:gd name="connsiteX1" fmla="*/ 233129 w 953710"/>
                            <a:gd name="connsiteY1" fmla="*/ 456625 h 456625"/>
                            <a:gd name="connsiteX2" fmla="*/ 953711 w 953710"/>
                            <a:gd name="connsiteY2" fmla="*/ 367997 h 456625"/>
                            <a:gd name="connsiteX3" fmla="*/ 917104 w 953710"/>
                            <a:gd name="connsiteY3" fmla="*/ 310197 h 456625"/>
                            <a:gd name="connsiteX4" fmla="*/ 876643 w 953710"/>
                            <a:gd name="connsiteY4" fmla="*/ 246616 h 456625"/>
                            <a:gd name="connsiteX5" fmla="*/ 720582 w 953710"/>
                            <a:gd name="connsiteY5" fmla="*/ 0 h 456625"/>
                            <a:gd name="connsiteX6" fmla="*/ 248543 w 953710"/>
                            <a:gd name="connsiteY6" fmla="*/ 59727 h 456625"/>
                            <a:gd name="connsiteX7" fmla="*/ 113675 w 953710"/>
                            <a:gd name="connsiteY7" fmla="*/ 77068 h 456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3710" h="456625">
                              <a:moveTo>
                                <a:pt x="0" y="90554"/>
                              </a:moveTo>
                              <a:lnTo>
                                <a:pt x="233129" y="456625"/>
                              </a:lnTo>
                              <a:lnTo>
                                <a:pt x="953711" y="367997"/>
                              </a:lnTo>
                              <a:lnTo>
                                <a:pt x="917104" y="310197"/>
                              </a:lnTo>
                              <a:lnTo>
                                <a:pt x="876643" y="246616"/>
                              </a:lnTo>
                              <a:lnTo>
                                <a:pt x="720582" y="0"/>
                              </a:lnTo>
                              <a:lnTo>
                                <a:pt x="248543" y="59727"/>
                              </a:lnTo>
                              <a:lnTo>
                                <a:pt x="113675" y="77068"/>
                              </a:ln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61" name="任意多边形: 形状 560">
                          <a:extLst>
                            <a:ext uri="{FF2B5EF4-FFF2-40B4-BE49-F238E27FC236}">
                              <a16:creationId xmlns:a16="http://schemas.microsoft.com/office/drawing/2014/main" id="{CC4ABD2D-5385-43FF-AF11-E446E518CED1}"/>
                            </a:ext>
                          </a:extLst>
                        </p:cNvPr>
                        <p:cNvSpPr/>
                        <p:nvPr/>
                      </p:nvSpPr>
                      <p:spPr>
                        <a:xfrm>
                          <a:off x="4897828" y="1547331"/>
                          <a:ext cx="803429" cy="377509"/>
                        </a:xfrm>
                        <a:custGeom>
                          <a:avLst/>
                          <a:gdLst>
                            <a:gd name="connsiteX0" fmla="*/ 579933 w 803429"/>
                            <a:gd name="connsiteY0" fmla="*/ 341024 h 377509"/>
                            <a:gd name="connsiteX1" fmla="*/ 786089 w 803429"/>
                            <a:gd name="connsiteY1" fmla="*/ 314050 h 377509"/>
                            <a:gd name="connsiteX2" fmla="*/ 803429 w 803429"/>
                            <a:gd name="connsiteY2" fmla="*/ 310197 h 377509"/>
                            <a:gd name="connsiteX3" fmla="*/ 762969 w 803429"/>
                            <a:gd name="connsiteY3" fmla="*/ 246616 h 377509"/>
                            <a:gd name="connsiteX4" fmla="*/ 606907 w 803429"/>
                            <a:gd name="connsiteY4" fmla="*/ 0 h 377509"/>
                            <a:gd name="connsiteX5" fmla="*/ 134868 w 803429"/>
                            <a:gd name="connsiteY5" fmla="*/ 59727 h 377509"/>
                            <a:gd name="connsiteX6" fmla="*/ 0 w 803429"/>
                            <a:gd name="connsiteY6" fmla="*/ 77068 h 377509"/>
                            <a:gd name="connsiteX7" fmla="*/ 9633 w 803429"/>
                            <a:gd name="connsiteY7" fmla="*/ 100188 h 377509"/>
                            <a:gd name="connsiteX8" fmla="*/ 157988 w 803429"/>
                            <a:gd name="connsiteY8" fmla="*/ 329464 h 377509"/>
                            <a:gd name="connsiteX9" fmla="*/ 204229 w 803429"/>
                            <a:gd name="connsiteY9" fmla="*/ 366071 h 377509"/>
                            <a:gd name="connsiteX10" fmla="*/ 364144 w 803429"/>
                            <a:gd name="connsiteY10" fmla="*/ 369924 h 377509"/>
                            <a:gd name="connsiteX11" fmla="*/ 579933 w 803429"/>
                            <a:gd name="connsiteY11" fmla="*/ 341024 h 37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3429" h="377509">
                              <a:moveTo>
                                <a:pt x="579933" y="341024"/>
                              </a:moveTo>
                              <a:cubicBezTo>
                                <a:pt x="649294" y="331390"/>
                                <a:pt x="718655" y="323684"/>
                                <a:pt x="786089" y="314050"/>
                              </a:cubicBezTo>
                              <a:cubicBezTo>
                                <a:pt x="791869" y="314050"/>
                                <a:pt x="797649" y="312124"/>
                                <a:pt x="803429" y="310197"/>
                              </a:cubicBezTo>
                              <a:lnTo>
                                <a:pt x="762969" y="246616"/>
                              </a:lnTo>
                              <a:lnTo>
                                <a:pt x="606907" y="0"/>
                              </a:lnTo>
                              <a:lnTo>
                                <a:pt x="134868" y="59727"/>
                              </a:lnTo>
                              <a:lnTo>
                                <a:pt x="0" y="77068"/>
                              </a:lnTo>
                              <a:cubicBezTo>
                                <a:pt x="1927" y="84774"/>
                                <a:pt x="5780" y="92481"/>
                                <a:pt x="9633" y="100188"/>
                              </a:cubicBezTo>
                              <a:cubicBezTo>
                                <a:pt x="59727" y="177255"/>
                                <a:pt x="107895" y="254323"/>
                                <a:pt x="157988" y="329464"/>
                              </a:cubicBezTo>
                              <a:cubicBezTo>
                                <a:pt x="169549" y="346804"/>
                                <a:pt x="184962" y="358364"/>
                                <a:pt x="204229" y="366071"/>
                              </a:cubicBezTo>
                              <a:cubicBezTo>
                                <a:pt x="252396" y="385338"/>
                                <a:pt x="315977" y="375704"/>
                                <a:pt x="364144" y="369924"/>
                              </a:cubicBezTo>
                              <a:cubicBezTo>
                                <a:pt x="435432" y="360291"/>
                                <a:pt x="508646" y="350657"/>
                                <a:pt x="579933" y="341024"/>
                              </a:cubicBezTo>
                            </a:path>
                          </a:pathLst>
                        </a:custGeom>
                        <a:solidFill>
                          <a:srgbClr val="FF4456">
                            <a:alpha val="41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62" name="任意多边形: 形状 561">
                          <a:extLst>
                            <a:ext uri="{FF2B5EF4-FFF2-40B4-BE49-F238E27FC236}">
                              <a16:creationId xmlns:a16="http://schemas.microsoft.com/office/drawing/2014/main" id="{99CE8C59-BEB7-411D-80E0-01B309872826}"/>
                            </a:ext>
                          </a:extLst>
                        </p:cNvPr>
                        <p:cNvSpPr/>
                        <p:nvPr/>
                      </p:nvSpPr>
                      <p:spPr>
                        <a:xfrm>
                          <a:off x="5028375" y="1547331"/>
                          <a:ext cx="634347" cy="307688"/>
                        </a:xfrm>
                        <a:custGeom>
                          <a:avLst/>
                          <a:gdLst>
                            <a:gd name="connsiteX0" fmla="*/ 8174 w 634347"/>
                            <a:gd name="connsiteY0" fmla="*/ 92481 h 307688"/>
                            <a:gd name="connsiteX1" fmla="*/ 121849 w 634347"/>
                            <a:gd name="connsiteY1" fmla="*/ 269736 h 307688"/>
                            <a:gd name="connsiteX2" fmla="*/ 156529 w 634347"/>
                            <a:gd name="connsiteY2" fmla="*/ 298637 h 307688"/>
                            <a:gd name="connsiteX3" fmla="*/ 279837 w 634347"/>
                            <a:gd name="connsiteY3" fmla="*/ 300563 h 307688"/>
                            <a:gd name="connsiteX4" fmla="*/ 605448 w 634347"/>
                            <a:gd name="connsiteY4" fmla="*/ 258176 h 307688"/>
                            <a:gd name="connsiteX5" fmla="*/ 634348 w 634347"/>
                            <a:gd name="connsiteY5" fmla="*/ 248543 h 307688"/>
                            <a:gd name="connsiteX6" fmla="*/ 476360 w 634347"/>
                            <a:gd name="connsiteY6" fmla="*/ 0 h 307688"/>
                            <a:gd name="connsiteX7" fmla="*/ 4321 w 634347"/>
                            <a:gd name="connsiteY7" fmla="*/ 59727 h 307688"/>
                            <a:gd name="connsiteX8" fmla="*/ 2394 w 634347"/>
                            <a:gd name="connsiteY8" fmla="*/ 61654 h 307688"/>
                            <a:gd name="connsiteX9" fmla="*/ 8174 w 634347"/>
                            <a:gd name="connsiteY9" fmla="*/ 92481 h 307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4347" h="307688">
                              <a:moveTo>
                                <a:pt x="8174" y="92481"/>
                              </a:moveTo>
                              <a:cubicBezTo>
                                <a:pt x="46708" y="152208"/>
                                <a:pt x="83315" y="210009"/>
                                <a:pt x="121849" y="269736"/>
                              </a:cubicBezTo>
                              <a:cubicBezTo>
                                <a:pt x="131482" y="283223"/>
                                <a:pt x="143042" y="292857"/>
                                <a:pt x="156529" y="298637"/>
                              </a:cubicBezTo>
                              <a:cubicBezTo>
                                <a:pt x="193136" y="314050"/>
                                <a:pt x="243230" y="306343"/>
                                <a:pt x="279837" y="300563"/>
                              </a:cubicBezTo>
                              <a:cubicBezTo>
                                <a:pt x="387732" y="287077"/>
                                <a:pt x="495626" y="271663"/>
                                <a:pt x="605448" y="258176"/>
                              </a:cubicBezTo>
                              <a:cubicBezTo>
                                <a:pt x="615081" y="256250"/>
                                <a:pt x="626641" y="254323"/>
                                <a:pt x="634348" y="248543"/>
                              </a:cubicBezTo>
                              <a:lnTo>
                                <a:pt x="476360" y="0"/>
                              </a:lnTo>
                              <a:lnTo>
                                <a:pt x="4321" y="59727"/>
                              </a:lnTo>
                              <a:cubicBezTo>
                                <a:pt x="4321" y="59727"/>
                                <a:pt x="2394" y="61654"/>
                                <a:pt x="2394" y="61654"/>
                              </a:cubicBezTo>
                              <a:cubicBezTo>
                                <a:pt x="-3386" y="71287"/>
                                <a:pt x="2394" y="82848"/>
                                <a:pt x="8174" y="92481"/>
                              </a:cubicBezTo>
                              <a:close/>
                            </a:path>
                          </a:pathLst>
                        </a:custGeom>
                        <a:solidFill>
                          <a:srgbClr val="FF4456">
                            <a:alpha val="41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63" name="任意多边形: 形状 562">
                          <a:extLst>
                            <a:ext uri="{FF2B5EF4-FFF2-40B4-BE49-F238E27FC236}">
                              <a16:creationId xmlns:a16="http://schemas.microsoft.com/office/drawing/2014/main" id="{66BFF81F-2E93-4625-B76C-CA6617E545BB}"/>
                            </a:ext>
                          </a:extLst>
                        </p:cNvPr>
                        <p:cNvSpPr/>
                        <p:nvPr/>
                      </p:nvSpPr>
                      <p:spPr>
                        <a:xfrm>
                          <a:off x="4786080" y="1626325"/>
                          <a:ext cx="953710" cy="377630"/>
                        </a:xfrm>
                        <a:custGeom>
                          <a:avLst/>
                          <a:gdLst>
                            <a:gd name="connsiteX0" fmla="*/ 92481 w 953710"/>
                            <a:gd name="connsiteY0" fmla="*/ 0 h 377630"/>
                            <a:gd name="connsiteX1" fmla="*/ 98261 w 953710"/>
                            <a:gd name="connsiteY1" fmla="*/ 19267 h 377630"/>
                            <a:gd name="connsiteX2" fmla="*/ 140648 w 953710"/>
                            <a:gd name="connsiteY2" fmla="*/ 100188 h 377630"/>
                            <a:gd name="connsiteX3" fmla="*/ 206156 w 953710"/>
                            <a:gd name="connsiteY3" fmla="*/ 165695 h 377630"/>
                            <a:gd name="connsiteX4" fmla="*/ 289003 w 953710"/>
                            <a:gd name="connsiteY4" fmla="*/ 217716 h 377630"/>
                            <a:gd name="connsiteX5" fmla="*/ 383411 w 953710"/>
                            <a:gd name="connsiteY5" fmla="*/ 256250 h 377630"/>
                            <a:gd name="connsiteX6" fmla="*/ 483599 w 953710"/>
                            <a:gd name="connsiteY6" fmla="*/ 283223 h 377630"/>
                            <a:gd name="connsiteX7" fmla="*/ 581860 w 953710"/>
                            <a:gd name="connsiteY7" fmla="*/ 296710 h 377630"/>
                            <a:gd name="connsiteX8" fmla="*/ 674341 w 953710"/>
                            <a:gd name="connsiteY8" fmla="*/ 300563 h 377630"/>
                            <a:gd name="connsiteX9" fmla="*/ 814989 w 953710"/>
                            <a:gd name="connsiteY9" fmla="*/ 287077 h 377630"/>
                            <a:gd name="connsiteX10" fmla="*/ 932517 w 953710"/>
                            <a:gd name="connsiteY10" fmla="*/ 254323 h 377630"/>
                            <a:gd name="connsiteX11" fmla="*/ 953711 w 953710"/>
                            <a:gd name="connsiteY11" fmla="*/ 287077 h 377630"/>
                            <a:gd name="connsiteX12" fmla="*/ 233129 w 953710"/>
                            <a:gd name="connsiteY12" fmla="*/ 377631 h 377630"/>
                            <a:gd name="connsiteX13" fmla="*/ 0 w 953710"/>
                            <a:gd name="connsiteY13" fmla="*/ 11560 h 377630"/>
                            <a:gd name="connsiteX14" fmla="*/ 92481 w 953710"/>
                            <a:gd name="connsiteY14" fmla="*/ 0 h 37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53710" h="377630">
                              <a:moveTo>
                                <a:pt x="92481" y="0"/>
                              </a:moveTo>
                              <a:cubicBezTo>
                                <a:pt x="94408" y="5780"/>
                                <a:pt x="96334" y="13487"/>
                                <a:pt x="98261" y="19267"/>
                              </a:cubicBezTo>
                              <a:cubicBezTo>
                                <a:pt x="107895" y="48167"/>
                                <a:pt x="123308" y="75141"/>
                                <a:pt x="140648" y="100188"/>
                              </a:cubicBezTo>
                              <a:cubicBezTo>
                                <a:pt x="159915" y="125235"/>
                                <a:pt x="181109" y="146428"/>
                                <a:pt x="206156" y="165695"/>
                              </a:cubicBezTo>
                              <a:cubicBezTo>
                                <a:pt x="231203" y="184962"/>
                                <a:pt x="260103" y="202302"/>
                                <a:pt x="289003" y="217716"/>
                              </a:cubicBezTo>
                              <a:cubicBezTo>
                                <a:pt x="319830" y="233129"/>
                                <a:pt x="350657" y="246616"/>
                                <a:pt x="383411" y="256250"/>
                              </a:cubicBezTo>
                              <a:cubicBezTo>
                                <a:pt x="416165" y="267810"/>
                                <a:pt x="448918" y="275516"/>
                                <a:pt x="483599" y="283223"/>
                              </a:cubicBezTo>
                              <a:cubicBezTo>
                                <a:pt x="516353" y="289003"/>
                                <a:pt x="549106" y="294783"/>
                                <a:pt x="581860" y="296710"/>
                              </a:cubicBezTo>
                              <a:cubicBezTo>
                                <a:pt x="612687" y="298637"/>
                                <a:pt x="643514" y="300563"/>
                                <a:pt x="674341" y="300563"/>
                              </a:cubicBezTo>
                              <a:cubicBezTo>
                                <a:pt x="720581" y="300563"/>
                                <a:pt x="768749" y="294783"/>
                                <a:pt x="814989" y="287077"/>
                              </a:cubicBezTo>
                              <a:cubicBezTo>
                                <a:pt x="855450" y="279370"/>
                                <a:pt x="893983" y="267810"/>
                                <a:pt x="932517" y="254323"/>
                              </a:cubicBezTo>
                              <a:lnTo>
                                <a:pt x="953711" y="287077"/>
                              </a:lnTo>
                              <a:lnTo>
                                <a:pt x="233129" y="377631"/>
                              </a:lnTo>
                              <a:lnTo>
                                <a:pt x="0" y="11560"/>
                              </a:lnTo>
                              <a:lnTo>
                                <a:pt x="92481" y="0"/>
                              </a:lnTo>
                              <a:close/>
                            </a:path>
                          </a:pathLst>
                        </a:custGeom>
                        <a:solidFill>
                          <a:srgbClr val="FF4456">
                            <a:alpha val="43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64" name="任意多边形: 形状 563">
                          <a:extLst>
                            <a:ext uri="{FF2B5EF4-FFF2-40B4-BE49-F238E27FC236}">
                              <a16:creationId xmlns:a16="http://schemas.microsoft.com/office/drawing/2014/main" id="{4734CB1F-7DA2-4E19-AEAA-203BA2BB4A98}"/>
                            </a:ext>
                          </a:extLst>
                        </p:cNvPr>
                        <p:cNvSpPr/>
                        <p:nvPr/>
                      </p:nvSpPr>
                      <p:spPr>
                        <a:xfrm>
                          <a:off x="4759106" y="1637885"/>
                          <a:ext cx="978757" cy="572226"/>
                        </a:xfrm>
                        <a:custGeom>
                          <a:avLst/>
                          <a:gdLst>
                            <a:gd name="connsiteX0" fmla="*/ 25047 w 978757"/>
                            <a:gd name="connsiteY0" fmla="*/ 0 h 572226"/>
                            <a:gd name="connsiteX1" fmla="*/ 258176 w 978757"/>
                            <a:gd name="connsiteY1" fmla="*/ 366071 h 572226"/>
                            <a:gd name="connsiteX2" fmla="*/ 978758 w 978757"/>
                            <a:gd name="connsiteY2" fmla="*/ 277443 h 572226"/>
                            <a:gd name="connsiteX3" fmla="*/ 951784 w 978757"/>
                            <a:gd name="connsiteY3" fmla="*/ 481672 h 572226"/>
                            <a:gd name="connsiteX4" fmla="*/ 231203 w 978757"/>
                            <a:gd name="connsiteY4" fmla="*/ 572226 h 572226"/>
                            <a:gd name="connsiteX5" fmla="*/ 0 w 978757"/>
                            <a:gd name="connsiteY5" fmla="*/ 206156 h 572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757" h="572226">
                              <a:moveTo>
                                <a:pt x="25047" y="0"/>
                              </a:moveTo>
                              <a:lnTo>
                                <a:pt x="258176" y="366071"/>
                              </a:lnTo>
                              <a:lnTo>
                                <a:pt x="978758" y="277443"/>
                              </a:lnTo>
                              <a:lnTo>
                                <a:pt x="951784" y="481672"/>
                              </a:lnTo>
                              <a:lnTo>
                                <a:pt x="231203" y="572226"/>
                              </a:lnTo>
                              <a:lnTo>
                                <a:pt x="0" y="206156"/>
                              </a:ln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65" name="任意多边形: 形状 564">
                          <a:extLst>
                            <a:ext uri="{FF2B5EF4-FFF2-40B4-BE49-F238E27FC236}">
                              <a16:creationId xmlns:a16="http://schemas.microsoft.com/office/drawing/2014/main" id="{1130F07D-AD7E-4AF5-A810-CF79800A45F0}"/>
                            </a:ext>
                          </a:extLst>
                        </p:cNvPr>
                        <p:cNvSpPr/>
                        <p:nvPr/>
                      </p:nvSpPr>
                      <p:spPr>
                        <a:xfrm>
                          <a:off x="4759106" y="1637885"/>
                          <a:ext cx="978757" cy="572226"/>
                        </a:xfrm>
                        <a:custGeom>
                          <a:avLst/>
                          <a:gdLst>
                            <a:gd name="connsiteX0" fmla="*/ 25047 w 978757"/>
                            <a:gd name="connsiteY0" fmla="*/ 0 h 572226"/>
                            <a:gd name="connsiteX1" fmla="*/ 258176 w 978757"/>
                            <a:gd name="connsiteY1" fmla="*/ 366071 h 572226"/>
                            <a:gd name="connsiteX2" fmla="*/ 978758 w 978757"/>
                            <a:gd name="connsiteY2" fmla="*/ 277443 h 572226"/>
                            <a:gd name="connsiteX3" fmla="*/ 951784 w 978757"/>
                            <a:gd name="connsiteY3" fmla="*/ 481672 h 572226"/>
                            <a:gd name="connsiteX4" fmla="*/ 231203 w 978757"/>
                            <a:gd name="connsiteY4" fmla="*/ 572226 h 572226"/>
                            <a:gd name="connsiteX5" fmla="*/ 0 w 978757"/>
                            <a:gd name="connsiteY5" fmla="*/ 206156 h 572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78757" h="572226">
                              <a:moveTo>
                                <a:pt x="25047" y="0"/>
                              </a:moveTo>
                              <a:lnTo>
                                <a:pt x="258176" y="366071"/>
                              </a:lnTo>
                              <a:lnTo>
                                <a:pt x="978758" y="277443"/>
                              </a:lnTo>
                              <a:lnTo>
                                <a:pt x="951784" y="481672"/>
                              </a:lnTo>
                              <a:lnTo>
                                <a:pt x="231203" y="572226"/>
                              </a:lnTo>
                              <a:lnTo>
                                <a:pt x="0" y="206156"/>
                              </a:ln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66" name="任意多边形: 形状 565">
                          <a:extLst>
                            <a:ext uri="{FF2B5EF4-FFF2-40B4-BE49-F238E27FC236}">
                              <a16:creationId xmlns:a16="http://schemas.microsoft.com/office/drawing/2014/main" id="{B9A44BBA-CEBD-40F5-90E4-E0001AC01FAD}"/>
                            </a:ext>
                          </a:extLst>
                        </p:cNvPr>
                        <p:cNvSpPr/>
                        <p:nvPr/>
                      </p:nvSpPr>
                      <p:spPr>
                        <a:xfrm>
                          <a:off x="4759106" y="1637885"/>
                          <a:ext cx="258176" cy="572226"/>
                        </a:xfrm>
                        <a:custGeom>
                          <a:avLst/>
                          <a:gdLst>
                            <a:gd name="connsiteX0" fmla="*/ 258176 w 258176"/>
                            <a:gd name="connsiteY0" fmla="*/ 366071 h 572226"/>
                            <a:gd name="connsiteX1" fmla="*/ 231203 w 258176"/>
                            <a:gd name="connsiteY1" fmla="*/ 572226 h 572226"/>
                            <a:gd name="connsiteX2" fmla="*/ 0 w 258176"/>
                            <a:gd name="connsiteY2" fmla="*/ 206156 h 572226"/>
                            <a:gd name="connsiteX3" fmla="*/ 25047 w 258176"/>
                            <a:gd name="connsiteY3" fmla="*/ 0 h 572226"/>
                          </a:gdLst>
                          <a:ahLst/>
                          <a:cxnLst>
                            <a:cxn ang="0">
                              <a:pos x="connsiteX0" y="connsiteY0"/>
                            </a:cxn>
                            <a:cxn ang="0">
                              <a:pos x="connsiteX1" y="connsiteY1"/>
                            </a:cxn>
                            <a:cxn ang="0">
                              <a:pos x="connsiteX2" y="connsiteY2"/>
                            </a:cxn>
                            <a:cxn ang="0">
                              <a:pos x="connsiteX3" y="connsiteY3"/>
                            </a:cxn>
                          </a:cxnLst>
                          <a:rect l="l" t="t" r="r" b="b"/>
                          <a:pathLst>
                            <a:path w="258176" h="572226">
                              <a:moveTo>
                                <a:pt x="258176" y="366071"/>
                              </a:moveTo>
                              <a:lnTo>
                                <a:pt x="231203" y="572226"/>
                              </a:lnTo>
                              <a:lnTo>
                                <a:pt x="0" y="206156"/>
                              </a:lnTo>
                              <a:lnTo>
                                <a:pt x="25047" y="0"/>
                              </a:ln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67" name="任意多边形: 形状 566">
                          <a:extLst>
                            <a:ext uri="{FF2B5EF4-FFF2-40B4-BE49-F238E27FC236}">
                              <a16:creationId xmlns:a16="http://schemas.microsoft.com/office/drawing/2014/main" id="{D65D5B6A-E937-40A3-98E6-E53DE7F1915F}"/>
                            </a:ext>
                          </a:extLst>
                        </p:cNvPr>
                        <p:cNvSpPr/>
                        <p:nvPr/>
                      </p:nvSpPr>
                      <p:spPr>
                        <a:xfrm>
                          <a:off x="4759106" y="1637885"/>
                          <a:ext cx="258176" cy="572226"/>
                        </a:xfrm>
                        <a:custGeom>
                          <a:avLst/>
                          <a:gdLst>
                            <a:gd name="connsiteX0" fmla="*/ 258176 w 258176"/>
                            <a:gd name="connsiteY0" fmla="*/ 366071 h 572226"/>
                            <a:gd name="connsiteX1" fmla="*/ 231203 w 258176"/>
                            <a:gd name="connsiteY1" fmla="*/ 572226 h 572226"/>
                            <a:gd name="connsiteX2" fmla="*/ 0 w 258176"/>
                            <a:gd name="connsiteY2" fmla="*/ 206156 h 572226"/>
                            <a:gd name="connsiteX3" fmla="*/ 25047 w 258176"/>
                            <a:gd name="connsiteY3" fmla="*/ 0 h 572226"/>
                          </a:gdLst>
                          <a:ahLst/>
                          <a:cxnLst>
                            <a:cxn ang="0">
                              <a:pos x="connsiteX0" y="connsiteY0"/>
                            </a:cxn>
                            <a:cxn ang="0">
                              <a:pos x="connsiteX1" y="connsiteY1"/>
                            </a:cxn>
                            <a:cxn ang="0">
                              <a:pos x="connsiteX2" y="connsiteY2"/>
                            </a:cxn>
                            <a:cxn ang="0">
                              <a:pos x="connsiteX3" y="connsiteY3"/>
                            </a:cxn>
                          </a:cxnLst>
                          <a:rect l="l" t="t" r="r" b="b"/>
                          <a:pathLst>
                            <a:path w="258176" h="572226">
                              <a:moveTo>
                                <a:pt x="258176" y="366071"/>
                              </a:moveTo>
                              <a:lnTo>
                                <a:pt x="231203" y="572226"/>
                              </a:lnTo>
                              <a:lnTo>
                                <a:pt x="0" y="206156"/>
                              </a:lnTo>
                              <a:lnTo>
                                <a:pt x="25047" y="0"/>
                              </a:lnTo>
                              <a:close/>
                            </a:path>
                          </a:pathLst>
                        </a:custGeom>
                        <a:solidFill>
                          <a:srgbClr val="FF4456">
                            <a:alpha val="6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68" name="任意多边形: 形状 567">
                          <a:extLst>
                            <a:ext uri="{FF2B5EF4-FFF2-40B4-BE49-F238E27FC236}">
                              <a16:creationId xmlns:a16="http://schemas.microsoft.com/office/drawing/2014/main" id="{B6067255-829E-45BC-B41E-2D00882C0974}"/>
                            </a:ext>
                          </a:extLst>
                        </p:cNvPr>
                        <p:cNvSpPr/>
                        <p:nvPr/>
                      </p:nvSpPr>
                      <p:spPr>
                        <a:xfrm>
                          <a:off x="4775564" y="1708127"/>
                          <a:ext cx="212091" cy="436477"/>
                        </a:xfrm>
                        <a:custGeom>
                          <a:avLst/>
                          <a:gdLst>
                            <a:gd name="connsiteX0" fmla="*/ 201258 w 212091"/>
                            <a:gd name="connsiteY0" fmla="*/ 293903 h 436477"/>
                            <a:gd name="connsiteX1" fmla="*/ 205112 w 212091"/>
                            <a:gd name="connsiteY1" fmla="*/ 415284 h 436477"/>
                            <a:gd name="connsiteX2" fmla="*/ 185845 w 212091"/>
                            <a:gd name="connsiteY2" fmla="*/ 436478 h 436477"/>
                            <a:gd name="connsiteX3" fmla="*/ 164651 w 212091"/>
                            <a:gd name="connsiteY3" fmla="*/ 419138 h 436477"/>
                            <a:gd name="connsiteX4" fmla="*/ 114557 w 212091"/>
                            <a:gd name="connsiteY4" fmla="*/ 338217 h 436477"/>
                            <a:gd name="connsiteX5" fmla="*/ 33636 w 212091"/>
                            <a:gd name="connsiteY5" fmla="*/ 197568 h 436477"/>
                            <a:gd name="connsiteX6" fmla="*/ 883 w 212091"/>
                            <a:gd name="connsiteY6" fmla="*/ 101234 h 436477"/>
                            <a:gd name="connsiteX7" fmla="*/ 45196 w 212091"/>
                            <a:gd name="connsiteY7" fmla="*/ 8753 h 436477"/>
                            <a:gd name="connsiteX8" fmla="*/ 60610 w 212091"/>
                            <a:gd name="connsiteY8" fmla="*/ 31873 h 436477"/>
                            <a:gd name="connsiteX9" fmla="*/ 170431 w 212091"/>
                            <a:gd name="connsiteY9" fmla="*/ 211055 h 436477"/>
                            <a:gd name="connsiteX10" fmla="*/ 201258 w 212091"/>
                            <a:gd name="connsiteY10" fmla="*/ 293903 h 436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2091" h="436477">
                              <a:moveTo>
                                <a:pt x="201258" y="293903"/>
                              </a:moveTo>
                              <a:cubicBezTo>
                                <a:pt x="212818" y="334363"/>
                                <a:pt x="216672" y="374824"/>
                                <a:pt x="205112" y="415284"/>
                              </a:cubicBezTo>
                              <a:cubicBezTo>
                                <a:pt x="203185" y="424918"/>
                                <a:pt x="195478" y="436478"/>
                                <a:pt x="185845" y="436478"/>
                              </a:cubicBezTo>
                              <a:cubicBezTo>
                                <a:pt x="176211" y="436478"/>
                                <a:pt x="170431" y="428771"/>
                                <a:pt x="164651" y="419138"/>
                              </a:cubicBezTo>
                              <a:cubicBezTo>
                                <a:pt x="147311" y="392164"/>
                                <a:pt x="131897" y="365190"/>
                                <a:pt x="114557" y="338217"/>
                              </a:cubicBezTo>
                              <a:cubicBezTo>
                                <a:pt x="85657" y="291976"/>
                                <a:pt x="56757" y="245736"/>
                                <a:pt x="33636" y="197568"/>
                              </a:cubicBezTo>
                              <a:cubicBezTo>
                                <a:pt x="18223" y="166741"/>
                                <a:pt x="4736" y="135914"/>
                                <a:pt x="883" y="101234"/>
                              </a:cubicBezTo>
                              <a:cubicBezTo>
                                <a:pt x="-2971" y="80040"/>
                                <a:pt x="4736" y="-31708"/>
                                <a:pt x="45196" y="8753"/>
                              </a:cubicBezTo>
                              <a:cubicBezTo>
                                <a:pt x="50976" y="14533"/>
                                <a:pt x="54830" y="24166"/>
                                <a:pt x="60610" y="31873"/>
                              </a:cubicBezTo>
                              <a:cubicBezTo>
                                <a:pt x="91437" y="95454"/>
                                <a:pt x="135751" y="149401"/>
                                <a:pt x="170431" y="211055"/>
                              </a:cubicBezTo>
                              <a:cubicBezTo>
                                <a:pt x="180065" y="239956"/>
                                <a:pt x="191625" y="266929"/>
                                <a:pt x="201258" y="293903"/>
                              </a:cubicBezTo>
                              <a:close/>
                            </a:path>
                          </a:pathLst>
                        </a:custGeom>
                        <a:solidFill>
                          <a:srgbClr val="FF4456">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69" name="任意多边形: 形状 568">
                          <a:extLst>
                            <a:ext uri="{FF2B5EF4-FFF2-40B4-BE49-F238E27FC236}">
                              <a16:creationId xmlns:a16="http://schemas.microsoft.com/office/drawing/2014/main" id="{815DEAF8-78EB-4800-BFBA-D2A984C4FB33}"/>
                            </a:ext>
                          </a:extLst>
                        </p:cNvPr>
                        <p:cNvSpPr/>
                        <p:nvPr/>
                      </p:nvSpPr>
                      <p:spPr>
                        <a:xfrm>
                          <a:off x="4799155" y="1783400"/>
                          <a:ext cx="162188" cy="330377"/>
                        </a:xfrm>
                        <a:custGeom>
                          <a:avLst/>
                          <a:gdLst>
                            <a:gd name="connsiteX0" fmla="*/ 154547 w 162188"/>
                            <a:gd name="connsiteY0" fmla="*/ 220557 h 330377"/>
                            <a:gd name="connsiteX1" fmla="*/ 156474 w 162188"/>
                            <a:gd name="connsiteY1" fmla="*/ 313038 h 330377"/>
                            <a:gd name="connsiteX2" fmla="*/ 141060 w 162188"/>
                            <a:gd name="connsiteY2" fmla="*/ 330378 h 330377"/>
                            <a:gd name="connsiteX3" fmla="*/ 125647 w 162188"/>
                            <a:gd name="connsiteY3" fmla="*/ 316891 h 330377"/>
                            <a:gd name="connsiteX4" fmla="*/ 87113 w 162188"/>
                            <a:gd name="connsiteY4" fmla="*/ 255237 h 330377"/>
                            <a:gd name="connsiteX5" fmla="*/ 25459 w 162188"/>
                            <a:gd name="connsiteY5" fmla="*/ 149269 h 330377"/>
                            <a:gd name="connsiteX6" fmla="*/ 412 w 162188"/>
                            <a:gd name="connsiteY6" fmla="*/ 76055 h 330377"/>
                            <a:gd name="connsiteX7" fmla="*/ 33166 w 162188"/>
                            <a:gd name="connsiteY7" fmla="*/ 6694 h 330377"/>
                            <a:gd name="connsiteX8" fmla="*/ 44726 w 162188"/>
                            <a:gd name="connsiteY8" fmla="*/ 24034 h 330377"/>
                            <a:gd name="connsiteX9" fmla="*/ 127574 w 162188"/>
                            <a:gd name="connsiteY9" fmla="*/ 160829 h 330377"/>
                            <a:gd name="connsiteX10" fmla="*/ 154547 w 162188"/>
                            <a:gd name="connsiteY10" fmla="*/ 220557 h 330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2188" h="330377">
                              <a:moveTo>
                                <a:pt x="154547" y="220557"/>
                              </a:moveTo>
                              <a:cubicBezTo>
                                <a:pt x="162254" y="251384"/>
                                <a:pt x="166107" y="282211"/>
                                <a:pt x="156474" y="313038"/>
                              </a:cubicBezTo>
                              <a:cubicBezTo>
                                <a:pt x="154547" y="320744"/>
                                <a:pt x="150694" y="330378"/>
                                <a:pt x="141060" y="330378"/>
                              </a:cubicBezTo>
                              <a:cubicBezTo>
                                <a:pt x="133354" y="330378"/>
                                <a:pt x="129500" y="324598"/>
                                <a:pt x="125647" y="316891"/>
                              </a:cubicBezTo>
                              <a:cubicBezTo>
                                <a:pt x="112160" y="295697"/>
                                <a:pt x="100600" y="276431"/>
                                <a:pt x="87113" y="255237"/>
                              </a:cubicBezTo>
                              <a:cubicBezTo>
                                <a:pt x="65920" y="220557"/>
                                <a:pt x="44726" y="185876"/>
                                <a:pt x="25459" y="149269"/>
                              </a:cubicBezTo>
                              <a:cubicBezTo>
                                <a:pt x="13899" y="126149"/>
                                <a:pt x="4266" y="101102"/>
                                <a:pt x="412" y="76055"/>
                              </a:cubicBezTo>
                              <a:cubicBezTo>
                                <a:pt x="-1515" y="60641"/>
                                <a:pt x="2339" y="-24133"/>
                                <a:pt x="33166" y="6694"/>
                              </a:cubicBezTo>
                              <a:cubicBezTo>
                                <a:pt x="38946" y="12474"/>
                                <a:pt x="40873" y="18254"/>
                                <a:pt x="44726" y="24034"/>
                              </a:cubicBezTo>
                              <a:cubicBezTo>
                                <a:pt x="67846" y="72202"/>
                                <a:pt x="102527" y="114589"/>
                                <a:pt x="127574" y="160829"/>
                              </a:cubicBezTo>
                              <a:cubicBezTo>
                                <a:pt x="139134" y="180096"/>
                                <a:pt x="148767" y="199363"/>
                                <a:pt x="154547" y="220557"/>
                              </a:cubicBezTo>
                              <a:close/>
                            </a:path>
                          </a:pathLst>
                        </a:custGeom>
                        <a:solidFill>
                          <a:srgbClr val="FF4456">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47" name="图形 1">
                        <a:extLst>
                          <a:ext uri="{FF2B5EF4-FFF2-40B4-BE49-F238E27FC236}">
                            <a16:creationId xmlns:a16="http://schemas.microsoft.com/office/drawing/2014/main" id="{53DB9E29-A91C-4CEB-BB65-D22BEF06B526}"/>
                          </a:ext>
                        </a:extLst>
                      </p:cNvPr>
                      <p:cNvGrpSpPr/>
                      <p:nvPr/>
                    </p:nvGrpSpPr>
                    <p:grpSpPr>
                      <a:xfrm>
                        <a:off x="4836174" y="1601278"/>
                        <a:ext cx="778382" cy="579933"/>
                        <a:chOff x="4836174" y="1601278"/>
                        <a:chExt cx="778382" cy="579933"/>
                      </a:xfrm>
                      <a:solidFill>
                        <a:srgbClr val="005C1F"/>
                      </a:solidFill>
                    </p:grpSpPr>
                    <p:sp>
                      <p:nvSpPr>
                        <p:cNvPr id="548" name="任意多边形: 形状 547">
                          <a:extLst>
                            <a:ext uri="{FF2B5EF4-FFF2-40B4-BE49-F238E27FC236}">
                              <a16:creationId xmlns:a16="http://schemas.microsoft.com/office/drawing/2014/main" id="{F97524E5-65EE-44D7-9745-E23E28A909DF}"/>
                            </a:ext>
                          </a:extLst>
                        </p:cNvPr>
                        <p:cNvSpPr/>
                        <p:nvPr/>
                      </p:nvSpPr>
                      <p:spPr>
                        <a:xfrm>
                          <a:off x="5192611" y="1965422"/>
                          <a:ext cx="92480" cy="215789"/>
                        </a:xfrm>
                        <a:custGeom>
                          <a:avLst/>
                          <a:gdLst>
                            <a:gd name="connsiteX0" fmla="*/ 92481 w 92480"/>
                            <a:gd name="connsiteY0" fmla="*/ 0 h 215789"/>
                            <a:gd name="connsiteX1" fmla="*/ 55874 w 92480"/>
                            <a:gd name="connsiteY1" fmla="*/ 206156 h 215789"/>
                            <a:gd name="connsiteX2" fmla="*/ 55874 w 92480"/>
                            <a:gd name="connsiteY2" fmla="*/ 208082 h 215789"/>
                            <a:gd name="connsiteX3" fmla="*/ 19267 w 92480"/>
                            <a:gd name="connsiteY3" fmla="*/ 211936 h 215789"/>
                            <a:gd name="connsiteX4" fmla="*/ 0 w 92480"/>
                            <a:gd name="connsiteY4" fmla="*/ 215789 h 215789"/>
                            <a:gd name="connsiteX5" fmla="*/ 38534 w 92480"/>
                            <a:gd name="connsiteY5" fmla="*/ 7707 h 215789"/>
                            <a:gd name="connsiteX6" fmla="*/ 38534 w 92480"/>
                            <a:gd name="connsiteY6" fmla="*/ 7707 h 215789"/>
                            <a:gd name="connsiteX7" fmla="*/ 78994 w 92480"/>
                            <a:gd name="connsiteY7" fmla="*/ 1927 h 215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80" h="215789">
                              <a:moveTo>
                                <a:pt x="92481" y="0"/>
                              </a:moveTo>
                              <a:lnTo>
                                <a:pt x="55874" y="206156"/>
                              </a:lnTo>
                              <a:lnTo>
                                <a:pt x="55874" y="208082"/>
                              </a:lnTo>
                              <a:lnTo>
                                <a:pt x="19267" y="211936"/>
                              </a:lnTo>
                              <a:lnTo>
                                <a:pt x="0" y="215789"/>
                              </a:lnTo>
                              <a:lnTo>
                                <a:pt x="38534" y="7707"/>
                              </a:lnTo>
                              <a:lnTo>
                                <a:pt x="38534" y="7707"/>
                              </a:lnTo>
                              <a:lnTo>
                                <a:pt x="78994" y="1927"/>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9" name="任意多边形: 形状 548">
                          <a:extLst>
                            <a:ext uri="{FF2B5EF4-FFF2-40B4-BE49-F238E27FC236}">
                              <a16:creationId xmlns:a16="http://schemas.microsoft.com/office/drawing/2014/main" id="{729595F1-D8E5-4B08-AC50-7450EF3ED666}"/>
                            </a:ext>
                          </a:extLst>
                        </p:cNvPr>
                        <p:cNvSpPr/>
                        <p:nvPr/>
                      </p:nvSpPr>
                      <p:spPr>
                        <a:xfrm>
                          <a:off x="5192611" y="1969276"/>
                          <a:ext cx="57800" cy="211935"/>
                        </a:xfrm>
                        <a:custGeom>
                          <a:avLst/>
                          <a:gdLst>
                            <a:gd name="connsiteX0" fmla="*/ 57801 w 57800"/>
                            <a:gd name="connsiteY0" fmla="*/ 0 h 211935"/>
                            <a:gd name="connsiteX1" fmla="*/ 19267 w 57800"/>
                            <a:gd name="connsiteY1" fmla="*/ 208082 h 211935"/>
                            <a:gd name="connsiteX2" fmla="*/ 0 w 57800"/>
                            <a:gd name="connsiteY2" fmla="*/ 211936 h 211935"/>
                            <a:gd name="connsiteX3" fmla="*/ 38534 w 57800"/>
                            <a:gd name="connsiteY3" fmla="*/ 3853 h 211935"/>
                          </a:gdLst>
                          <a:ahLst/>
                          <a:cxnLst>
                            <a:cxn ang="0">
                              <a:pos x="connsiteX0" y="connsiteY0"/>
                            </a:cxn>
                            <a:cxn ang="0">
                              <a:pos x="connsiteX1" y="connsiteY1"/>
                            </a:cxn>
                            <a:cxn ang="0">
                              <a:pos x="connsiteX2" y="connsiteY2"/>
                            </a:cxn>
                            <a:cxn ang="0">
                              <a:pos x="connsiteX3" y="connsiteY3"/>
                            </a:cxn>
                          </a:cxnLst>
                          <a:rect l="l" t="t" r="r" b="b"/>
                          <a:pathLst>
                            <a:path w="57800" h="211935">
                              <a:moveTo>
                                <a:pt x="57801" y="0"/>
                              </a:moveTo>
                              <a:lnTo>
                                <a:pt x="19267" y="208082"/>
                              </a:lnTo>
                              <a:lnTo>
                                <a:pt x="0" y="211936"/>
                              </a:lnTo>
                              <a:lnTo>
                                <a:pt x="38534" y="3853"/>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0" name="任意多边形: 形状 549">
                          <a:extLst>
                            <a:ext uri="{FF2B5EF4-FFF2-40B4-BE49-F238E27FC236}">
                              <a16:creationId xmlns:a16="http://schemas.microsoft.com/office/drawing/2014/main" id="{01449AF6-0699-416D-9C95-519B5E7455E4}"/>
                            </a:ext>
                          </a:extLst>
                        </p:cNvPr>
                        <p:cNvSpPr/>
                        <p:nvPr/>
                      </p:nvSpPr>
                      <p:spPr>
                        <a:xfrm>
                          <a:off x="5233072" y="1965422"/>
                          <a:ext cx="52020" cy="208082"/>
                        </a:xfrm>
                        <a:custGeom>
                          <a:avLst/>
                          <a:gdLst>
                            <a:gd name="connsiteX0" fmla="*/ 52021 w 52020"/>
                            <a:gd name="connsiteY0" fmla="*/ 0 h 208082"/>
                            <a:gd name="connsiteX1" fmla="*/ 15413 w 52020"/>
                            <a:gd name="connsiteY1" fmla="*/ 206156 h 208082"/>
                            <a:gd name="connsiteX2" fmla="*/ 0 w 52020"/>
                            <a:gd name="connsiteY2" fmla="*/ 208082 h 208082"/>
                            <a:gd name="connsiteX3" fmla="*/ 38534 w 52020"/>
                            <a:gd name="connsiteY3" fmla="*/ 1927 h 208082"/>
                          </a:gdLst>
                          <a:ahLst/>
                          <a:cxnLst>
                            <a:cxn ang="0">
                              <a:pos x="connsiteX0" y="connsiteY0"/>
                            </a:cxn>
                            <a:cxn ang="0">
                              <a:pos x="connsiteX1" y="connsiteY1"/>
                            </a:cxn>
                            <a:cxn ang="0">
                              <a:pos x="connsiteX2" y="connsiteY2"/>
                            </a:cxn>
                            <a:cxn ang="0">
                              <a:pos x="connsiteX3" y="connsiteY3"/>
                            </a:cxn>
                          </a:cxnLst>
                          <a:rect l="l" t="t" r="r" b="b"/>
                          <a:pathLst>
                            <a:path w="52020" h="208082">
                              <a:moveTo>
                                <a:pt x="52021" y="0"/>
                              </a:moveTo>
                              <a:lnTo>
                                <a:pt x="15413" y="206156"/>
                              </a:lnTo>
                              <a:lnTo>
                                <a:pt x="0" y="208082"/>
                              </a:lnTo>
                              <a:lnTo>
                                <a:pt x="38534" y="1927"/>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1" name="任意多边形: 形状 550">
                          <a:extLst>
                            <a:ext uri="{FF2B5EF4-FFF2-40B4-BE49-F238E27FC236}">
                              <a16:creationId xmlns:a16="http://schemas.microsoft.com/office/drawing/2014/main" id="{49E6BBB6-E4C5-4A24-AD3E-32E7DDB3FB50}"/>
                            </a:ext>
                          </a:extLst>
                        </p:cNvPr>
                        <p:cNvSpPr/>
                        <p:nvPr/>
                      </p:nvSpPr>
                      <p:spPr>
                        <a:xfrm>
                          <a:off x="5013429" y="1601278"/>
                          <a:ext cx="271663" cy="371850"/>
                        </a:xfrm>
                        <a:custGeom>
                          <a:avLst/>
                          <a:gdLst>
                            <a:gd name="connsiteX0" fmla="*/ 271663 w 271663"/>
                            <a:gd name="connsiteY0" fmla="*/ 364144 h 371850"/>
                            <a:gd name="connsiteX1" fmla="*/ 258176 w 271663"/>
                            <a:gd name="connsiteY1" fmla="*/ 366071 h 371850"/>
                            <a:gd name="connsiteX2" fmla="*/ 235056 w 271663"/>
                            <a:gd name="connsiteY2" fmla="*/ 367998 h 371850"/>
                            <a:gd name="connsiteX3" fmla="*/ 217716 w 271663"/>
                            <a:gd name="connsiteY3" fmla="*/ 371851 h 371850"/>
                            <a:gd name="connsiteX4" fmla="*/ 0 w 271663"/>
                            <a:gd name="connsiteY4" fmla="*/ 7707 h 371850"/>
                            <a:gd name="connsiteX5" fmla="*/ 0 w 271663"/>
                            <a:gd name="connsiteY5" fmla="*/ 7707 h 371850"/>
                            <a:gd name="connsiteX6" fmla="*/ 42387 w 271663"/>
                            <a:gd name="connsiteY6" fmla="*/ 1927 h 371850"/>
                            <a:gd name="connsiteX7" fmla="*/ 53947 w 271663"/>
                            <a:gd name="connsiteY7" fmla="*/ 0 h 371850"/>
                            <a:gd name="connsiteX8" fmla="*/ 53947 w 271663"/>
                            <a:gd name="connsiteY8" fmla="*/ 0 h 371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1663" h="371850">
                              <a:moveTo>
                                <a:pt x="271663" y="364144"/>
                              </a:moveTo>
                              <a:lnTo>
                                <a:pt x="258176" y="366071"/>
                              </a:lnTo>
                              <a:lnTo>
                                <a:pt x="235056" y="367998"/>
                              </a:lnTo>
                              <a:lnTo>
                                <a:pt x="217716" y="371851"/>
                              </a:lnTo>
                              <a:lnTo>
                                <a:pt x="0" y="7707"/>
                              </a:lnTo>
                              <a:lnTo>
                                <a:pt x="0" y="7707"/>
                              </a:lnTo>
                              <a:lnTo>
                                <a:pt x="42387" y="1927"/>
                              </a:lnTo>
                              <a:lnTo>
                                <a:pt x="53947" y="0"/>
                              </a:lnTo>
                              <a:lnTo>
                                <a:pt x="53947" y="0"/>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2" name="任意多边形: 形状 551">
                          <a:extLst>
                            <a:ext uri="{FF2B5EF4-FFF2-40B4-BE49-F238E27FC236}">
                              <a16:creationId xmlns:a16="http://schemas.microsoft.com/office/drawing/2014/main" id="{977D8A99-A3AE-4925-A36F-1312467AD749}"/>
                            </a:ext>
                          </a:extLst>
                        </p:cNvPr>
                        <p:cNvSpPr/>
                        <p:nvPr/>
                      </p:nvSpPr>
                      <p:spPr>
                        <a:xfrm>
                          <a:off x="5013429" y="1607058"/>
                          <a:ext cx="235055" cy="366070"/>
                        </a:xfrm>
                        <a:custGeom>
                          <a:avLst/>
                          <a:gdLst>
                            <a:gd name="connsiteX0" fmla="*/ 235056 w 235055"/>
                            <a:gd name="connsiteY0" fmla="*/ 362217 h 366070"/>
                            <a:gd name="connsiteX1" fmla="*/ 217716 w 235055"/>
                            <a:gd name="connsiteY1" fmla="*/ 366071 h 366070"/>
                            <a:gd name="connsiteX2" fmla="*/ 0 w 235055"/>
                            <a:gd name="connsiteY2" fmla="*/ 1927 h 366070"/>
                            <a:gd name="connsiteX3" fmla="*/ 5780 w 235055"/>
                            <a:gd name="connsiteY3" fmla="*/ 1927 h 366070"/>
                            <a:gd name="connsiteX4" fmla="*/ 17340 w 235055"/>
                            <a:gd name="connsiteY4" fmla="*/ 0 h 366070"/>
                            <a:gd name="connsiteX5" fmla="*/ 17340 w 235055"/>
                            <a:gd name="connsiteY5" fmla="*/ 0 h 366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055" h="366070">
                              <a:moveTo>
                                <a:pt x="235056" y="362217"/>
                              </a:moveTo>
                              <a:lnTo>
                                <a:pt x="217716" y="366071"/>
                              </a:lnTo>
                              <a:lnTo>
                                <a:pt x="0" y="1927"/>
                              </a:lnTo>
                              <a:lnTo>
                                <a:pt x="5780" y="1927"/>
                              </a:lnTo>
                              <a:lnTo>
                                <a:pt x="17340" y="0"/>
                              </a:lnTo>
                              <a:lnTo>
                                <a:pt x="17340" y="0"/>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3" name="任意多边形: 形状 552">
                          <a:extLst>
                            <a:ext uri="{FF2B5EF4-FFF2-40B4-BE49-F238E27FC236}">
                              <a16:creationId xmlns:a16="http://schemas.microsoft.com/office/drawing/2014/main" id="{044A7A50-E8B7-43FC-B330-06C84FF9EB81}"/>
                            </a:ext>
                          </a:extLst>
                        </p:cNvPr>
                        <p:cNvSpPr/>
                        <p:nvPr/>
                      </p:nvSpPr>
                      <p:spPr>
                        <a:xfrm>
                          <a:off x="5055816" y="1601278"/>
                          <a:ext cx="229275" cy="366070"/>
                        </a:xfrm>
                        <a:custGeom>
                          <a:avLst/>
                          <a:gdLst>
                            <a:gd name="connsiteX0" fmla="*/ 229276 w 229275"/>
                            <a:gd name="connsiteY0" fmla="*/ 364144 h 366070"/>
                            <a:gd name="connsiteX1" fmla="*/ 215789 w 229275"/>
                            <a:gd name="connsiteY1" fmla="*/ 366071 h 366070"/>
                            <a:gd name="connsiteX2" fmla="*/ 0 w 229275"/>
                            <a:gd name="connsiteY2" fmla="*/ 1927 h 366070"/>
                            <a:gd name="connsiteX3" fmla="*/ 11560 w 229275"/>
                            <a:gd name="connsiteY3" fmla="*/ 0 h 366070"/>
                          </a:gdLst>
                          <a:ahLst/>
                          <a:cxnLst>
                            <a:cxn ang="0">
                              <a:pos x="connsiteX0" y="connsiteY0"/>
                            </a:cxn>
                            <a:cxn ang="0">
                              <a:pos x="connsiteX1" y="connsiteY1"/>
                            </a:cxn>
                            <a:cxn ang="0">
                              <a:pos x="connsiteX2" y="connsiteY2"/>
                            </a:cxn>
                            <a:cxn ang="0">
                              <a:pos x="connsiteX3" y="connsiteY3"/>
                            </a:cxn>
                          </a:cxnLst>
                          <a:rect l="l" t="t" r="r" b="b"/>
                          <a:pathLst>
                            <a:path w="229275" h="366070">
                              <a:moveTo>
                                <a:pt x="229276" y="364144"/>
                              </a:moveTo>
                              <a:lnTo>
                                <a:pt x="215789" y="366071"/>
                              </a:lnTo>
                              <a:lnTo>
                                <a:pt x="0" y="1927"/>
                              </a:lnTo>
                              <a:lnTo>
                                <a:pt x="11560" y="0"/>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4" name="任意多边形: 形状 553">
                          <a:extLst>
                            <a:ext uri="{FF2B5EF4-FFF2-40B4-BE49-F238E27FC236}">
                              <a16:creationId xmlns:a16="http://schemas.microsoft.com/office/drawing/2014/main" id="{7D4D6261-DBD6-44E6-8B52-C689DBFBBEAB}"/>
                            </a:ext>
                          </a:extLst>
                        </p:cNvPr>
                        <p:cNvSpPr/>
                        <p:nvPr/>
                      </p:nvSpPr>
                      <p:spPr>
                        <a:xfrm>
                          <a:off x="4868928" y="1674493"/>
                          <a:ext cx="745628" cy="142574"/>
                        </a:xfrm>
                        <a:custGeom>
                          <a:avLst/>
                          <a:gdLst>
                            <a:gd name="connsiteX0" fmla="*/ 745628 w 745628"/>
                            <a:gd name="connsiteY0" fmla="*/ 40460 h 142574"/>
                            <a:gd name="connsiteX1" fmla="*/ 745628 w 745628"/>
                            <a:gd name="connsiteY1" fmla="*/ 40460 h 142574"/>
                            <a:gd name="connsiteX2" fmla="*/ 25047 w 745628"/>
                            <a:gd name="connsiteY2" fmla="*/ 142575 h 142574"/>
                            <a:gd name="connsiteX3" fmla="*/ 17340 w 745628"/>
                            <a:gd name="connsiteY3" fmla="*/ 131015 h 142574"/>
                            <a:gd name="connsiteX4" fmla="*/ 7707 w 745628"/>
                            <a:gd name="connsiteY4" fmla="*/ 117528 h 142574"/>
                            <a:gd name="connsiteX5" fmla="*/ 0 w 745628"/>
                            <a:gd name="connsiteY5" fmla="*/ 105968 h 142574"/>
                            <a:gd name="connsiteX6" fmla="*/ 716728 w 745628"/>
                            <a:gd name="connsiteY6" fmla="*/ 0 h 142574"/>
                            <a:gd name="connsiteX7" fmla="*/ 718655 w 745628"/>
                            <a:gd name="connsiteY7" fmla="*/ 0 h 14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5628" h="142574">
                              <a:moveTo>
                                <a:pt x="745628" y="40460"/>
                              </a:moveTo>
                              <a:lnTo>
                                <a:pt x="745628" y="40460"/>
                              </a:lnTo>
                              <a:lnTo>
                                <a:pt x="25047" y="142575"/>
                              </a:lnTo>
                              <a:lnTo>
                                <a:pt x="17340" y="131015"/>
                              </a:lnTo>
                              <a:lnTo>
                                <a:pt x="7707" y="117528"/>
                              </a:lnTo>
                              <a:lnTo>
                                <a:pt x="0" y="105968"/>
                              </a:lnTo>
                              <a:lnTo>
                                <a:pt x="716728" y="0"/>
                              </a:lnTo>
                              <a:lnTo>
                                <a:pt x="718655" y="0"/>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5" name="任意多边形: 形状 554">
                          <a:extLst>
                            <a:ext uri="{FF2B5EF4-FFF2-40B4-BE49-F238E27FC236}">
                              <a16:creationId xmlns:a16="http://schemas.microsoft.com/office/drawing/2014/main" id="{7A48D571-0B2A-4C8C-85F5-3376D4B25AEA}"/>
                            </a:ext>
                          </a:extLst>
                        </p:cNvPr>
                        <p:cNvSpPr/>
                        <p:nvPr/>
                      </p:nvSpPr>
                      <p:spPr>
                        <a:xfrm>
                          <a:off x="4868928" y="1674493"/>
                          <a:ext cx="728288" cy="117527"/>
                        </a:xfrm>
                        <a:custGeom>
                          <a:avLst/>
                          <a:gdLst>
                            <a:gd name="connsiteX0" fmla="*/ 728288 w 728288"/>
                            <a:gd name="connsiteY0" fmla="*/ 15414 h 117527"/>
                            <a:gd name="connsiteX1" fmla="*/ 728288 w 728288"/>
                            <a:gd name="connsiteY1" fmla="*/ 15414 h 117527"/>
                            <a:gd name="connsiteX2" fmla="*/ 7707 w 728288"/>
                            <a:gd name="connsiteY2" fmla="*/ 117528 h 117527"/>
                            <a:gd name="connsiteX3" fmla="*/ 0 w 728288"/>
                            <a:gd name="connsiteY3" fmla="*/ 105968 h 117527"/>
                            <a:gd name="connsiteX4" fmla="*/ 716728 w 728288"/>
                            <a:gd name="connsiteY4" fmla="*/ 0 h 1175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8288" h="117527">
                              <a:moveTo>
                                <a:pt x="728288" y="15414"/>
                              </a:moveTo>
                              <a:lnTo>
                                <a:pt x="728288" y="15414"/>
                              </a:lnTo>
                              <a:lnTo>
                                <a:pt x="7707" y="117528"/>
                              </a:lnTo>
                              <a:lnTo>
                                <a:pt x="0" y="105968"/>
                              </a:lnTo>
                              <a:lnTo>
                                <a:pt x="716728" y="0"/>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6" name="任意多边形: 形状 555">
                          <a:extLst>
                            <a:ext uri="{FF2B5EF4-FFF2-40B4-BE49-F238E27FC236}">
                              <a16:creationId xmlns:a16="http://schemas.microsoft.com/office/drawing/2014/main" id="{39FACCEC-2821-4C89-83F7-EDE703032083}"/>
                            </a:ext>
                          </a:extLst>
                        </p:cNvPr>
                        <p:cNvSpPr/>
                        <p:nvPr/>
                      </p:nvSpPr>
                      <p:spPr>
                        <a:xfrm>
                          <a:off x="4886268" y="1699539"/>
                          <a:ext cx="728288" cy="117528"/>
                        </a:xfrm>
                        <a:custGeom>
                          <a:avLst/>
                          <a:gdLst>
                            <a:gd name="connsiteX0" fmla="*/ 728288 w 728288"/>
                            <a:gd name="connsiteY0" fmla="*/ 15413 h 117528"/>
                            <a:gd name="connsiteX1" fmla="*/ 7707 w 728288"/>
                            <a:gd name="connsiteY1" fmla="*/ 117528 h 117528"/>
                            <a:gd name="connsiteX2" fmla="*/ 0 w 728288"/>
                            <a:gd name="connsiteY2" fmla="*/ 105968 h 117528"/>
                            <a:gd name="connsiteX3" fmla="*/ 716728 w 728288"/>
                            <a:gd name="connsiteY3" fmla="*/ 0 h 117528"/>
                          </a:gdLst>
                          <a:ahLst/>
                          <a:cxnLst>
                            <a:cxn ang="0">
                              <a:pos x="connsiteX0" y="connsiteY0"/>
                            </a:cxn>
                            <a:cxn ang="0">
                              <a:pos x="connsiteX1" y="connsiteY1"/>
                            </a:cxn>
                            <a:cxn ang="0">
                              <a:pos x="connsiteX2" y="connsiteY2"/>
                            </a:cxn>
                            <a:cxn ang="0">
                              <a:pos x="connsiteX3" y="connsiteY3"/>
                            </a:cxn>
                          </a:cxnLst>
                          <a:rect l="l" t="t" r="r" b="b"/>
                          <a:pathLst>
                            <a:path w="728288" h="117528">
                              <a:moveTo>
                                <a:pt x="728288" y="15413"/>
                              </a:moveTo>
                              <a:lnTo>
                                <a:pt x="7707" y="117528"/>
                              </a:lnTo>
                              <a:lnTo>
                                <a:pt x="0" y="105968"/>
                              </a:lnTo>
                              <a:lnTo>
                                <a:pt x="716728" y="0"/>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7" name="任意多边形: 形状 556">
                          <a:extLst>
                            <a:ext uri="{FF2B5EF4-FFF2-40B4-BE49-F238E27FC236}">
                              <a16:creationId xmlns:a16="http://schemas.microsoft.com/office/drawing/2014/main" id="{21DEDC1B-DC74-4735-889E-6E7893F1D39A}"/>
                            </a:ext>
                          </a:extLst>
                        </p:cNvPr>
                        <p:cNvSpPr/>
                        <p:nvPr/>
                      </p:nvSpPr>
                      <p:spPr>
                        <a:xfrm>
                          <a:off x="4836174" y="1780460"/>
                          <a:ext cx="57800" cy="223495"/>
                        </a:xfrm>
                        <a:custGeom>
                          <a:avLst/>
                          <a:gdLst>
                            <a:gd name="connsiteX0" fmla="*/ 57801 w 57800"/>
                            <a:gd name="connsiteY0" fmla="*/ 36607 h 223495"/>
                            <a:gd name="connsiteX1" fmla="*/ 57801 w 57800"/>
                            <a:gd name="connsiteY1" fmla="*/ 36607 h 223495"/>
                            <a:gd name="connsiteX2" fmla="*/ 23120 w 57800"/>
                            <a:gd name="connsiteY2" fmla="*/ 223496 h 223495"/>
                            <a:gd name="connsiteX3" fmla="*/ 15413 w 57800"/>
                            <a:gd name="connsiteY3" fmla="*/ 211936 h 223495"/>
                            <a:gd name="connsiteX4" fmla="*/ 5780 w 57800"/>
                            <a:gd name="connsiteY4" fmla="*/ 198449 h 223495"/>
                            <a:gd name="connsiteX5" fmla="*/ 0 w 57800"/>
                            <a:gd name="connsiteY5" fmla="*/ 188815 h 223495"/>
                            <a:gd name="connsiteX6" fmla="*/ 32754 w 57800"/>
                            <a:gd name="connsiteY6" fmla="*/ 0 h 223495"/>
                            <a:gd name="connsiteX7" fmla="*/ 32754 w 57800"/>
                            <a:gd name="connsiteY7" fmla="*/ 0 h 223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800" h="223495">
                              <a:moveTo>
                                <a:pt x="57801" y="36607"/>
                              </a:moveTo>
                              <a:lnTo>
                                <a:pt x="57801" y="36607"/>
                              </a:lnTo>
                              <a:lnTo>
                                <a:pt x="23120" y="223496"/>
                              </a:lnTo>
                              <a:lnTo>
                                <a:pt x="15413" y="211936"/>
                              </a:lnTo>
                              <a:lnTo>
                                <a:pt x="5780" y="198449"/>
                              </a:lnTo>
                              <a:lnTo>
                                <a:pt x="0" y="188815"/>
                              </a:lnTo>
                              <a:lnTo>
                                <a:pt x="32754" y="0"/>
                              </a:lnTo>
                              <a:lnTo>
                                <a:pt x="32754" y="0"/>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8" name="任意多边形: 形状 557">
                          <a:extLst>
                            <a:ext uri="{FF2B5EF4-FFF2-40B4-BE49-F238E27FC236}">
                              <a16:creationId xmlns:a16="http://schemas.microsoft.com/office/drawing/2014/main" id="{4AB6E472-5232-4EFE-AF8E-A082A5B97482}"/>
                            </a:ext>
                          </a:extLst>
                        </p:cNvPr>
                        <p:cNvSpPr/>
                        <p:nvPr/>
                      </p:nvSpPr>
                      <p:spPr>
                        <a:xfrm>
                          <a:off x="4836174" y="1780460"/>
                          <a:ext cx="40460" cy="198448"/>
                        </a:xfrm>
                        <a:custGeom>
                          <a:avLst/>
                          <a:gdLst>
                            <a:gd name="connsiteX0" fmla="*/ 40461 w 40460"/>
                            <a:gd name="connsiteY0" fmla="*/ 11560 h 198448"/>
                            <a:gd name="connsiteX1" fmla="*/ 40461 w 40460"/>
                            <a:gd name="connsiteY1" fmla="*/ 11560 h 198448"/>
                            <a:gd name="connsiteX2" fmla="*/ 5780 w 40460"/>
                            <a:gd name="connsiteY2" fmla="*/ 198449 h 198448"/>
                            <a:gd name="connsiteX3" fmla="*/ 0 w 40460"/>
                            <a:gd name="connsiteY3" fmla="*/ 188815 h 198448"/>
                            <a:gd name="connsiteX4" fmla="*/ 32754 w 40460"/>
                            <a:gd name="connsiteY4" fmla="*/ 0 h 198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60" h="198448">
                              <a:moveTo>
                                <a:pt x="40461" y="11560"/>
                              </a:moveTo>
                              <a:lnTo>
                                <a:pt x="40461" y="11560"/>
                              </a:lnTo>
                              <a:lnTo>
                                <a:pt x="5780" y="198449"/>
                              </a:lnTo>
                              <a:lnTo>
                                <a:pt x="0" y="188815"/>
                              </a:lnTo>
                              <a:lnTo>
                                <a:pt x="32754" y="0"/>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9" name="任意多边形: 形状 558">
                          <a:extLst>
                            <a:ext uri="{FF2B5EF4-FFF2-40B4-BE49-F238E27FC236}">
                              <a16:creationId xmlns:a16="http://schemas.microsoft.com/office/drawing/2014/main" id="{0DFEDC03-27FB-4A82-B5BB-ADF431B3957E}"/>
                            </a:ext>
                          </a:extLst>
                        </p:cNvPr>
                        <p:cNvSpPr/>
                        <p:nvPr/>
                      </p:nvSpPr>
                      <p:spPr>
                        <a:xfrm>
                          <a:off x="4851587" y="1803581"/>
                          <a:ext cx="42387" cy="200375"/>
                        </a:xfrm>
                        <a:custGeom>
                          <a:avLst/>
                          <a:gdLst>
                            <a:gd name="connsiteX0" fmla="*/ 42387 w 42387"/>
                            <a:gd name="connsiteY0" fmla="*/ 13487 h 200375"/>
                            <a:gd name="connsiteX1" fmla="*/ 7707 w 42387"/>
                            <a:gd name="connsiteY1" fmla="*/ 200376 h 200375"/>
                            <a:gd name="connsiteX2" fmla="*/ 0 w 42387"/>
                            <a:gd name="connsiteY2" fmla="*/ 188815 h 200375"/>
                            <a:gd name="connsiteX3" fmla="*/ 32754 w 42387"/>
                            <a:gd name="connsiteY3" fmla="*/ 0 h 200375"/>
                          </a:gdLst>
                          <a:ahLst/>
                          <a:cxnLst>
                            <a:cxn ang="0">
                              <a:pos x="connsiteX0" y="connsiteY0"/>
                            </a:cxn>
                            <a:cxn ang="0">
                              <a:pos x="connsiteX1" y="connsiteY1"/>
                            </a:cxn>
                            <a:cxn ang="0">
                              <a:pos x="connsiteX2" y="connsiteY2"/>
                            </a:cxn>
                            <a:cxn ang="0">
                              <a:pos x="connsiteX3" y="connsiteY3"/>
                            </a:cxn>
                          </a:cxnLst>
                          <a:rect l="l" t="t" r="r" b="b"/>
                          <a:pathLst>
                            <a:path w="42387" h="200375">
                              <a:moveTo>
                                <a:pt x="42387" y="13487"/>
                              </a:moveTo>
                              <a:lnTo>
                                <a:pt x="7707" y="200376"/>
                              </a:lnTo>
                              <a:lnTo>
                                <a:pt x="0" y="188815"/>
                              </a:lnTo>
                              <a:lnTo>
                                <a:pt x="32754" y="0"/>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89" name="图形 1">
                      <a:extLst>
                        <a:ext uri="{FF2B5EF4-FFF2-40B4-BE49-F238E27FC236}">
                          <a16:creationId xmlns:a16="http://schemas.microsoft.com/office/drawing/2014/main" id="{464A87C1-F38B-4540-9A65-CD352D30C53E}"/>
                        </a:ext>
                      </a:extLst>
                    </p:cNvPr>
                    <p:cNvGrpSpPr/>
                    <p:nvPr/>
                  </p:nvGrpSpPr>
                  <p:grpSpPr>
                    <a:xfrm>
                      <a:off x="4897828" y="1570815"/>
                      <a:ext cx="454698" cy="365344"/>
                      <a:chOff x="4897828" y="1570815"/>
                      <a:chExt cx="454698" cy="365344"/>
                    </a:xfrm>
                  </p:grpSpPr>
                  <p:grpSp>
                    <p:nvGrpSpPr>
                      <p:cNvPr id="490" name="图形 1">
                        <a:extLst>
                          <a:ext uri="{FF2B5EF4-FFF2-40B4-BE49-F238E27FC236}">
                            <a16:creationId xmlns:a16="http://schemas.microsoft.com/office/drawing/2014/main" id="{4BD07AA0-D1B1-4A13-A49F-5235BE28B12B}"/>
                          </a:ext>
                        </a:extLst>
                      </p:cNvPr>
                      <p:cNvGrpSpPr/>
                      <p:nvPr/>
                    </p:nvGrpSpPr>
                    <p:grpSpPr>
                      <a:xfrm>
                        <a:off x="4935037" y="1570815"/>
                        <a:ext cx="380008" cy="190378"/>
                        <a:chOff x="4935037" y="1570815"/>
                        <a:chExt cx="380008" cy="190378"/>
                      </a:xfrm>
                    </p:grpSpPr>
                    <p:grpSp>
                      <p:nvGrpSpPr>
                        <p:cNvPr id="530" name="图形 1">
                          <a:extLst>
                            <a:ext uri="{FF2B5EF4-FFF2-40B4-BE49-F238E27FC236}">
                              <a16:creationId xmlns:a16="http://schemas.microsoft.com/office/drawing/2014/main" id="{C652C6BE-D0EC-42D0-9584-812BCEBC71F7}"/>
                            </a:ext>
                          </a:extLst>
                        </p:cNvPr>
                        <p:cNvGrpSpPr/>
                        <p:nvPr/>
                      </p:nvGrpSpPr>
                      <p:grpSpPr>
                        <a:xfrm>
                          <a:off x="5130957" y="1570815"/>
                          <a:ext cx="184088" cy="188452"/>
                          <a:chOff x="5130957" y="1570815"/>
                          <a:chExt cx="184088" cy="188452"/>
                        </a:xfrm>
                      </p:grpSpPr>
                      <p:grpSp>
                        <p:nvGrpSpPr>
                          <p:cNvPr id="539" name="图形 1">
                            <a:extLst>
                              <a:ext uri="{FF2B5EF4-FFF2-40B4-BE49-F238E27FC236}">
                                <a16:creationId xmlns:a16="http://schemas.microsoft.com/office/drawing/2014/main" id="{3D92D9F7-9D52-49B1-B84C-235FB6616F36}"/>
                              </a:ext>
                            </a:extLst>
                          </p:cNvPr>
                          <p:cNvGrpSpPr/>
                          <p:nvPr/>
                        </p:nvGrpSpPr>
                        <p:grpSpPr>
                          <a:xfrm>
                            <a:off x="5130957" y="1570815"/>
                            <a:ext cx="184088" cy="188452"/>
                            <a:chOff x="5130957" y="1570815"/>
                            <a:chExt cx="184088" cy="188452"/>
                          </a:xfrm>
                        </p:grpSpPr>
                        <p:sp>
                          <p:nvSpPr>
                            <p:cNvPr id="541" name="任意多边形: 形状 540">
                              <a:extLst>
                                <a:ext uri="{FF2B5EF4-FFF2-40B4-BE49-F238E27FC236}">
                                  <a16:creationId xmlns:a16="http://schemas.microsoft.com/office/drawing/2014/main" id="{C0D1A5CA-31C2-4F0D-B7B2-9A9FC848379B}"/>
                                </a:ext>
                              </a:extLst>
                            </p:cNvPr>
                            <p:cNvSpPr/>
                            <p:nvPr/>
                          </p:nvSpPr>
                          <p:spPr>
                            <a:xfrm>
                              <a:off x="5130957" y="1570815"/>
                              <a:ext cx="184088" cy="188452"/>
                            </a:xfrm>
                            <a:custGeom>
                              <a:avLst/>
                              <a:gdLst>
                                <a:gd name="connsiteX0" fmla="*/ 0 w 184088"/>
                                <a:gd name="connsiteY0" fmla="*/ 144138 h 188452"/>
                                <a:gd name="connsiteX1" fmla="*/ 21194 w 184088"/>
                                <a:gd name="connsiteY1" fmla="*/ 188452 h 188452"/>
                                <a:gd name="connsiteX2" fmla="*/ 92481 w 184088"/>
                                <a:gd name="connsiteY2" fmla="*/ 134505 h 188452"/>
                                <a:gd name="connsiteX3" fmla="*/ 115601 w 184088"/>
                                <a:gd name="connsiteY3" fmla="*/ 113311 h 188452"/>
                                <a:gd name="connsiteX4" fmla="*/ 175329 w 184088"/>
                                <a:gd name="connsiteY4" fmla="*/ 119091 h 188452"/>
                                <a:gd name="connsiteX5" fmla="*/ 175329 w 184088"/>
                                <a:gd name="connsiteY5" fmla="*/ 124871 h 188452"/>
                                <a:gd name="connsiteX6" fmla="*/ 179182 w 184088"/>
                                <a:gd name="connsiteY6" fmla="*/ 119091 h 188452"/>
                                <a:gd name="connsiteX7" fmla="*/ 179182 w 184088"/>
                                <a:gd name="connsiteY7" fmla="*/ 119091 h 188452"/>
                                <a:gd name="connsiteX8" fmla="*/ 177255 w 184088"/>
                                <a:gd name="connsiteY8" fmla="*/ 72851 h 188452"/>
                                <a:gd name="connsiteX9" fmla="*/ 173402 w 184088"/>
                                <a:gd name="connsiteY9" fmla="*/ 67071 h 188452"/>
                                <a:gd name="connsiteX10" fmla="*/ 171475 w 184088"/>
                                <a:gd name="connsiteY10" fmla="*/ 65144 h 188452"/>
                                <a:gd name="connsiteX11" fmla="*/ 123308 w 184088"/>
                                <a:gd name="connsiteY11" fmla="*/ 13123 h 188452"/>
                                <a:gd name="connsiteX12" fmla="*/ 109821 w 184088"/>
                                <a:gd name="connsiteY12" fmla="*/ 3490 h 188452"/>
                                <a:gd name="connsiteX13" fmla="*/ 71288 w 184088"/>
                                <a:gd name="connsiteY13" fmla="*/ 5417 h 188452"/>
                                <a:gd name="connsiteX14" fmla="*/ 0 w 184088"/>
                                <a:gd name="connsiteY14" fmla="*/ 144138 h 18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088" h="188452">
                                  <a:moveTo>
                                    <a:pt x="0" y="144138"/>
                                  </a:moveTo>
                                  <a:lnTo>
                                    <a:pt x="21194" y="188452"/>
                                  </a:lnTo>
                                  <a:cubicBezTo>
                                    <a:pt x="48167" y="180745"/>
                                    <a:pt x="78994" y="149918"/>
                                    <a:pt x="92481" y="134505"/>
                                  </a:cubicBezTo>
                                  <a:cubicBezTo>
                                    <a:pt x="100188" y="126798"/>
                                    <a:pt x="107895" y="119091"/>
                                    <a:pt x="115601" y="113311"/>
                                  </a:cubicBezTo>
                                  <a:cubicBezTo>
                                    <a:pt x="165695" y="74777"/>
                                    <a:pt x="173402" y="105604"/>
                                    <a:pt x="175329" y="119091"/>
                                  </a:cubicBezTo>
                                  <a:cubicBezTo>
                                    <a:pt x="175329" y="122945"/>
                                    <a:pt x="175329" y="124871"/>
                                    <a:pt x="175329" y="124871"/>
                                  </a:cubicBezTo>
                                  <a:cubicBezTo>
                                    <a:pt x="177255" y="122945"/>
                                    <a:pt x="177255" y="121018"/>
                                    <a:pt x="179182" y="119091"/>
                                  </a:cubicBezTo>
                                  <a:cubicBezTo>
                                    <a:pt x="179182" y="119091"/>
                                    <a:pt x="179182" y="119091"/>
                                    <a:pt x="179182" y="119091"/>
                                  </a:cubicBezTo>
                                  <a:cubicBezTo>
                                    <a:pt x="186889" y="103678"/>
                                    <a:pt x="184962" y="86338"/>
                                    <a:pt x="177255" y="72851"/>
                                  </a:cubicBezTo>
                                  <a:cubicBezTo>
                                    <a:pt x="175329" y="70924"/>
                                    <a:pt x="175329" y="68997"/>
                                    <a:pt x="173402" y="67071"/>
                                  </a:cubicBezTo>
                                  <a:cubicBezTo>
                                    <a:pt x="173402" y="67071"/>
                                    <a:pt x="173402" y="65144"/>
                                    <a:pt x="171475" y="65144"/>
                                  </a:cubicBezTo>
                                  <a:lnTo>
                                    <a:pt x="123308" y="13123"/>
                                  </a:lnTo>
                                  <a:cubicBezTo>
                                    <a:pt x="119455" y="9270"/>
                                    <a:pt x="115601" y="5417"/>
                                    <a:pt x="109821" y="3490"/>
                                  </a:cubicBezTo>
                                  <a:cubicBezTo>
                                    <a:pt x="98261" y="-2290"/>
                                    <a:pt x="82848" y="-363"/>
                                    <a:pt x="71288" y="5417"/>
                                  </a:cubicBezTo>
                                  <a:cubicBezTo>
                                    <a:pt x="19267" y="38170"/>
                                    <a:pt x="0" y="144138"/>
                                    <a:pt x="0" y="144138"/>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2" name="任意多边形: 形状 541">
                              <a:extLst>
                                <a:ext uri="{FF2B5EF4-FFF2-40B4-BE49-F238E27FC236}">
                                  <a16:creationId xmlns:a16="http://schemas.microsoft.com/office/drawing/2014/main" id="{1A2909F9-0E7E-4A44-8749-39D30258357C}"/>
                                </a:ext>
                              </a:extLst>
                            </p:cNvPr>
                            <p:cNvSpPr/>
                            <p:nvPr/>
                          </p:nvSpPr>
                          <p:spPr>
                            <a:xfrm>
                              <a:off x="5130957" y="1570815"/>
                              <a:ext cx="184088" cy="188452"/>
                            </a:xfrm>
                            <a:custGeom>
                              <a:avLst/>
                              <a:gdLst>
                                <a:gd name="connsiteX0" fmla="*/ 0 w 184088"/>
                                <a:gd name="connsiteY0" fmla="*/ 144138 h 188452"/>
                                <a:gd name="connsiteX1" fmla="*/ 21194 w 184088"/>
                                <a:gd name="connsiteY1" fmla="*/ 188452 h 188452"/>
                                <a:gd name="connsiteX2" fmla="*/ 92481 w 184088"/>
                                <a:gd name="connsiteY2" fmla="*/ 134505 h 188452"/>
                                <a:gd name="connsiteX3" fmla="*/ 115601 w 184088"/>
                                <a:gd name="connsiteY3" fmla="*/ 113311 h 188452"/>
                                <a:gd name="connsiteX4" fmla="*/ 175329 w 184088"/>
                                <a:gd name="connsiteY4" fmla="*/ 119091 h 188452"/>
                                <a:gd name="connsiteX5" fmla="*/ 175329 w 184088"/>
                                <a:gd name="connsiteY5" fmla="*/ 124871 h 188452"/>
                                <a:gd name="connsiteX6" fmla="*/ 179182 w 184088"/>
                                <a:gd name="connsiteY6" fmla="*/ 119091 h 188452"/>
                                <a:gd name="connsiteX7" fmla="*/ 179182 w 184088"/>
                                <a:gd name="connsiteY7" fmla="*/ 119091 h 188452"/>
                                <a:gd name="connsiteX8" fmla="*/ 177255 w 184088"/>
                                <a:gd name="connsiteY8" fmla="*/ 72851 h 188452"/>
                                <a:gd name="connsiteX9" fmla="*/ 173402 w 184088"/>
                                <a:gd name="connsiteY9" fmla="*/ 67071 h 188452"/>
                                <a:gd name="connsiteX10" fmla="*/ 171475 w 184088"/>
                                <a:gd name="connsiteY10" fmla="*/ 65144 h 188452"/>
                                <a:gd name="connsiteX11" fmla="*/ 123308 w 184088"/>
                                <a:gd name="connsiteY11" fmla="*/ 13123 h 188452"/>
                                <a:gd name="connsiteX12" fmla="*/ 109821 w 184088"/>
                                <a:gd name="connsiteY12" fmla="*/ 3490 h 188452"/>
                                <a:gd name="connsiteX13" fmla="*/ 71288 w 184088"/>
                                <a:gd name="connsiteY13" fmla="*/ 5417 h 188452"/>
                                <a:gd name="connsiteX14" fmla="*/ 0 w 184088"/>
                                <a:gd name="connsiteY14" fmla="*/ 144138 h 18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088" h="188452">
                                  <a:moveTo>
                                    <a:pt x="0" y="144138"/>
                                  </a:moveTo>
                                  <a:lnTo>
                                    <a:pt x="21194" y="188452"/>
                                  </a:lnTo>
                                  <a:cubicBezTo>
                                    <a:pt x="48167" y="180745"/>
                                    <a:pt x="78994" y="149918"/>
                                    <a:pt x="92481" y="134505"/>
                                  </a:cubicBezTo>
                                  <a:cubicBezTo>
                                    <a:pt x="100188" y="126798"/>
                                    <a:pt x="107895" y="119091"/>
                                    <a:pt x="115601" y="113311"/>
                                  </a:cubicBezTo>
                                  <a:cubicBezTo>
                                    <a:pt x="165695" y="74777"/>
                                    <a:pt x="173402" y="105604"/>
                                    <a:pt x="175329" y="119091"/>
                                  </a:cubicBezTo>
                                  <a:cubicBezTo>
                                    <a:pt x="175329" y="122945"/>
                                    <a:pt x="175329" y="124871"/>
                                    <a:pt x="175329" y="124871"/>
                                  </a:cubicBezTo>
                                  <a:cubicBezTo>
                                    <a:pt x="177255" y="122945"/>
                                    <a:pt x="177255" y="121018"/>
                                    <a:pt x="179182" y="119091"/>
                                  </a:cubicBezTo>
                                  <a:cubicBezTo>
                                    <a:pt x="179182" y="119091"/>
                                    <a:pt x="179182" y="119091"/>
                                    <a:pt x="179182" y="119091"/>
                                  </a:cubicBezTo>
                                  <a:cubicBezTo>
                                    <a:pt x="186889" y="103678"/>
                                    <a:pt x="184962" y="86338"/>
                                    <a:pt x="177255" y="72851"/>
                                  </a:cubicBezTo>
                                  <a:cubicBezTo>
                                    <a:pt x="175329" y="70924"/>
                                    <a:pt x="175329" y="68997"/>
                                    <a:pt x="173402" y="67071"/>
                                  </a:cubicBezTo>
                                  <a:cubicBezTo>
                                    <a:pt x="173402" y="67071"/>
                                    <a:pt x="173402" y="65144"/>
                                    <a:pt x="171475" y="65144"/>
                                  </a:cubicBezTo>
                                  <a:lnTo>
                                    <a:pt x="123308" y="13123"/>
                                  </a:lnTo>
                                  <a:cubicBezTo>
                                    <a:pt x="119455" y="9270"/>
                                    <a:pt x="115601" y="5417"/>
                                    <a:pt x="109821" y="3490"/>
                                  </a:cubicBezTo>
                                  <a:cubicBezTo>
                                    <a:pt x="98261" y="-2290"/>
                                    <a:pt x="82848" y="-363"/>
                                    <a:pt x="71288" y="5417"/>
                                  </a:cubicBezTo>
                                  <a:cubicBezTo>
                                    <a:pt x="19267" y="38170"/>
                                    <a:pt x="0" y="144138"/>
                                    <a:pt x="0" y="144138"/>
                                  </a:cubicBezTo>
                                  <a:close/>
                                </a:path>
                              </a:pathLst>
                            </a:custGeom>
                            <a:solidFill>
                              <a:srgbClr val="005C1F">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3" name="任意多边形: 形状 542">
                              <a:extLst>
                                <a:ext uri="{FF2B5EF4-FFF2-40B4-BE49-F238E27FC236}">
                                  <a16:creationId xmlns:a16="http://schemas.microsoft.com/office/drawing/2014/main" id="{BC1C72EA-8641-4884-9BBB-1985F28C4C53}"/>
                                </a:ext>
                              </a:extLst>
                            </p:cNvPr>
                            <p:cNvSpPr/>
                            <p:nvPr/>
                          </p:nvSpPr>
                          <p:spPr>
                            <a:xfrm>
                              <a:off x="5130957" y="1668712"/>
                              <a:ext cx="65805" cy="86700"/>
                            </a:xfrm>
                            <a:custGeom>
                              <a:avLst/>
                              <a:gdLst>
                                <a:gd name="connsiteX0" fmla="*/ 11560 w 65805"/>
                                <a:gd name="connsiteY0" fmla="*/ 1927 h 86700"/>
                                <a:gd name="connsiteX1" fmla="*/ 23120 w 65805"/>
                                <a:gd name="connsiteY1" fmla="*/ 0 h 86700"/>
                                <a:gd name="connsiteX2" fmla="*/ 36607 w 65805"/>
                                <a:gd name="connsiteY2" fmla="*/ 9633 h 86700"/>
                                <a:gd name="connsiteX3" fmla="*/ 36607 w 65805"/>
                                <a:gd name="connsiteY3" fmla="*/ 28900 h 86700"/>
                                <a:gd name="connsiteX4" fmla="*/ 48167 w 65805"/>
                                <a:gd name="connsiteY4" fmla="*/ 40460 h 86700"/>
                                <a:gd name="connsiteX5" fmla="*/ 63581 w 65805"/>
                                <a:gd name="connsiteY5" fmla="*/ 44314 h 86700"/>
                                <a:gd name="connsiteX6" fmla="*/ 63581 w 65805"/>
                                <a:gd name="connsiteY6" fmla="*/ 59727 h 86700"/>
                                <a:gd name="connsiteX7" fmla="*/ 61654 w 65805"/>
                                <a:gd name="connsiteY7" fmla="*/ 61654 h 86700"/>
                                <a:gd name="connsiteX8" fmla="*/ 26974 w 65805"/>
                                <a:gd name="connsiteY8" fmla="*/ 84774 h 86700"/>
                                <a:gd name="connsiteX9" fmla="*/ 23120 w 65805"/>
                                <a:gd name="connsiteY9" fmla="*/ 86701 h 86700"/>
                                <a:gd name="connsiteX10" fmla="*/ 21194 w 65805"/>
                                <a:gd name="connsiteY10" fmla="*/ 86701 h 86700"/>
                                <a:gd name="connsiteX11" fmla="*/ 0 w 65805"/>
                                <a:gd name="connsiteY11" fmla="*/ 42387 h 86700"/>
                                <a:gd name="connsiteX12" fmla="*/ 11560 w 65805"/>
                                <a:gd name="connsiteY12" fmla="*/ 1927 h 8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805" h="86700">
                                  <a:moveTo>
                                    <a:pt x="11560" y="1927"/>
                                  </a:moveTo>
                                  <a:cubicBezTo>
                                    <a:pt x="15414" y="0"/>
                                    <a:pt x="19267" y="0"/>
                                    <a:pt x="23120" y="0"/>
                                  </a:cubicBezTo>
                                  <a:cubicBezTo>
                                    <a:pt x="28900" y="1927"/>
                                    <a:pt x="34680" y="3853"/>
                                    <a:pt x="36607" y="9633"/>
                                  </a:cubicBezTo>
                                  <a:cubicBezTo>
                                    <a:pt x="38534" y="15414"/>
                                    <a:pt x="36607" y="23120"/>
                                    <a:pt x="36607" y="28900"/>
                                  </a:cubicBezTo>
                                  <a:cubicBezTo>
                                    <a:pt x="38534" y="34680"/>
                                    <a:pt x="42387" y="38534"/>
                                    <a:pt x="48167" y="40460"/>
                                  </a:cubicBezTo>
                                  <a:cubicBezTo>
                                    <a:pt x="53947" y="40460"/>
                                    <a:pt x="59727" y="40460"/>
                                    <a:pt x="63581" y="44314"/>
                                  </a:cubicBezTo>
                                  <a:cubicBezTo>
                                    <a:pt x="67434" y="48167"/>
                                    <a:pt x="65507" y="55874"/>
                                    <a:pt x="63581" y="59727"/>
                                  </a:cubicBezTo>
                                  <a:cubicBezTo>
                                    <a:pt x="63581" y="59727"/>
                                    <a:pt x="63581" y="61654"/>
                                    <a:pt x="61654" y="61654"/>
                                  </a:cubicBezTo>
                                  <a:cubicBezTo>
                                    <a:pt x="50094" y="71287"/>
                                    <a:pt x="38534" y="78994"/>
                                    <a:pt x="26974" y="84774"/>
                                  </a:cubicBezTo>
                                  <a:cubicBezTo>
                                    <a:pt x="25047" y="84774"/>
                                    <a:pt x="25047" y="84774"/>
                                    <a:pt x="23120" y="86701"/>
                                  </a:cubicBezTo>
                                  <a:cubicBezTo>
                                    <a:pt x="23120" y="86701"/>
                                    <a:pt x="21194" y="86701"/>
                                    <a:pt x="21194" y="86701"/>
                                  </a:cubicBezTo>
                                  <a:lnTo>
                                    <a:pt x="0" y="42387"/>
                                  </a:lnTo>
                                  <a:cubicBezTo>
                                    <a:pt x="0" y="46241"/>
                                    <a:pt x="3853" y="26974"/>
                                    <a:pt x="11560" y="1927"/>
                                  </a:cubicBezTo>
                                  <a:close/>
                                </a:path>
                              </a:pathLst>
                            </a:custGeom>
                            <a:solidFill>
                              <a:srgbClr val="005C1F">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4" name="任意多边形: 形状 543">
                              <a:extLst>
                                <a:ext uri="{FF2B5EF4-FFF2-40B4-BE49-F238E27FC236}">
                                  <a16:creationId xmlns:a16="http://schemas.microsoft.com/office/drawing/2014/main" id="{3DD34DAC-7A5B-40BD-A26F-EFA9D4640282}"/>
                                </a:ext>
                              </a:extLst>
                            </p:cNvPr>
                            <p:cNvSpPr/>
                            <p:nvPr/>
                          </p:nvSpPr>
                          <p:spPr>
                            <a:xfrm>
                              <a:off x="5154077" y="1663505"/>
                              <a:ext cx="156061" cy="93835"/>
                            </a:xfrm>
                            <a:custGeom>
                              <a:avLst/>
                              <a:gdLst>
                                <a:gd name="connsiteX0" fmla="*/ 0 w 156061"/>
                                <a:gd name="connsiteY0" fmla="*/ 93836 h 93835"/>
                                <a:gd name="connsiteX1" fmla="*/ 150282 w 156061"/>
                                <a:gd name="connsiteY1" fmla="*/ 34108 h 93835"/>
                                <a:gd name="connsiteX2" fmla="*/ 156062 w 156061"/>
                                <a:gd name="connsiteY2" fmla="*/ 24475 h 93835"/>
                                <a:gd name="connsiteX3" fmla="*/ 152208 w 156061"/>
                                <a:gd name="connsiteY3" fmla="*/ 30255 h 93835"/>
                                <a:gd name="connsiteX4" fmla="*/ 152208 w 156061"/>
                                <a:gd name="connsiteY4" fmla="*/ 24475 h 93835"/>
                                <a:gd name="connsiteX5" fmla="*/ 92481 w 156061"/>
                                <a:gd name="connsiteY5" fmla="*/ 18695 h 93835"/>
                                <a:gd name="connsiteX6" fmla="*/ 69361 w 156061"/>
                                <a:gd name="connsiteY6" fmla="*/ 39888 h 93835"/>
                                <a:gd name="connsiteX7" fmla="*/ 0 w 156061"/>
                                <a:gd name="connsiteY7" fmla="*/ 93836 h 9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061" h="93835">
                                  <a:moveTo>
                                    <a:pt x="0" y="93836"/>
                                  </a:moveTo>
                                  <a:cubicBezTo>
                                    <a:pt x="100188" y="66862"/>
                                    <a:pt x="136795" y="45668"/>
                                    <a:pt x="150282" y="34108"/>
                                  </a:cubicBezTo>
                                  <a:cubicBezTo>
                                    <a:pt x="154135" y="32181"/>
                                    <a:pt x="156062" y="28328"/>
                                    <a:pt x="156062" y="24475"/>
                                  </a:cubicBezTo>
                                  <a:cubicBezTo>
                                    <a:pt x="156062" y="26401"/>
                                    <a:pt x="154135" y="28328"/>
                                    <a:pt x="152208" y="30255"/>
                                  </a:cubicBezTo>
                                  <a:cubicBezTo>
                                    <a:pt x="152208" y="30255"/>
                                    <a:pt x="152208" y="28328"/>
                                    <a:pt x="152208" y="24475"/>
                                  </a:cubicBezTo>
                                  <a:cubicBezTo>
                                    <a:pt x="150282" y="10988"/>
                                    <a:pt x="142575" y="-19839"/>
                                    <a:pt x="92481" y="18695"/>
                                  </a:cubicBezTo>
                                  <a:cubicBezTo>
                                    <a:pt x="84774" y="24475"/>
                                    <a:pt x="77068" y="32181"/>
                                    <a:pt x="69361" y="39888"/>
                                  </a:cubicBezTo>
                                  <a:cubicBezTo>
                                    <a:pt x="55874" y="55302"/>
                                    <a:pt x="26974" y="86129"/>
                                    <a:pt x="0" y="93836"/>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5" name="任意多边形: 形状 544">
                              <a:extLst>
                                <a:ext uri="{FF2B5EF4-FFF2-40B4-BE49-F238E27FC236}">
                                  <a16:creationId xmlns:a16="http://schemas.microsoft.com/office/drawing/2014/main" id="{CE08412E-42C1-4B8D-A71E-1AF58862DD52}"/>
                                </a:ext>
                              </a:extLst>
                            </p:cNvPr>
                            <p:cNvSpPr/>
                            <p:nvPr/>
                          </p:nvSpPr>
                          <p:spPr>
                            <a:xfrm>
                              <a:off x="5154077" y="1663505"/>
                              <a:ext cx="156061" cy="93835"/>
                            </a:xfrm>
                            <a:custGeom>
                              <a:avLst/>
                              <a:gdLst>
                                <a:gd name="connsiteX0" fmla="*/ 0 w 156061"/>
                                <a:gd name="connsiteY0" fmla="*/ 93836 h 93835"/>
                                <a:gd name="connsiteX1" fmla="*/ 150282 w 156061"/>
                                <a:gd name="connsiteY1" fmla="*/ 34108 h 93835"/>
                                <a:gd name="connsiteX2" fmla="*/ 156062 w 156061"/>
                                <a:gd name="connsiteY2" fmla="*/ 24475 h 93835"/>
                                <a:gd name="connsiteX3" fmla="*/ 152208 w 156061"/>
                                <a:gd name="connsiteY3" fmla="*/ 30255 h 93835"/>
                                <a:gd name="connsiteX4" fmla="*/ 152208 w 156061"/>
                                <a:gd name="connsiteY4" fmla="*/ 24475 h 93835"/>
                                <a:gd name="connsiteX5" fmla="*/ 92481 w 156061"/>
                                <a:gd name="connsiteY5" fmla="*/ 18695 h 93835"/>
                                <a:gd name="connsiteX6" fmla="*/ 69361 w 156061"/>
                                <a:gd name="connsiteY6" fmla="*/ 39888 h 93835"/>
                                <a:gd name="connsiteX7" fmla="*/ 0 w 156061"/>
                                <a:gd name="connsiteY7" fmla="*/ 93836 h 9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061" h="93835">
                                  <a:moveTo>
                                    <a:pt x="0" y="93836"/>
                                  </a:moveTo>
                                  <a:cubicBezTo>
                                    <a:pt x="100188" y="66862"/>
                                    <a:pt x="136795" y="45668"/>
                                    <a:pt x="150282" y="34108"/>
                                  </a:cubicBezTo>
                                  <a:cubicBezTo>
                                    <a:pt x="154135" y="32181"/>
                                    <a:pt x="156062" y="28328"/>
                                    <a:pt x="156062" y="24475"/>
                                  </a:cubicBezTo>
                                  <a:cubicBezTo>
                                    <a:pt x="156062" y="26401"/>
                                    <a:pt x="154135" y="28328"/>
                                    <a:pt x="152208" y="30255"/>
                                  </a:cubicBezTo>
                                  <a:cubicBezTo>
                                    <a:pt x="152208" y="30255"/>
                                    <a:pt x="152208" y="28328"/>
                                    <a:pt x="152208" y="24475"/>
                                  </a:cubicBezTo>
                                  <a:cubicBezTo>
                                    <a:pt x="150282" y="10988"/>
                                    <a:pt x="142575" y="-19839"/>
                                    <a:pt x="92481" y="18695"/>
                                  </a:cubicBezTo>
                                  <a:cubicBezTo>
                                    <a:pt x="84774" y="24475"/>
                                    <a:pt x="77068" y="32181"/>
                                    <a:pt x="69361" y="39888"/>
                                  </a:cubicBezTo>
                                  <a:cubicBezTo>
                                    <a:pt x="55874" y="55302"/>
                                    <a:pt x="26974" y="86129"/>
                                    <a:pt x="0" y="93836"/>
                                  </a:cubicBezTo>
                                  <a:close/>
                                </a:path>
                              </a:pathLst>
                            </a:custGeom>
                            <a:solidFill>
                              <a:srgbClr val="005C1F">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40" name="任意多边形: 形状 539">
                            <a:extLst>
                              <a:ext uri="{FF2B5EF4-FFF2-40B4-BE49-F238E27FC236}">
                                <a16:creationId xmlns:a16="http://schemas.microsoft.com/office/drawing/2014/main" id="{27137C4C-3B6D-4D9C-9C77-FD1B4773B400}"/>
                              </a:ext>
                            </a:extLst>
                          </p:cNvPr>
                          <p:cNvSpPr/>
                          <p:nvPr/>
                        </p:nvSpPr>
                        <p:spPr>
                          <a:xfrm>
                            <a:off x="5172192" y="1572378"/>
                            <a:ext cx="130240" cy="115236"/>
                          </a:xfrm>
                          <a:custGeom>
                            <a:avLst/>
                            <a:gdLst>
                              <a:gd name="connsiteX0" fmla="*/ 5006 w 130240"/>
                              <a:gd name="connsiteY0" fmla="*/ 80921 h 115236"/>
                              <a:gd name="connsiteX1" fmla="*/ 18492 w 130240"/>
                              <a:gd name="connsiteY1" fmla="*/ 86701 h 115236"/>
                              <a:gd name="connsiteX2" fmla="*/ 28126 w 130240"/>
                              <a:gd name="connsiteY2" fmla="*/ 98261 h 115236"/>
                              <a:gd name="connsiteX3" fmla="*/ 35833 w 130240"/>
                              <a:gd name="connsiteY3" fmla="*/ 113675 h 115236"/>
                              <a:gd name="connsiteX4" fmla="*/ 58953 w 130240"/>
                              <a:gd name="connsiteY4" fmla="*/ 100188 h 115236"/>
                              <a:gd name="connsiteX5" fmla="*/ 70513 w 130240"/>
                              <a:gd name="connsiteY5" fmla="*/ 80921 h 115236"/>
                              <a:gd name="connsiteX6" fmla="*/ 97487 w 130240"/>
                              <a:gd name="connsiteY6" fmla="*/ 61654 h 115236"/>
                              <a:gd name="connsiteX7" fmla="*/ 130240 w 130240"/>
                              <a:gd name="connsiteY7" fmla="*/ 63581 h 115236"/>
                              <a:gd name="connsiteX8" fmla="*/ 128314 w 130240"/>
                              <a:gd name="connsiteY8" fmla="*/ 61654 h 115236"/>
                              <a:gd name="connsiteX9" fmla="*/ 80147 w 130240"/>
                              <a:gd name="connsiteY9" fmla="*/ 9633 h 115236"/>
                              <a:gd name="connsiteX10" fmla="*/ 66660 w 130240"/>
                              <a:gd name="connsiteY10" fmla="*/ 0 h 115236"/>
                              <a:gd name="connsiteX11" fmla="*/ 55100 w 130240"/>
                              <a:gd name="connsiteY11" fmla="*/ 1927 h 115236"/>
                              <a:gd name="connsiteX12" fmla="*/ 26199 w 130240"/>
                              <a:gd name="connsiteY12" fmla="*/ 23120 h 115236"/>
                              <a:gd name="connsiteX13" fmla="*/ 12712 w 130240"/>
                              <a:gd name="connsiteY13" fmla="*/ 40460 h 115236"/>
                              <a:gd name="connsiteX14" fmla="*/ 1152 w 130240"/>
                              <a:gd name="connsiteY14" fmla="*/ 63581 h 115236"/>
                              <a:gd name="connsiteX15" fmla="*/ 5006 w 130240"/>
                              <a:gd name="connsiteY15" fmla="*/ 80921 h 11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0240" h="115236">
                                <a:moveTo>
                                  <a:pt x="5006" y="80921"/>
                                </a:moveTo>
                                <a:cubicBezTo>
                                  <a:pt x="8859" y="84774"/>
                                  <a:pt x="14639" y="84774"/>
                                  <a:pt x="18492" y="86701"/>
                                </a:cubicBezTo>
                                <a:cubicBezTo>
                                  <a:pt x="22346" y="88628"/>
                                  <a:pt x="26199" y="92481"/>
                                  <a:pt x="28126" y="98261"/>
                                </a:cubicBezTo>
                                <a:cubicBezTo>
                                  <a:pt x="30053" y="104041"/>
                                  <a:pt x="31979" y="109821"/>
                                  <a:pt x="35833" y="113675"/>
                                </a:cubicBezTo>
                                <a:cubicBezTo>
                                  <a:pt x="43539" y="119455"/>
                                  <a:pt x="55100" y="107895"/>
                                  <a:pt x="58953" y="100188"/>
                                </a:cubicBezTo>
                                <a:cubicBezTo>
                                  <a:pt x="62806" y="94408"/>
                                  <a:pt x="66660" y="86701"/>
                                  <a:pt x="70513" y="80921"/>
                                </a:cubicBezTo>
                                <a:cubicBezTo>
                                  <a:pt x="76293" y="71287"/>
                                  <a:pt x="85927" y="65507"/>
                                  <a:pt x="97487" y="61654"/>
                                </a:cubicBezTo>
                                <a:cubicBezTo>
                                  <a:pt x="109047" y="57801"/>
                                  <a:pt x="120607" y="59727"/>
                                  <a:pt x="130240" y="63581"/>
                                </a:cubicBezTo>
                                <a:cubicBezTo>
                                  <a:pt x="130240" y="63581"/>
                                  <a:pt x="130240" y="61654"/>
                                  <a:pt x="128314" y="61654"/>
                                </a:cubicBezTo>
                                <a:lnTo>
                                  <a:pt x="80147" y="9633"/>
                                </a:lnTo>
                                <a:cubicBezTo>
                                  <a:pt x="76293" y="5780"/>
                                  <a:pt x="72440" y="1927"/>
                                  <a:pt x="66660" y="0"/>
                                </a:cubicBezTo>
                                <a:cubicBezTo>
                                  <a:pt x="62806" y="0"/>
                                  <a:pt x="58953" y="1927"/>
                                  <a:pt x="55100" y="1927"/>
                                </a:cubicBezTo>
                                <a:cubicBezTo>
                                  <a:pt x="45466" y="9633"/>
                                  <a:pt x="33906" y="15414"/>
                                  <a:pt x="26199" y="23120"/>
                                </a:cubicBezTo>
                                <a:cubicBezTo>
                                  <a:pt x="20419" y="28900"/>
                                  <a:pt x="16566" y="34680"/>
                                  <a:pt x="12712" y="40460"/>
                                </a:cubicBezTo>
                                <a:cubicBezTo>
                                  <a:pt x="8859" y="48167"/>
                                  <a:pt x="5006" y="55874"/>
                                  <a:pt x="1152" y="63581"/>
                                </a:cubicBezTo>
                                <a:cubicBezTo>
                                  <a:pt x="-774" y="71287"/>
                                  <a:pt x="-774" y="77068"/>
                                  <a:pt x="5006" y="80921"/>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31" name="图形 1">
                          <a:extLst>
                            <a:ext uri="{FF2B5EF4-FFF2-40B4-BE49-F238E27FC236}">
                              <a16:creationId xmlns:a16="http://schemas.microsoft.com/office/drawing/2014/main" id="{50C17807-0586-497A-A0AA-A635F28BBA47}"/>
                            </a:ext>
                          </a:extLst>
                        </p:cNvPr>
                        <p:cNvGrpSpPr/>
                        <p:nvPr/>
                      </p:nvGrpSpPr>
                      <p:grpSpPr>
                        <a:xfrm>
                          <a:off x="4935037" y="1588284"/>
                          <a:ext cx="190140" cy="172909"/>
                          <a:chOff x="4935037" y="1588284"/>
                          <a:chExt cx="190140" cy="172909"/>
                        </a:xfrm>
                      </p:grpSpPr>
                      <p:grpSp>
                        <p:nvGrpSpPr>
                          <p:cNvPr id="532" name="图形 1">
                            <a:extLst>
                              <a:ext uri="{FF2B5EF4-FFF2-40B4-BE49-F238E27FC236}">
                                <a16:creationId xmlns:a16="http://schemas.microsoft.com/office/drawing/2014/main" id="{770C7F1C-DF17-4B6C-8683-38CB73159E9C}"/>
                              </a:ext>
                            </a:extLst>
                          </p:cNvPr>
                          <p:cNvGrpSpPr/>
                          <p:nvPr/>
                        </p:nvGrpSpPr>
                        <p:grpSpPr>
                          <a:xfrm>
                            <a:off x="4935037" y="1588284"/>
                            <a:ext cx="190140" cy="172909"/>
                            <a:chOff x="4935037" y="1588284"/>
                            <a:chExt cx="190140" cy="172909"/>
                          </a:xfrm>
                        </p:grpSpPr>
                        <p:sp>
                          <p:nvSpPr>
                            <p:cNvPr id="534" name="任意多边形: 形状 533">
                              <a:extLst>
                                <a:ext uri="{FF2B5EF4-FFF2-40B4-BE49-F238E27FC236}">
                                  <a16:creationId xmlns:a16="http://schemas.microsoft.com/office/drawing/2014/main" id="{CC9CF5A9-6036-4D5D-B605-2B72B4765963}"/>
                                </a:ext>
                              </a:extLst>
                            </p:cNvPr>
                            <p:cNvSpPr/>
                            <p:nvPr/>
                          </p:nvSpPr>
                          <p:spPr>
                            <a:xfrm>
                              <a:off x="4935037" y="1588284"/>
                              <a:ext cx="190140" cy="172909"/>
                            </a:xfrm>
                            <a:custGeom>
                              <a:avLst/>
                              <a:gdLst>
                                <a:gd name="connsiteX0" fmla="*/ 190140 w 190140"/>
                                <a:gd name="connsiteY0" fmla="*/ 126669 h 172909"/>
                                <a:gd name="connsiteX1" fmla="*/ 176653 w 190140"/>
                                <a:gd name="connsiteY1" fmla="*/ 172909 h 172909"/>
                                <a:gd name="connsiteX2" fmla="*/ 97659 w 190140"/>
                                <a:gd name="connsiteY2" fmla="*/ 132449 h 172909"/>
                                <a:gd name="connsiteX3" fmla="*/ 70685 w 190140"/>
                                <a:gd name="connsiteY3" fmla="*/ 115109 h 172909"/>
                                <a:gd name="connsiteX4" fmla="*/ 12885 w 190140"/>
                                <a:gd name="connsiteY4" fmla="*/ 130522 h 172909"/>
                                <a:gd name="connsiteX5" fmla="*/ 12885 w 190140"/>
                                <a:gd name="connsiteY5" fmla="*/ 136302 h 172909"/>
                                <a:gd name="connsiteX6" fmla="*/ 9031 w 190140"/>
                                <a:gd name="connsiteY6" fmla="*/ 132449 h 172909"/>
                                <a:gd name="connsiteX7" fmla="*/ 9031 w 190140"/>
                                <a:gd name="connsiteY7" fmla="*/ 132449 h 172909"/>
                                <a:gd name="connsiteX8" fmla="*/ 3251 w 190140"/>
                                <a:gd name="connsiteY8" fmla="*/ 86208 h 172909"/>
                                <a:gd name="connsiteX9" fmla="*/ 7105 w 190140"/>
                                <a:gd name="connsiteY9" fmla="*/ 80428 h 172909"/>
                                <a:gd name="connsiteX10" fmla="*/ 9031 w 190140"/>
                                <a:gd name="connsiteY10" fmla="*/ 78502 h 172909"/>
                                <a:gd name="connsiteX11" fmla="*/ 47565 w 190140"/>
                                <a:gd name="connsiteY11" fmla="*/ 18774 h 172909"/>
                                <a:gd name="connsiteX12" fmla="*/ 59125 w 190140"/>
                                <a:gd name="connsiteY12" fmla="*/ 7214 h 172909"/>
                                <a:gd name="connsiteX13" fmla="*/ 97659 w 190140"/>
                                <a:gd name="connsiteY13" fmla="*/ 3361 h 172909"/>
                                <a:gd name="connsiteX14" fmla="*/ 190140 w 190140"/>
                                <a:gd name="connsiteY14" fmla="*/ 126669 h 17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140" h="172909">
                                  <a:moveTo>
                                    <a:pt x="190140" y="126669"/>
                                  </a:moveTo>
                                  <a:lnTo>
                                    <a:pt x="176653" y="172909"/>
                                  </a:lnTo>
                                  <a:cubicBezTo>
                                    <a:pt x="147753" y="169056"/>
                                    <a:pt x="113073" y="144009"/>
                                    <a:pt x="97659" y="132449"/>
                                  </a:cubicBezTo>
                                  <a:cubicBezTo>
                                    <a:pt x="89952" y="126669"/>
                                    <a:pt x="80319" y="120889"/>
                                    <a:pt x="70685" y="115109"/>
                                  </a:cubicBezTo>
                                  <a:cubicBezTo>
                                    <a:pt x="14811" y="86208"/>
                                    <a:pt x="12885" y="117035"/>
                                    <a:pt x="12885" y="130522"/>
                                  </a:cubicBezTo>
                                  <a:cubicBezTo>
                                    <a:pt x="12885" y="134376"/>
                                    <a:pt x="12885" y="136302"/>
                                    <a:pt x="12885" y="136302"/>
                                  </a:cubicBezTo>
                                  <a:cubicBezTo>
                                    <a:pt x="10958" y="134376"/>
                                    <a:pt x="10958" y="132449"/>
                                    <a:pt x="9031" y="132449"/>
                                  </a:cubicBezTo>
                                  <a:cubicBezTo>
                                    <a:pt x="9031" y="132449"/>
                                    <a:pt x="9031" y="132449"/>
                                    <a:pt x="9031" y="132449"/>
                                  </a:cubicBezTo>
                                  <a:cubicBezTo>
                                    <a:pt x="-602" y="118962"/>
                                    <a:pt x="-2529" y="101622"/>
                                    <a:pt x="3251" y="86208"/>
                                  </a:cubicBezTo>
                                  <a:cubicBezTo>
                                    <a:pt x="3251" y="84282"/>
                                    <a:pt x="5178" y="82355"/>
                                    <a:pt x="7105" y="80428"/>
                                  </a:cubicBezTo>
                                  <a:cubicBezTo>
                                    <a:pt x="7105" y="80428"/>
                                    <a:pt x="7105" y="78502"/>
                                    <a:pt x="9031" y="78502"/>
                                  </a:cubicBezTo>
                                  <a:lnTo>
                                    <a:pt x="47565" y="18774"/>
                                  </a:lnTo>
                                  <a:cubicBezTo>
                                    <a:pt x="51418" y="14921"/>
                                    <a:pt x="55272" y="11068"/>
                                    <a:pt x="59125" y="7214"/>
                                  </a:cubicBezTo>
                                  <a:cubicBezTo>
                                    <a:pt x="70685" y="-493"/>
                                    <a:pt x="84172" y="-2419"/>
                                    <a:pt x="97659" y="3361"/>
                                  </a:cubicBezTo>
                                  <a:cubicBezTo>
                                    <a:pt x="153533" y="26481"/>
                                    <a:pt x="190140" y="126669"/>
                                    <a:pt x="190140" y="126669"/>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35" name="任意多边形: 形状 534">
                              <a:extLst>
                                <a:ext uri="{FF2B5EF4-FFF2-40B4-BE49-F238E27FC236}">
                                  <a16:creationId xmlns:a16="http://schemas.microsoft.com/office/drawing/2014/main" id="{6792456C-2659-47F3-8642-B729B3F2CD9C}"/>
                                </a:ext>
                              </a:extLst>
                            </p:cNvPr>
                            <p:cNvSpPr/>
                            <p:nvPr/>
                          </p:nvSpPr>
                          <p:spPr>
                            <a:xfrm>
                              <a:off x="4935037" y="1588284"/>
                              <a:ext cx="190140" cy="172909"/>
                            </a:xfrm>
                            <a:custGeom>
                              <a:avLst/>
                              <a:gdLst>
                                <a:gd name="connsiteX0" fmla="*/ 190140 w 190140"/>
                                <a:gd name="connsiteY0" fmla="*/ 126669 h 172909"/>
                                <a:gd name="connsiteX1" fmla="*/ 176653 w 190140"/>
                                <a:gd name="connsiteY1" fmla="*/ 172909 h 172909"/>
                                <a:gd name="connsiteX2" fmla="*/ 97659 w 190140"/>
                                <a:gd name="connsiteY2" fmla="*/ 132449 h 172909"/>
                                <a:gd name="connsiteX3" fmla="*/ 70685 w 190140"/>
                                <a:gd name="connsiteY3" fmla="*/ 115109 h 172909"/>
                                <a:gd name="connsiteX4" fmla="*/ 12885 w 190140"/>
                                <a:gd name="connsiteY4" fmla="*/ 130522 h 172909"/>
                                <a:gd name="connsiteX5" fmla="*/ 12885 w 190140"/>
                                <a:gd name="connsiteY5" fmla="*/ 136302 h 172909"/>
                                <a:gd name="connsiteX6" fmla="*/ 9031 w 190140"/>
                                <a:gd name="connsiteY6" fmla="*/ 132449 h 172909"/>
                                <a:gd name="connsiteX7" fmla="*/ 9031 w 190140"/>
                                <a:gd name="connsiteY7" fmla="*/ 132449 h 172909"/>
                                <a:gd name="connsiteX8" fmla="*/ 3251 w 190140"/>
                                <a:gd name="connsiteY8" fmla="*/ 86208 h 172909"/>
                                <a:gd name="connsiteX9" fmla="*/ 7105 w 190140"/>
                                <a:gd name="connsiteY9" fmla="*/ 80428 h 172909"/>
                                <a:gd name="connsiteX10" fmla="*/ 9031 w 190140"/>
                                <a:gd name="connsiteY10" fmla="*/ 78502 h 172909"/>
                                <a:gd name="connsiteX11" fmla="*/ 47565 w 190140"/>
                                <a:gd name="connsiteY11" fmla="*/ 18774 h 172909"/>
                                <a:gd name="connsiteX12" fmla="*/ 59125 w 190140"/>
                                <a:gd name="connsiteY12" fmla="*/ 7214 h 172909"/>
                                <a:gd name="connsiteX13" fmla="*/ 97659 w 190140"/>
                                <a:gd name="connsiteY13" fmla="*/ 3361 h 172909"/>
                                <a:gd name="connsiteX14" fmla="*/ 190140 w 190140"/>
                                <a:gd name="connsiteY14" fmla="*/ 126669 h 17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140" h="172909">
                                  <a:moveTo>
                                    <a:pt x="190140" y="126669"/>
                                  </a:moveTo>
                                  <a:lnTo>
                                    <a:pt x="176653" y="172909"/>
                                  </a:lnTo>
                                  <a:cubicBezTo>
                                    <a:pt x="147753" y="169056"/>
                                    <a:pt x="113073" y="144009"/>
                                    <a:pt x="97659" y="132449"/>
                                  </a:cubicBezTo>
                                  <a:cubicBezTo>
                                    <a:pt x="89952" y="126669"/>
                                    <a:pt x="80319" y="120889"/>
                                    <a:pt x="70685" y="115109"/>
                                  </a:cubicBezTo>
                                  <a:cubicBezTo>
                                    <a:pt x="14811" y="86208"/>
                                    <a:pt x="12885" y="117035"/>
                                    <a:pt x="12885" y="130522"/>
                                  </a:cubicBezTo>
                                  <a:cubicBezTo>
                                    <a:pt x="12885" y="134376"/>
                                    <a:pt x="12885" y="136302"/>
                                    <a:pt x="12885" y="136302"/>
                                  </a:cubicBezTo>
                                  <a:cubicBezTo>
                                    <a:pt x="10958" y="134376"/>
                                    <a:pt x="10958" y="132449"/>
                                    <a:pt x="9031" y="132449"/>
                                  </a:cubicBezTo>
                                  <a:cubicBezTo>
                                    <a:pt x="9031" y="132449"/>
                                    <a:pt x="9031" y="132449"/>
                                    <a:pt x="9031" y="132449"/>
                                  </a:cubicBezTo>
                                  <a:cubicBezTo>
                                    <a:pt x="-602" y="118962"/>
                                    <a:pt x="-2529" y="101622"/>
                                    <a:pt x="3251" y="86208"/>
                                  </a:cubicBezTo>
                                  <a:cubicBezTo>
                                    <a:pt x="3251" y="84282"/>
                                    <a:pt x="5178" y="82355"/>
                                    <a:pt x="7105" y="80428"/>
                                  </a:cubicBezTo>
                                  <a:cubicBezTo>
                                    <a:pt x="7105" y="80428"/>
                                    <a:pt x="7105" y="78502"/>
                                    <a:pt x="9031" y="78502"/>
                                  </a:cubicBezTo>
                                  <a:lnTo>
                                    <a:pt x="47565" y="18774"/>
                                  </a:lnTo>
                                  <a:cubicBezTo>
                                    <a:pt x="51418" y="14921"/>
                                    <a:pt x="55272" y="11068"/>
                                    <a:pt x="59125" y="7214"/>
                                  </a:cubicBezTo>
                                  <a:cubicBezTo>
                                    <a:pt x="70685" y="-493"/>
                                    <a:pt x="84172" y="-2419"/>
                                    <a:pt x="97659" y="3361"/>
                                  </a:cubicBezTo>
                                  <a:cubicBezTo>
                                    <a:pt x="153533" y="26481"/>
                                    <a:pt x="190140" y="126669"/>
                                    <a:pt x="190140" y="126669"/>
                                  </a:cubicBezTo>
                                  <a:close/>
                                </a:path>
                              </a:pathLst>
                            </a:custGeom>
                            <a:solidFill>
                              <a:srgbClr val="005C1F">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36" name="任意多边形: 形状 535">
                              <a:extLst>
                                <a:ext uri="{FF2B5EF4-FFF2-40B4-BE49-F238E27FC236}">
                                  <a16:creationId xmlns:a16="http://schemas.microsoft.com/office/drawing/2014/main" id="{E6B61F64-E689-45C1-A5BF-BEF4657BFCB2}"/>
                                </a:ext>
                              </a:extLst>
                            </p:cNvPr>
                            <p:cNvSpPr/>
                            <p:nvPr/>
                          </p:nvSpPr>
                          <p:spPr>
                            <a:xfrm>
                              <a:off x="5045682" y="1674493"/>
                              <a:ext cx="73715" cy="80920"/>
                            </a:xfrm>
                            <a:custGeom>
                              <a:avLst/>
                              <a:gdLst>
                                <a:gd name="connsiteX0" fmla="*/ 17841 w 73715"/>
                                <a:gd name="connsiteY0" fmla="*/ 63581 h 80920"/>
                                <a:gd name="connsiteX1" fmla="*/ 501 w 73715"/>
                                <a:gd name="connsiteY1" fmla="*/ 44314 h 80920"/>
                                <a:gd name="connsiteX2" fmla="*/ 8208 w 73715"/>
                                <a:gd name="connsiteY2" fmla="*/ 28900 h 80920"/>
                                <a:gd name="connsiteX3" fmla="*/ 19768 w 73715"/>
                                <a:gd name="connsiteY3" fmla="*/ 26974 h 80920"/>
                                <a:gd name="connsiteX4" fmla="*/ 27475 w 73715"/>
                                <a:gd name="connsiteY4" fmla="*/ 25047 h 80920"/>
                                <a:gd name="connsiteX5" fmla="*/ 33255 w 73715"/>
                                <a:gd name="connsiteY5" fmla="*/ 11560 h 80920"/>
                                <a:gd name="connsiteX6" fmla="*/ 37108 w 73715"/>
                                <a:gd name="connsiteY6" fmla="*/ 1927 h 80920"/>
                                <a:gd name="connsiteX7" fmla="*/ 44815 w 73715"/>
                                <a:gd name="connsiteY7" fmla="*/ 0 h 80920"/>
                                <a:gd name="connsiteX8" fmla="*/ 60229 w 73715"/>
                                <a:gd name="connsiteY8" fmla="*/ 13487 h 80920"/>
                                <a:gd name="connsiteX9" fmla="*/ 69862 w 73715"/>
                                <a:gd name="connsiteY9" fmla="*/ 36607 h 80920"/>
                                <a:gd name="connsiteX10" fmla="*/ 73715 w 73715"/>
                                <a:gd name="connsiteY10" fmla="*/ 52021 h 80920"/>
                                <a:gd name="connsiteX11" fmla="*/ 67935 w 73715"/>
                                <a:gd name="connsiteY11" fmla="*/ 80921 h 80920"/>
                                <a:gd name="connsiteX12" fmla="*/ 42888 w 73715"/>
                                <a:gd name="connsiteY12" fmla="*/ 73214 h 80920"/>
                                <a:gd name="connsiteX13" fmla="*/ 17841 w 73715"/>
                                <a:gd name="connsiteY13" fmla="*/ 63581 h 8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715" h="80920">
                                  <a:moveTo>
                                    <a:pt x="17841" y="63581"/>
                                  </a:moveTo>
                                  <a:cubicBezTo>
                                    <a:pt x="10135" y="59727"/>
                                    <a:pt x="2428" y="53947"/>
                                    <a:pt x="501" y="44314"/>
                                  </a:cubicBezTo>
                                  <a:cubicBezTo>
                                    <a:pt x="-1425" y="38534"/>
                                    <a:pt x="2428" y="30827"/>
                                    <a:pt x="8208" y="28900"/>
                                  </a:cubicBezTo>
                                  <a:cubicBezTo>
                                    <a:pt x="12061" y="26974"/>
                                    <a:pt x="15915" y="26974"/>
                                    <a:pt x="19768" y="26974"/>
                                  </a:cubicBezTo>
                                  <a:cubicBezTo>
                                    <a:pt x="21695" y="26974"/>
                                    <a:pt x="25548" y="26974"/>
                                    <a:pt x="27475" y="25047"/>
                                  </a:cubicBezTo>
                                  <a:cubicBezTo>
                                    <a:pt x="33255" y="23120"/>
                                    <a:pt x="33255" y="15414"/>
                                    <a:pt x="33255" y="11560"/>
                                  </a:cubicBezTo>
                                  <a:cubicBezTo>
                                    <a:pt x="33255" y="7707"/>
                                    <a:pt x="35182" y="3853"/>
                                    <a:pt x="37108" y="1927"/>
                                  </a:cubicBezTo>
                                  <a:cubicBezTo>
                                    <a:pt x="39035" y="0"/>
                                    <a:pt x="40962" y="0"/>
                                    <a:pt x="44815" y="0"/>
                                  </a:cubicBezTo>
                                  <a:cubicBezTo>
                                    <a:pt x="52522" y="1927"/>
                                    <a:pt x="58302" y="7707"/>
                                    <a:pt x="60229" y="13487"/>
                                  </a:cubicBezTo>
                                  <a:cubicBezTo>
                                    <a:pt x="64082" y="21194"/>
                                    <a:pt x="67935" y="28900"/>
                                    <a:pt x="69862" y="36607"/>
                                  </a:cubicBezTo>
                                  <a:cubicBezTo>
                                    <a:pt x="71789" y="42387"/>
                                    <a:pt x="71789" y="46241"/>
                                    <a:pt x="73715" y="52021"/>
                                  </a:cubicBezTo>
                                  <a:lnTo>
                                    <a:pt x="67935" y="80921"/>
                                  </a:lnTo>
                                  <a:cubicBezTo>
                                    <a:pt x="60229" y="78994"/>
                                    <a:pt x="50595" y="77068"/>
                                    <a:pt x="42888" y="73214"/>
                                  </a:cubicBezTo>
                                  <a:cubicBezTo>
                                    <a:pt x="33255" y="71287"/>
                                    <a:pt x="25548" y="67434"/>
                                    <a:pt x="17841" y="63581"/>
                                  </a:cubicBezTo>
                                  <a:close/>
                                </a:path>
                              </a:pathLst>
                            </a:custGeom>
                            <a:solidFill>
                              <a:srgbClr val="005C1F">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37" name="任意多边形: 形状 536">
                              <a:extLst>
                                <a:ext uri="{FF2B5EF4-FFF2-40B4-BE49-F238E27FC236}">
                                  <a16:creationId xmlns:a16="http://schemas.microsoft.com/office/drawing/2014/main" id="{16F25937-FF73-4B1F-A746-F3BA8FDCBC76}"/>
                                </a:ext>
                              </a:extLst>
                            </p:cNvPr>
                            <p:cNvSpPr/>
                            <p:nvPr/>
                          </p:nvSpPr>
                          <p:spPr>
                            <a:xfrm>
                              <a:off x="4945995" y="1691428"/>
                              <a:ext cx="165695" cy="69765"/>
                            </a:xfrm>
                            <a:custGeom>
                              <a:avLst/>
                              <a:gdLst>
                                <a:gd name="connsiteX0" fmla="*/ 165695 w 165695"/>
                                <a:gd name="connsiteY0" fmla="*/ 69765 h 69765"/>
                                <a:gd name="connsiteX1" fmla="*/ 7707 w 165695"/>
                                <a:gd name="connsiteY1" fmla="*/ 37012 h 69765"/>
                                <a:gd name="connsiteX2" fmla="*/ 0 w 165695"/>
                                <a:gd name="connsiteY2" fmla="*/ 29305 h 69765"/>
                                <a:gd name="connsiteX3" fmla="*/ 3853 w 165695"/>
                                <a:gd name="connsiteY3" fmla="*/ 33158 h 69765"/>
                                <a:gd name="connsiteX4" fmla="*/ 3853 w 165695"/>
                                <a:gd name="connsiteY4" fmla="*/ 27378 h 69765"/>
                                <a:gd name="connsiteX5" fmla="*/ 61654 w 165695"/>
                                <a:gd name="connsiteY5" fmla="*/ 11965 h 69765"/>
                                <a:gd name="connsiteX6" fmla="*/ 88628 w 165695"/>
                                <a:gd name="connsiteY6" fmla="*/ 29305 h 69765"/>
                                <a:gd name="connsiteX7" fmla="*/ 165695 w 165695"/>
                                <a:gd name="connsiteY7" fmla="*/ 69765 h 6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695" h="69765">
                                  <a:moveTo>
                                    <a:pt x="165695" y="69765"/>
                                  </a:moveTo>
                                  <a:cubicBezTo>
                                    <a:pt x="63581" y="60132"/>
                                    <a:pt x="23120" y="46645"/>
                                    <a:pt x="7707" y="37012"/>
                                  </a:cubicBezTo>
                                  <a:cubicBezTo>
                                    <a:pt x="3853" y="35085"/>
                                    <a:pt x="1927" y="31232"/>
                                    <a:pt x="0" y="29305"/>
                                  </a:cubicBezTo>
                                  <a:cubicBezTo>
                                    <a:pt x="1927" y="31232"/>
                                    <a:pt x="1927" y="33158"/>
                                    <a:pt x="3853" y="33158"/>
                                  </a:cubicBezTo>
                                  <a:cubicBezTo>
                                    <a:pt x="3853" y="33158"/>
                                    <a:pt x="3853" y="31232"/>
                                    <a:pt x="3853" y="27378"/>
                                  </a:cubicBezTo>
                                  <a:cubicBezTo>
                                    <a:pt x="1927" y="13891"/>
                                    <a:pt x="5780" y="-16936"/>
                                    <a:pt x="61654" y="11965"/>
                                  </a:cubicBezTo>
                                  <a:cubicBezTo>
                                    <a:pt x="71287" y="17745"/>
                                    <a:pt x="80921" y="23525"/>
                                    <a:pt x="88628" y="29305"/>
                                  </a:cubicBezTo>
                                  <a:cubicBezTo>
                                    <a:pt x="102115" y="42792"/>
                                    <a:pt x="136795" y="65912"/>
                                    <a:pt x="165695" y="69765"/>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38" name="任意多边形: 形状 537">
                              <a:extLst>
                                <a:ext uri="{FF2B5EF4-FFF2-40B4-BE49-F238E27FC236}">
                                  <a16:creationId xmlns:a16="http://schemas.microsoft.com/office/drawing/2014/main" id="{B5B359C7-80E5-482C-B0C4-36987CDEB4BA}"/>
                                </a:ext>
                              </a:extLst>
                            </p:cNvPr>
                            <p:cNvSpPr/>
                            <p:nvPr/>
                          </p:nvSpPr>
                          <p:spPr>
                            <a:xfrm>
                              <a:off x="4945995" y="1691428"/>
                              <a:ext cx="165695" cy="69765"/>
                            </a:xfrm>
                            <a:custGeom>
                              <a:avLst/>
                              <a:gdLst>
                                <a:gd name="connsiteX0" fmla="*/ 165695 w 165695"/>
                                <a:gd name="connsiteY0" fmla="*/ 69765 h 69765"/>
                                <a:gd name="connsiteX1" fmla="*/ 7707 w 165695"/>
                                <a:gd name="connsiteY1" fmla="*/ 37012 h 69765"/>
                                <a:gd name="connsiteX2" fmla="*/ 0 w 165695"/>
                                <a:gd name="connsiteY2" fmla="*/ 29305 h 69765"/>
                                <a:gd name="connsiteX3" fmla="*/ 3853 w 165695"/>
                                <a:gd name="connsiteY3" fmla="*/ 33158 h 69765"/>
                                <a:gd name="connsiteX4" fmla="*/ 3853 w 165695"/>
                                <a:gd name="connsiteY4" fmla="*/ 27378 h 69765"/>
                                <a:gd name="connsiteX5" fmla="*/ 61654 w 165695"/>
                                <a:gd name="connsiteY5" fmla="*/ 11965 h 69765"/>
                                <a:gd name="connsiteX6" fmla="*/ 88628 w 165695"/>
                                <a:gd name="connsiteY6" fmla="*/ 29305 h 69765"/>
                                <a:gd name="connsiteX7" fmla="*/ 165695 w 165695"/>
                                <a:gd name="connsiteY7" fmla="*/ 69765 h 6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695" h="69765">
                                  <a:moveTo>
                                    <a:pt x="165695" y="69765"/>
                                  </a:moveTo>
                                  <a:cubicBezTo>
                                    <a:pt x="63581" y="60132"/>
                                    <a:pt x="23120" y="46645"/>
                                    <a:pt x="7707" y="37012"/>
                                  </a:cubicBezTo>
                                  <a:cubicBezTo>
                                    <a:pt x="3853" y="35085"/>
                                    <a:pt x="1927" y="31232"/>
                                    <a:pt x="0" y="29305"/>
                                  </a:cubicBezTo>
                                  <a:cubicBezTo>
                                    <a:pt x="1927" y="31232"/>
                                    <a:pt x="1927" y="33158"/>
                                    <a:pt x="3853" y="33158"/>
                                  </a:cubicBezTo>
                                  <a:cubicBezTo>
                                    <a:pt x="3853" y="33158"/>
                                    <a:pt x="3853" y="31232"/>
                                    <a:pt x="3853" y="27378"/>
                                  </a:cubicBezTo>
                                  <a:cubicBezTo>
                                    <a:pt x="1927" y="13891"/>
                                    <a:pt x="5780" y="-16936"/>
                                    <a:pt x="61654" y="11965"/>
                                  </a:cubicBezTo>
                                  <a:cubicBezTo>
                                    <a:pt x="71287" y="17745"/>
                                    <a:pt x="80921" y="23525"/>
                                    <a:pt x="88628" y="29305"/>
                                  </a:cubicBezTo>
                                  <a:cubicBezTo>
                                    <a:pt x="102115" y="42792"/>
                                    <a:pt x="136795" y="65912"/>
                                    <a:pt x="165695" y="69765"/>
                                  </a:cubicBezTo>
                                  <a:close/>
                                </a:path>
                              </a:pathLst>
                            </a:custGeom>
                            <a:solidFill>
                              <a:srgbClr val="005C1F">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33" name="任意多边形: 形状 532">
                            <a:extLst>
                              <a:ext uri="{FF2B5EF4-FFF2-40B4-BE49-F238E27FC236}">
                                <a16:creationId xmlns:a16="http://schemas.microsoft.com/office/drawing/2014/main" id="{6BB69A8F-7EFA-47D2-9088-9DD88481665B}"/>
                              </a:ext>
                            </a:extLst>
                          </p:cNvPr>
                          <p:cNvSpPr/>
                          <p:nvPr/>
                        </p:nvSpPr>
                        <p:spPr>
                          <a:xfrm>
                            <a:off x="4944068" y="1593572"/>
                            <a:ext cx="129396" cy="106633"/>
                          </a:xfrm>
                          <a:custGeom>
                            <a:avLst/>
                            <a:gdLst>
                              <a:gd name="connsiteX0" fmla="*/ 125235 w 129396"/>
                              <a:gd name="connsiteY0" fmla="*/ 69361 h 106633"/>
                              <a:gd name="connsiteX1" fmla="*/ 113675 w 129396"/>
                              <a:gd name="connsiteY1" fmla="*/ 77068 h 106633"/>
                              <a:gd name="connsiteX2" fmla="*/ 105968 w 129396"/>
                              <a:gd name="connsiteY2" fmla="*/ 88628 h 106633"/>
                              <a:gd name="connsiteX3" fmla="*/ 100188 w 129396"/>
                              <a:gd name="connsiteY3" fmla="*/ 104041 h 106633"/>
                              <a:gd name="connsiteX4" fmla="*/ 75141 w 129396"/>
                              <a:gd name="connsiteY4" fmla="*/ 96334 h 106633"/>
                              <a:gd name="connsiteX5" fmla="*/ 59727 w 129396"/>
                              <a:gd name="connsiteY5" fmla="*/ 78994 h 106633"/>
                              <a:gd name="connsiteX6" fmla="*/ 30827 w 129396"/>
                              <a:gd name="connsiteY6" fmla="*/ 65507 h 106633"/>
                              <a:gd name="connsiteX7" fmla="*/ 0 w 129396"/>
                              <a:gd name="connsiteY7" fmla="*/ 73214 h 106633"/>
                              <a:gd name="connsiteX8" fmla="*/ 1927 w 129396"/>
                              <a:gd name="connsiteY8" fmla="*/ 71287 h 106633"/>
                              <a:gd name="connsiteX9" fmla="*/ 40460 w 129396"/>
                              <a:gd name="connsiteY9" fmla="*/ 11560 h 106633"/>
                              <a:gd name="connsiteX10" fmla="*/ 52021 w 129396"/>
                              <a:gd name="connsiteY10" fmla="*/ 0 h 106633"/>
                              <a:gd name="connsiteX11" fmla="*/ 63581 w 129396"/>
                              <a:gd name="connsiteY11" fmla="*/ 0 h 106633"/>
                              <a:gd name="connsiteX12" fmla="*/ 96334 w 129396"/>
                              <a:gd name="connsiteY12" fmla="*/ 11560 h 106633"/>
                              <a:gd name="connsiteX13" fmla="*/ 113675 w 129396"/>
                              <a:gd name="connsiteY13" fmla="*/ 26974 h 106633"/>
                              <a:gd name="connsiteX14" fmla="*/ 129088 w 129396"/>
                              <a:gd name="connsiteY14" fmla="*/ 48167 h 106633"/>
                              <a:gd name="connsiteX15" fmla="*/ 125235 w 129396"/>
                              <a:gd name="connsiteY15" fmla="*/ 69361 h 10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396" h="106633">
                                <a:moveTo>
                                  <a:pt x="125235" y="69361"/>
                                </a:moveTo>
                                <a:cubicBezTo>
                                  <a:pt x="121381" y="73214"/>
                                  <a:pt x="117528" y="73214"/>
                                  <a:pt x="113675" y="77068"/>
                                </a:cubicBezTo>
                                <a:cubicBezTo>
                                  <a:pt x="109821" y="80921"/>
                                  <a:pt x="105968" y="84774"/>
                                  <a:pt x="105968" y="88628"/>
                                </a:cubicBezTo>
                                <a:cubicBezTo>
                                  <a:pt x="104041" y="94408"/>
                                  <a:pt x="105968" y="100188"/>
                                  <a:pt x="100188" y="104041"/>
                                </a:cubicBezTo>
                                <a:cubicBezTo>
                                  <a:pt x="92481" y="111748"/>
                                  <a:pt x="80921" y="100188"/>
                                  <a:pt x="75141" y="96334"/>
                                </a:cubicBezTo>
                                <a:cubicBezTo>
                                  <a:pt x="69361" y="90554"/>
                                  <a:pt x="65507" y="84774"/>
                                  <a:pt x="59727" y="78994"/>
                                </a:cubicBezTo>
                                <a:cubicBezTo>
                                  <a:pt x="52021" y="71287"/>
                                  <a:pt x="40460" y="65507"/>
                                  <a:pt x="30827" y="65507"/>
                                </a:cubicBezTo>
                                <a:cubicBezTo>
                                  <a:pt x="19267" y="63581"/>
                                  <a:pt x="7707" y="67434"/>
                                  <a:pt x="0" y="73214"/>
                                </a:cubicBezTo>
                                <a:cubicBezTo>
                                  <a:pt x="0" y="73214"/>
                                  <a:pt x="0" y="71287"/>
                                  <a:pt x="1927" y="71287"/>
                                </a:cubicBezTo>
                                <a:lnTo>
                                  <a:pt x="40460" y="11560"/>
                                </a:lnTo>
                                <a:cubicBezTo>
                                  <a:pt x="44314" y="7707"/>
                                  <a:pt x="48167" y="3853"/>
                                  <a:pt x="52021" y="0"/>
                                </a:cubicBezTo>
                                <a:cubicBezTo>
                                  <a:pt x="55874" y="0"/>
                                  <a:pt x="59727" y="0"/>
                                  <a:pt x="63581" y="0"/>
                                </a:cubicBezTo>
                                <a:cubicBezTo>
                                  <a:pt x="75141" y="1927"/>
                                  <a:pt x="86701" y="5780"/>
                                  <a:pt x="96334" y="11560"/>
                                </a:cubicBezTo>
                                <a:cubicBezTo>
                                  <a:pt x="102114" y="15413"/>
                                  <a:pt x="107895" y="21194"/>
                                  <a:pt x="113675" y="26974"/>
                                </a:cubicBezTo>
                                <a:cubicBezTo>
                                  <a:pt x="119455" y="32754"/>
                                  <a:pt x="125235" y="40460"/>
                                  <a:pt x="129088" y="48167"/>
                                </a:cubicBezTo>
                                <a:cubicBezTo>
                                  <a:pt x="129088" y="57801"/>
                                  <a:pt x="131015" y="65507"/>
                                  <a:pt x="125235" y="69361"/>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91" name="图形 1">
                        <a:extLst>
                          <a:ext uri="{FF2B5EF4-FFF2-40B4-BE49-F238E27FC236}">
                            <a16:creationId xmlns:a16="http://schemas.microsoft.com/office/drawing/2014/main" id="{995DE7C9-C5F6-4638-9671-A706326CE32B}"/>
                          </a:ext>
                        </a:extLst>
                      </p:cNvPr>
                      <p:cNvGrpSpPr/>
                      <p:nvPr/>
                    </p:nvGrpSpPr>
                    <p:grpSpPr>
                      <a:xfrm>
                        <a:off x="4946869" y="1743853"/>
                        <a:ext cx="380008" cy="192305"/>
                        <a:chOff x="4946869" y="1743853"/>
                        <a:chExt cx="380008" cy="192305"/>
                      </a:xfrm>
                    </p:grpSpPr>
                    <p:grpSp>
                      <p:nvGrpSpPr>
                        <p:cNvPr id="514" name="图形 1">
                          <a:extLst>
                            <a:ext uri="{FF2B5EF4-FFF2-40B4-BE49-F238E27FC236}">
                              <a16:creationId xmlns:a16="http://schemas.microsoft.com/office/drawing/2014/main" id="{9DE53491-08E6-4BE7-B102-FAE71A41C475}"/>
                            </a:ext>
                          </a:extLst>
                        </p:cNvPr>
                        <p:cNvGrpSpPr/>
                        <p:nvPr/>
                      </p:nvGrpSpPr>
                      <p:grpSpPr>
                        <a:xfrm>
                          <a:off x="4946869" y="1747707"/>
                          <a:ext cx="184088" cy="188452"/>
                          <a:chOff x="4946869" y="1747707"/>
                          <a:chExt cx="184088" cy="188452"/>
                        </a:xfrm>
                      </p:grpSpPr>
                      <p:grpSp>
                        <p:nvGrpSpPr>
                          <p:cNvPr id="523" name="图形 1">
                            <a:extLst>
                              <a:ext uri="{FF2B5EF4-FFF2-40B4-BE49-F238E27FC236}">
                                <a16:creationId xmlns:a16="http://schemas.microsoft.com/office/drawing/2014/main" id="{C108519B-2AEA-45FE-BF6D-115612B96F37}"/>
                              </a:ext>
                            </a:extLst>
                          </p:cNvPr>
                          <p:cNvGrpSpPr/>
                          <p:nvPr/>
                        </p:nvGrpSpPr>
                        <p:grpSpPr>
                          <a:xfrm>
                            <a:off x="4946869" y="1747707"/>
                            <a:ext cx="184088" cy="188452"/>
                            <a:chOff x="4946869" y="1747707"/>
                            <a:chExt cx="184088" cy="188452"/>
                          </a:xfrm>
                        </p:grpSpPr>
                        <p:sp>
                          <p:nvSpPr>
                            <p:cNvPr id="525" name="任意多边形: 形状 524">
                              <a:extLst>
                                <a:ext uri="{FF2B5EF4-FFF2-40B4-BE49-F238E27FC236}">
                                  <a16:creationId xmlns:a16="http://schemas.microsoft.com/office/drawing/2014/main" id="{07107C34-B0B0-4965-A71F-E97E7E9978A2}"/>
                                </a:ext>
                              </a:extLst>
                            </p:cNvPr>
                            <p:cNvSpPr/>
                            <p:nvPr/>
                          </p:nvSpPr>
                          <p:spPr>
                            <a:xfrm>
                              <a:off x="4946869" y="1747707"/>
                              <a:ext cx="184088" cy="188452"/>
                            </a:xfrm>
                            <a:custGeom>
                              <a:avLst/>
                              <a:gdLst>
                                <a:gd name="connsiteX0" fmla="*/ 184088 w 184088"/>
                                <a:gd name="connsiteY0" fmla="*/ 44314 h 188452"/>
                                <a:gd name="connsiteX1" fmla="*/ 162895 w 184088"/>
                                <a:gd name="connsiteY1" fmla="*/ 0 h 188452"/>
                                <a:gd name="connsiteX2" fmla="*/ 91607 w 184088"/>
                                <a:gd name="connsiteY2" fmla="*/ 53947 h 188452"/>
                                <a:gd name="connsiteX3" fmla="*/ 68487 w 184088"/>
                                <a:gd name="connsiteY3" fmla="*/ 75141 h 188452"/>
                                <a:gd name="connsiteX4" fmla="*/ 8759 w 184088"/>
                                <a:gd name="connsiteY4" fmla="*/ 69361 h 188452"/>
                                <a:gd name="connsiteX5" fmla="*/ 8759 w 184088"/>
                                <a:gd name="connsiteY5" fmla="*/ 63581 h 188452"/>
                                <a:gd name="connsiteX6" fmla="*/ 4906 w 184088"/>
                                <a:gd name="connsiteY6" fmla="*/ 69361 h 188452"/>
                                <a:gd name="connsiteX7" fmla="*/ 4906 w 184088"/>
                                <a:gd name="connsiteY7" fmla="*/ 69361 h 188452"/>
                                <a:gd name="connsiteX8" fmla="*/ 6833 w 184088"/>
                                <a:gd name="connsiteY8" fmla="*/ 115601 h 188452"/>
                                <a:gd name="connsiteX9" fmla="*/ 10686 w 184088"/>
                                <a:gd name="connsiteY9" fmla="*/ 121381 h 188452"/>
                                <a:gd name="connsiteX10" fmla="*/ 12613 w 184088"/>
                                <a:gd name="connsiteY10" fmla="*/ 123308 h 188452"/>
                                <a:gd name="connsiteX11" fmla="*/ 60780 w 184088"/>
                                <a:gd name="connsiteY11" fmla="*/ 175329 h 188452"/>
                                <a:gd name="connsiteX12" fmla="*/ 74267 w 184088"/>
                                <a:gd name="connsiteY12" fmla="*/ 184962 h 188452"/>
                                <a:gd name="connsiteX13" fmla="*/ 112801 w 184088"/>
                                <a:gd name="connsiteY13" fmla="*/ 183035 h 188452"/>
                                <a:gd name="connsiteX14" fmla="*/ 184088 w 184088"/>
                                <a:gd name="connsiteY14" fmla="*/ 44314 h 18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088" h="188452">
                                  <a:moveTo>
                                    <a:pt x="184088" y="44314"/>
                                  </a:moveTo>
                                  <a:lnTo>
                                    <a:pt x="162895" y="0"/>
                                  </a:lnTo>
                                  <a:cubicBezTo>
                                    <a:pt x="135921" y="7707"/>
                                    <a:pt x="105094" y="38534"/>
                                    <a:pt x="91607" y="53947"/>
                                  </a:cubicBezTo>
                                  <a:cubicBezTo>
                                    <a:pt x="83900" y="61654"/>
                                    <a:pt x="76194" y="69361"/>
                                    <a:pt x="68487" y="75141"/>
                                  </a:cubicBezTo>
                                  <a:cubicBezTo>
                                    <a:pt x="18393" y="113675"/>
                                    <a:pt x="10686" y="82848"/>
                                    <a:pt x="8759" y="69361"/>
                                  </a:cubicBezTo>
                                  <a:cubicBezTo>
                                    <a:pt x="8759" y="65507"/>
                                    <a:pt x="8759" y="63581"/>
                                    <a:pt x="8759" y="63581"/>
                                  </a:cubicBezTo>
                                  <a:cubicBezTo>
                                    <a:pt x="6833" y="65507"/>
                                    <a:pt x="6833" y="67434"/>
                                    <a:pt x="4906" y="69361"/>
                                  </a:cubicBezTo>
                                  <a:cubicBezTo>
                                    <a:pt x="4906" y="69361"/>
                                    <a:pt x="4906" y="69361"/>
                                    <a:pt x="4906" y="69361"/>
                                  </a:cubicBezTo>
                                  <a:cubicBezTo>
                                    <a:pt x="-2801" y="84774"/>
                                    <a:pt x="-874" y="102114"/>
                                    <a:pt x="6833" y="115601"/>
                                  </a:cubicBezTo>
                                  <a:cubicBezTo>
                                    <a:pt x="8759" y="117528"/>
                                    <a:pt x="8759" y="119455"/>
                                    <a:pt x="10686" y="121381"/>
                                  </a:cubicBezTo>
                                  <a:cubicBezTo>
                                    <a:pt x="10686" y="121381"/>
                                    <a:pt x="10686" y="123308"/>
                                    <a:pt x="12613" y="123308"/>
                                  </a:cubicBezTo>
                                  <a:lnTo>
                                    <a:pt x="60780" y="175329"/>
                                  </a:lnTo>
                                  <a:cubicBezTo>
                                    <a:pt x="64633" y="179182"/>
                                    <a:pt x="68487" y="183035"/>
                                    <a:pt x="74267" y="184962"/>
                                  </a:cubicBezTo>
                                  <a:cubicBezTo>
                                    <a:pt x="85827" y="190742"/>
                                    <a:pt x="101241" y="188815"/>
                                    <a:pt x="112801" y="183035"/>
                                  </a:cubicBezTo>
                                  <a:cubicBezTo>
                                    <a:pt x="164821" y="148355"/>
                                    <a:pt x="184088" y="44314"/>
                                    <a:pt x="184088" y="44314"/>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6" name="任意多边形: 形状 525">
                              <a:extLst>
                                <a:ext uri="{FF2B5EF4-FFF2-40B4-BE49-F238E27FC236}">
                                  <a16:creationId xmlns:a16="http://schemas.microsoft.com/office/drawing/2014/main" id="{86758475-9C12-4A4C-9EB1-A4A6F465A718}"/>
                                </a:ext>
                              </a:extLst>
                            </p:cNvPr>
                            <p:cNvSpPr/>
                            <p:nvPr/>
                          </p:nvSpPr>
                          <p:spPr>
                            <a:xfrm>
                              <a:off x="4946869" y="1747707"/>
                              <a:ext cx="184088" cy="188452"/>
                            </a:xfrm>
                            <a:custGeom>
                              <a:avLst/>
                              <a:gdLst>
                                <a:gd name="connsiteX0" fmla="*/ 184088 w 184088"/>
                                <a:gd name="connsiteY0" fmla="*/ 44314 h 188452"/>
                                <a:gd name="connsiteX1" fmla="*/ 162895 w 184088"/>
                                <a:gd name="connsiteY1" fmla="*/ 0 h 188452"/>
                                <a:gd name="connsiteX2" fmla="*/ 91607 w 184088"/>
                                <a:gd name="connsiteY2" fmla="*/ 53947 h 188452"/>
                                <a:gd name="connsiteX3" fmla="*/ 68487 w 184088"/>
                                <a:gd name="connsiteY3" fmla="*/ 75141 h 188452"/>
                                <a:gd name="connsiteX4" fmla="*/ 8759 w 184088"/>
                                <a:gd name="connsiteY4" fmla="*/ 69361 h 188452"/>
                                <a:gd name="connsiteX5" fmla="*/ 8759 w 184088"/>
                                <a:gd name="connsiteY5" fmla="*/ 63581 h 188452"/>
                                <a:gd name="connsiteX6" fmla="*/ 4906 w 184088"/>
                                <a:gd name="connsiteY6" fmla="*/ 69361 h 188452"/>
                                <a:gd name="connsiteX7" fmla="*/ 4906 w 184088"/>
                                <a:gd name="connsiteY7" fmla="*/ 69361 h 188452"/>
                                <a:gd name="connsiteX8" fmla="*/ 6833 w 184088"/>
                                <a:gd name="connsiteY8" fmla="*/ 115601 h 188452"/>
                                <a:gd name="connsiteX9" fmla="*/ 10686 w 184088"/>
                                <a:gd name="connsiteY9" fmla="*/ 121381 h 188452"/>
                                <a:gd name="connsiteX10" fmla="*/ 12613 w 184088"/>
                                <a:gd name="connsiteY10" fmla="*/ 123308 h 188452"/>
                                <a:gd name="connsiteX11" fmla="*/ 60780 w 184088"/>
                                <a:gd name="connsiteY11" fmla="*/ 175329 h 188452"/>
                                <a:gd name="connsiteX12" fmla="*/ 74267 w 184088"/>
                                <a:gd name="connsiteY12" fmla="*/ 184962 h 188452"/>
                                <a:gd name="connsiteX13" fmla="*/ 112801 w 184088"/>
                                <a:gd name="connsiteY13" fmla="*/ 183035 h 188452"/>
                                <a:gd name="connsiteX14" fmla="*/ 184088 w 184088"/>
                                <a:gd name="connsiteY14" fmla="*/ 44314 h 18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4088" h="188452">
                                  <a:moveTo>
                                    <a:pt x="184088" y="44314"/>
                                  </a:moveTo>
                                  <a:lnTo>
                                    <a:pt x="162895" y="0"/>
                                  </a:lnTo>
                                  <a:cubicBezTo>
                                    <a:pt x="135921" y="7707"/>
                                    <a:pt x="105094" y="38534"/>
                                    <a:pt x="91607" y="53947"/>
                                  </a:cubicBezTo>
                                  <a:cubicBezTo>
                                    <a:pt x="83900" y="61654"/>
                                    <a:pt x="76194" y="69361"/>
                                    <a:pt x="68487" y="75141"/>
                                  </a:cubicBezTo>
                                  <a:cubicBezTo>
                                    <a:pt x="18393" y="113675"/>
                                    <a:pt x="10686" y="82848"/>
                                    <a:pt x="8759" y="69361"/>
                                  </a:cubicBezTo>
                                  <a:cubicBezTo>
                                    <a:pt x="8759" y="65507"/>
                                    <a:pt x="8759" y="63581"/>
                                    <a:pt x="8759" y="63581"/>
                                  </a:cubicBezTo>
                                  <a:cubicBezTo>
                                    <a:pt x="6833" y="65507"/>
                                    <a:pt x="6833" y="67434"/>
                                    <a:pt x="4906" y="69361"/>
                                  </a:cubicBezTo>
                                  <a:cubicBezTo>
                                    <a:pt x="4906" y="69361"/>
                                    <a:pt x="4906" y="69361"/>
                                    <a:pt x="4906" y="69361"/>
                                  </a:cubicBezTo>
                                  <a:cubicBezTo>
                                    <a:pt x="-2801" y="84774"/>
                                    <a:pt x="-874" y="102114"/>
                                    <a:pt x="6833" y="115601"/>
                                  </a:cubicBezTo>
                                  <a:cubicBezTo>
                                    <a:pt x="8759" y="117528"/>
                                    <a:pt x="8759" y="119455"/>
                                    <a:pt x="10686" y="121381"/>
                                  </a:cubicBezTo>
                                  <a:cubicBezTo>
                                    <a:pt x="10686" y="121381"/>
                                    <a:pt x="10686" y="123308"/>
                                    <a:pt x="12613" y="123308"/>
                                  </a:cubicBezTo>
                                  <a:lnTo>
                                    <a:pt x="60780" y="175329"/>
                                  </a:lnTo>
                                  <a:cubicBezTo>
                                    <a:pt x="64633" y="179182"/>
                                    <a:pt x="68487" y="183035"/>
                                    <a:pt x="74267" y="184962"/>
                                  </a:cubicBezTo>
                                  <a:cubicBezTo>
                                    <a:pt x="85827" y="190742"/>
                                    <a:pt x="101241" y="188815"/>
                                    <a:pt x="112801" y="183035"/>
                                  </a:cubicBezTo>
                                  <a:cubicBezTo>
                                    <a:pt x="164821" y="148355"/>
                                    <a:pt x="184088" y="44314"/>
                                    <a:pt x="184088" y="44314"/>
                                  </a:cubicBezTo>
                                  <a:close/>
                                </a:path>
                              </a:pathLst>
                            </a:custGeom>
                            <a:solidFill>
                              <a:srgbClr val="005C1F">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7" name="任意多边形: 形状 526">
                              <a:extLst>
                                <a:ext uri="{FF2B5EF4-FFF2-40B4-BE49-F238E27FC236}">
                                  <a16:creationId xmlns:a16="http://schemas.microsoft.com/office/drawing/2014/main" id="{65266365-9821-4375-BB3B-73CE379B1147}"/>
                                </a:ext>
                              </a:extLst>
                            </p:cNvPr>
                            <p:cNvSpPr/>
                            <p:nvPr/>
                          </p:nvSpPr>
                          <p:spPr>
                            <a:xfrm>
                              <a:off x="5065152" y="1749633"/>
                              <a:ext cx="65805" cy="86700"/>
                            </a:xfrm>
                            <a:custGeom>
                              <a:avLst/>
                              <a:gdLst>
                                <a:gd name="connsiteX0" fmla="*/ 54245 w 65805"/>
                                <a:gd name="connsiteY0" fmla="*/ 84774 h 86700"/>
                                <a:gd name="connsiteX1" fmla="*/ 42685 w 65805"/>
                                <a:gd name="connsiteY1" fmla="*/ 86701 h 86700"/>
                                <a:gd name="connsiteX2" fmla="*/ 29198 w 65805"/>
                                <a:gd name="connsiteY2" fmla="*/ 77068 h 86700"/>
                                <a:gd name="connsiteX3" fmla="*/ 29198 w 65805"/>
                                <a:gd name="connsiteY3" fmla="*/ 57801 h 86700"/>
                                <a:gd name="connsiteX4" fmla="*/ 17638 w 65805"/>
                                <a:gd name="connsiteY4" fmla="*/ 46241 h 86700"/>
                                <a:gd name="connsiteX5" fmla="*/ 2225 w 65805"/>
                                <a:gd name="connsiteY5" fmla="*/ 42387 h 86700"/>
                                <a:gd name="connsiteX6" fmla="*/ 2225 w 65805"/>
                                <a:gd name="connsiteY6" fmla="*/ 26974 h 86700"/>
                                <a:gd name="connsiteX7" fmla="*/ 4151 w 65805"/>
                                <a:gd name="connsiteY7" fmla="*/ 25047 h 86700"/>
                                <a:gd name="connsiteX8" fmla="*/ 38832 w 65805"/>
                                <a:gd name="connsiteY8" fmla="*/ 1927 h 86700"/>
                                <a:gd name="connsiteX9" fmla="*/ 42685 w 65805"/>
                                <a:gd name="connsiteY9" fmla="*/ 0 h 86700"/>
                                <a:gd name="connsiteX10" fmla="*/ 44612 w 65805"/>
                                <a:gd name="connsiteY10" fmla="*/ 0 h 86700"/>
                                <a:gd name="connsiteX11" fmla="*/ 65805 w 65805"/>
                                <a:gd name="connsiteY11" fmla="*/ 44314 h 86700"/>
                                <a:gd name="connsiteX12" fmla="*/ 54245 w 65805"/>
                                <a:gd name="connsiteY12" fmla="*/ 84774 h 8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5805" h="86700">
                                  <a:moveTo>
                                    <a:pt x="54245" y="84774"/>
                                  </a:moveTo>
                                  <a:cubicBezTo>
                                    <a:pt x="50392" y="86701"/>
                                    <a:pt x="46539" y="86701"/>
                                    <a:pt x="42685" y="86701"/>
                                  </a:cubicBezTo>
                                  <a:cubicBezTo>
                                    <a:pt x="36905" y="84774"/>
                                    <a:pt x="31125" y="82848"/>
                                    <a:pt x="29198" y="77068"/>
                                  </a:cubicBezTo>
                                  <a:cubicBezTo>
                                    <a:pt x="27272" y="71287"/>
                                    <a:pt x="29198" y="63581"/>
                                    <a:pt x="29198" y="57801"/>
                                  </a:cubicBezTo>
                                  <a:cubicBezTo>
                                    <a:pt x="27272" y="52021"/>
                                    <a:pt x="23418" y="48167"/>
                                    <a:pt x="17638" y="46241"/>
                                  </a:cubicBezTo>
                                  <a:cubicBezTo>
                                    <a:pt x="11858" y="46241"/>
                                    <a:pt x="6078" y="46241"/>
                                    <a:pt x="2225" y="42387"/>
                                  </a:cubicBezTo>
                                  <a:cubicBezTo>
                                    <a:pt x="-1629" y="38534"/>
                                    <a:pt x="298" y="30827"/>
                                    <a:pt x="2225" y="26974"/>
                                  </a:cubicBezTo>
                                  <a:cubicBezTo>
                                    <a:pt x="2225" y="26974"/>
                                    <a:pt x="2225" y="25047"/>
                                    <a:pt x="4151" y="25047"/>
                                  </a:cubicBezTo>
                                  <a:cubicBezTo>
                                    <a:pt x="15712" y="15413"/>
                                    <a:pt x="27272" y="7707"/>
                                    <a:pt x="38832" y="1927"/>
                                  </a:cubicBezTo>
                                  <a:cubicBezTo>
                                    <a:pt x="40759" y="1927"/>
                                    <a:pt x="40759" y="1927"/>
                                    <a:pt x="42685" y="0"/>
                                  </a:cubicBezTo>
                                  <a:cubicBezTo>
                                    <a:pt x="42685" y="0"/>
                                    <a:pt x="44612" y="0"/>
                                    <a:pt x="44612" y="0"/>
                                  </a:cubicBezTo>
                                  <a:lnTo>
                                    <a:pt x="65805" y="44314"/>
                                  </a:lnTo>
                                  <a:cubicBezTo>
                                    <a:pt x="65805" y="42387"/>
                                    <a:pt x="61952" y="61654"/>
                                    <a:pt x="54245" y="84774"/>
                                  </a:cubicBezTo>
                                  <a:close/>
                                </a:path>
                              </a:pathLst>
                            </a:custGeom>
                            <a:solidFill>
                              <a:srgbClr val="005C1F">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8" name="任意多边形: 形状 527">
                              <a:extLst>
                                <a:ext uri="{FF2B5EF4-FFF2-40B4-BE49-F238E27FC236}">
                                  <a16:creationId xmlns:a16="http://schemas.microsoft.com/office/drawing/2014/main" id="{AA3899E6-30E6-4340-A0C7-B7F9117102CF}"/>
                                </a:ext>
                              </a:extLst>
                            </p:cNvPr>
                            <p:cNvSpPr/>
                            <p:nvPr/>
                          </p:nvSpPr>
                          <p:spPr>
                            <a:xfrm>
                              <a:off x="4953702" y="1747707"/>
                              <a:ext cx="156061" cy="93835"/>
                            </a:xfrm>
                            <a:custGeom>
                              <a:avLst/>
                              <a:gdLst>
                                <a:gd name="connsiteX0" fmla="*/ 156062 w 156061"/>
                                <a:gd name="connsiteY0" fmla="*/ 0 h 93835"/>
                                <a:gd name="connsiteX1" fmla="*/ 5780 w 156061"/>
                                <a:gd name="connsiteY1" fmla="*/ 59727 h 93835"/>
                                <a:gd name="connsiteX2" fmla="*/ 0 w 156061"/>
                                <a:gd name="connsiteY2" fmla="*/ 69361 h 93835"/>
                                <a:gd name="connsiteX3" fmla="*/ 3853 w 156061"/>
                                <a:gd name="connsiteY3" fmla="*/ 63581 h 93835"/>
                                <a:gd name="connsiteX4" fmla="*/ 3853 w 156061"/>
                                <a:gd name="connsiteY4" fmla="*/ 69361 h 93835"/>
                                <a:gd name="connsiteX5" fmla="*/ 63581 w 156061"/>
                                <a:gd name="connsiteY5" fmla="*/ 75141 h 93835"/>
                                <a:gd name="connsiteX6" fmla="*/ 86701 w 156061"/>
                                <a:gd name="connsiteY6" fmla="*/ 53947 h 93835"/>
                                <a:gd name="connsiteX7" fmla="*/ 156062 w 156061"/>
                                <a:gd name="connsiteY7" fmla="*/ 0 h 9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061" h="93835">
                                  <a:moveTo>
                                    <a:pt x="156062" y="0"/>
                                  </a:moveTo>
                                  <a:cubicBezTo>
                                    <a:pt x="55874" y="26974"/>
                                    <a:pt x="19267" y="48167"/>
                                    <a:pt x="5780" y="59727"/>
                                  </a:cubicBezTo>
                                  <a:cubicBezTo>
                                    <a:pt x="1927" y="61654"/>
                                    <a:pt x="0" y="65507"/>
                                    <a:pt x="0" y="69361"/>
                                  </a:cubicBezTo>
                                  <a:cubicBezTo>
                                    <a:pt x="0" y="67434"/>
                                    <a:pt x="1927" y="65507"/>
                                    <a:pt x="3853" y="63581"/>
                                  </a:cubicBezTo>
                                  <a:cubicBezTo>
                                    <a:pt x="3853" y="63581"/>
                                    <a:pt x="3853" y="65507"/>
                                    <a:pt x="3853" y="69361"/>
                                  </a:cubicBezTo>
                                  <a:cubicBezTo>
                                    <a:pt x="5780" y="82848"/>
                                    <a:pt x="13487" y="113675"/>
                                    <a:pt x="63581" y="75141"/>
                                  </a:cubicBezTo>
                                  <a:cubicBezTo>
                                    <a:pt x="71287" y="69361"/>
                                    <a:pt x="78994" y="61654"/>
                                    <a:pt x="86701" y="53947"/>
                                  </a:cubicBezTo>
                                  <a:cubicBezTo>
                                    <a:pt x="98261" y="38534"/>
                                    <a:pt x="127161" y="9633"/>
                                    <a:pt x="156062" y="0"/>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9" name="任意多边形: 形状 528">
                              <a:extLst>
                                <a:ext uri="{FF2B5EF4-FFF2-40B4-BE49-F238E27FC236}">
                                  <a16:creationId xmlns:a16="http://schemas.microsoft.com/office/drawing/2014/main" id="{C4615051-A3C4-484B-BBDF-716E34AEB495}"/>
                                </a:ext>
                              </a:extLst>
                            </p:cNvPr>
                            <p:cNvSpPr/>
                            <p:nvPr/>
                          </p:nvSpPr>
                          <p:spPr>
                            <a:xfrm>
                              <a:off x="4953702" y="1747707"/>
                              <a:ext cx="156061" cy="93835"/>
                            </a:xfrm>
                            <a:custGeom>
                              <a:avLst/>
                              <a:gdLst>
                                <a:gd name="connsiteX0" fmla="*/ 156062 w 156061"/>
                                <a:gd name="connsiteY0" fmla="*/ 0 h 93835"/>
                                <a:gd name="connsiteX1" fmla="*/ 5780 w 156061"/>
                                <a:gd name="connsiteY1" fmla="*/ 59727 h 93835"/>
                                <a:gd name="connsiteX2" fmla="*/ 0 w 156061"/>
                                <a:gd name="connsiteY2" fmla="*/ 69361 h 93835"/>
                                <a:gd name="connsiteX3" fmla="*/ 3853 w 156061"/>
                                <a:gd name="connsiteY3" fmla="*/ 63581 h 93835"/>
                                <a:gd name="connsiteX4" fmla="*/ 3853 w 156061"/>
                                <a:gd name="connsiteY4" fmla="*/ 69361 h 93835"/>
                                <a:gd name="connsiteX5" fmla="*/ 63581 w 156061"/>
                                <a:gd name="connsiteY5" fmla="*/ 75141 h 93835"/>
                                <a:gd name="connsiteX6" fmla="*/ 86701 w 156061"/>
                                <a:gd name="connsiteY6" fmla="*/ 53947 h 93835"/>
                                <a:gd name="connsiteX7" fmla="*/ 156062 w 156061"/>
                                <a:gd name="connsiteY7" fmla="*/ 0 h 938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061" h="93835">
                                  <a:moveTo>
                                    <a:pt x="156062" y="0"/>
                                  </a:moveTo>
                                  <a:cubicBezTo>
                                    <a:pt x="55874" y="26974"/>
                                    <a:pt x="19267" y="48167"/>
                                    <a:pt x="5780" y="59727"/>
                                  </a:cubicBezTo>
                                  <a:cubicBezTo>
                                    <a:pt x="1927" y="61654"/>
                                    <a:pt x="0" y="65507"/>
                                    <a:pt x="0" y="69361"/>
                                  </a:cubicBezTo>
                                  <a:cubicBezTo>
                                    <a:pt x="0" y="67434"/>
                                    <a:pt x="1927" y="65507"/>
                                    <a:pt x="3853" y="63581"/>
                                  </a:cubicBezTo>
                                  <a:cubicBezTo>
                                    <a:pt x="3853" y="63581"/>
                                    <a:pt x="3853" y="65507"/>
                                    <a:pt x="3853" y="69361"/>
                                  </a:cubicBezTo>
                                  <a:cubicBezTo>
                                    <a:pt x="5780" y="82848"/>
                                    <a:pt x="13487" y="113675"/>
                                    <a:pt x="63581" y="75141"/>
                                  </a:cubicBezTo>
                                  <a:cubicBezTo>
                                    <a:pt x="71287" y="69361"/>
                                    <a:pt x="78994" y="61654"/>
                                    <a:pt x="86701" y="53947"/>
                                  </a:cubicBezTo>
                                  <a:cubicBezTo>
                                    <a:pt x="98261" y="38534"/>
                                    <a:pt x="127161" y="9633"/>
                                    <a:pt x="156062" y="0"/>
                                  </a:cubicBezTo>
                                  <a:close/>
                                </a:path>
                              </a:pathLst>
                            </a:custGeom>
                            <a:solidFill>
                              <a:srgbClr val="005C1F">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24" name="任意多边形: 形状 523">
                            <a:extLst>
                              <a:ext uri="{FF2B5EF4-FFF2-40B4-BE49-F238E27FC236}">
                                <a16:creationId xmlns:a16="http://schemas.microsoft.com/office/drawing/2014/main" id="{C0A71BE9-92FF-4F71-927F-31651B2E96BB}"/>
                              </a:ext>
                            </a:extLst>
                          </p:cNvPr>
                          <p:cNvSpPr/>
                          <p:nvPr/>
                        </p:nvSpPr>
                        <p:spPr>
                          <a:xfrm>
                            <a:off x="4961409" y="1817432"/>
                            <a:ext cx="129088" cy="115236"/>
                          </a:xfrm>
                          <a:custGeom>
                            <a:avLst/>
                            <a:gdLst>
                              <a:gd name="connsiteX0" fmla="*/ 125235 w 129088"/>
                              <a:gd name="connsiteY0" fmla="*/ 34316 h 115236"/>
                              <a:gd name="connsiteX1" fmla="*/ 111748 w 129088"/>
                              <a:gd name="connsiteY1" fmla="*/ 28536 h 115236"/>
                              <a:gd name="connsiteX2" fmla="*/ 102114 w 129088"/>
                              <a:gd name="connsiteY2" fmla="*/ 16976 h 115236"/>
                              <a:gd name="connsiteX3" fmla="*/ 94408 w 129088"/>
                              <a:gd name="connsiteY3" fmla="*/ 1562 h 115236"/>
                              <a:gd name="connsiteX4" fmla="*/ 71287 w 129088"/>
                              <a:gd name="connsiteY4" fmla="*/ 15049 h 115236"/>
                              <a:gd name="connsiteX5" fmla="*/ 59727 w 129088"/>
                              <a:gd name="connsiteY5" fmla="*/ 34316 h 115236"/>
                              <a:gd name="connsiteX6" fmla="*/ 32754 w 129088"/>
                              <a:gd name="connsiteY6" fmla="*/ 53583 h 115236"/>
                              <a:gd name="connsiteX7" fmla="*/ 0 w 129088"/>
                              <a:gd name="connsiteY7" fmla="*/ 51656 h 115236"/>
                              <a:gd name="connsiteX8" fmla="*/ 1927 w 129088"/>
                              <a:gd name="connsiteY8" fmla="*/ 53583 h 115236"/>
                              <a:gd name="connsiteX9" fmla="*/ 50094 w 129088"/>
                              <a:gd name="connsiteY9" fmla="*/ 105603 h 115236"/>
                              <a:gd name="connsiteX10" fmla="*/ 63581 w 129088"/>
                              <a:gd name="connsiteY10" fmla="*/ 115237 h 115236"/>
                              <a:gd name="connsiteX11" fmla="*/ 75141 w 129088"/>
                              <a:gd name="connsiteY11" fmla="*/ 113310 h 115236"/>
                              <a:gd name="connsiteX12" fmla="*/ 104041 w 129088"/>
                              <a:gd name="connsiteY12" fmla="*/ 95970 h 115236"/>
                              <a:gd name="connsiteX13" fmla="*/ 117528 w 129088"/>
                              <a:gd name="connsiteY13" fmla="*/ 78630 h 115236"/>
                              <a:gd name="connsiteX14" fmla="*/ 129088 w 129088"/>
                              <a:gd name="connsiteY14" fmla="*/ 55509 h 115236"/>
                              <a:gd name="connsiteX15" fmla="*/ 125235 w 129088"/>
                              <a:gd name="connsiteY15" fmla="*/ 34316 h 115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088" h="115236">
                                <a:moveTo>
                                  <a:pt x="125235" y="34316"/>
                                </a:moveTo>
                                <a:cubicBezTo>
                                  <a:pt x="121381" y="30462"/>
                                  <a:pt x="115601" y="30462"/>
                                  <a:pt x="111748" y="28536"/>
                                </a:cubicBezTo>
                                <a:cubicBezTo>
                                  <a:pt x="107895" y="26609"/>
                                  <a:pt x="104041" y="22756"/>
                                  <a:pt x="102114" y="16976"/>
                                </a:cubicBezTo>
                                <a:cubicBezTo>
                                  <a:pt x="100188" y="11196"/>
                                  <a:pt x="98261" y="5416"/>
                                  <a:pt x="94408" y="1562"/>
                                </a:cubicBezTo>
                                <a:cubicBezTo>
                                  <a:pt x="86701" y="-4218"/>
                                  <a:pt x="75141" y="7342"/>
                                  <a:pt x="71287" y="15049"/>
                                </a:cubicBezTo>
                                <a:cubicBezTo>
                                  <a:pt x="67434" y="20829"/>
                                  <a:pt x="63581" y="28536"/>
                                  <a:pt x="59727" y="34316"/>
                                </a:cubicBezTo>
                                <a:cubicBezTo>
                                  <a:pt x="53947" y="43949"/>
                                  <a:pt x="44314" y="49729"/>
                                  <a:pt x="32754" y="53583"/>
                                </a:cubicBezTo>
                                <a:cubicBezTo>
                                  <a:pt x="21194" y="57436"/>
                                  <a:pt x="9633" y="55509"/>
                                  <a:pt x="0" y="51656"/>
                                </a:cubicBezTo>
                                <a:cubicBezTo>
                                  <a:pt x="0" y="51656"/>
                                  <a:pt x="0" y="53583"/>
                                  <a:pt x="1927" y="53583"/>
                                </a:cubicBezTo>
                                <a:lnTo>
                                  <a:pt x="50094" y="105603"/>
                                </a:lnTo>
                                <a:cubicBezTo>
                                  <a:pt x="53947" y="109457"/>
                                  <a:pt x="57801" y="113310"/>
                                  <a:pt x="63581" y="115237"/>
                                </a:cubicBezTo>
                                <a:cubicBezTo>
                                  <a:pt x="67434" y="115237"/>
                                  <a:pt x="71287" y="113310"/>
                                  <a:pt x="75141" y="113310"/>
                                </a:cubicBezTo>
                                <a:cubicBezTo>
                                  <a:pt x="86701" y="109457"/>
                                  <a:pt x="96335" y="103677"/>
                                  <a:pt x="104041" y="95970"/>
                                </a:cubicBezTo>
                                <a:cubicBezTo>
                                  <a:pt x="109821" y="90190"/>
                                  <a:pt x="113675" y="84410"/>
                                  <a:pt x="117528" y="78630"/>
                                </a:cubicBezTo>
                                <a:cubicBezTo>
                                  <a:pt x="121381" y="70923"/>
                                  <a:pt x="125235" y="63216"/>
                                  <a:pt x="129088" y="55509"/>
                                </a:cubicBezTo>
                                <a:cubicBezTo>
                                  <a:pt x="129088" y="45876"/>
                                  <a:pt x="129088" y="38169"/>
                                  <a:pt x="125235" y="34316"/>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15" name="图形 1">
                          <a:extLst>
                            <a:ext uri="{FF2B5EF4-FFF2-40B4-BE49-F238E27FC236}">
                              <a16:creationId xmlns:a16="http://schemas.microsoft.com/office/drawing/2014/main" id="{A62F4612-6CC8-4CD4-8287-37CFA45B6E86}"/>
                            </a:ext>
                          </a:extLst>
                        </p:cNvPr>
                        <p:cNvGrpSpPr/>
                        <p:nvPr/>
                      </p:nvGrpSpPr>
                      <p:grpSpPr>
                        <a:xfrm>
                          <a:off x="5136737" y="1743853"/>
                          <a:ext cx="190140" cy="174836"/>
                          <a:chOff x="5136737" y="1743853"/>
                          <a:chExt cx="190140" cy="174836"/>
                        </a:xfrm>
                      </p:grpSpPr>
                      <p:grpSp>
                        <p:nvGrpSpPr>
                          <p:cNvPr id="516" name="图形 1">
                            <a:extLst>
                              <a:ext uri="{FF2B5EF4-FFF2-40B4-BE49-F238E27FC236}">
                                <a16:creationId xmlns:a16="http://schemas.microsoft.com/office/drawing/2014/main" id="{B1A75925-BB44-492D-90B4-298FA576A5C5}"/>
                              </a:ext>
                            </a:extLst>
                          </p:cNvPr>
                          <p:cNvGrpSpPr/>
                          <p:nvPr/>
                        </p:nvGrpSpPr>
                        <p:grpSpPr>
                          <a:xfrm>
                            <a:off x="5136737" y="1743853"/>
                            <a:ext cx="190140" cy="174836"/>
                            <a:chOff x="5136737" y="1743853"/>
                            <a:chExt cx="190140" cy="174836"/>
                          </a:xfrm>
                        </p:grpSpPr>
                        <p:sp>
                          <p:nvSpPr>
                            <p:cNvPr id="518" name="任意多边形: 形状 517">
                              <a:extLst>
                                <a:ext uri="{FF2B5EF4-FFF2-40B4-BE49-F238E27FC236}">
                                  <a16:creationId xmlns:a16="http://schemas.microsoft.com/office/drawing/2014/main" id="{DA38C545-3670-44BB-A68D-F5465765B102}"/>
                                </a:ext>
                              </a:extLst>
                            </p:cNvPr>
                            <p:cNvSpPr/>
                            <p:nvPr/>
                          </p:nvSpPr>
                          <p:spPr>
                            <a:xfrm>
                              <a:off x="5136737" y="1745780"/>
                              <a:ext cx="190140" cy="172909"/>
                            </a:xfrm>
                            <a:custGeom>
                              <a:avLst/>
                              <a:gdLst>
                                <a:gd name="connsiteX0" fmla="*/ 0 w 190140"/>
                                <a:gd name="connsiteY0" fmla="*/ 46241 h 172909"/>
                                <a:gd name="connsiteX1" fmla="*/ 13487 w 190140"/>
                                <a:gd name="connsiteY1" fmla="*/ 0 h 172909"/>
                                <a:gd name="connsiteX2" fmla="*/ 92481 w 190140"/>
                                <a:gd name="connsiteY2" fmla="*/ 40460 h 172909"/>
                                <a:gd name="connsiteX3" fmla="*/ 119455 w 190140"/>
                                <a:gd name="connsiteY3" fmla="*/ 57801 h 172909"/>
                                <a:gd name="connsiteX4" fmla="*/ 177255 w 190140"/>
                                <a:gd name="connsiteY4" fmla="*/ 42387 h 172909"/>
                                <a:gd name="connsiteX5" fmla="*/ 177255 w 190140"/>
                                <a:gd name="connsiteY5" fmla="*/ 36607 h 172909"/>
                                <a:gd name="connsiteX6" fmla="*/ 181109 w 190140"/>
                                <a:gd name="connsiteY6" fmla="*/ 40460 h 172909"/>
                                <a:gd name="connsiteX7" fmla="*/ 181109 w 190140"/>
                                <a:gd name="connsiteY7" fmla="*/ 40460 h 172909"/>
                                <a:gd name="connsiteX8" fmla="*/ 186889 w 190140"/>
                                <a:gd name="connsiteY8" fmla="*/ 86701 h 172909"/>
                                <a:gd name="connsiteX9" fmla="*/ 183035 w 190140"/>
                                <a:gd name="connsiteY9" fmla="*/ 92481 h 172909"/>
                                <a:gd name="connsiteX10" fmla="*/ 181109 w 190140"/>
                                <a:gd name="connsiteY10" fmla="*/ 94408 h 172909"/>
                                <a:gd name="connsiteX11" fmla="*/ 142575 w 190140"/>
                                <a:gd name="connsiteY11" fmla="*/ 154135 h 172909"/>
                                <a:gd name="connsiteX12" fmla="*/ 131015 w 190140"/>
                                <a:gd name="connsiteY12" fmla="*/ 165695 h 172909"/>
                                <a:gd name="connsiteX13" fmla="*/ 92481 w 190140"/>
                                <a:gd name="connsiteY13" fmla="*/ 169549 h 172909"/>
                                <a:gd name="connsiteX14" fmla="*/ 0 w 190140"/>
                                <a:gd name="connsiteY14" fmla="*/ 46241 h 17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140" h="172909">
                                  <a:moveTo>
                                    <a:pt x="0" y="46241"/>
                                  </a:moveTo>
                                  <a:lnTo>
                                    <a:pt x="13487" y="0"/>
                                  </a:lnTo>
                                  <a:cubicBezTo>
                                    <a:pt x="42387" y="3853"/>
                                    <a:pt x="77068" y="28900"/>
                                    <a:pt x="92481" y="40460"/>
                                  </a:cubicBezTo>
                                  <a:cubicBezTo>
                                    <a:pt x="100188" y="46241"/>
                                    <a:pt x="109821" y="52021"/>
                                    <a:pt x="119455" y="57801"/>
                                  </a:cubicBezTo>
                                  <a:cubicBezTo>
                                    <a:pt x="175329" y="86701"/>
                                    <a:pt x="177255" y="55874"/>
                                    <a:pt x="177255" y="42387"/>
                                  </a:cubicBezTo>
                                  <a:cubicBezTo>
                                    <a:pt x="177255" y="38534"/>
                                    <a:pt x="177255" y="36607"/>
                                    <a:pt x="177255" y="36607"/>
                                  </a:cubicBezTo>
                                  <a:cubicBezTo>
                                    <a:pt x="179182" y="38534"/>
                                    <a:pt x="179182" y="40460"/>
                                    <a:pt x="181109" y="40460"/>
                                  </a:cubicBezTo>
                                  <a:cubicBezTo>
                                    <a:pt x="181109" y="40460"/>
                                    <a:pt x="181109" y="40460"/>
                                    <a:pt x="181109" y="40460"/>
                                  </a:cubicBezTo>
                                  <a:cubicBezTo>
                                    <a:pt x="190742" y="53947"/>
                                    <a:pt x="192669" y="71287"/>
                                    <a:pt x="186889" y="86701"/>
                                  </a:cubicBezTo>
                                  <a:cubicBezTo>
                                    <a:pt x="186889" y="88628"/>
                                    <a:pt x="184962" y="90554"/>
                                    <a:pt x="183035" y="92481"/>
                                  </a:cubicBezTo>
                                  <a:cubicBezTo>
                                    <a:pt x="183035" y="92481"/>
                                    <a:pt x="183035" y="94408"/>
                                    <a:pt x="181109" y="94408"/>
                                  </a:cubicBezTo>
                                  <a:lnTo>
                                    <a:pt x="142575" y="154135"/>
                                  </a:lnTo>
                                  <a:cubicBezTo>
                                    <a:pt x="138722" y="157988"/>
                                    <a:pt x="134868" y="161842"/>
                                    <a:pt x="131015" y="165695"/>
                                  </a:cubicBezTo>
                                  <a:cubicBezTo>
                                    <a:pt x="119455" y="173402"/>
                                    <a:pt x="105968" y="175329"/>
                                    <a:pt x="92481" y="169549"/>
                                  </a:cubicBezTo>
                                  <a:cubicBezTo>
                                    <a:pt x="38534" y="144502"/>
                                    <a:pt x="0" y="46241"/>
                                    <a:pt x="0" y="46241"/>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19" name="任意多边形: 形状 518">
                              <a:extLst>
                                <a:ext uri="{FF2B5EF4-FFF2-40B4-BE49-F238E27FC236}">
                                  <a16:creationId xmlns:a16="http://schemas.microsoft.com/office/drawing/2014/main" id="{0D7CF010-2586-426A-A49F-247E01779EAD}"/>
                                </a:ext>
                              </a:extLst>
                            </p:cNvPr>
                            <p:cNvSpPr/>
                            <p:nvPr/>
                          </p:nvSpPr>
                          <p:spPr>
                            <a:xfrm>
                              <a:off x="5136737" y="1745780"/>
                              <a:ext cx="190140" cy="172909"/>
                            </a:xfrm>
                            <a:custGeom>
                              <a:avLst/>
                              <a:gdLst>
                                <a:gd name="connsiteX0" fmla="*/ 0 w 190140"/>
                                <a:gd name="connsiteY0" fmla="*/ 46241 h 172909"/>
                                <a:gd name="connsiteX1" fmla="*/ 13487 w 190140"/>
                                <a:gd name="connsiteY1" fmla="*/ 0 h 172909"/>
                                <a:gd name="connsiteX2" fmla="*/ 92481 w 190140"/>
                                <a:gd name="connsiteY2" fmla="*/ 40460 h 172909"/>
                                <a:gd name="connsiteX3" fmla="*/ 119455 w 190140"/>
                                <a:gd name="connsiteY3" fmla="*/ 57801 h 172909"/>
                                <a:gd name="connsiteX4" fmla="*/ 177255 w 190140"/>
                                <a:gd name="connsiteY4" fmla="*/ 42387 h 172909"/>
                                <a:gd name="connsiteX5" fmla="*/ 177255 w 190140"/>
                                <a:gd name="connsiteY5" fmla="*/ 36607 h 172909"/>
                                <a:gd name="connsiteX6" fmla="*/ 181109 w 190140"/>
                                <a:gd name="connsiteY6" fmla="*/ 40460 h 172909"/>
                                <a:gd name="connsiteX7" fmla="*/ 181109 w 190140"/>
                                <a:gd name="connsiteY7" fmla="*/ 40460 h 172909"/>
                                <a:gd name="connsiteX8" fmla="*/ 186889 w 190140"/>
                                <a:gd name="connsiteY8" fmla="*/ 86701 h 172909"/>
                                <a:gd name="connsiteX9" fmla="*/ 183035 w 190140"/>
                                <a:gd name="connsiteY9" fmla="*/ 92481 h 172909"/>
                                <a:gd name="connsiteX10" fmla="*/ 181109 w 190140"/>
                                <a:gd name="connsiteY10" fmla="*/ 94408 h 172909"/>
                                <a:gd name="connsiteX11" fmla="*/ 142575 w 190140"/>
                                <a:gd name="connsiteY11" fmla="*/ 154135 h 172909"/>
                                <a:gd name="connsiteX12" fmla="*/ 131015 w 190140"/>
                                <a:gd name="connsiteY12" fmla="*/ 165695 h 172909"/>
                                <a:gd name="connsiteX13" fmla="*/ 92481 w 190140"/>
                                <a:gd name="connsiteY13" fmla="*/ 169549 h 172909"/>
                                <a:gd name="connsiteX14" fmla="*/ 0 w 190140"/>
                                <a:gd name="connsiteY14" fmla="*/ 46241 h 172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0140" h="172909">
                                  <a:moveTo>
                                    <a:pt x="0" y="46241"/>
                                  </a:moveTo>
                                  <a:lnTo>
                                    <a:pt x="13487" y="0"/>
                                  </a:lnTo>
                                  <a:cubicBezTo>
                                    <a:pt x="42387" y="3853"/>
                                    <a:pt x="77068" y="28900"/>
                                    <a:pt x="92481" y="40460"/>
                                  </a:cubicBezTo>
                                  <a:cubicBezTo>
                                    <a:pt x="100188" y="46241"/>
                                    <a:pt x="109821" y="52021"/>
                                    <a:pt x="119455" y="57801"/>
                                  </a:cubicBezTo>
                                  <a:cubicBezTo>
                                    <a:pt x="175329" y="86701"/>
                                    <a:pt x="177255" y="55874"/>
                                    <a:pt x="177255" y="42387"/>
                                  </a:cubicBezTo>
                                  <a:cubicBezTo>
                                    <a:pt x="177255" y="38534"/>
                                    <a:pt x="177255" y="36607"/>
                                    <a:pt x="177255" y="36607"/>
                                  </a:cubicBezTo>
                                  <a:cubicBezTo>
                                    <a:pt x="179182" y="38534"/>
                                    <a:pt x="179182" y="40460"/>
                                    <a:pt x="181109" y="40460"/>
                                  </a:cubicBezTo>
                                  <a:cubicBezTo>
                                    <a:pt x="181109" y="40460"/>
                                    <a:pt x="181109" y="40460"/>
                                    <a:pt x="181109" y="40460"/>
                                  </a:cubicBezTo>
                                  <a:cubicBezTo>
                                    <a:pt x="190742" y="53947"/>
                                    <a:pt x="192669" y="71287"/>
                                    <a:pt x="186889" y="86701"/>
                                  </a:cubicBezTo>
                                  <a:cubicBezTo>
                                    <a:pt x="186889" y="88628"/>
                                    <a:pt x="184962" y="90554"/>
                                    <a:pt x="183035" y="92481"/>
                                  </a:cubicBezTo>
                                  <a:cubicBezTo>
                                    <a:pt x="183035" y="92481"/>
                                    <a:pt x="183035" y="94408"/>
                                    <a:pt x="181109" y="94408"/>
                                  </a:cubicBezTo>
                                  <a:lnTo>
                                    <a:pt x="142575" y="154135"/>
                                  </a:lnTo>
                                  <a:cubicBezTo>
                                    <a:pt x="138722" y="157988"/>
                                    <a:pt x="134868" y="161842"/>
                                    <a:pt x="131015" y="165695"/>
                                  </a:cubicBezTo>
                                  <a:cubicBezTo>
                                    <a:pt x="119455" y="173402"/>
                                    <a:pt x="105968" y="175329"/>
                                    <a:pt x="92481" y="169549"/>
                                  </a:cubicBezTo>
                                  <a:cubicBezTo>
                                    <a:pt x="38534" y="144502"/>
                                    <a:pt x="0" y="46241"/>
                                    <a:pt x="0" y="46241"/>
                                  </a:cubicBezTo>
                                  <a:close/>
                                </a:path>
                              </a:pathLst>
                            </a:custGeom>
                            <a:solidFill>
                              <a:srgbClr val="005C1F">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0" name="任意多边形: 形状 519">
                              <a:extLst>
                                <a:ext uri="{FF2B5EF4-FFF2-40B4-BE49-F238E27FC236}">
                                  <a16:creationId xmlns:a16="http://schemas.microsoft.com/office/drawing/2014/main" id="{3A958BCC-99AE-4B71-AEBE-B5082FC1C5C5}"/>
                                </a:ext>
                              </a:extLst>
                            </p:cNvPr>
                            <p:cNvSpPr/>
                            <p:nvPr/>
                          </p:nvSpPr>
                          <p:spPr>
                            <a:xfrm>
                              <a:off x="5142517" y="1751560"/>
                              <a:ext cx="73715" cy="80920"/>
                            </a:xfrm>
                            <a:custGeom>
                              <a:avLst/>
                              <a:gdLst>
                                <a:gd name="connsiteX0" fmla="*/ 55874 w 73715"/>
                                <a:gd name="connsiteY0" fmla="*/ 17340 h 80920"/>
                                <a:gd name="connsiteX1" fmla="*/ 73214 w 73715"/>
                                <a:gd name="connsiteY1" fmla="*/ 36607 h 80920"/>
                                <a:gd name="connsiteX2" fmla="*/ 65507 w 73715"/>
                                <a:gd name="connsiteY2" fmla="*/ 52021 h 80920"/>
                                <a:gd name="connsiteX3" fmla="*/ 53947 w 73715"/>
                                <a:gd name="connsiteY3" fmla="*/ 53947 h 80920"/>
                                <a:gd name="connsiteX4" fmla="*/ 46241 w 73715"/>
                                <a:gd name="connsiteY4" fmla="*/ 55874 h 80920"/>
                                <a:gd name="connsiteX5" fmla="*/ 40461 w 73715"/>
                                <a:gd name="connsiteY5" fmla="*/ 69361 h 80920"/>
                                <a:gd name="connsiteX6" fmla="*/ 36607 w 73715"/>
                                <a:gd name="connsiteY6" fmla="*/ 78994 h 80920"/>
                                <a:gd name="connsiteX7" fmla="*/ 28900 w 73715"/>
                                <a:gd name="connsiteY7" fmla="*/ 80921 h 80920"/>
                                <a:gd name="connsiteX8" fmla="*/ 13487 w 73715"/>
                                <a:gd name="connsiteY8" fmla="*/ 67434 h 80920"/>
                                <a:gd name="connsiteX9" fmla="*/ 3853 w 73715"/>
                                <a:gd name="connsiteY9" fmla="*/ 44314 h 80920"/>
                                <a:gd name="connsiteX10" fmla="*/ 0 w 73715"/>
                                <a:gd name="connsiteY10" fmla="*/ 28900 h 80920"/>
                                <a:gd name="connsiteX11" fmla="*/ 9633 w 73715"/>
                                <a:gd name="connsiteY11" fmla="*/ 0 h 80920"/>
                                <a:gd name="connsiteX12" fmla="*/ 34680 w 73715"/>
                                <a:gd name="connsiteY12" fmla="*/ 7707 h 80920"/>
                                <a:gd name="connsiteX13" fmla="*/ 55874 w 73715"/>
                                <a:gd name="connsiteY13" fmla="*/ 17340 h 8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3715" h="80920">
                                  <a:moveTo>
                                    <a:pt x="55874" y="17340"/>
                                  </a:moveTo>
                                  <a:cubicBezTo>
                                    <a:pt x="63581" y="21194"/>
                                    <a:pt x="71288" y="26974"/>
                                    <a:pt x="73214" y="36607"/>
                                  </a:cubicBezTo>
                                  <a:cubicBezTo>
                                    <a:pt x="75141" y="42387"/>
                                    <a:pt x="71288" y="50094"/>
                                    <a:pt x="65507" y="52021"/>
                                  </a:cubicBezTo>
                                  <a:cubicBezTo>
                                    <a:pt x="61654" y="53947"/>
                                    <a:pt x="57801" y="53947"/>
                                    <a:pt x="53947" y="53947"/>
                                  </a:cubicBezTo>
                                  <a:cubicBezTo>
                                    <a:pt x="52021" y="53947"/>
                                    <a:pt x="48167" y="53947"/>
                                    <a:pt x="46241" y="55874"/>
                                  </a:cubicBezTo>
                                  <a:cubicBezTo>
                                    <a:pt x="40461" y="57801"/>
                                    <a:pt x="40461" y="65507"/>
                                    <a:pt x="40461" y="69361"/>
                                  </a:cubicBezTo>
                                  <a:cubicBezTo>
                                    <a:pt x="40461" y="73214"/>
                                    <a:pt x="38534" y="77068"/>
                                    <a:pt x="36607" y="78994"/>
                                  </a:cubicBezTo>
                                  <a:cubicBezTo>
                                    <a:pt x="34680" y="80921"/>
                                    <a:pt x="32754" y="80921"/>
                                    <a:pt x="28900" y="80921"/>
                                  </a:cubicBezTo>
                                  <a:cubicBezTo>
                                    <a:pt x="21194" y="78994"/>
                                    <a:pt x="15414" y="73214"/>
                                    <a:pt x="13487" y="67434"/>
                                  </a:cubicBezTo>
                                  <a:cubicBezTo>
                                    <a:pt x="9633" y="59727"/>
                                    <a:pt x="5780" y="52021"/>
                                    <a:pt x="3853" y="44314"/>
                                  </a:cubicBezTo>
                                  <a:cubicBezTo>
                                    <a:pt x="1927" y="38534"/>
                                    <a:pt x="1927" y="34680"/>
                                    <a:pt x="0" y="28900"/>
                                  </a:cubicBezTo>
                                  <a:lnTo>
                                    <a:pt x="9633" y="0"/>
                                  </a:lnTo>
                                  <a:cubicBezTo>
                                    <a:pt x="17340" y="1927"/>
                                    <a:pt x="26974" y="3853"/>
                                    <a:pt x="34680" y="7707"/>
                                  </a:cubicBezTo>
                                  <a:cubicBezTo>
                                    <a:pt x="40461" y="9633"/>
                                    <a:pt x="48167" y="11560"/>
                                    <a:pt x="55874" y="17340"/>
                                  </a:cubicBezTo>
                                  <a:close/>
                                </a:path>
                              </a:pathLst>
                            </a:custGeom>
                            <a:solidFill>
                              <a:srgbClr val="005C1F">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1" name="任意多边形: 形状 520">
                              <a:extLst>
                                <a:ext uri="{FF2B5EF4-FFF2-40B4-BE49-F238E27FC236}">
                                  <a16:creationId xmlns:a16="http://schemas.microsoft.com/office/drawing/2014/main" id="{A8D1A115-6EA0-4E73-A4DA-B05278AC9E5B}"/>
                                </a:ext>
                              </a:extLst>
                            </p:cNvPr>
                            <p:cNvSpPr/>
                            <p:nvPr/>
                          </p:nvSpPr>
                          <p:spPr>
                            <a:xfrm>
                              <a:off x="5152151" y="1743853"/>
                              <a:ext cx="165695" cy="69765"/>
                            </a:xfrm>
                            <a:custGeom>
                              <a:avLst/>
                              <a:gdLst>
                                <a:gd name="connsiteX0" fmla="*/ 0 w 165695"/>
                                <a:gd name="connsiteY0" fmla="*/ 0 h 69765"/>
                                <a:gd name="connsiteX1" fmla="*/ 157989 w 165695"/>
                                <a:gd name="connsiteY1" fmla="*/ 32754 h 69765"/>
                                <a:gd name="connsiteX2" fmla="*/ 165695 w 165695"/>
                                <a:gd name="connsiteY2" fmla="*/ 40460 h 69765"/>
                                <a:gd name="connsiteX3" fmla="*/ 161842 w 165695"/>
                                <a:gd name="connsiteY3" fmla="*/ 36607 h 69765"/>
                                <a:gd name="connsiteX4" fmla="*/ 161842 w 165695"/>
                                <a:gd name="connsiteY4" fmla="*/ 42387 h 69765"/>
                                <a:gd name="connsiteX5" fmla="*/ 104041 w 165695"/>
                                <a:gd name="connsiteY5" fmla="*/ 57801 h 69765"/>
                                <a:gd name="connsiteX6" fmla="*/ 77068 w 165695"/>
                                <a:gd name="connsiteY6" fmla="*/ 40460 h 69765"/>
                                <a:gd name="connsiteX7" fmla="*/ 0 w 165695"/>
                                <a:gd name="connsiteY7" fmla="*/ 0 h 6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695" h="69765">
                                  <a:moveTo>
                                    <a:pt x="0" y="0"/>
                                  </a:moveTo>
                                  <a:cubicBezTo>
                                    <a:pt x="102115" y="9633"/>
                                    <a:pt x="142575" y="23120"/>
                                    <a:pt x="157989" y="32754"/>
                                  </a:cubicBezTo>
                                  <a:cubicBezTo>
                                    <a:pt x="161842" y="34680"/>
                                    <a:pt x="163769" y="38534"/>
                                    <a:pt x="165695" y="40460"/>
                                  </a:cubicBezTo>
                                  <a:cubicBezTo>
                                    <a:pt x="163769" y="38534"/>
                                    <a:pt x="163769" y="36607"/>
                                    <a:pt x="161842" y="36607"/>
                                  </a:cubicBezTo>
                                  <a:cubicBezTo>
                                    <a:pt x="161842" y="36607"/>
                                    <a:pt x="161842" y="38534"/>
                                    <a:pt x="161842" y="42387"/>
                                  </a:cubicBezTo>
                                  <a:cubicBezTo>
                                    <a:pt x="163769" y="55874"/>
                                    <a:pt x="159915" y="86701"/>
                                    <a:pt x="104041" y="57801"/>
                                  </a:cubicBezTo>
                                  <a:cubicBezTo>
                                    <a:pt x="94408" y="52021"/>
                                    <a:pt x="84774" y="46241"/>
                                    <a:pt x="77068" y="40460"/>
                                  </a:cubicBezTo>
                                  <a:cubicBezTo>
                                    <a:pt x="61654" y="28900"/>
                                    <a:pt x="26974" y="3853"/>
                                    <a:pt x="0" y="0"/>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2" name="任意多边形: 形状 521">
                              <a:extLst>
                                <a:ext uri="{FF2B5EF4-FFF2-40B4-BE49-F238E27FC236}">
                                  <a16:creationId xmlns:a16="http://schemas.microsoft.com/office/drawing/2014/main" id="{A9E3D515-05CA-40EC-8054-162F9721238D}"/>
                                </a:ext>
                              </a:extLst>
                            </p:cNvPr>
                            <p:cNvSpPr/>
                            <p:nvPr/>
                          </p:nvSpPr>
                          <p:spPr>
                            <a:xfrm>
                              <a:off x="5152151" y="1743853"/>
                              <a:ext cx="165695" cy="69765"/>
                            </a:xfrm>
                            <a:custGeom>
                              <a:avLst/>
                              <a:gdLst>
                                <a:gd name="connsiteX0" fmla="*/ 0 w 165695"/>
                                <a:gd name="connsiteY0" fmla="*/ 0 h 69765"/>
                                <a:gd name="connsiteX1" fmla="*/ 157989 w 165695"/>
                                <a:gd name="connsiteY1" fmla="*/ 32754 h 69765"/>
                                <a:gd name="connsiteX2" fmla="*/ 165695 w 165695"/>
                                <a:gd name="connsiteY2" fmla="*/ 40460 h 69765"/>
                                <a:gd name="connsiteX3" fmla="*/ 161842 w 165695"/>
                                <a:gd name="connsiteY3" fmla="*/ 36607 h 69765"/>
                                <a:gd name="connsiteX4" fmla="*/ 161842 w 165695"/>
                                <a:gd name="connsiteY4" fmla="*/ 42387 h 69765"/>
                                <a:gd name="connsiteX5" fmla="*/ 104041 w 165695"/>
                                <a:gd name="connsiteY5" fmla="*/ 57801 h 69765"/>
                                <a:gd name="connsiteX6" fmla="*/ 77068 w 165695"/>
                                <a:gd name="connsiteY6" fmla="*/ 40460 h 69765"/>
                                <a:gd name="connsiteX7" fmla="*/ 0 w 165695"/>
                                <a:gd name="connsiteY7" fmla="*/ 0 h 6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5695" h="69765">
                                  <a:moveTo>
                                    <a:pt x="0" y="0"/>
                                  </a:moveTo>
                                  <a:cubicBezTo>
                                    <a:pt x="102115" y="9633"/>
                                    <a:pt x="142575" y="23120"/>
                                    <a:pt x="157989" y="32754"/>
                                  </a:cubicBezTo>
                                  <a:cubicBezTo>
                                    <a:pt x="161842" y="34680"/>
                                    <a:pt x="163769" y="38534"/>
                                    <a:pt x="165695" y="40460"/>
                                  </a:cubicBezTo>
                                  <a:cubicBezTo>
                                    <a:pt x="163769" y="38534"/>
                                    <a:pt x="163769" y="36607"/>
                                    <a:pt x="161842" y="36607"/>
                                  </a:cubicBezTo>
                                  <a:cubicBezTo>
                                    <a:pt x="161842" y="36607"/>
                                    <a:pt x="161842" y="38534"/>
                                    <a:pt x="161842" y="42387"/>
                                  </a:cubicBezTo>
                                  <a:cubicBezTo>
                                    <a:pt x="163769" y="55874"/>
                                    <a:pt x="159915" y="86701"/>
                                    <a:pt x="104041" y="57801"/>
                                  </a:cubicBezTo>
                                  <a:cubicBezTo>
                                    <a:pt x="94408" y="52021"/>
                                    <a:pt x="84774" y="46241"/>
                                    <a:pt x="77068" y="40460"/>
                                  </a:cubicBezTo>
                                  <a:cubicBezTo>
                                    <a:pt x="61654" y="28900"/>
                                    <a:pt x="26974" y="3853"/>
                                    <a:pt x="0" y="0"/>
                                  </a:cubicBezTo>
                                  <a:close/>
                                </a:path>
                              </a:pathLst>
                            </a:custGeom>
                            <a:solidFill>
                              <a:srgbClr val="005C1F">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17" name="任意多边形: 形状 516">
                            <a:extLst>
                              <a:ext uri="{FF2B5EF4-FFF2-40B4-BE49-F238E27FC236}">
                                <a16:creationId xmlns:a16="http://schemas.microsoft.com/office/drawing/2014/main" id="{3AFE160C-52FB-4D25-8581-E58101A96342}"/>
                              </a:ext>
                            </a:extLst>
                          </p:cNvPr>
                          <p:cNvSpPr/>
                          <p:nvPr/>
                        </p:nvSpPr>
                        <p:spPr>
                          <a:xfrm>
                            <a:off x="5188758" y="1804842"/>
                            <a:ext cx="129088" cy="106633"/>
                          </a:xfrm>
                          <a:custGeom>
                            <a:avLst/>
                            <a:gdLst>
                              <a:gd name="connsiteX0" fmla="*/ 3853 w 129088"/>
                              <a:gd name="connsiteY0" fmla="*/ 37273 h 106633"/>
                              <a:gd name="connsiteX1" fmla="*/ 15414 w 129088"/>
                              <a:gd name="connsiteY1" fmla="*/ 29566 h 106633"/>
                              <a:gd name="connsiteX2" fmla="*/ 23120 w 129088"/>
                              <a:gd name="connsiteY2" fmla="*/ 18006 h 106633"/>
                              <a:gd name="connsiteX3" fmla="*/ 28900 w 129088"/>
                              <a:gd name="connsiteY3" fmla="*/ 2592 h 106633"/>
                              <a:gd name="connsiteX4" fmla="*/ 53947 w 129088"/>
                              <a:gd name="connsiteY4" fmla="*/ 10299 h 106633"/>
                              <a:gd name="connsiteX5" fmla="*/ 69361 w 129088"/>
                              <a:gd name="connsiteY5" fmla="*/ 27639 h 106633"/>
                              <a:gd name="connsiteX6" fmla="*/ 98261 w 129088"/>
                              <a:gd name="connsiteY6" fmla="*/ 41126 h 106633"/>
                              <a:gd name="connsiteX7" fmla="*/ 129088 w 129088"/>
                              <a:gd name="connsiteY7" fmla="*/ 33419 h 106633"/>
                              <a:gd name="connsiteX8" fmla="*/ 127161 w 129088"/>
                              <a:gd name="connsiteY8" fmla="*/ 35346 h 106633"/>
                              <a:gd name="connsiteX9" fmla="*/ 88628 w 129088"/>
                              <a:gd name="connsiteY9" fmla="*/ 95073 h 106633"/>
                              <a:gd name="connsiteX10" fmla="*/ 77068 w 129088"/>
                              <a:gd name="connsiteY10" fmla="*/ 106634 h 106633"/>
                              <a:gd name="connsiteX11" fmla="*/ 65507 w 129088"/>
                              <a:gd name="connsiteY11" fmla="*/ 106634 h 106633"/>
                              <a:gd name="connsiteX12" fmla="*/ 32754 w 129088"/>
                              <a:gd name="connsiteY12" fmla="*/ 95073 h 106633"/>
                              <a:gd name="connsiteX13" fmla="*/ 15414 w 129088"/>
                              <a:gd name="connsiteY13" fmla="*/ 79660 h 106633"/>
                              <a:gd name="connsiteX14" fmla="*/ 0 w 129088"/>
                              <a:gd name="connsiteY14" fmla="*/ 58466 h 106633"/>
                              <a:gd name="connsiteX15" fmla="*/ 3853 w 129088"/>
                              <a:gd name="connsiteY15" fmla="*/ 37273 h 106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9088" h="106633">
                                <a:moveTo>
                                  <a:pt x="3853" y="37273"/>
                                </a:moveTo>
                                <a:cubicBezTo>
                                  <a:pt x="7707" y="33419"/>
                                  <a:pt x="11560" y="33419"/>
                                  <a:pt x="15414" y="29566"/>
                                </a:cubicBezTo>
                                <a:cubicBezTo>
                                  <a:pt x="19267" y="25713"/>
                                  <a:pt x="23120" y="21859"/>
                                  <a:pt x="23120" y="18006"/>
                                </a:cubicBezTo>
                                <a:cubicBezTo>
                                  <a:pt x="25047" y="12226"/>
                                  <a:pt x="23120" y="6446"/>
                                  <a:pt x="28900" y="2592"/>
                                </a:cubicBezTo>
                                <a:cubicBezTo>
                                  <a:pt x="36607" y="-5114"/>
                                  <a:pt x="48167" y="6446"/>
                                  <a:pt x="53947" y="10299"/>
                                </a:cubicBezTo>
                                <a:cubicBezTo>
                                  <a:pt x="59727" y="16079"/>
                                  <a:pt x="63581" y="21859"/>
                                  <a:pt x="69361" y="27639"/>
                                </a:cubicBezTo>
                                <a:cubicBezTo>
                                  <a:pt x="77068" y="35346"/>
                                  <a:pt x="88628" y="41126"/>
                                  <a:pt x="98261" y="41126"/>
                                </a:cubicBezTo>
                                <a:cubicBezTo>
                                  <a:pt x="109821" y="43053"/>
                                  <a:pt x="121381" y="39200"/>
                                  <a:pt x="129088" y="33419"/>
                                </a:cubicBezTo>
                                <a:cubicBezTo>
                                  <a:pt x="129088" y="33419"/>
                                  <a:pt x="129088" y="35346"/>
                                  <a:pt x="127161" y="35346"/>
                                </a:cubicBezTo>
                                <a:lnTo>
                                  <a:pt x="88628" y="95073"/>
                                </a:lnTo>
                                <a:cubicBezTo>
                                  <a:pt x="84774" y="98927"/>
                                  <a:pt x="80921" y="102780"/>
                                  <a:pt x="77068" y="106634"/>
                                </a:cubicBezTo>
                                <a:cubicBezTo>
                                  <a:pt x="73214" y="106634"/>
                                  <a:pt x="69361" y="106634"/>
                                  <a:pt x="65507" y="106634"/>
                                </a:cubicBezTo>
                                <a:cubicBezTo>
                                  <a:pt x="53947" y="104707"/>
                                  <a:pt x="42387" y="100854"/>
                                  <a:pt x="32754" y="95073"/>
                                </a:cubicBezTo>
                                <a:cubicBezTo>
                                  <a:pt x="26974" y="91220"/>
                                  <a:pt x="21194" y="85440"/>
                                  <a:pt x="15414" y="79660"/>
                                </a:cubicBezTo>
                                <a:cubicBezTo>
                                  <a:pt x="9633" y="73880"/>
                                  <a:pt x="3853" y="66173"/>
                                  <a:pt x="0" y="58466"/>
                                </a:cubicBezTo>
                                <a:cubicBezTo>
                                  <a:pt x="0" y="50760"/>
                                  <a:pt x="0" y="43053"/>
                                  <a:pt x="3853" y="37273"/>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92" name="图形 1">
                        <a:extLst>
                          <a:ext uri="{FF2B5EF4-FFF2-40B4-BE49-F238E27FC236}">
                            <a16:creationId xmlns:a16="http://schemas.microsoft.com/office/drawing/2014/main" id="{3821D664-3197-4590-9DBA-000D686E68F4}"/>
                          </a:ext>
                        </a:extLst>
                      </p:cNvPr>
                      <p:cNvGrpSpPr/>
                      <p:nvPr/>
                    </p:nvGrpSpPr>
                    <p:grpSpPr>
                      <a:xfrm>
                        <a:off x="4897828" y="1685685"/>
                        <a:ext cx="454698" cy="220010"/>
                        <a:chOff x="4897828" y="1685685"/>
                        <a:chExt cx="454698" cy="220010"/>
                      </a:xfrm>
                    </p:grpSpPr>
                    <p:grpSp>
                      <p:nvGrpSpPr>
                        <p:cNvPr id="498" name="图形 1">
                          <a:extLst>
                            <a:ext uri="{FF2B5EF4-FFF2-40B4-BE49-F238E27FC236}">
                              <a16:creationId xmlns:a16="http://schemas.microsoft.com/office/drawing/2014/main" id="{3512ABD8-B272-4B6C-BA60-47869C252775}"/>
                            </a:ext>
                          </a:extLst>
                        </p:cNvPr>
                        <p:cNvGrpSpPr/>
                        <p:nvPr/>
                      </p:nvGrpSpPr>
                      <p:grpSpPr>
                        <a:xfrm>
                          <a:off x="5115544" y="1685685"/>
                          <a:ext cx="236982" cy="191109"/>
                          <a:chOff x="5115544" y="1685685"/>
                          <a:chExt cx="236982" cy="191109"/>
                        </a:xfrm>
                      </p:grpSpPr>
                      <p:grpSp>
                        <p:nvGrpSpPr>
                          <p:cNvPr id="507" name="图形 1">
                            <a:extLst>
                              <a:ext uri="{FF2B5EF4-FFF2-40B4-BE49-F238E27FC236}">
                                <a16:creationId xmlns:a16="http://schemas.microsoft.com/office/drawing/2014/main" id="{BCB7D980-65C8-4490-81CB-F126C0D2B6B6}"/>
                              </a:ext>
                            </a:extLst>
                          </p:cNvPr>
                          <p:cNvGrpSpPr/>
                          <p:nvPr/>
                        </p:nvGrpSpPr>
                        <p:grpSpPr>
                          <a:xfrm>
                            <a:off x="5115544" y="1685685"/>
                            <a:ext cx="236982" cy="191109"/>
                            <a:chOff x="5115544" y="1685685"/>
                            <a:chExt cx="236982" cy="191109"/>
                          </a:xfrm>
                        </p:grpSpPr>
                        <p:sp>
                          <p:nvSpPr>
                            <p:cNvPr id="509" name="任意多边形: 形状 508">
                              <a:extLst>
                                <a:ext uri="{FF2B5EF4-FFF2-40B4-BE49-F238E27FC236}">
                                  <a16:creationId xmlns:a16="http://schemas.microsoft.com/office/drawing/2014/main" id="{C8B342EE-575D-41CD-AEF8-0C742BCED69D}"/>
                                </a:ext>
                              </a:extLst>
                            </p:cNvPr>
                            <p:cNvSpPr/>
                            <p:nvPr/>
                          </p:nvSpPr>
                          <p:spPr>
                            <a:xfrm>
                              <a:off x="5115544" y="1685685"/>
                              <a:ext cx="236982" cy="189183"/>
                            </a:xfrm>
                            <a:custGeom>
                              <a:avLst/>
                              <a:gdLst>
                                <a:gd name="connsiteX0" fmla="*/ 21194 w 236982"/>
                                <a:gd name="connsiteY0" fmla="*/ 48535 h 189183"/>
                                <a:gd name="connsiteX1" fmla="*/ 0 w 236982"/>
                                <a:gd name="connsiteY1" fmla="*/ 102482 h 189183"/>
                                <a:gd name="connsiteX2" fmla="*/ 104041 w 236982"/>
                                <a:gd name="connsiteY2" fmla="*/ 123676 h 189183"/>
                                <a:gd name="connsiteX3" fmla="*/ 142575 w 236982"/>
                                <a:gd name="connsiteY3" fmla="*/ 127529 h 189183"/>
                                <a:gd name="connsiteX4" fmla="*/ 184962 w 236982"/>
                                <a:gd name="connsiteY4" fmla="*/ 185330 h 189183"/>
                                <a:gd name="connsiteX5" fmla="*/ 181109 w 236982"/>
                                <a:gd name="connsiteY5" fmla="*/ 189183 h 189183"/>
                                <a:gd name="connsiteX6" fmla="*/ 188815 w 236982"/>
                                <a:gd name="connsiteY6" fmla="*/ 187256 h 189183"/>
                                <a:gd name="connsiteX7" fmla="*/ 188815 w 236982"/>
                                <a:gd name="connsiteY7" fmla="*/ 187256 h 189183"/>
                                <a:gd name="connsiteX8" fmla="*/ 227349 w 236982"/>
                                <a:gd name="connsiteY8" fmla="*/ 148723 h 189183"/>
                                <a:gd name="connsiteX9" fmla="*/ 229276 w 236982"/>
                                <a:gd name="connsiteY9" fmla="*/ 141016 h 189183"/>
                                <a:gd name="connsiteX10" fmla="*/ 229276 w 236982"/>
                                <a:gd name="connsiteY10" fmla="*/ 139089 h 189183"/>
                                <a:gd name="connsiteX11" fmla="*/ 236983 w 236982"/>
                                <a:gd name="connsiteY11" fmla="*/ 54315 h 189183"/>
                                <a:gd name="connsiteX12" fmla="*/ 235056 w 236982"/>
                                <a:gd name="connsiteY12" fmla="*/ 35048 h 189183"/>
                                <a:gd name="connsiteX13" fmla="*/ 202302 w 236982"/>
                                <a:gd name="connsiteY13" fmla="*/ 4221 h 189183"/>
                                <a:gd name="connsiteX14" fmla="*/ 21194 w 236982"/>
                                <a:gd name="connsiteY14" fmla="*/ 48535 h 18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6982" h="189183">
                                  <a:moveTo>
                                    <a:pt x="21194" y="48535"/>
                                  </a:moveTo>
                                  <a:lnTo>
                                    <a:pt x="0" y="102482"/>
                                  </a:lnTo>
                                  <a:cubicBezTo>
                                    <a:pt x="28900" y="119822"/>
                                    <a:pt x="80921" y="123676"/>
                                    <a:pt x="104041" y="123676"/>
                                  </a:cubicBezTo>
                                  <a:cubicBezTo>
                                    <a:pt x="117528" y="123676"/>
                                    <a:pt x="129088" y="125602"/>
                                    <a:pt x="142575" y="127529"/>
                                  </a:cubicBezTo>
                                  <a:cubicBezTo>
                                    <a:pt x="217716" y="141016"/>
                                    <a:pt x="196522" y="173770"/>
                                    <a:pt x="184962" y="185330"/>
                                  </a:cubicBezTo>
                                  <a:cubicBezTo>
                                    <a:pt x="183035" y="187256"/>
                                    <a:pt x="181109" y="189183"/>
                                    <a:pt x="181109" y="189183"/>
                                  </a:cubicBezTo>
                                  <a:cubicBezTo>
                                    <a:pt x="183035" y="189183"/>
                                    <a:pt x="186889" y="189183"/>
                                    <a:pt x="188815" y="187256"/>
                                  </a:cubicBezTo>
                                  <a:cubicBezTo>
                                    <a:pt x="188815" y="187256"/>
                                    <a:pt x="188815" y="187256"/>
                                    <a:pt x="188815" y="187256"/>
                                  </a:cubicBezTo>
                                  <a:cubicBezTo>
                                    <a:pt x="208082" y="181476"/>
                                    <a:pt x="223496" y="167990"/>
                                    <a:pt x="227349" y="148723"/>
                                  </a:cubicBezTo>
                                  <a:cubicBezTo>
                                    <a:pt x="227349" y="146796"/>
                                    <a:pt x="229276" y="142943"/>
                                    <a:pt x="229276" y="141016"/>
                                  </a:cubicBezTo>
                                  <a:cubicBezTo>
                                    <a:pt x="229276" y="141016"/>
                                    <a:pt x="229276" y="139089"/>
                                    <a:pt x="229276" y="139089"/>
                                  </a:cubicBezTo>
                                  <a:lnTo>
                                    <a:pt x="236983" y="54315"/>
                                  </a:lnTo>
                                  <a:cubicBezTo>
                                    <a:pt x="236983" y="48535"/>
                                    <a:pt x="236983" y="40828"/>
                                    <a:pt x="235056" y="35048"/>
                                  </a:cubicBezTo>
                                  <a:cubicBezTo>
                                    <a:pt x="231203" y="19635"/>
                                    <a:pt x="217716" y="8074"/>
                                    <a:pt x="202302" y="4221"/>
                                  </a:cubicBezTo>
                                  <a:cubicBezTo>
                                    <a:pt x="131015" y="-16973"/>
                                    <a:pt x="21194" y="48535"/>
                                    <a:pt x="21194" y="48535"/>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10" name="任意多边形: 形状 509">
                              <a:extLst>
                                <a:ext uri="{FF2B5EF4-FFF2-40B4-BE49-F238E27FC236}">
                                  <a16:creationId xmlns:a16="http://schemas.microsoft.com/office/drawing/2014/main" id="{2F365994-9E3E-4652-A5A9-6B22C8BAB647}"/>
                                </a:ext>
                              </a:extLst>
                            </p:cNvPr>
                            <p:cNvSpPr/>
                            <p:nvPr/>
                          </p:nvSpPr>
                          <p:spPr>
                            <a:xfrm>
                              <a:off x="5115544" y="1685685"/>
                              <a:ext cx="236982" cy="189183"/>
                            </a:xfrm>
                            <a:custGeom>
                              <a:avLst/>
                              <a:gdLst>
                                <a:gd name="connsiteX0" fmla="*/ 21194 w 236982"/>
                                <a:gd name="connsiteY0" fmla="*/ 48535 h 189183"/>
                                <a:gd name="connsiteX1" fmla="*/ 0 w 236982"/>
                                <a:gd name="connsiteY1" fmla="*/ 102482 h 189183"/>
                                <a:gd name="connsiteX2" fmla="*/ 104041 w 236982"/>
                                <a:gd name="connsiteY2" fmla="*/ 123676 h 189183"/>
                                <a:gd name="connsiteX3" fmla="*/ 142575 w 236982"/>
                                <a:gd name="connsiteY3" fmla="*/ 127529 h 189183"/>
                                <a:gd name="connsiteX4" fmla="*/ 184962 w 236982"/>
                                <a:gd name="connsiteY4" fmla="*/ 185330 h 189183"/>
                                <a:gd name="connsiteX5" fmla="*/ 181109 w 236982"/>
                                <a:gd name="connsiteY5" fmla="*/ 189183 h 189183"/>
                                <a:gd name="connsiteX6" fmla="*/ 188815 w 236982"/>
                                <a:gd name="connsiteY6" fmla="*/ 187256 h 189183"/>
                                <a:gd name="connsiteX7" fmla="*/ 188815 w 236982"/>
                                <a:gd name="connsiteY7" fmla="*/ 187256 h 189183"/>
                                <a:gd name="connsiteX8" fmla="*/ 227349 w 236982"/>
                                <a:gd name="connsiteY8" fmla="*/ 148723 h 189183"/>
                                <a:gd name="connsiteX9" fmla="*/ 229276 w 236982"/>
                                <a:gd name="connsiteY9" fmla="*/ 141016 h 189183"/>
                                <a:gd name="connsiteX10" fmla="*/ 229276 w 236982"/>
                                <a:gd name="connsiteY10" fmla="*/ 139089 h 189183"/>
                                <a:gd name="connsiteX11" fmla="*/ 236983 w 236982"/>
                                <a:gd name="connsiteY11" fmla="*/ 54315 h 189183"/>
                                <a:gd name="connsiteX12" fmla="*/ 235056 w 236982"/>
                                <a:gd name="connsiteY12" fmla="*/ 35048 h 189183"/>
                                <a:gd name="connsiteX13" fmla="*/ 202302 w 236982"/>
                                <a:gd name="connsiteY13" fmla="*/ 4221 h 189183"/>
                                <a:gd name="connsiteX14" fmla="*/ 21194 w 236982"/>
                                <a:gd name="connsiteY14" fmla="*/ 48535 h 18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6982" h="189183">
                                  <a:moveTo>
                                    <a:pt x="21194" y="48535"/>
                                  </a:moveTo>
                                  <a:lnTo>
                                    <a:pt x="0" y="102482"/>
                                  </a:lnTo>
                                  <a:cubicBezTo>
                                    <a:pt x="28900" y="119822"/>
                                    <a:pt x="80921" y="123676"/>
                                    <a:pt x="104041" y="123676"/>
                                  </a:cubicBezTo>
                                  <a:cubicBezTo>
                                    <a:pt x="117528" y="123676"/>
                                    <a:pt x="129088" y="125602"/>
                                    <a:pt x="142575" y="127529"/>
                                  </a:cubicBezTo>
                                  <a:cubicBezTo>
                                    <a:pt x="217716" y="141016"/>
                                    <a:pt x="196522" y="173770"/>
                                    <a:pt x="184962" y="185330"/>
                                  </a:cubicBezTo>
                                  <a:cubicBezTo>
                                    <a:pt x="183035" y="187256"/>
                                    <a:pt x="181109" y="189183"/>
                                    <a:pt x="181109" y="189183"/>
                                  </a:cubicBezTo>
                                  <a:cubicBezTo>
                                    <a:pt x="183035" y="189183"/>
                                    <a:pt x="186889" y="189183"/>
                                    <a:pt x="188815" y="187256"/>
                                  </a:cubicBezTo>
                                  <a:cubicBezTo>
                                    <a:pt x="188815" y="187256"/>
                                    <a:pt x="188815" y="187256"/>
                                    <a:pt x="188815" y="187256"/>
                                  </a:cubicBezTo>
                                  <a:cubicBezTo>
                                    <a:pt x="208082" y="181476"/>
                                    <a:pt x="223496" y="167990"/>
                                    <a:pt x="227349" y="148723"/>
                                  </a:cubicBezTo>
                                  <a:cubicBezTo>
                                    <a:pt x="227349" y="146796"/>
                                    <a:pt x="229276" y="142943"/>
                                    <a:pt x="229276" y="141016"/>
                                  </a:cubicBezTo>
                                  <a:cubicBezTo>
                                    <a:pt x="229276" y="141016"/>
                                    <a:pt x="229276" y="139089"/>
                                    <a:pt x="229276" y="139089"/>
                                  </a:cubicBezTo>
                                  <a:lnTo>
                                    <a:pt x="236983" y="54315"/>
                                  </a:lnTo>
                                  <a:cubicBezTo>
                                    <a:pt x="236983" y="48535"/>
                                    <a:pt x="236983" y="40828"/>
                                    <a:pt x="235056" y="35048"/>
                                  </a:cubicBezTo>
                                  <a:cubicBezTo>
                                    <a:pt x="231203" y="19635"/>
                                    <a:pt x="217716" y="8074"/>
                                    <a:pt x="202302" y="4221"/>
                                  </a:cubicBezTo>
                                  <a:cubicBezTo>
                                    <a:pt x="131015" y="-16973"/>
                                    <a:pt x="21194" y="48535"/>
                                    <a:pt x="21194" y="48535"/>
                                  </a:cubicBezTo>
                                  <a:close/>
                                </a:path>
                              </a:pathLst>
                            </a:custGeom>
                            <a:solidFill>
                              <a:srgbClr val="005C1F">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11" name="任意多边形: 形状 510">
                              <a:extLst>
                                <a:ext uri="{FF2B5EF4-FFF2-40B4-BE49-F238E27FC236}">
                                  <a16:creationId xmlns:a16="http://schemas.microsoft.com/office/drawing/2014/main" id="{17B1FCDD-0F53-4C7D-B4F6-0F3851283B18}"/>
                                </a:ext>
                              </a:extLst>
                            </p:cNvPr>
                            <p:cNvSpPr/>
                            <p:nvPr/>
                          </p:nvSpPr>
                          <p:spPr>
                            <a:xfrm>
                              <a:off x="5115544" y="1711100"/>
                              <a:ext cx="84947" cy="92481"/>
                            </a:xfrm>
                            <a:custGeom>
                              <a:avLst/>
                              <a:gdLst>
                                <a:gd name="connsiteX0" fmla="*/ 69361 w 84947"/>
                                <a:gd name="connsiteY0" fmla="*/ 0 h 92481"/>
                                <a:gd name="connsiteX1" fmla="*/ 80921 w 84947"/>
                                <a:gd name="connsiteY1" fmla="*/ 9633 h 92481"/>
                                <a:gd name="connsiteX2" fmla="*/ 82848 w 84947"/>
                                <a:gd name="connsiteY2" fmla="*/ 28900 h 92481"/>
                                <a:gd name="connsiteX3" fmla="*/ 65507 w 84947"/>
                                <a:gd name="connsiteY3" fmla="*/ 44314 h 92481"/>
                                <a:gd name="connsiteX4" fmla="*/ 63581 w 84947"/>
                                <a:gd name="connsiteY4" fmla="*/ 63581 h 92481"/>
                                <a:gd name="connsiteX5" fmla="*/ 71287 w 84947"/>
                                <a:gd name="connsiteY5" fmla="*/ 80921 h 92481"/>
                                <a:gd name="connsiteX6" fmla="*/ 57801 w 84947"/>
                                <a:gd name="connsiteY6" fmla="*/ 92481 h 92481"/>
                                <a:gd name="connsiteX7" fmla="*/ 53947 w 84947"/>
                                <a:gd name="connsiteY7" fmla="*/ 92481 h 92481"/>
                                <a:gd name="connsiteX8" fmla="*/ 5780 w 84947"/>
                                <a:gd name="connsiteY8" fmla="*/ 78994 h 92481"/>
                                <a:gd name="connsiteX9" fmla="*/ 1927 w 84947"/>
                                <a:gd name="connsiteY9" fmla="*/ 77068 h 92481"/>
                                <a:gd name="connsiteX10" fmla="*/ 0 w 84947"/>
                                <a:gd name="connsiteY10" fmla="*/ 75141 h 92481"/>
                                <a:gd name="connsiteX11" fmla="*/ 21194 w 84947"/>
                                <a:gd name="connsiteY11" fmla="*/ 21194 h 92481"/>
                                <a:gd name="connsiteX12" fmla="*/ 69361 w 84947"/>
                                <a:gd name="connsiteY12" fmla="*/ 0 h 9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4947" h="92481">
                                  <a:moveTo>
                                    <a:pt x="69361" y="0"/>
                                  </a:moveTo>
                                  <a:cubicBezTo>
                                    <a:pt x="73214" y="1927"/>
                                    <a:pt x="78994" y="5780"/>
                                    <a:pt x="80921" y="9633"/>
                                  </a:cubicBezTo>
                                  <a:cubicBezTo>
                                    <a:pt x="84774" y="15414"/>
                                    <a:pt x="86701" y="23120"/>
                                    <a:pt x="82848" y="28900"/>
                                  </a:cubicBezTo>
                                  <a:cubicBezTo>
                                    <a:pt x="78994" y="36607"/>
                                    <a:pt x="69361" y="38534"/>
                                    <a:pt x="65507" y="44314"/>
                                  </a:cubicBezTo>
                                  <a:cubicBezTo>
                                    <a:pt x="61654" y="50094"/>
                                    <a:pt x="59727" y="57801"/>
                                    <a:pt x="63581" y="63581"/>
                                  </a:cubicBezTo>
                                  <a:cubicBezTo>
                                    <a:pt x="67434" y="69361"/>
                                    <a:pt x="73214" y="73214"/>
                                    <a:pt x="71287" y="80921"/>
                                  </a:cubicBezTo>
                                  <a:cubicBezTo>
                                    <a:pt x="69361" y="86701"/>
                                    <a:pt x="63581" y="90554"/>
                                    <a:pt x="57801" y="92481"/>
                                  </a:cubicBezTo>
                                  <a:cubicBezTo>
                                    <a:pt x="55874" y="92481"/>
                                    <a:pt x="55874" y="92481"/>
                                    <a:pt x="53947" y="92481"/>
                                  </a:cubicBezTo>
                                  <a:cubicBezTo>
                                    <a:pt x="36607" y="90554"/>
                                    <a:pt x="19267" y="84774"/>
                                    <a:pt x="5780" y="78994"/>
                                  </a:cubicBezTo>
                                  <a:cubicBezTo>
                                    <a:pt x="3853" y="78994"/>
                                    <a:pt x="3853" y="77068"/>
                                    <a:pt x="1927" y="77068"/>
                                  </a:cubicBezTo>
                                  <a:cubicBezTo>
                                    <a:pt x="1927" y="77068"/>
                                    <a:pt x="0" y="77068"/>
                                    <a:pt x="0" y="75141"/>
                                  </a:cubicBezTo>
                                  <a:lnTo>
                                    <a:pt x="21194" y="21194"/>
                                  </a:lnTo>
                                  <a:cubicBezTo>
                                    <a:pt x="21194" y="23120"/>
                                    <a:pt x="40460" y="11560"/>
                                    <a:pt x="69361" y="0"/>
                                  </a:cubicBezTo>
                                  <a:close/>
                                </a:path>
                              </a:pathLst>
                            </a:custGeom>
                            <a:solidFill>
                              <a:srgbClr val="005C1F">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12" name="任意多边形: 形状 511">
                              <a:extLst>
                                <a:ext uri="{FF2B5EF4-FFF2-40B4-BE49-F238E27FC236}">
                                  <a16:creationId xmlns:a16="http://schemas.microsoft.com/office/drawing/2014/main" id="{AD015CEF-964E-4059-B466-5335019CCC62}"/>
                                </a:ext>
                              </a:extLst>
                            </p:cNvPr>
                            <p:cNvSpPr/>
                            <p:nvPr/>
                          </p:nvSpPr>
                          <p:spPr>
                            <a:xfrm>
                              <a:off x="5115544" y="1790094"/>
                              <a:ext cx="194867" cy="86700"/>
                            </a:xfrm>
                            <a:custGeom>
                              <a:avLst/>
                              <a:gdLst>
                                <a:gd name="connsiteX0" fmla="*/ 0 w 194867"/>
                                <a:gd name="connsiteY0" fmla="*/ 0 h 86700"/>
                                <a:gd name="connsiteX1" fmla="*/ 173402 w 194867"/>
                                <a:gd name="connsiteY1" fmla="*/ 86701 h 86700"/>
                                <a:gd name="connsiteX2" fmla="*/ 186889 w 194867"/>
                                <a:gd name="connsiteY2" fmla="*/ 84774 h 86700"/>
                                <a:gd name="connsiteX3" fmla="*/ 179182 w 194867"/>
                                <a:gd name="connsiteY3" fmla="*/ 86701 h 86700"/>
                                <a:gd name="connsiteX4" fmla="*/ 183035 w 194867"/>
                                <a:gd name="connsiteY4" fmla="*/ 82848 h 86700"/>
                                <a:gd name="connsiteX5" fmla="*/ 140648 w 194867"/>
                                <a:gd name="connsiteY5" fmla="*/ 25047 h 86700"/>
                                <a:gd name="connsiteX6" fmla="*/ 102114 w 194867"/>
                                <a:gd name="connsiteY6" fmla="*/ 21194 h 86700"/>
                                <a:gd name="connsiteX7" fmla="*/ 0 w 194867"/>
                                <a:gd name="connsiteY7" fmla="*/ 0 h 8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867" h="86700">
                                  <a:moveTo>
                                    <a:pt x="0" y="0"/>
                                  </a:moveTo>
                                  <a:cubicBezTo>
                                    <a:pt x="104041" y="69361"/>
                                    <a:pt x="152208" y="84774"/>
                                    <a:pt x="173402" y="86701"/>
                                  </a:cubicBezTo>
                                  <a:cubicBezTo>
                                    <a:pt x="177255" y="86701"/>
                                    <a:pt x="183035" y="86701"/>
                                    <a:pt x="186889" y="84774"/>
                                  </a:cubicBezTo>
                                  <a:cubicBezTo>
                                    <a:pt x="184962" y="84774"/>
                                    <a:pt x="183035" y="86701"/>
                                    <a:pt x="179182" y="86701"/>
                                  </a:cubicBezTo>
                                  <a:cubicBezTo>
                                    <a:pt x="179182" y="86701"/>
                                    <a:pt x="181109" y="84774"/>
                                    <a:pt x="183035" y="82848"/>
                                  </a:cubicBezTo>
                                  <a:cubicBezTo>
                                    <a:pt x="194596" y="71287"/>
                                    <a:pt x="215789" y="40460"/>
                                    <a:pt x="140648" y="25047"/>
                                  </a:cubicBezTo>
                                  <a:cubicBezTo>
                                    <a:pt x="127161" y="23120"/>
                                    <a:pt x="115601" y="21194"/>
                                    <a:pt x="102114" y="21194"/>
                                  </a:cubicBezTo>
                                  <a:cubicBezTo>
                                    <a:pt x="78994" y="19267"/>
                                    <a:pt x="28900" y="17340"/>
                                    <a:pt x="0" y="0"/>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13" name="任意多边形: 形状 512">
                              <a:extLst>
                                <a:ext uri="{FF2B5EF4-FFF2-40B4-BE49-F238E27FC236}">
                                  <a16:creationId xmlns:a16="http://schemas.microsoft.com/office/drawing/2014/main" id="{E313650A-857C-4C88-9B5E-8D2254C481BB}"/>
                                </a:ext>
                              </a:extLst>
                            </p:cNvPr>
                            <p:cNvSpPr/>
                            <p:nvPr/>
                          </p:nvSpPr>
                          <p:spPr>
                            <a:xfrm>
                              <a:off x="5115544" y="1790094"/>
                              <a:ext cx="194867" cy="86700"/>
                            </a:xfrm>
                            <a:custGeom>
                              <a:avLst/>
                              <a:gdLst>
                                <a:gd name="connsiteX0" fmla="*/ 0 w 194867"/>
                                <a:gd name="connsiteY0" fmla="*/ 0 h 86700"/>
                                <a:gd name="connsiteX1" fmla="*/ 173402 w 194867"/>
                                <a:gd name="connsiteY1" fmla="*/ 86701 h 86700"/>
                                <a:gd name="connsiteX2" fmla="*/ 186889 w 194867"/>
                                <a:gd name="connsiteY2" fmla="*/ 84774 h 86700"/>
                                <a:gd name="connsiteX3" fmla="*/ 179182 w 194867"/>
                                <a:gd name="connsiteY3" fmla="*/ 86701 h 86700"/>
                                <a:gd name="connsiteX4" fmla="*/ 183035 w 194867"/>
                                <a:gd name="connsiteY4" fmla="*/ 82848 h 86700"/>
                                <a:gd name="connsiteX5" fmla="*/ 140648 w 194867"/>
                                <a:gd name="connsiteY5" fmla="*/ 25047 h 86700"/>
                                <a:gd name="connsiteX6" fmla="*/ 102114 w 194867"/>
                                <a:gd name="connsiteY6" fmla="*/ 21194 h 86700"/>
                                <a:gd name="connsiteX7" fmla="*/ 0 w 194867"/>
                                <a:gd name="connsiteY7" fmla="*/ 0 h 8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4867" h="86700">
                                  <a:moveTo>
                                    <a:pt x="0" y="0"/>
                                  </a:moveTo>
                                  <a:cubicBezTo>
                                    <a:pt x="104041" y="69361"/>
                                    <a:pt x="152208" y="84774"/>
                                    <a:pt x="173402" y="86701"/>
                                  </a:cubicBezTo>
                                  <a:cubicBezTo>
                                    <a:pt x="177255" y="86701"/>
                                    <a:pt x="183035" y="86701"/>
                                    <a:pt x="186889" y="84774"/>
                                  </a:cubicBezTo>
                                  <a:cubicBezTo>
                                    <a:pt x="184962" y="84774"/>
                                    <a:pt x="183035" y="86701"/>
                                    <a:pt x="179182" y="86701"/>
                                  </a:cubicBezTo>
                                  <a:cubicBezTo>
                                    <a:pt x="179182" y="86701"/>
                                    <a:pt x="181109" y="84774"/>
                                    <a:pt x="183035" y="82848"/>
                                  </a:cubicBezTo>
                                  <a:cubicBezTo>
                                    <a:pt x="194596" y="71287"/>
                                    <a:pt x="215789" y="40460"/>
                                    <a:pt x="140648" y="25047"/>
                                  </a:cubicBezTo>
                                  <a:cubicBezTo>
                                    <a:pt x="127161" y="23120"/>
                                    <a:pt x="115601" y="21194"/>
                                    <a:pt x="102114" y="21194"/>
                                  </a:cubicBezTo>
                                  <a:cubicBezTo>
                                    <a:pt x="78994" y="19267"/>
                                    <a:pt x="28900" y="17340"/>
                                    <a:pt x="0" y="0"/>
                                  </a:cubicBezTo>
                                  <a:close/>
                                </a:path>
                              </a:pathLst>
                            </a:custGeom>
                            <a:solidFill>
                              <a:srgbClr val="005C1F">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08" name="任意多边形: 形状 507">
                            <a:extLst>
                              <a:ext uri="{FF2B5EF4-FFF2-40B4-BE49-F238E27FC236}">
                                <a16:creationId xmlns:a16="http://schemas.microsoft.com/office/drawing/2014/main" id="{3E16C57B-2FD5-4853-A995-04F5C3425CD6}"/>
                              </a:ext>
                            </a:extLst>
                          </p:cNvPr>
                          <p:cNvSpPr/>
                          <p:nvPr/>
                        </p:nvSpPr>
                        <p:spPr>
                          <a:xfrm>
                            <a:off x="5224977" y="1701466"/>
                            <a:ext cx="125622" cy="125234"/>
                          </a:xfrm>
                          <a:custGeom>
                            <a:avLst/>
                            <a:gdLst>
                              <a:gd name="connsiteX0" fmla="*/ 2314 w 125622"/>
                              <a:gd name="connsiteY0" fmla="*/ 25047 h 125234"/>
                              <a:gd name="connsiteX1" fmla="*/ 8095 w 125622"/>
                              <a:gd name="connsiteY1" fmla="*/ 40460 h 125234"/>
                              <a:gd name="connsiteX2" fmla="*/ 6168 w 125622"/>
                              <a:gd name="connsiteY2" fmla="*/ 57801 h 125234"/>
                              <a:gd name="connsiteX3" fmla="*/ 388 w 125622"/>
                              <a:gd name="connsiteY3" fmla="*/ 77068 h 125234"/>
                              <a:gd name="connsiteX4" fmla="*/ 29288 w 125622"/>
                              <a:gd name="connsiteY4" fmla="*/ 88628 h 125234"/>
                              <a:gd name="connsiteX5" fmla="*/ 56262 w 125622"/>
                              <a:gd name="connsiteY5" fmla="*/ 84774 h 125234"/>
                              <a:gd name="connsiteX6" fmla="*/ 94796 w 125622"/>
                              <a:gd name="connsiteY6" fmla="*/ 94408 h 125234"/>
                              <a:gd name="connsiteX7" fmla="*/ 117916 w 125622"/>
                              <a:gd name="connsiteY7" fmla="*/ 125235 h 125234"/>
                              <a:gd name="connsiteX8" fmla="*/ 117916 w 125622"/>
                              <a:gd name="connsiteY8" fmla="*/ 123308 h 125234"/>
                              <a:gd name="connsiteX9" fmla="*/ 125623 w 125622"/>
                              <a:gd name="connsiteY9" fmla="*/ 38534 h 125234"/>
                              <a:gd name="connsiteX10" fmla="*/ 123696 w 125622"/>
                              <a:gd name="connsiteY10" fmla="*/ 19267 h 125234"/>
                              <a:gd name="connsiteX11" fmla="*/ 112136 w 125622"/>
                              <a:gd name="connsiteY11" fmla="*/ 11560 h 125234"/>
                              <a:gd name="connsiteX12" fmla="*/ 73602 w 125622"/>
                              <a:gd name="connsiteY12" fmla="*/ 0 h 125234"/>
                              <a:gd name="connsiteX13" fmla="*/ 46628 w 125622"/>
                              <a:gd name="connsiteY13" fmla="*/ 1927 h 125234"/>
                              <a:gd name="connsiteX14" fmla="*/ 17728 w 125622"/>
                              <a:gd name="connsiteY14" fmla="*/ 9633 h 125234"/>
                              <a:gd name="connsiteX15" fmla="*/ 2314 w 125622"/>
                              <a:gd name="connsiteY15" fmla="*/ 25047 h 12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5622" h="125234">
                                <a:moveTo>
                                  <a:pt x="2314" y="25047"/>
                                </a:moveTo>
                                <a:cubicBezTo>
                                  <a:pt x="2314" y="30827"/>
                                  <a:pt x="6168" y="36607"/>
                                  <a:pt x="8095" y="40460"/>
                                </a:cubicBezTo>
                                <a:cubicBezTo>
                                  <a:pt x="10021" y="46241"/>
                                  <a:pt x="8095" y="52021"/>
                                  <a:pt x="6168" y="57801"/>
                                </a:cubicBezTo>
                                <a:cubicBezTo>
                                  <a:pt x="4241" y="63581"/>
                                  <a:pt x="-1539" y="69361"/>
                                  <a:pt x="388" y="77068"/>
                                </a:cubicBezTo>
                                <a:cubicBezTo>
                                  <a:pt x="2314" y="88628"/>
                                  <a:pt x="21581" y="88628"/>
                                  <a:pt x="29288" y="88628"/>
                                </a:cubicBezTo>
                                <a:cubicBezTo>
                                  <a:pt x="38922" y="86701"/>
                                  <a:pt x="46628" y="84774"/>
                                  <a:pt x="56262" y="84774"/>
                                </a:cubicBezTo>
                                <a:cubicBezTo>
                                  <a:pt x="69749" y="82848"/>
                                  <a:pt x="83235" y="86701"/>
                                  <a:pt x="94796" y="94408"/>
                                </a:cubicBezTo>
                                <a:cubicBezTo>
                                  <a:pt x="106356" y="102114"/>
                                  <a:pt x="114062" y="111748"/>
                                  <a:pt x="117916" y="125235"/>
                                </a:cubicBezTo>
                                <a:cubicBezTo>
                                  <a:pt x="117916" y="125235"/>
                                  <a:pt x="117916" y="123308"/>
                                  <a:pt x="117916" y="123308"/>
                                </a:cubicBezTo>
                                <a:lnTo>
                                  <a:pt x="125623" y="38534"/>
                                </a:lnTo>
                                <a:cubicBezTo>
                                  <a:pt x="125623" y="32754"/>
                                  <a:pt x="125623" y="25047"/>
                                  <a:pt x="123696" y="19267"/>
                                </a:cubicBezTo>
                                <a:cubicBezTo>
                                  <a:pt x="119842" y="15414"/>
                                  <a:pt x="115989" y="13487"/>
                                  <a:pt x="112136" y="11560"/>
                                </a:cubicBezTo>
                                <a:cubicBezTo>
                                  <a:pt x="100576" y="3853"/>
                                  <a:pt x="87089" y="0"/>
                                  <a:pt x="73602" y="0"/>
                                </a:cubicBezTo>
                                <a:cubicBezTo>
                                  <a:pt x="63969" y="0"/>
                                  <a:pt x="54335" y="0"/>
                                  <a:pt x="46628" y="1927"/>
                                </a:cubicBezTo>
                                <a:cubicBezTo>
                                  <a:pt x="36995" y="3853"/>
                                  <a:pt x="25435" y="5780"/>
                                  <a:pt x="17728" y="9633"/>
                                </a:cubicBezTo>
                                <a:cubicBezTo>
                                  <a:pt x="8095" y="11560"/>
                                  <a:pt x="388" y="19267"/>
                                  <a:pt x="2314" y="25047"/>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99" name="图形 1">
                          <a:extLst>
                            <a:ext uri="{FF2B5EF4-FFF2-40B4-BE49-F238E27FC236}">
                              <a16:creationId xmlns:a16="http://schemas.microsoft.com/office/drawing/2014/main" id="{F412F8AC-720F-4DB1-8C49-BEB06F93164C}"/>
                            </a:ext>
                          </a:extLst>
                        </p:cNvPr>
                        <p:cNvGrpSpPr/>
                        <p:nvPr/>
                      </p:nvGrpSpPr>
                      <p:grpSpPr>
                        <a:xfrm>
                          <a:off x="4897828" y="1713112"/>
                          <a:ext cx="242762" cy="192582"/>
                          <a:chOff x="4897828" y="1713112"/>
                          <a:chExt cx="242762" cy="192582"/>
                        </a:xfrm>
                      </p:grpSpPr>
                      <p:grpSp>
                        <p:nvGrpSpPr>
                          <p:cNvPr id="500" name="图形 1">
                            <a:extLst>
                              <a:ext uri="{FF2B5EF4-FFF2-40B4-BE49-F238E27FC236}">
                                <a16:creationId xmlns:a16="http://schemas.microsoft.com/office/drawing/2014/main" id="{1CFAC06D-DC20-49E9-A83C-3E51EEB06097}"/>
                              </a:ext>
                            </a:extLst>
                          </p:cNvPr>
                          <p:cNvGrpSpPr/>
                          <p:nvPr/>
                        </p:nvGrpSpPr>
                        <p:grpSpPr>
                          <a:xfrm>
                            <a:off x="4897828" y="1713112"/>
                            <a:ext cx="242762" cy="192582"/>
                            <a:chOff x="4897828" y="1713112"/>
                            <a:chExt cx="242762" cy="192582"/>
                          </a:xfrm>
                        </p:grpSpPr>
                        <p:sp>
                          <p:nvSpPr>
                            <p:cNvPr id="502" name="任意多边形: 形状 501">
                              <a:extLst>
                                <a:ext uri="{FF2B5EF4-FFF2-40B4-BE49-F238E27FC236}">
                                  <a16:creationId xmlns:a16="http://schemas.microsoft.com/office/drawing/2014/main" id="{4694809F-E573-4DD3-9F2A-7AB9ECE0A75C}"/>
                                </a:ext>
                              </a:extLst>
                            </p:cNvPr>
                            <p:cNvSpPr/>
                            <p:nvPr/>
                          </p:nvSpPr>
                          <p:spPr>
                            <a:xfrm>
                              <a:off x="4897828" y="1713112"/>
                              <a:ext cx="242762" cy="192582"/>
                            </a:xfrm>
                            <a:custGeom>
                              <a:avLst/>
                              <a:gdLst>
                                <a:gd name="connsiteX0" fmla="*/ 208082 w 242762"/>
                                <a:gd name="connsiteY0" fmla="*/ 19181 h 192582"/>
                                <a:gd name="connsiteX1" fmla="*/ 242763 w 242762"/>
                                <a:gd name="connsiteY1" fmla="*/ 67348 h 192582"/>
                                <a:gd name="connsiteX2" fmla="*/ 146428 w 242762"/>
                                <a:gd name="connsiteY2" fmla="*/ 111662 h 192582"/>
                                <a:gd name="connsiteX3" fmla="*/ 109821 w 242762"/>
                                <a:gd name="connsiteY3" fmla="*/ 123222 h 192582"/>
                                <a:gd name="connsiteX4" fmla="*/ 80921 w 242762"/>
                                <a:gd name="connsiteY4" fmla="*/ 188730 h 192582"/>
                                <a:gd name="connsiteX5" fmla="*/ 86701 w 242762"/>
                                <a:gd name="connsiteY5" fmla="*/ 192583 h 192582"/>
                                <a:gd name="connsiteX6" fmla="*/ 78994 w 242762"/>
                                <a:gd name="connsiteY6" fmla="*/ 192583 h 192582"/>
                                <a:gd name="connsiteX7" fmla="*/ 78994 w 242762"/>
                                <a:gd name="connsiteY7" fmla="*/ 192583 h 192582"/>
                                <a:gd name="connsiteX8" fmla="*/ 32754 w 242762"/>
                                <a:gd name="connsiteY8" fmla="*/ 163683 h 192582"/>
                                <a:gd name="connsiteX9" fmla="*/ 28900 w 242762"/>
                                <a:gd name="connsiteY9" fmla="*/ 155976 h 192582"/>
                                <a:gd name="connsiteX10" fmla="*/ 28900 w 242762"/>
                                <a:gd name="connsiteY10" fmla="*/ 154049 h 192582"/>
                                <a:gd name="connsiteX11" fmla="*/ 1927 w 242762"/>
                                <a:gd name="connsiteY11" fmla="*/ 73128 h 192582"/>
                                <a:gd name="connsiteX12" fmla="*/ 0 w 242762"/>
                                <a:gd name="connsiteY12" fmla="*/ 53861 h 192582"/>
                                <a:gd name="connsiteX13" fmla="*/ 25047 w 242762"/>
                                <a:gd name="connsiteY13" fmla="*/ 15328 h 192582"/>
                                <a:gd name="connsiteX14" fmla="*/ 208082 w 242762"/>
                                <a:gd name="connsiteY14" fmla="*/ 19181 h 19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2762" h="192582">
                                  <a:moveTo>
                                    <a:pt x="208082" y="19181"/>
                                  </a:moveTo>
                                  <a:lnTo>
                                    <a:pt x="242763" y="67348"/>
                                  </a:lnTo>
                                  <a:cubicBezTo>
                                    <a:pt x="217716" y="92395"/>
                                    <a:pt x="169549" y="105882"/>
                                    <a:pt x="146428" y="111662"/>
                                  </a:cubicBezTo>
                                  <a:cubicBezTo>
                                    <a:pt x="134868" y="115515"/>
                                    <a:pt x="121381" y="119369"/>
                                    <a:pt x="109821" y="123222"/>
                                  </a:cubicBezTo>
                                  <a:cubicBezTo>
                                    <a:pt x="40460" y="154049"/>
                                    <a:pt x="69361" y="179096"/>
                                    <a:pt x="80921" y="188730"/>
                                  </a:cubicBezTo>
                                  <a:cubicBezTo>
                                    <a:pt x="84774" y="190656"/>
                                    <a:pt x="86701" y="192583"/>
                                    <a:pt x="86701" y="192583"/>
                                  </a:cubicBezTo>
                                  <a:cubicBezTo>
                                    <a:pt x="84774" y="192583"/>
                                    <a:pt x="80921" y="192583"/>
                                    <a:pt x="78994" y="192583"/>
                                  </a:cubicBezTo>
                                  <a:cubicBezTo>
                                    <a:pt x="78994" y="192583"/>
                                    <a:pt x="78994" y="192583"/>
                                    <a:pt x="78994" y="192583"/>
                                  </a:cubicBezTo>
                                  <a:cubicBezTo>
                                    <a:pt x="59727" y="190656"/>
                                    <a:pt x="42387" y="181023"/>
                                    <a:pt x="32754" y="163683"/>
                                  </a:cubicBezTo>
                                  <a:cubicBezTo>
                                    <a:pt x="30827" y="161756"/>
                                    <a:pt x="30827" y="157903"/>
                                    <a:pt x="28900" y="155976"/>
                                  </a:cubicBezTo>
                                  <a:cubicBezTo>
                                    <a:pt x="28900" y="155976"/>
                                    <a:pt x="28900" y="154049"/>
                                    <a:pt x="28900" y="154049"/>
                                  </a:cubicBezTo>
                                  <a:lnTo>
                                    <a:pt x="1927" y="73128"/>
                                  </a:lnTo>
                                  <a:cubicBezTo>
                                    <a:pt x="0" y="67348"/>
                                    <a:pt x="0" y="59641"/>
                                    <a:pt x="0" y="53861"/>
                                  </a:cubicBezTo>
                                  <a:cubicBezTo>
                                    <a:pt x="1927" y="38448"/>
                                    <a:pt x="9633" y="23034"/>
                                    <a:pt x="25047" y="15328"/>
                                  </a:cubicBezTo>
                                  <a:cubicBezTo>
                                    <a:pt x="86701" y="-21280"/>
                                    <a:pt x="208082" y="19181"/>
                                    <a:pt x="208082" y="19181"/>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03" name="任意多边形: 形状 502">
                              <a:extLst>
                                <a:ext uri="{FF2B5EF4-FFF2-40B4-BE49-F238E27FC236}">
                                  <a16:creationId xmlns:a16="http://schemas.microsoft.com/office/drawing/2014/main" id="{559AFFEC-2630-4E97-B5E5-A28A8022A304}"/>
                                </a:ext>
                              </a:extLst>
                            </p:cNvPr>
                            <p:cNvSpPr/>
                            <p:nvPr/>
                          </p:nvSpPr>
                          <p:spPr>
                            <a:xfrm>
                              <a:off x="4897828" y="1713112"/>
                              <a:ext cx="242762" cy="192582"/>
                            </a:xfrm>
                            <a:custGeom>
                              <a:avLst/>
                              <a:gdLst>
                                <a:gd name="connsiteX0" fmla="*/ 208082 w 242762"/>
                                <a:gd name="connsiteY0" fmla="*/ 19181 h 192582"/>
                                <a:gd name="connsiteX1" fmla="*/ 242763 w 242762"/>
                                <a:gd name="connsiteY1" fmla="*/ 67348 h 192582"/>
                                <a:gd name="connsiteX2" fmla="*/ 146428 w 242762"/>
                                <a:gd name="connsiteY2" fmla="*/ 111662 h 192582"/>
                                <a:gd name="connsiteX3" fmla="*/ 109821 w 242762"/>
                                <a:gd name="connsiteY3" fmla="*/ 123222 h 192582"/>
                                <a:gd name="connsiteX4" fmla="*/ 80921 w 242762"/>
                                <a:gd name="connsiteY4" fmla="*/ 188730 h 192582"/>
                                <a:gd name="connsiteX5" fmla="*/ 86701 w 242762"/>
                                <a:gd name="connsiteY5" fmla="*/ 192583 h 192582"/>
                                <a:gd name="connsiteX6" fmla="*/ 78994 w 242762"/>
                                <a:gd name="connsiteY6" fmla="*/ 192583 h 192582"/>
                                <a:gd name="connsiteX7" fmla="*/ 78994 w 242762"/>
                                <a:gd name="connsiteY7" fmla="*/ 192583 h 192582"/>
                                <a:gd name="connsiteX8" fmla="*/ 32754 w 242762"/>
                                <a:gd name="connsiteY8" fmla="*/ 163683 h 192582"/>
                                <a:gd name="connsiteX9" fmla="*/ 28900 w 242762"/>
                                <a:gd name="connsiteY9" fmla="*/ 155976 h 192582"/>
                                <a:gd name="connsiteX10" fmla="*/ 28900 w 242762"/>
                                <a:gd name="connsiteY10" fmla="*/ 154049 h 192582"/>
                                <a:gd name="connsiteX11" fmla="*/ 1927 w 242762"/>
                                <a:gd name="connsiteY11" fmla="*/ 73128 h 192582"/>
                                <a:gd name="connsiteX12" fmla="*/ 0 w 242762"/>
                                <a:gd name="connsiteY12" fmla="*/ 53861 h 192582"/>
                                <a:gd name="connsiteX13" fmla="*/ 25047 w 242762"/>
                                <a:gd name="connsiteY13" fmla="*/ 15328 h 192582"/>
                                <a:gd name="connsiteX14" fmla="*/ 208082 w 242762"/>
                                <a:gd name="connsiteY14" fmla="*/ 19181 h 19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2762" h="192582">
                                  <a:moveTo>
                                    <a:pt x="208082" y="19181"/>
                                  </a:moveTo>
                                  <a:lnTo>
                                    <a:pt x="242763" y="67348"/>
                                  </a:lnTo>
                                  <a:cubicBezTo>
                                    <a:pt x="217716" y="92395"/>
                                    <a:pt x="169549" y="105882"/>
                                    <a:pt x="146428" y="111662"/>
                                  </a:cubicBezTo>
                                  <a:cubicBezTo>
                                    <a:pt x="134868" y="115515"/>
                                    <a:pt x="121381" y="119369"/>
                                    <a:pt x="109821" y="123222"/>
                                  </a:cubicBezTo>
                                  <a:cubicBezTo>
                                    <a:pt x="40460" y="154049"/>
                                    <a:pt x="69361" y="179096"/>
                                    <a:pt x="80921" y="188730"/>
                                  </a:cubicBezTo>
                                  <a:cubicBezTo>
                                    <a:pt x="84774" y="190656"/>
                                    <a:pt x="86701" y="192583"/>
                                    <a:pt x="86701" y="192583"/>
                                  </a:cubicBezTo>
                                  <a:cubicBezTo>
                                    <a:pt x="84774" y="192583"/>
                                    <a:pt x="80921" y="192583"/>
                                    <a:pt x="78994" y="192583"/>
                                  </a:cubicBezTo>
                                  <a:cubicBezTo>
                                    <a:pt x="78994" y="192583"/>
                                    <a:pt x="78994" y="192583"/>
                                    <a:pt x="78994" y="192583"/>
                                  </a:cubicBezTo>
                                  <a:cubicBezTo>
                                    <a:pt x="59727" y="190656"/>
                                    <a:pt x="42387" y="181023"/>
                                    <a:pt x="32754" y="163683"/>
                                  </a:cubicBezTo>
                                  <a:cubicBezTo>
                                    <a:pt x="30827" y="161756"/>
                                    <a:pt x="30827" y="157903"/>
                                    <a:pt x="28900" y="155976"/>
                                  </a:cubicBezTo>
                                  <a:cubicBezTo>
                                    <a:pt x="28900" y="155976"/>
                                    <a:pt x="28900" y="154049"/>
                                    <a:pt x="28900" y="154049"/>
                                  </a:cubicBezTo>
                                  <a:lnTo>
                                    <a:pt x="1927" y="73128"/>
                                  </a:lnTo>
                                  <a:cubicBezTo>
                                    <a:pt x="0" y="67348"/>
                                    <a:pt x="0" y="59641"/>
                                    <a:pt x="0" y="53861"/>
                                  </a:cubicBezTo>
                                  <a:cubicBezTo>
                                    <a:pt x="1927" y="38448"/>
                                    <a:pt x="9633" y="23034"/>
                                    <a:pt x="25047" y="15328"/>
                                  </a:cubicBezTo>
                                  <a:cubicBezTo>
                                    <a:pt x="86701" y="-21280"/>
                                    <a:pt x="208082" y="19181"/>
                                    <a:pt x="208082" y="19181"/>
                                  </a:cubicBezTo>
                                  <a:close/>
                                </a:path>
                              </a:pathLst>
                            </a:custGeom>
                            <a:solidFill>
                              <a:srgbClr val="005C1F">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04" name="任意多边形: 形状 503">
                              <a:extLst>
                                <a:ext uri="{FF2B5EF4-FFF2-40B4-BE49-F238E27FC236}">
                                  <a16:creationId xmlns:a16="http://schemas.microsoft.com/office/drawing/2014/main" id="{769885ED-525B-4E88-B198-198AB3CB6335}"/>
                                </a:ext>
                              </a:extLst>
                            </p:cNvPr>
                            <p:cNvSpPr/>
                            <p:nvPr/>
                          </p:nvSpPr>
                          <p:spPr>
                            <a:xfrm>
                              <a:off x="5040403" y="1728440"/>
                              <a:ext cx="96334" cy="81094"/>
                            </a:xfrm>
                            <a:custGeom>
                              <a:avLst/>
                              <a:gdLst>
                                <a:gd name="connsiteX0" fmla="*/ 42387 w 96334"/>
                                <a:gd name="connsiteY0" fmla="*/ 77068 h 81094"/>
                                <a:gd name="connsiteX1" fmla="*/ 11560 w 96334"/>
                                <a:gd name="connsiteY1" fmla="*/ 78994 h 81094"/>
                                <a:gd name="connsiteX2" fmla="*/ 3853 w 96334"/>
                                <a:gd name="connsiteY2" fmla="*/ 59727 h 81094"/>
                                <a:gd name="connsiteX3" fmla="*/ 9633 w 96334"/>
                                <a:gd name="connsiteY3" fmla="*/ 48167 h 81094"/>
                                <a:gd name="connsiteX4" fmla="*/ 13487 w 96334"/>
                                <a:gd name="connsiteY4" fmla="*/ 38534 h 81094"/>
                                <a:gd name="connsiteX5" fmla="*/ 5780 w 96334"/>
                                <a:gd name="connsiteY5" fmla="*/ 23120 h 81094"/>
                                <a:gd name="connsiteX6" fmla="*/ 0 w 96334"/>
                                <a:gd name="connsiteY6" fmla="*/ 13487 h 81094"/>
                                <a:gd name="connsiteX7" fmla="*/ 3853 w 96334"/>
                                <a:gd name="connsiteY7" fmla="*/ 5780 h 81094"/>
                                <a:gd name="connsiteX8" fmla="*/ 28900 w 96334"/>
                                <a:gd name="connsiteY8" fmla="*/ 0 h 81094"/>
                                <a:gd name="connsiteX9" fmla="*/ 59727 w 96334"/>
                                <a:gd name="connsiteY9" fmla="*/ 7707 h 81094"/>
                                <a:gd name="connsiteX10" fmla="*/ 75141 w 96334"/>
                                <a:gd name="connsiteY10" fmla="*/ 15413 h 81094"/>
                                <a:gd name="connsiteX11" fmla="*/ 96334 w 96334"/>
                                <a:gd name="connsiteY11" fmla="*/ 46241 h 81094"/>
                                <a:gd name="connsiteX12" fmla="*/ 71287 w 96334"/>
                                <a:gd name="connsiteY12" fmla="*/ 63581 h 81094"/>
                                <a:gd name="connsiteX13" fmla="*/ 42387 w 96334"/>
                                <a:gd name="connsiteY13" fmla="*/ 77068 h 8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334" h="81094">
                                  <a:moveTo>
                                    <a:pt x="42387" y="77068"/>
                                  </a:moveTo>
                                  <a:cubicBezTo>
                                    <a:pt x="32754" y="80921"/>
                                    <a:pt x="21194" y="82848"/>
                                    <a:pt x="11560" y="78994"/>
                                  </a:cubicBezTo>
                                  <a:cubicBezTo>
                                    <a:pt x="3853" y="75141"/>
                                    <a:pt x="1927" y="67434"/>
                                    <a:pt x="3853" y="59727"/>
                                  </a:cubicBezTo>
                                  <a:cubicBezTo>
                                    <a:pt x="5780" y="55874"/>
                                    <a:pt x="7707" y="52021"/>
                                    <a:pt x="9633" y="48167"/>
                                  </a:cubicBezTo>
                                  <a:cubicBezTo>
                                    <a:pt x="11560" y="46241"/>
                                    <a:pt x="13487" y="42387"/>
                                    <a:pt x="13487" y="38534"/>
                                  </a:cubicBezTo>
                                  <a:cubicBezTo>
                                    <a:pt x="15413" y="32754"/>
                                    <a:pt x="9633" y="26974"/>
                                    <a:pt x="5780" y="23120"/>
                                  </a:cubicBezTo>
                                  <a:cubicBezTo>
                                    <a:pt x="1927" y="21194"/>
                                    <a:pt x="0" y="17340"/>
                                    <a:pt x="0" y="13487"/>
                                  </a:cubicBezTo>
                                  <a:cubicBezTo>
                                    <a:pt x="0" y="9633"/>
                                    <a:pt x="1927" y="7707"/>
                                    <a:pt x="3853" y="5780"/>
                                  </a:cubicBezTo>
                                  <a:cubicBezTo>
                                    <a:pt x="9633" y="0"/>
                                    <a:pt x="19267" y="0"/>
                                    <a:pt x="28900" y="0"/>
                                  </a:cubicBezTo>
                                  <a:cubicBezTo>
                                    <a:pt x="38534" y="0"/>
                                    <a:pt x="50094" y="3853"/>
                                    <a:pt x="59727" y="7707"/>
                                  </a:cubicBezTo>
                                  <a:cubicBezTo>
                                    <a:pt x="65507" y="9633"/>
                                    <a:pt x="71287" y="13487"/>
                                    <a:pt x="75141" y="15413"/>
                                  </a:cubicBezTo>
                                  <a:lnTo>
                                    <a:pt x="96334" y="46241"/>
                                  </a:lnTo>
                                  <a:cubicBezTo>
                                    <a:pt x="88628" y="53947"/>
                                    <a:pt x="80921" y="59727"/>
                                    <a:pt x="71287" y="63581"/>
                                  </a:cubicBezTo>
                                  <a:cubicBezTo>
                                    <a:pt x="61654" y="69361"/>
                                    <a:pt x="52021" y="73214"/>
                                    <a:pt x="42387" y="77068"/>
                                  </a:cubicBezTo>
                                  <a:close/>
                                </a:path>
                              </a:pathLst>
                            </a:custGeom>
                            <a:solidFill>
                              <a:srgbClr val="005C1F">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05" name="任意多边形: 形状 504">
                              <a:extLst>
                                <a:ext uri="{FF2B5EF4-FFF2-40B4-BE49-F238E27FC236}">
                                  <a16:creationId xmlns:a16="http://schemas.microsoft.com/office/drawing/2014/main" id="{BEC4B3F7-9CB7-4FCF-B703-5B41B5CDE8C5}"/>
                                </a:ext>
                              </a:extLst>
                            </p:cNvPr>
                            <p:cNvSpPr/>
                            <p:nvPr/>
                          </p:nvSpPr>
                          <p:spPr>
                            <a:xfrm>
                              <a:off x="4963335" y="1780460"/>
                              <a:ext cx="177255" cy="125234"/>
                            </a:xfrm>
                            <a:custGeom>
                              <a:avLst/>
                              <a:gdLst>
                                <a:gd name="connsiteX0" fmla="*/ 177255 w 177255"/>
                                <a:gd name="connsiteY0" fmla="*/ 0 h 125234"/>
                                <a:gd name="connsiteX1" fmla="*/ 28900 w 177255"/>
                                <a:gd name="connsiteY1" fmla="*/ 123308 h 125234"/>
                                <a:gd name="connsiteX2" fmla="*/ 15414 w 177255"/>
                                <a:gd name="connsiteY2" fmla="*/ 125235 h 125234"/>
                                <a:gd name="connsiteX3" fmla="*/ 23120 w 177255"/>
                                <a:gd name="connsiteY3" fmla="*/ 125235 h 125234"/>
                                <a:gd name="connsiteX4" fmla="*/ 17340 w 177255"/>
                                <a:gd name="connsiteY4" fmla="*/ 121381 h 125234"/>
                                <a:gd name="connsiteX5" fmla="*/ 46241 w 177255"/>
                                <a:gd name="connsiteY5" fmla="*/ 55874 h 125234"/>
                                <a:gd name="connsiteX6" fmla="*/ 82848 w 177255"/>
                                <a:gd name="connsiteY6" fmla="*/ 44314 h 125234"/>
                                <a:gd name="connsiteX7" fmla="*/ 177255 w 177255"/>
                                <a:gd name="connsiteY7" fmla="*/ 0 h 12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55" h="125234">
                                  <a:moveTo>
                                    <a:pt x="177255" y="0"/>
                                  </a:moveTo>
                                  <a:cubicBezTo>
                                    <a:pt x="92481" y="90554"/>
                                    <a:pt x="48167" y="117528"/>
                                    <a:pt x="28900" y="123308"/>
                                  </a:cubicBezTo>
                                  <a:cubicBezTo>
                                    <a:pt x="25047" y="125235"/>
                                    <a:pt x="19267" y="125235"/>
                                    <a:pt x="15414" y="125235"/>
                                  </a:cubicBezTo>
                                  <a:cubicBezTo>
                                    <a:pt x="17340" y="125235"/>
                                    <a:pt x="21194" y="125235"/>
                                    <a:pt x="23120" y="125235"/>
                                  </a:cubicBezTo>
                                  <a:cubicBezTo>
                                    <a:pt x="23120" y="125235"/>
                                    <a:pt x="21194" y="123308"/>
                                    <a:pt x="17340" y="121381"/>
                                  </a:cubicBezTo>
                                  <a:cubicBezTo>
                                    <a:pt x="3853" y="111748"/>
                                    <a:pt x="-25047" y="86701"/>
                                    <a:pt x="46241" y="55874"/>
                                  </a:cubicBezTo>
                                  <a:cubicBezTo>
                                    <a:pt x="57801" y="50094"/>
                                    <a:pt x="69361" y="46241"/>
                                    <a:pt x="82848" y="44314"/>
                                  </a:cubicBezTo>
                                  <a:cubicBezTo>
                                    <a:pt x="104041" y="38534"/>
                                    <a:pt x="152208" y="23120"/>
                                    <a:pt x="177255" y="0"/>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06" name="任意多边形: 形状 505">
                              <a:extLst>
                                <a:ext uri="{FF2B5EF4-FFF2-40B4-BE49-F238E27FC236}">
                                  <a16:creationId xmlns:a16="http://schemas.microsoft.com/office/drawing/2014/main" id="{61FB78F9-CE2F-4B2E-9566-71DD90516421}"/>
                                </a:ext>
                              </a:extLst>
                            </p:cNvPr>
                            <p:cNvSpPr/>
                            <p:nvPr/>
                          </p:nvSpPr>
                          <p:spPr>
                            <a:xfrm>
                              <a:off x="4963335" y="1780460"/>
                              <a:ext cx="177255" cy="125234"/>
                            </a:xfrm>
                            <a:custGeom>
                              <a:avLst/>
                              <a:gdLst>
                                <a:gd name="connsiteX0" fmla="*/ 177255 w 177255"/>
                                <a:gd name="connsiteY0" fmla="*/ 0 h 125234"/>
                                <a:gd name="connsiteX1" fmla="*/ 28900 w 177255"/>
                                <a:gd name="connsiteY1" fmla="*/ 123308 h 125234"/>
                                <a:gd name="connsiteX2" fmla="*/ 15414 w 177255"/>
                                <a:gd name="connsiteY2" fmla="*/ 125235 h 125234"/>
                                <a:gd name="connsiteX3" fmla="*/ 23120 w 177255"/>
                                <a:gd name="connsiteY3" fmla="*/ 125235 h 125234"/>
                                <a:gd name="connsiteX4" fmla="*/ 17340 w 177255"/>
                                <a:gd name="connsiteY4" fmla="*/ 121381 h 125234"/>
                                <a:gd name="connsiteX5" fmla="*/ 46241 w 177255"/>
                                <a:gd name="connsiteY5" fmla="*/ 55874 h 125234"/>
                                <a:gd name="connsiteX6" fmla="*/ 82848 w 177255"/>
                                <a:gd name="connsiteY6" fmla="*/ 44314 h 125234"/>
                                <a:gd name="connsiteX7" fmla="*/ 177255 w 177255"/>
                                <a:gd name="connsiteY7" fmla="*/ 0 h 12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7255" h="125234">
                                  <a:moveTo>
                                    <a:pt x="177255" y="0"/>
                                  </a:moveTo>
                                  <a:cubicBezTo>
                                    <a:pt x="92481" y="90554"/>
                                    <a:pt x="48167" y="117528"/>
                                    <a:pt x="28900" y="123308"/>
                                  </a:cubicBezTo>
                                  <a:cubicBezTo>
                                    <a:pt x="25047" y="125235"/>
                                    <a:pt x="19267" y="125235"/>
                                    <a:pt x="15414" y="125235"/>
                                  </a:cubicBezTo>
                                  <a:cubicBezTo>
                                    <a:pt x="17340" y="125235"/>
                                    <a:pt x="21194" y="125235"/>
                                    <a:pt x="23120" y="125235"/>
                                  </a:cubicBezTo>
                                  <a:cubicBezTo>
                                    <a:pt x="23120" y="125235"/>
                                    <a:pt x="21194" y="123308"/>
                                    <a:pt x="17340" y="121381"/>
                                  </a:cubicBezTo>
                                  <a:cubicBezTo>
                                    <a:pt x="3853" y="111748"/>
                                    <a:pt x="-25047" y="86701"/>
                                    <a:pt x="46241" y="55874"/>
                                  </a:cubicBezTo>
                                  <a:cubicBezTo>
                                    <a:pt x="57801" y="50094"/>
                                    <a:pt x="69361" y="46241"/>
                                    <a:pt x="82848" y="44314"/>
                                  </a:cubicBezTo>
                                  <a:cubicBezTo>
                                    <a:pt x="104041" y="38534"/>
                                    <a:pt x="152208" y="23120"/>
                                    <a:pt x="177255" y="0"/>
                                  </a:cubicBezTo>
                                  <a:close/>
                                </a:path>
                              </a:pathLst>
                            </a:custGeom>
                            <a:solidFill>
                              <a:srgbClr val="005C1F">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01" name="任意多边形: 形状 500">
                            <a:extLst>
                              <a:ext uri="{FF2B5EF4-FFF2-40B4-BE49-F238E27FC236}">
                                <a16:creationId xmlns:a16="http://schemas.microsoft.com/office/drawing/2014/main" id="{8351C61E-07D7-4B04-B8DA-FFCDA8504CB2}"/>
                              </a:ext>
                            </a:extLst>
                          </p:cNvPr>
                          <p:cNvSpPr/>
                          <p:nvPr/>
                        </p:nvSpPr>
                        <p:spPr>
                          <a:xfrm>
                            <a:off x="4899755" y="1730366"/>
                            <a:ext cx="132941" cy="136794"/>
                          </a:xfrm>
                          <a:custGeom>
                            <a:avLst/>
                            <a:gdLst>
                              <a:gd name="connsiteX0" fmla="*/ 117528 w 132941"/>
                              <a:gd name="connsiteY0" fmla="*/ 13487 h 136794"/>
                              <a:gd name="connsiteX1" fmla="*/ 115601 w 132941"/>
                              <a:gd name="connsiteY1" fmla="*/ 30827 h 136794"/>
                              <a:gd name="connsiteX2" fmla="*/ 121381 w 132941"/>
                              <a:gd name="connsiteY2" fmla="*/ 48167 h 136794"/>
                              <a:gd name="connsiteX3" fmla="*/ 132942 w 132941"/>
                              <a:gd name="connsiteY3" fmla="*/ 65507 h 136794"/>
                              <a:gd name="connsiteX4" fmla="*/ 105968 w 132941"/>
                              <a:gd name="connsiteY4" fmla="*/ 82848 h 136794"/>
                              <a:gd name="connsiteX5" fmla="*/ 78994 w 132941"/>
                              <a:gd name="connsiteY5" fmla="*/ 84774 h 136794"/>
                              <a:gd name="connsiteX6" fmla="*/ 44314 w 132941"/>
                              <a:gd name="connsiteY6" fmla="*/ 102114 h 136794"/>
                              <a:gd name="connsiteX7" fmla="*/ 28900 w 132941"/>
                              <a:gd name="connsiteY7" fmla="*/ 136795 h 136794"/>
                              <a:gd name="connsiteX8" fmla="*/ 28900 w 132941"/>
                              <a:gd name="connsiteY8" fmla="*/ 134868 h 136794"/>
                              <a:gd name="connsiteX9" fmla="*/ 1927 w 132941"/>
                              <a:gd name="connsiteY9" fmla="*/ 53947 h 136794"/>
                              <a:gd name="connsiteX10" fmla="*/ 0 w 132941"/>
                              <a:gd name="connsiteY10" fmla="*/ 34680 h 136794"/>
                              <a:gd name="connsiteX11" fmla="*/ 9633 w 132941"/>
                              <a:gd name="connsiteY11" fmla="*/ 25047 h 136794"/>
                              <a:gd name="connsiteX12" fmla="*/ 44314 w 132941"/>
                              <a:gd name="connsiteY12" fmla="*/ 3853 h 136794"/>
                              <a:gd name="connsiteX13" fmla="*/ 71287 w 132941"/>
                              <a:gd name="connsiteY13" fmla="*/ 0 h 136794"/>
                              <a:gd name="connsiteX14" fmla="*/ 102115 w 132941"/>
                              <a:gd name="connsiteY14" fmla="*/ 1927 h 136794"/>
                              <a:gd name="connsiteX15" fmla="*/ 117528 w 132941"/>
                              <a:gd name="connsiteY15" fmla="*/ 13487 h 136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32941" h="136794">
                                <a:moveTo>
                                  <a:pt x="117528" y="13487"/>
                                </a:moveTo>
                                <a:cubicBezTo>
                                  <a:pt x="119455" y="19267"/>
                                  <a:pt x="115601" y="25047"/>
                                  <a:pt x="115601" y="30827"/>
                                </a:cubicBezTo>
                                <a:cubicBezTo>
                                  <a:pt x="115601" y="36607"/>
                                  <a:pt x="117528" y="42387"/>
                                  <a:pt x="121381" y="48167"/>
                                </a:cubicBezTo>
                                <a:cubicBezTo>
                                  <a:pt x="125235" y="53947"/>
                                  <a:pt x="131015" y="57801"/>
                                  <a:pt x="132942" y="65507"/>
                                </a:cubicBezTo>
                                <a:cubicBezTo>
                                  <a:pt x="132942" y="77068"/>
                                  <a:pt x="115601" y="80921"/>
                                  <a:pt x="105968" y="82848"/>
                                </a:cubicBezTo>
                                <a:cubicBezTo>
                                  <a:pt x="96334" y="84774"/>
                                  <a:pt x="88628" y="82848"/>
                                  <a:pt x="78994" y="84774"/>
                                </a:cubicBezTo>
                                <a:cubicBezTo>
                                  <a:pt x="65507" y="86701"/>
                                  <a:pt x="52021" y="92481"/>
                                  <a:pt x="44314" y="102114"/>
                                </a:cubicBezTo>
                                <a:cubicBezTo>
                                  <a:pt x="34680" y="111748"/>
                                  <a:pt x="28900" y="125235"/>
                                  <a:pt x="28900" y="136795"/>
                                </a:cubicBezTo>
                                <a:cubicBezTo>
                                  <a:pt x="28900" y="136795"/>
                                  <a:pt x="28900" y="134868"/>
                                  <a:pt x="28900" y="134868"/>
                                </a:cubicBezTo>
                                <a:lnTo>
                                  <a:pt x="1927" y="53947"/>
                                </a:lnTo>
                                <a:cubicBezTo>
                                  <a:pt x="0" y="48167"/>
                                  <a:pt x="0" y="40460"/>
                                  <a:pt x="0" y="34680"/>
                                </a:cubicBezTo>
                                <a:cubicBezTo>
                                  <a:pt x="1927" y="30827"/>
                                  <a:pt x="5780" y="26974"/>
                                  <a:pt x="9633" y="25047"/>
                                </a:cubicBezTo>
                                <a:cubicBezTo>
                                  <a:pt x="19267" y="15413"/>
                                  <a:pt x="32754" y="7707"/>
                                  <a:pt x="44314" y="3853"/>
                                </a:cubicBezTo>
                                <a:cubicBezTo>
                                  <a:pt x="52021" y="1927"/>
                                  <a:pt x="61654" y="0"/>
                                  <a:pt x="71287" y="0"/>
                                </a:cubicBezTo>
                                <a:cubicBezTo>
                                  <a:pt x="80921" y="0"/>
                                  <a:pt x="92481" y="0"/>
                                  <a:pt x="102115" y="1927"/>
                                </a:cubicBezTo>
                                <a:cubicBezTo>
                                  <a:pt x="107895" y="1927"/>
                                  <a:pt x="115601" y="7707"/>
                                  <a:pt x="117528" y="13487"/>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93" name="图形 1">
                        <a:extLst>
                          <a:ext uri="{FF2B5EF4-FFF2-40B4-BE49-F238E27FC236}">
                            <a16:creationId xmlns:a16="http://schemas.microsoft.com/office/drawing/2014/main" id="{72C1DF48-123D-4411-90C8-514150C39130}"/>
                          </a:ext>
                        </a:extLst>
                      </p:cNvPr>
                      <p:cNvGrpSpPr/>
                      <p:nvPr/>
                    </p:nvGrpSpPr>
                    <p:grpSpPr>
                      <a:xfrm>
                        <a:off x="5088570" y="1677080"/>
                        <a:ext cx="82847" cy="130619"/>
                        <a:chOff x="5088570" y="1677080"/>
                        <a:chExt cx="82847" cy="130619"/>
                      </a:xfrm>
                      <a:solidFill>
                        <a:srgbClr val="005C1F"/>
                      </a:solidFill>
                    </p:grpSpPr>
                    <p:sp>
                      <p:nvSpPr>
                        <p:cNvPr id="494" name="任意多边形: 形状 493">
                          <a:extLst>
                            <a:ext uri="{FF2B5EF4-FFF2-40B4-BE49-F238E27FC236}">
                              <a16:creationId xmlns:a16="http://schemas.microsoft.com/office/drawing/2014/main" id="{7E204E48-17E5-4A03-BF0A-525D2215BA67}"/>
                            </a:ext>
                          </a:extLst>
                        </p:cNvPr>
                        <p:cNvSpPr/>
                        <p:nvPr/>
                      </p:nvSpPr>
                      <p:spPr>
                        <a:xfrm>
                          <a:off x="5088570" y="1677080"/>
                          <a:ext cx="82847" cy="130619"/>
                        </a:xfrm>
                        <a:custGeom>
                          <a:avLst/>
                          <a:gdLst>
                            <a:gd name="connsiteX0" fmla="*/ 0 w 82847"/>
                            <a:gd name="connsiteY0" fmla="*/ 72553 h 130619"/>
                            <a:gd name="connsiteX1" fmla="*/ 0 w 82847"/>
                            <a:gd name="connsiteY1" fmla="*/ 51359 h 130619"/>
                            <a:gd name="connsiteX2" fmla="*/ 1927 w 82847"/>
                            <a:gd name="connsiteY2" fmla="*/ 26313 h 130619"/>
                            <a:gd name="connsiteX3" fmla="*/ 9633 w 82847"/>
                            <a:gd name="connsiteY3" fmla="*/ 7046 h 130619"/>
                            <a:gd name="connsiteX4" fmla="*/ 26974 w 82847"/>
                            <a:gd name="connsiteY4" fmla="*/ 1266 h 130619"/>
                            <a:gd name="connsiteX5" fmla="*/ 53947 w 82847"/>
                            <a:gd name="connsiteY5" fmla="*/ 3192 h 130619"/>
                            <a:gd name="connsiteX6" fmla="*/ 69361 w 82847"/>
                            <a:gd name="connsiteY6" fmla="*/ 16679 h 130619"/>
                            <a:gd name="connsiteX7" fmla="*/ 78994 w 82847"/>
                            <a:gd name="connsiteY7" fmla="*/ 53286 h 130619"/>
                            <a:gd name="connsiteX8" fmla="*/ 82848 w 82847"/>
                            <a:gd name="connsiteY8" fmla="*/ 95673 h 130619"/>
                            <a:gd name="connsiteX9" fmla="*/ 78994 w 82847"/>
                            <a:gd name="connsiteY9" fmla="*/ 114940 h 130619"/>
                            <a:gd name="connsiteX10" fmla="*/ 59727 w 82847"/>
                            <a:gd name="connsiteY10" fmla="*/ 126500 h 130619"/>
                            <a:gd name="connsiteX11" fmla="*/ 15413 w 82847"/>
                            <a:gd name="connsiteY11" fmla="*/ 124574 h 130619"/>
                            <a:gd name="connsiteX12" fmla="*/ 3853 w 82847"/>
                            <a:gd name="connsiteY12" fmla="*/ 103380 h 130619"/>
                            <a:gd name="connsiteX13" fmla="*/ 0 w 82847"/>
                            <a:gd name="connsiteY13" fmla="*/ 72553 h 130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847" h="130619">
                              <a:moveTo>
                                <a:pt x="0" y="72553"/>
                              </a:moveTo>
                              <a:cubicBezTo>
                                <a:pt x="0" y="64846"/>
                                <a:pt x="0" y="59066"/>
                                <a:pt x="0" y="51359"/>
                              </a:cubicBezTo>
                              <a:cubicBezTo>
                                <a:pt x="0" y="43653"/>
                                <a:pt x="1927" y="34019"/>
                                <a:pt x="1927" y="26313"/>
                              </a:cubicBezTo>
                              <a:cubicBezTo>
                                <a:pt x="3853" y="20532"/>
                                <a:pt x="5780" y="12826"/>
                                <a:pt x="9633" y="7046"/>
                              </a:cubicBezTo>
                              <a:cubicBezTo>
                                <a:pt x="13487" y="3192"/>
                                <a:pt x="19267" y="1266"/>
                                <a:pt x="26974" y="1266"/>
                              </a:cubicBezTo>
                              <a:cubicBezTo>
                                <a:pt x="36607" y="-661"/>
                                <a:pt x="46241" y="-661"/>
                                <a:pt x="53947" y="3192"/>
                              </a:cubicBezTo>
                              <a:cubicBezTo>
                                <a:pt x="59727" y="5119"/>
                                <a:pt x="65507" y="10899"/>
                                <a:pt x="69361" y="16679"/>
                              </a:cubicBezTo>
                              <a:cubicBezTo>
                                <a:pt x="75141" y="26313"/>
                                <a:pt x="77068" y="39799"/>
                                <a:pt x="78994" y="53286"/>
                              </a:cubicBezTo>
                              <a:cubicBezTo>
                                <a:pt x="80921" y="66773"/>
                                <a:pt x="82848" y="80260"/>
                                <a:pt x="82848" y="95673"/>
                              </a:cubicBezTo>
                              <a:cubicBezTo>
                                <a:pt x="82848" y="101453"/>
                                <a:pt x="82848" y="109160"/>
                                <a:pt x="78994" y="114940"/>
                              </a:cubicBezTo>
                              <a:cubicBezTo>
                                <a:pt x="75141" y="122647"/>
                                <a:pt x="67434" y="124574"/>
                                <a:pt x="59727" y="126500"/>
                              </a:cubicBezTo>
                              <a:cubicBezTo>
                                <a:pt x="46241" y="130354"/>
                                <a:pt x="26974" y="134207"/>
                                <a:pt x="15413" y="124574"/>
                              </a:cubicBezTo>
                              <a:cubicBezTo>
                                <a:pt x="9633" y="118794"/>
                                <a:pt x="5780" y="111087"/>
                                <a:pt x="3853" y="103380"/>
                              </a:cubicBezTo>
                              <a:cubicBezTo>
                                <a:pt x="1927" y="93747"/>
                                <a:pt x="0" y="84113"/>
                                <a:pt x="0" y="72553"/>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5" name="任意多边形: 形状 494">
                          <a:extLst>
                            <a:ext uri="{FF2B5EF4-FFF2-40B4-BE49-F238E27FC236}">
                              <a16:creationId xmlns:a16="http://schemas.microsoft.com/office/drawing/2014/main" id="{2FC48144-1C47-41A6-8B18-695309E24C8B}"/>
                            </a:ext>
                          </a:extLst>
                        </p:cNvPr>
                        <p:cNvSpPr/>
                        <p:nvPr/>
                      </p:nvSpPr>
                      <p:spPr>
                        <a:xfrm>
                          <a:off x="5096277" y="1679791"/>
                          <a:ext cx="65507" cy="97942"/>
                        </a:xfrm>
                        <a:custGeom>
                          <a:avLst/>
                          <a:gdLst>
                            <a:gd name="connsiteX0" fmla="*/ 0 w 65507"/>
                            <a:gd name="connsiteY0" fmla="*/ 54429 h 97942"/>
                            <a:gd name="connsiteX1" fmla="*/ 0 w 65507"/>
                            <a:gd name="connsiteY1" fmla="*/ 37089 h 97942"/>
                            <a:gd name="connsiteX2" fmla="*/ 1927 w 65507"/>
                            <a:gd name="connsiteY2" fmla="*/ 17822 h 97942"/>
                            <a:gd name="connsiteX3" fmla="*/ 7707 w 65507"/>
                            <a:gd name="connsiteY3" fmla="*/ 4335 h 97942"/>
                            <a:gd name="connsiteX4" fmla="*/ 21194 w 65507"/>
                            <a:gd name="connsiteY4" fmla="*/ 482 h 97942"/>
                            <a:gd name="connsiteX5" fmla="*/ 42387 w 65507"/>
                            <a:gd name="connsiteY5" fmla="*/ 2408 h 97942"/>
                            <a:gd name="connsiteX6" fmla="*/ 53947 w 65507"/>
                            <a:gd name="connsiteY6" fmla="*/ 12042 h 97942"/>
                            <a:gd name="connsiteX7" fmla="*/ 61654 w 65507"/>
                            <a:gd name="connsiteY7" fmla="*/ 39015 h 97942"/>
                            <a:gd name="connsiteX8" fmla="*/ 65507 w 65507"/>
                            <a:gd name="connsiteY8" fmla="*/ 71769 h 97942"/>
                            <a:gd name="connsiteX9" fmla="*/ 63581 w 65507"/>
                            <a:gd name="connsiteY9" fmla="*/ 87183 h 97942"/>
                            <a:gd name="connsiteX10" fmla="*/ 46240 w 65507"/>
                            <a:gd name="connsiteY10" fmla="*/ 94889 h 97942"/>
                            <a:gd name="connsiteX11" fmla="*/ 11560 w 65507"/>
                            <a:gd name="connsiteY11" fmla="*/ 94889 h 97942"/>
                            <a:gd name="connsiteX12" fmla="*/ 1927 w 65507"/>
                            <a:gd name="connsiteY12" fmla="*/ 77549 h 97942"/>
                            <a:gd name="connsiteX13" fmla="*/ 0 w 65507"/>
                            <a:gd name="connsiteY13" fmla="*/ 54429 h 97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5507" h="97942">
                              <a:moveTo>
                                <a:pt x="0" y="54429"/>
                              </a:moveTo>
                              <a:cubicBezTo>
                                <a:pt x="0" y="48649"/>
                                <a:pt x="0" y="42869"/>
                                <a:pt x="0" y="37089"/>
                              </a:cubicBezTo>
                              <a:cubicBezTo>
                                <a:pt x="0" y="31309"/>
                                <a:pt x="0" y="23602"/>
                                <a:pt x="1927" y="17822"/>
                              </a:cubicBezTo>
                              <a:cubicBezTo>
                                <a:pt x="1927" y="12042"/>
                                <a:pt x="3853" y="6262"/>
                                <a:pt x="7707" y="4335"/>
                              </a:cubicBezTo>
                              <a:cubicBezTo>
                                <a:pt x="11560" y="482"/>
                                <a:pt x="15413" y="482"/>
                                <a:pt x="21194" y="482"/>
                              </a:cubicBezTo>
                              <a:cubicBezTo>
                                <a:pt x="28900" y="482"/>
                                <a:pt x="34680" y="-1445"/>
                                <a:pt x="42387" y="2408"/>
                              </a:cubicBezTo>
                              <a:cubicBezTo>
                                <a:pt x="48167" y="4335"/>
                                <a:pt x="52021" y="8188"/>
                                <a:pt x="53947" y="12042"/>
                              </a:cubicBezTo>
                              <a:cubicBezTo>
                                <a:pt x="59727" y="19749"/>
                                <a:pt x="59727" y="31309"/>
                                <a:pt x="61654" y="39015"/>
                              </a:cubicBezTo>
                              <a:cubicBezTo>
                                <a:pt x="63581" y="50576"/>
                                <a:pt x="65507" y="60209"/>
                                <a:pt x="65507" y="71769"/>
                              </a:cubicBezTo>
                              <a:cubicBezTo>
                                <a:pt x="65507" y="77549"/>
                                <a:pt x="65507" y="81403"/>
                                <a:pt x="63581" y="87183"/>
                              </a:cubicBezTo>
                              <a:cubicBezTo>
                                <a:pt x="57801" y="92963"/>
                                <a:pt x="52021" y="94889"/>
                                <a:pt x="46240" y="94889"/>
                              </a:cubicBezTo>
                              <a:cubicBezTo>
                                <a:pt x="36607" y="96816"/>
                                <a:pt x="21194" y="100669"/>
                                <a:pt x="11560" y="94889"/>
                              </a:cubicBezTo>
                              <a:cubicBezTo>
                                <a:pt x="5780" y="91036"/>
                                <a:pt x="3853" y="83329"/>
                                <a:pt x="1927" y="77549"/>
                              </a:cubicBezTo>
                              <a:cubicBezTo>
                                <a:pt x="1927" y="69842"/>
                                <a:pt x="0" y="62136"/>
                                <a:pt x="0" y="54429"/>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6" name="任意多边形: 形状 495">
                          <a:extLst>
                            <a:ext uri="{FF2B5EF4-FFF2-40B4-BE49-F238E27FC236}">
                              <a16:creationId xmlns:a16="http://schemas.microsoft.com/office/drawing/2014/main" id="{629DDD4A-931D-4E22-8D8E-D5AFBF583E1E}"/>
                            </a:ext>
                          </a:extLst>
                        </p:cNvPr>
                        <p:cNvSpPr/>
                        <p:nvPr/>
                      </p:nvSpPr>
                      <p:spPr>
                        <a:xfrm>
                          <a:off x="5103983" y="1681718"/>
                          <a:ext cx="46240" cy="72067"/>
                        </a:xfrm>
                        <a:custGeom>
                          <a:avLst/>
                          <a:gdLst>
                            <a:gd name="connsiteX0" fmla="*/ 0 w 46240"/>
                            <a:gd name="connsiteY0" fmla="*/ 39015 h 72067"/>
                            <a:gd name="connsiteX1" fmla="*/ 0 w 46240"/>
                            <a:gd name="connsiteY1" fmla="*/ 27455 h 72067"/>
                            <a:gd name="connsiteX2" fmla="*/ 1927 w 46240"/>
                            <a:gd name="connsiteY2" fmla="*/ 13968 h 72067"/>
                            <a:gd name="connsiteX3" fmla="*/ 5780 w 46240"/>
                            <a:gd name="connsiteY3" fmla="*/ 4335 h 72067"/>
                            <a:gd name="connsiteX4" fmla="*/ 15414 w 46240"/>
                            <a:gd name="connsiteY4" fmla="*/ 482 h 72067"/>
                            <a:gd name="connsiteX5" fmla="*/ 30827 w 46240"/>
                            <a:gd name="connsiteY5" fmla="*/ 2408 h 72067"/>
                            <a:gd name="connsiteX6" fmla="*/ 38534 w 46240"/>
                            <a:gd name="connsiteY6" fmla="*/ 10115 h 72067"/>
                            <a:gd name="connsiteX7" fmla="*/ 44314 w 46240"/>
                            <a:gd name="connsiteY7" fmla="*/ 29382 h 72067"/>
                            <a:gd name="connsiteX8" fmla="*/ 46241 w 46240"/>
                            <a:gd name="connsiteY8" fmla="*/ 52502 h 72067"/>
                            <a:gd name="connsiteX9" fmla="*/ 44314 w 46240"/>
                            <a:gd name="connsiteY9" fmla="*/ 64062 h 72067"/>
                            <a:gd name="connsiteX10" fmla="*/ 34680 w 46240"/>
                            <a:gd name="connsiteY10" fmla="*/ 69842 h 72067"/>
                            <a:gd name="connsiteX11" fmla="*/ 9633 w 46240"/>
                            <a:gd name="connsiteY11" fmla="*/ 69842 h 72067"/>
                            <a:gd name="connsiteX12" fmla="*/ 3853 w 46240"/>
                            <a:gd name="connsiteY12" fmla="*/ 58282 h 72067"/>
                            <a:gd name="connsiteX13" fmla="*/ 0 w 46240"/>
                            <a:gd name="connsiteY13" fmla="*/ 39015 h 72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240" h="72067">
                              <a:moveTo>
                                <a:pt x="0" y="39015"/>
                              </a:moveTo>
                              <a:cubicBezTo>
                                <a:pt x="0" y="35162"/>
                                <a:pt x="0" y="31309"/>
                                <a:pt x="0" y="27455"/>
                              </a:cubicBezTo>
                              <a:cubicBezTo>
                                <a:pt x="0" y="23602"/>
                                <a:pt x="0" y="17822"/>
                                <a:pt x="1927" y="13968"/>
                              </a:cubicBezTo>
                              <a:cubicBezTo>
                                <a:pt x="1927" y="10115"/>
                                <a:pt x="3853" y="6262"/>
                                <a:pt x="5780" y="4335"/>
                              </a:cubicBezTo>
                              <a:cubicBezTo>
                                <a:pt x="7707" y="2408"/>
                                <a:pt x="11560" y="2408"/>
                                <a:pt x="15414" y="482"/>
                              </a:cubicBezTo>
                              <a:cubicBezTo>
                                <a:pt x="21194" y="482"/>
                                <a:pt x="25047" y="-1445"/>
                                <a:pt x="30827" y="2408"/>
                              </a:cubicBezTo>
                              <a:cubicBezTo>
                                <a:pt x="34680" y="4335"/>
                                <a:pt x="36607" y="6262"/>
                                <a:pt x="38534" y="10115"/>
                              </a:cubicBezTo>
                              <a:cubicBezTo>
                                <a:pt x="42387" y="15895"/>
                                <a:pt x="42387" y="23602"/>
                                <a:pt x="44314" y="29382"/>
                              </a:cubicBezTo>
                              <a:cubicBezTo>
                                <a:pt x="46241" y="37089"/>
                                <a:pt x="46241" y="44796"/>
                                <a:pt x="46241" y="52502"/>
                              </a:cubicBezTo>
                              <a:cubicBezTo>
                                <a:pt x="46241" y="56356"/>
                                <a:pt x="46241" y="60209"/>
                                <a:pt x="44314" y="64062"/>
                              </a:cubicBezTo>
                              <a:cubicBezTo>
                                <a:pt x="42387" y="67916"/>
                                <a:pt x="38534" y="69842"/>
                                <a:pt x="34680" y="69842"/>
                              </a:cubicBezTo>
                              <a:cubicBezTo>
                                <a:pt x="26974" y="71769"/>
                                <a:pt x="17340" y="73696"/>
                                <a:pt x="9633" y="69842"/>
                              </a:cubicBezTo>
                              <a:cubicBezTo>
                                <a:pt x="5780" y="67916"/>
                                <a:pt x="3853" y="62136"/>
                                <a:pt x="3853" y="58282"/>
                              </a:cubicBezTo>
                              <a:cubicBezTo>
                                <a:pt x="0" y="50576"/>
                                <a:pt x="0" y="44796"/>
                                <a:pt x="0" y="39015"/>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7" name="任意多边形: 形状 496">
                          <a:extLst>
                            <a:ext uri="{FF2B5EF4-FFF2-40B4-BE49-F238E27FC236}">
                              <a16:creationId xmlns:a16="http://schemas.microsoft.com/office/drawing/2014/main" id="{C277CF1B-A465-4480-97DD-1E102FAB9519}"/>
                            </a:ext>
                          </a:extLst>
                        </p:cNvPr>
                        <p:cNvSpPr/>
                        <p:nvPr/>
                      </p:nvSpPr>
                      <p:spPr>
                        <a:xfrm>
                          <a:off x="5107837" y="1684126"/>
                          <a:ext cx="25046" cy="39390"/>
                        </a:xfrm>
                        <a:custGeom>
                          <a:avLst/>
                          <a:gdLst>
                            <a:gd name="connsiteX0" fmla="*/ 0 w 25046"/>
                            <a:gd name="connsiteY0" fmla="*/ 23120 h 39390"/>
                            <a:gd name="connsiteX1" fmla="*/ 0 w 25046"/>
                            <a:gd name="connsiteY1" fmla="*/ 15414 h 39390"/>
                            <a:gd name="connsiteX2" fmla="*/ 0 w 25046"/>
                            <a:gd name="connsiteY2" fmla="*/ 7707 h 39390"/>
                            <a:gd name="connsiteX3" fmla="*/ 1927 w 25046"/>
                            <a:gd name="connsiteY3" fmla="*/ 1927 h 39390"/>
                            <a:gd name="connsiteX4" fmla="*/ 7707 w 25046"/>
                            <a:gd name="connsiteY4" fmla="*/ 0 h 39390"/>
                            <a:gd name="connsiteX5" fmla="*/ 15413 w 25046"/>
                            <a:gd name="connsiteY5" fmla="*/ 0 h 39390"/>
                            <a:gd name="connsiteX6" fmla="*/ 21194 w 25046"/>
                            <a:gd name="connsiteY6" fmla="*/ 3853 h 39390"/>
                            <a:gd name="connsiteX7" fmla="*/ 23120 w 25046"/>
                            <a:gd name="connsiteY7" fmla="*/ 15414 h 39390"/>
                            <a:gd name="connsiteX8" fmla="*/ 25047 w 25046"/>
                            <a:gd name="connsiteY8" fmla="*/ 28900 h 39390"/>
                            <a:gd name="connsiteX9" fmla="*/ 23120 w 25046"/>
                            <a:gd name="connsiteY9" fmla="*/ 34680 h 39390"/>
                            <a:gd name="connsiteX10" fmla="*/ 17340 w 25046"/>
                            <a:gd name="connsiteY10" fmla="*/ 38534 h 39390"/>
                            <a:gd name="connsiteX11" fmla="*/ 3853 w 25046"/>
                            <a:gd name="connsiteY11" fmla="*/ 38534 h 39390"/>
                            <a:gd name="connsiteX12" fmla="*/ 1927 w 25046"/>
                            <a:gd name="connsiteY12" fmla="*/ 32754 h 39390"/>
                            <a:gd name="connsiteX13" fmla="*/ 0 w 25046"/>
                            <a:gd name="connsiteY13" fmla="*/ 23120 h 3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6" h="39390">
                              <a:moveTo>
                                <a:pt x="0" y="23120"/>
                              </a:moveTo>
                              <a:cubicBezTo>
                                <a:pt x="0" y="21194"/>
                                <a:pt x="0" y="19267"/>
                                <a:pt x="0" y="15414"/>
                              </a:cubicBezTo>
                              <a:cubicBezTo>
                                <a:pt x="0" y="13487"/>
                                <a:pt x="0" y="9633"/>
                                <a:pt x="0" y="7707"/>
                              </a:cubicBezTo>
                              <a:cubicBezTo>
                                <a:pt x="0" y="5780"/>
                                <a:pt x="0" y="3853"/>
                                <a:pt x="1927" y="1927"/>
                              </a:cubicBezTo>
                              <a:cubicBezTo>
                                <a:pt x="3853" y="0"/>
                                <a:pt x="5780" y="0"/>
                                <a:pt x="7707" y="0"/>
                              </a:cubicBezTo>
                              <a:cubicBezTo>
                                <a:pt x="9633" y="0"/>
                                <a:pt x="13487" y="0"/>
                                <a:pt x="15413" y="0"/>
                              </a:cubicBezTo>
                              <a:cubicBezTo>
                                <a:pt x="17340" y="0"/>
                                <a:pt x="19267" y="1927"/>
                                <a:pt x="21194" y="3853"/>
                              </a:cubicBezTo>
                              <a:cubicBezTo>
                                <a:pt x="23120" y="7707"/>
                                <a:pt x="23120" y="11560"/>
                                <a:pt x="23120" y="15414"/>
                              </a:cubicBezTo>
                              <a:cubicBezTo>
                                <a:pt x="23120" y="19267"/>
                                <a:pt x="25047" y="25047"/>
                                <a:pt x="25047" y="28900"/>
                              </a:cubicBezTo>
                              <a:cubicBezTo>
                                <a:pt x="25047" y="30827"/>
                                <a:pt x="25047" y="32754"/>
                                <a:pt x="23120" y="34680"/>
                              </a:cubicBezTo>
                              <a:cubicBezTo>
                                <a:pt x="21194" y="36607"/>
                                <a:pt x="19267" y="38534"/>
                                <a:pt x="17340" y="38534"/>
                              </a:cubicBezTo>
                              <a:cubicBezTo>
                                <a:pt x="13487" y="38534"/>
                                <a:pt x="7707" y="40460"/>
                                <a:pt x="3853" y="38534"/>
                              </a:cubicBezTo>
                              <a:cubicBezTo>
                                <a:pt x="3853" y="38534"/>
                                <a:pt x="1927" y="36607"/>
                                <a:pt x="1927" y="32754"/>
                              </a:cubicBezTo>
                              <a:cubicBezTo>
                                <a:pt x="1927" y="30827"/>
                                <a:pt x="0" y="26974"/>
                                <a:pt x="0" y="23120"/>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237" name="图形 1">
                    <a:extLst>
                      <a:ext uri="{FF2B5EF4-FFF2-40B4-BE49-F238E27FC236}">
                        <a16:creationId xmlns:a16="http://schemas.microsoft.com/office/drawing/2014/main" id="{AD72B7BF-D2F2-4EB7-B623-5FC31E8D6E5D}"/>
                      </a:ext>
                    </a:extLst>
                  </p:cNvPr>
                  <p:cNvGrpSpPr/>
                  <p:nvPr/>
                </p:nvGrpSpPr>
                <p:grpSpPr>
                  <a:xfrm>
                    <a:off x="5288648" y="1702634"/>
                    <a:ext cx="822993" cy="1110531"/>
                    <a:chOff x="5288648" y="1702634"/>
                    <a:chExt cx="822993" cy="1110531"/>
                  </a:xfrm>
                </p:grpSpPr>
                <p:grpSp>
                  <p:nvGrpSpPr>
                    <p:cNvPr id="405" name="图形 1">
                      <a:extLst>
                        <a:ext uri="{FF2B5EF4-FFF2-40B4-BE49-F238E27FC236}">
                          <a16:creationId xmlns:a16="http://schemas.microsoft.com/office/drawing/2014/main" id="{EEAFA6D6-D7AF-4550-989A-2325BD75202C}"/>
                        </a:ext>
                      </a:extLst>
                    </p:cNvPr>
                    <p:cNvGrpSpPr/>
                    <p:nvPr/>
                  </p:nvGrpSpPr>
                  <p:grpSpPr>
                    <a:xfrm>
                      <a:off x="5288648" y="1818994"/>
                      <a:ext cx="797946" cy="994171"/>
                      <a:chOff x="5288648" y="1818994"/>
                      <a:chExt cx="797946" cy="994171"/>
                    </a:xfrm>
                  </p:grpSpPr>
                  <p:grpSp>
                    <p:nvGrpSpPr>
                      <p:cNvPr id="467" name="图形 1">
                        <a:extLst>
                          <a:ext uri="{FF2B5EF4-FFF2-40B4-BE49-F238E27FC236}">
                            <a16:creationId xmlns:a16="http://schemas.microsoft.com/office/drawing/2014/main" id="{E533DFF1-9E77-444D-972D-26D286EF3947}"/>
                          </a:ext>
                        </a:extLst>
                      </p:cNvPr>
                      <p:cNvGrpSpPr/>
                      <p:nvPr/>
                    </p:nvGrpSpPr>
                    <p:grpSpPr>
                      <a:xfrm>
                        <a:off x="5288648" y="1874868"/>
                        <a:ext cx="797946" cy="938297"/>
                        <a:chOff x="5288648" y="1874868"/>
                        <a:chExt cx="797946" cy="938297"/>
                      </a:xfrm>
                    </p:grpSpPr>
                    <p:sp>
                      <p:nvSpPr>
                        <p:cNvPr id="481" name="任意多边形: 形状 480">
                          <a:extLst>
                            <a:ext uri="{FF2B5EF4-FFF2-40B4-BE49-F238E27FC236}">
                              <a16:creationId xmlns:a16="http://schemas.microsoft.com/office/drawing/2014/main" id="{053D0F5C-73CD-426A-8AA7-AB59FC4004A4}"/>
                            </a:ext>
                          </a:extLst>
                        </p:cNvPr>
                        <p:cNvSpPr/>
                        <p:nvPr/>
                      </p:nvSpPr>
                      <p:spPr>
                        <a:xfrm>
                          <a:off x="5288648" y="1874868"/>
                          <a:ext cx="428022" cy="938297"/>
                        </a:xfrm>
                        <a:custGeom>
                          <a:avLst/>
                          <a:gdLst>
                            <a:gd name="connsiteX0" fmla="*/ 428022 w 428022"/>
                            <a:gd name="connsiteY0" fmla="*/ 125235 h 938297"/>
                            <a:gd name="connsiteX1" fmla="*/ 343248 w 428022"/>
                            <a:gd name="connsiteY1" fmla="*/ 938297 h 938297"/>
                            <a:gd name="connsiteX2" fmla="*/ 183333 w 428022"/>
                            <a:gd name="connsiteY2" fmla="*/ 868937 h 938297"/>
                            <a:gd name="connsiteX3" fmla="*/ 169846 w 428022"/>
                            <a:gd name="connsiteY3" fmla="*/ 863156 h 938297"/>
                            <a:gd name="connsiteX4" fmla="*/ 139019 w 428022"/>
                            <a:gd name="connsiteY4" fmla="*/ 849670 h 938297"/>
                            <a:gd name="connsiteX5" fmla="*/ 123605 w 428022"/>
                            <a:gd name="connsiteY5" fmla="*/ 843890 h 938297"/>
                            <a:gd name="connsiteX6" fmla="*/ 15711 w 428022"/>
                            <a:gd name="connsiteY6" fmla="*/ 795722 h 938297"/>
                            <a:gd name="connsiteX7" fmla="*/ 297 w 428022"/>
                            <a:gd name="connsiteY7" fmla="*/ 768749 h 938297"/>
                            <a:gd name="connsiteX8" fmla="*/ 77365 w 428022"/>
                            <a:gd name="connsiteY8" fmla="*/ 0 h 938297"/>
                            <a:gd name="connsiteX9" fmla="*/ 216086 w 428022"/>
                            <a:gd name="connsiteY9" fmla="*/ 50094 h 938297"/>
                            <a:gd name="connsiteX10" fmla="*/ 231500 w 428022"/>
                            <a:gd name="connsiteY10" fmla="*/ 55874 h 938297"/>
                            <a:gd name="connsiteX11" fmla="*/ 262327 w 428022"/>
                            <a:gd name="connsiteY11" fmla="*/ 67434 h 938297"/>
                            <a:gd name="connsiteX12" fmla="*/ 275814 w 428022"/>
                            <a:gd name="connsiteY12" fmla="*/ 73214 h 938297"/>
                            <a:gd name="connsiteX13" fmla="*/ 428022 w 428022"/>
                            <a:gd name="connsiteY13" fmla="*/ 125235 h 93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8022" h="938297">
                              <a:moveTo>
                                <a:pt x="428022" y="125235"/>
                              </a:moveTo>
                              <a:lnTo>
                                <a:pt x="343248" y="938297"/>
                              </a:lnTo>
                              <a:lnTo>
                                <a:pt x="183333" y="868937"/>
                              </a:lnTo>
                              <a:lnTo>
                                <a:pt x="169846" y="863156"/>
                              </a:lnTo>
                              <a:lnTo>
                                <a:pt x="139019" y="849670"/>
                              </a:lnTo>
                              <a:lnTo>
                                <a:pt x="123605" y="843890"/>
                              </a:lnTo>
                              <a:lnTo>
                                <a:pt x="15711" y="795722"/>
                              </a:lnTo>
                              <a:cubicBezTo>
                                <a:pt x="6077" y="791869"/>
                                <a:pt x="-1630" y="780309"/>
                                <a:pt x="297" y="768749"/>
                              </a:cubicBezTo>
                              <a:lnTo>
                                <a:pt x="77365" y="0"/>
                              </a:lnTo>
                              <a:lnTo>
                                <a:pt x="216086" y="50094"/>
                              </a:lnTo>
                              <a:lnTo>
                                <a:pt x="231500" y="55874"/>
                              </a:lnTo>
                              <a:lnTo>
                                <a:pt x="262327" y="67434"/>
                              </a:lnTo>
                              <a:lnTo>
                                <a:pt x="275814" y="73214"/>
                              </a:lnTo>
                              <a:lnTo>
                                <a:pt x="428022" y="125235"/>
                              </a:lnTo>
                              <a:close/>
                            </a:path>
                          </a:pathLst>
                        </a:custGeom>
                        <a:solidFill>
                          <a:srgbClr val="B7D0E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2" name="任意多边形: 形状 481">
                          <a:extLst>
                            <a:ext uri="{FF2B5EF4-FFF2-40B4-BE49-F238E27FC236}">
                              <a16:creationId xmlns:a16="http://schemas.microsoft.com/office/drawing/2014/main" id="{5D6E0256-B488-4EDA-8B9D-FF7491A4D916}"/>
                            </a:ext>
                          </a:extLst>
                        </p:cNvPr>
                        <p:cNvSpPr/>
                        <p:nvPr/>
                      </p:nvSpPr>
                      <p:spPr>
                        <a:xfrm>
                          <a:off x="5288648" y="1874868"/>
                          <a:ext cx="428022" cy="938297"/>
                        </a:xfrm>
                        <a:custGeom>
                          <a:avLst/>
                          <a:gdLst>
                            <a:gd name="connsiteX0" fmla="*/ 428022 w 428022"/>
                            <a:gd name="connsiteY0" fmla="*/ 125235 h 938297"/>
                            <a:gd name="connsiteX1" fmla="*/ 343248 w 428022"/>
                            <a:gd name="connsiteY1" fmla="*/ 938297 h 938297"/>
                            <a:gd name="connsiteX2" fmla="*/ 183333 w 428022"/>
                            <a:gd name="connsiteY2" fmla="*/ 868937 h 938297"/>
                            <a:gd name="connsiteX3" fmla="*/ 169846 w 428022"/>
                            <a:gd name="connsiteY3" fmla="*/ 863156 h 938297"/>
                            <a:gd name="connsiteX4" fmla="*/ 139019 w 428022"/>
                            <a:gd name="connsiteY4" fmla="*/ 849670 h 938297"/>
                            <a:gd name="connsiteX5" fmla="*/ 123605 w 428022"/>
                            <a:gd name="connsiteY5" fmla="*/ 843890 h 938297"/>
                            <a:gd name="connsiteX6" fmla="*/ 15711 w 428022"/>
                            <a:gd name="connsiteY6" fmla="*/ 795722 h 938297"/>
                            <a:gd name="connsiteX7" fmla="*/ 297 w 428022"/>
                            <a:gd name="connsiteY7" fmla="*/ 768749 h 938297"/>
                            <a:gd name="connsiteX8" fmla="*/ 77365 w 428022"/>
                            <a:gd name="connsiteY8" fmla="*/ 0 h 938297"/>
                            <a:gd name="connsiteX9" fmla="*/ 216086 w 428022"/>
                            <a:gd name="connsiteY9" fmla="*/ 50094 h 938297"/>
                            <a:gd name="connsiteX10" fmla="*/ 231500 w 428022"/>
                            <a:gd name="connsiteY10" fmla="*/ 55874 h 938297"/>
                            <a:gd name="connsiteX11" fmla="*/ 262327 w 428022"/>
                            <a:gd name="connsiteY11" fmla="*/ 67434 h 938297"/>
                            <a:gd name="connsiteX12" fmla="*/ 275814 w 428022"/>
                            <a:gd name="connsiteY12" fmla="*/ 73214 h 938297"/>
                            <a:gd name="connsiteX13" fmla="*/ 428022 w 428022"/>
                            <a:gd name="connsiteY13" fmla="*/ 125235 h 938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28022" h="938297">
                              <a:moveTo>
                                <a:pt x="428022" y="125235"/>
                              </a:moveTo>
                              <a:lnTo>
                                <a:pt x="343248" y="938297"/>
                              </a:lnTo>
                              <a:lnTo>
                                <a:pt x="183333" y="868937"/>
                              </a:lnTo>
                              <a:lnTo>
                                <a:pt x="169846" y="863156"/>
                              </a:lnTo>
                              <a:lnTo>
                                <a:pt x="139019" y="849670"/>
                              </a:lnTo>
                              <a:lnTo>
                                <a:pt x="123605" y="843890"/>
                              </a:lnTo>
                              <a:lnTo>
                                <a:pt x="15711" y="795722"/>
                              </a:lnTo>
                              <a:cubicBezTo>
                                <a:pt x="6077" y="791869"/>
                                <a:pt x="-1630" y="780309"/>
                                <a:pt x="297" y="768749"/>
                              </a:cubicBezTo>
                              <a:lnTo>
                                <a:pt x="77365" y="0"/>
                              </a:lnTo>
                              <a:lnTo>
                                <a:pt x="216086" y="50094"/>
                              </a:lnTo>
                              <a:lnTo>
                                <a:pt x="231500" y="55874"/>
                              </a:lnTo>
                              <a:lnTo>
                                <a:pt x="262327" y="67434"/>
                              </a:lnTo>
                              <a:lnTo>
                                <a:pt x="275814" y="73214"/>
                              </a:lnTo>
                              <a:lnTo>
                                <a:pt x="428022" y="125235"/>
                              </a:lnTo>
                              <a:close/>
                            </a:path>
                          </a:pathLst>
                        </a:custGeom>
                        <a:solidFill>
                          <a:srgbClr val="B7D0EF">
                            <a:alpha val="5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3" name="任意多边形: 形状 482">
                          <a:extLst>
                            <a:ext uri="{FF2B5EF4-FFF2-40B4-BE49-F238E27FC236}">
                              <a16:creationId xmlns:a16="http://schemas.microsoft.com/office/drawing/2014/main" id="{6DA0699D-8396-41B4-978D-A91B7FCC50EF}"/>
                            </a:ext>
                          </a:extLst>
                        </p:cNvPr>
                        <p:cNvSpPr/>
                        <p:nvPr/>
                      </p:nvSpPr>
                      <p:spPr>
                        <a:xfrm>
                          <a:off x="5310914" y="1888355"/>
                          <a:ext cx="384563" cy="858927"/>
                        </a:xfrm>
                        <a:custGeom>
                          <a:avLst/>
                          <a:gdLst>
                            <a:gd name="connsiteX0" fmla="*/ 380710 w 384563"/>
                            <a:gd name="connsiteY0" fmla="*/ 115601 h 858927"/>
                            <a:gd name="connsiteX1" fmla="*/ 382637 w 384563"/>
                            <a:gd name="connsiteY1" fmla="*/ 117528 h 858927"/>
                            <a:gd name="connsiteX2" fmla="*/ 384563 w 384563"/>
                            <a:gd name="connsiteY2" fmla="*/ 136795 h 858927"/>
                            <a:gd name="connsiteX3" fmla="*/ 322909 w 384563"/>
                            <a:gd name="connsiteY3" fmla="*/ 685901 h 858927"/>
                            <a:gd name="connsiteX4" fmla="*/ 313276 w 384563"/>
                            <a:gd name="connsiteY4" fmla="*/ 786089 h 858927"/>
                            <a:gd name="connsiteX5" fmla="*/ 311349 w 384563"/>
                            <a:gd name="connsiteY5" fmla="*/ 830403 h 858927"/>
                            <a:gd name="connsiteX6" fmla="*/ 290156 w 384563"/>
                            <a:gd name="connsiteY6" fmla="*/ 857376 h 858927"/>
                            <a:gd name="connsiteX7" fmla="*/ 253548 w 384563"/>
                            <a:gd name="connsiteY7" fmla="*/ 851596 h 858927"/>
                            <a:gd name="connsiteX8" fmla="*/ 49320 w 384563"/>
                            <a:gd name="connsiteY8" fmla="*/ 762969 h 858927"/>
                            <a:gd name="connsiteX9" fmla="*/ 5006 w 384563"/>
                            <a:gd name="connsiteY9" fmla="*/ 730215 h 858927"/>
                            <a:gd name="connsiteX10" fmla="*/ 1152 w 384563"/>
                            <a:gd name="connsiteY10" fmla="*/ 689755 h 858927"/>
                            <a:gd name="connsiteX11" fmla="*/ 58953 w 384563"/>
                            <a:gd name="connsiteY11" fmla="*/ 173402 h 858927"/>
                            <a:gd name="connsiteX12" fmla="*/ 72440 w 384563"/>
                            <a:gd name="connsiteY12" fmla="*/ 0 h 858927"/>
                            <a:gd name="connsiteX13" fmla="*/ 137947 w 384563"/>
                            <a:gd name="connsiteY13" fmla="*/ 21194 h 858927"/>
                            <a:gd name="connsiteX14" fmla="*/ 211161 w 384563"/>
                            <a:gd name="connsiteY14" fmla="*/ 48167 h 858927"/>
                            <a:gd name="connsiteX15" fmla="*/ 357590 w 384563"/>
                            <a:gd name="connsiteY15" fmla="*/ 100188 h 858927"/>
                            <a:gd name="connsiteX16" fmla="*/ 380710 w 384563"/>
                            <a:gd name="connsiteY16" fmla="*/ 115601 h 85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4563" h="858927">
                              <a:moveTo>
                                <a:pt x="380710" y="115601"/>
                              </a:moveTo>
                              <a:cubicBezTo>
                                <a:pt x="380710" y="115601"/>
                                <a:pt x="380710" y="117528"/>
                                <a:pt x="382637" y="117528"/>
                              </a:cubicBezTo>
                              <a:cubicBezTo>
                                <a:pt x="384563" y="123308"/>
                                <a:pt x="384563" y="131015"/>
                                <a:pt x="384563" y="136795"/>
                              </a:cubicBezTo>
                              <a:cubicBezTo>
                                <a:pt x="378783" y="204229"/>
                                <a:pt x="328689" y="618467"/>
                                <a:pt x="322909" y="685901"/>
                              </a:cubicBezTo>
                              <a:cubicBezTo>
                                <a:pt x="319056" y="718655"/>
                                <a:pt x="317129" y="753335"/>
                                <a:pt x="313276" y="786089"/>
                              </a:cubicBezTo>
                              <a:cubicBezTo>
                                <a:pt x="311349" y="801502"/>
                                <a:pt x="315203" y="816916"/>
                                <a:pt x="311349" y="830403"/>
                              </a:cubicBezTo>
                              <a:cubicBezTo>
                                <a:pt x="309422" y="841963"/>
                                <a:pt x="301716" y="853523"/>
                                <a:pt x="290156" y="857376"/>
                              </a:cubicBezTo>
                              <a:cubicBezTo>
                                <a:pt x="278595" y="861230"/>
                                <a:pt x="265109" y="857376"/>
                                <a:pt x="253548" y="851596"/>
                              </a:cubicBezTo>
                              <a:cubicBezTo>
                                <a:pt x="188041" y="816916"/>
                                <a:pt x="116754" y="791869"/>
                                <a:pt x="49320" y="762969"/>
                              </a:cubicBezTo>
                              <a:cubicBezTo>
                                <a:pt x="31979" y="755262"/>
                                <a:pt x="14639" y="747555"/>
                                <a:pt x="5006" y="730215"/>
                              </a:cubicBezTo>
                              <a:cubicBezTo>
                                <a:pt x="-774" y="716728"/>
                                <a:pt x="-774" y="703241"/>
                                <a:pt x="1152" y="689755"/>
                              </a:cubicBezTo>
                              <a:cubicBezTo>
                                <a:pt x="5006" y="631954"/>
                                <a:pt x="55100" y="231203"/>
                                <a:pt x="58953" y="173402"/>
                              </a:cubicBezTo>
                              <a:cubicBezTo>
                                <a:pt x="62806" y="117528"/>
                                <a:pt x="62806" y="55874"/>
                                <a:pt x="72440" y="0"/>
                              </a:cubicBezTo>
                              <a:cubicBezTo>
                                <a:pt x="91707" y="0"/>
                                <a:pt x="118680" y="15414"/>
                                <a:pt x="137947" y="21194"/>
                              </a:cubicBezTo>
                              <a:cubicBezTo>
                                <a:pt x="162994" y="30827"/>
                                <a:pt x="186114" y="38534"/>
                                <a:pt x="211161" y="48167"/>
                              </a:cubicBezTo>
                              <a:cubicBezTo>
                                <a:pt x="259329" y="65507"/>
                                <a:pt x="309422" y="82848"/>
                                <a:pt x="357590" y="100188"/>
                              </a:cubicBezTo>
                              <a:cubicBezTo>
                                <a:pt x="365296" y="104041"/>
                                <a:pt x="374930" y="107895"/>
                                <a:pt x="380710" y="115601"/>
                              </a:cubicBezTo>
                              <a:close/>
                            </a:path>
                          </a:pathLst>
                        </a:custGeom>
                        <a:solidFill>
                          <a:srgbClr val="B7D0EF">
                            <a:alpha val="34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4" name="任意多边形: 形状 483">
                          <a:extLst>
                            <a:ext uri="{FF2B5EF4-FFF2-40B4-BE49-F238E27FC236}">
                              <a16:creationId xmlns:a16="http://schemas.microsoft.com/office/drawing/2014/main" id="{CF9BE8E3-8342-486A-A21D-A888FA9EDF1F}"/>
                            </a:ext>
                          </a:extLst>
                        </p:cNvPr>
                        <p:cNvSpPr/>
                        <p:nvPr/>
                      </p:nvSpPr>
                      <p:spPr>
                        <a:xfrm>
                          <a:off x="5338731" y="1897988"/>
                          <a:ext cx="321404" cy="756858"/>
                        </a:xfrm>
                        <a:custGeom>
                          <a:avLst/>
                          <a:gdLst>
                            <a:gd name="connsiteX0" fmla="*/ 318212 w 321404"/>
                            <a:gd name="connsiteY0" fmla="*/ 90554 h 756858"/>
                            <a:gd name="connsiteX1" fmla="*/ 318212 w 321404"/>
                            <a:gd name="connsiteY1" fmla="*/ 90554 h 756858"/>
                            <a:gd name="connsiteX2" fmla="*/ 320139 w 321404"/>
                            <a:gd name="connsiteY2" fmla="*/ 107895 h 756858"/>
                            <a:gd name="connsiteX3" fmla="*/ 304725 w 321404"/>
                            <a:gd name="connsiteY3" fmla="*/ 271663 h 756858"/>
                            <a:gd name="connsiteX4" fmla="*/ 252704 w 321404"/>
                            <a:gd name="connsiteY4" fmla="*/ 697461 h 756858"/>
                            <a:gd name="connsiteX5" fmla="*/ 250778 w 321404"/>
                            <a:gd name="connsiteY5" fmla="*/ 734068 h 756858"/>
                            <a:gd name="connsiteX6" fmla="*/ 233438 w 321404"/>
                            <a:gd name="connsiteY6" fmla="*/ 755262 h 756858"/>
                            <a:gd name="connsiteX7" fmla="*/ 204537 w 321404"/>
                            <a:gd name="connsiteY7" fmla="*/ 751409 h 756858"/>
                            <a:gd name="connsiteX8" fmla="*/ 38842 w 321404"/>
                            <a:gd name="connsiteY8" fmla="*/ 680121 h 756858"/>
                            <a:gd name="connsiteX9" fmla="*/ 4162 w 321404"/>
                            <a:gd name="connsiteY9" fmla="*/ 655074 h 756858"/>
                            <a:gd name="connsiteX10" fmla="*/ 308 w 321404"/>
                            <a:gd name="connsiteY10" fmla="*/ 622320 h 756858"/>
                            <a:gd name="connsiteX11" fmla="*/ 56182 w 321404"/>
                            <a:gd name="connsiteY11" fmla="*/ 138722 h 756858"/>
                            <a:gd name="connsiteX12" fmla="*/ 67742 w 321404"/>
                            <a:gd name="connsiteY12" fmla="*/ 0 h 756858"/>
                            <a:gd name="connsiteX13" fmla="*/ 121690 w 321404"/>
                            <a:gd name="connsiteY13" fmla="*/ 17340 h 756858"/>
                            <a:gd name="connsiteX14" fmla="*/ 181417 w 321404"/>
                            <a:gd name="connsiteY14" fmla="*/ 38534 h 756858"/>
                            <a:gd name="connsiteX15" fmla="*/ 300872 w 321404"/>
                            <a:gd name="connsiteY15" fmla="*/ 80921 h 756858"/>
                            <a:gd name="connsiteX16" fmla="*/ 318212 w 321404"/>
                            <a:gd name="connsiteY16" fmla="*/ 90554 h 75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1404" h="756858">
                              <a:moveTo>
                                <a:pt x="318212" y="90554"/>
                              </a:moveTo>
                              <a:cubicBezTo>
                                <a:pt x="318212" y="90554"/>
                                <a:pt x="318212" y="92481"/>
                                <a:pt x="318212" y="90554"/>
                              </a:cubicBezTo>
                              <a:cubicBezTo>
                                <a:pt x="322065" y="96334"/>
                                <a:pt x="322065" y="102115"/>
                                <a:pt x="320139" y="107895"/>
                              </a:cubicBezTo>
                              <a:cubicBezTo>
                                <a:pt x="314358" y="161842"/>
                                <a:pt x="310505" y="217716"/>
                                <a:pt x="304725" y="271663"/>
                              </a:cubicBezTo>
                              <a:cubicBezTo>
                                <a:pt x="302798" y="298637"/>
                                <a:pt x="256558" y="670488"/>
                                <a:pt x="252704" y="697461"/>
                              </a:cubicBezTo>
                              <a:cubicBezTo>
                                <a:pt x="250778" y="709021"/>
                                <a:pt x="252704" y="722508"/>
                                <a:pt x="250778" y="734068"/>
                              </a:cubicBezTo>
                              <a:cubicBezTo>
                                <a:pt x="248851" y="743702"/>
                                <a:pt x="243071" y="751409"/>
                                <a:pt x="233438" y="755262"/>
                              </a:cubicBezTo>
                              <a:cubicBezTo>
                                <a:pt x="223804" y="759115"/>
                                <a:pt x="212244" y="755262"/>
                                <a:pt x="204537" y="751409"/>
                              </a:cubicBezTo>
                              <a:cubicBezTo>
                                <a:pt x="152517" y="724435"/>
                                <a:pt x="94716" y="703241"/>
                                <a:pt x="38842" y="680121"/>
                              </a:cubicBezTo>
                              <a:cubicBezTo>
                                <a:pt x="25355" y="674341"/>
                                <a:pt x="9942" y="666634"/>
                                <a:pt x="4162" y="655074"/>
                              </a:cubicBezTo>
                              <a:cubicBezTo>
                                <a:pt x="-1618" y="645441"/>
                                <a:pt x="308" y="633881"/>
                                <a:pt x="308" y="622320"/>
                              </a:cubicBezTo>
                              <a:cubicBezTo>
                                <a:pt x="4162" y="576080"/>
                                <a:pt x="52329" y="184962"/>
                                <a:pt x="56182" y="138722"/>
                              </a:cubicBezTo>
                              <a:cubicBezTo>
                                <a:pt x="60036" y="92481"/>
                                <a:pt x="60036" y="44314"/>
                                <a:pt x="67742" y="0"/>
                              </a:cubicBezTo>
                              <a:cubicBezTo>
                                <a:pt x="83156" y="0"/>
                                <a:pt x="106276" y="11560"/>
                                <a:pt x="121690" y="17340"/>
                              </a:cubicBezTo>
                              <a:cubicBezTo>
                                <a:pt x="140956" y="25047"/>
                                <a:pt x="162150" y="30827"/>
                                <a:pt x="181417" y="38534"/>
                              </a:cubicBezTo>
                              <a:cubicBezTo>
                                <a:pt x="221877" y="52021"/>
                                <a:pt x="260411" y="67434"/>
                                <a:pt x="300872" y="80921"/>
                              </a:cubicBezTo>
                              <a:cubicBezTo>
                                <a:pt x="306652" y="82848"/>
                                <a:pt x="314358" y="84774"/>
                                <a:pt x="318212" y="90554"/>
                              </a:cubicBezTo>
                              <a:close/>
                            </a:path>
                          </a:pathLst>
                        </a:custGeom>
                        <a:solidFill>
                          <a:srgbClr val="B7D0EF">
                            <a:alpha val="34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5" name="任意多边形: 形状 484">
                          <a:extLst>
                            <a:ext uri="{FF2B5EF4-FFF2-40B4-BE49-F238E27FC236}">
                              <a16:creationId xmlns:a16="http://schemas.microsoft.com/office/drawing/2014/main" id="{B3A621A8-7F89-49B4-8A01-03F1DEEAC707}"/>
                            </a:ext>
                          </a:extLst>
                        </p:cNvPr>
                        <p:cNvSpPr/>
                        <p:nvPr/>
                      </p:nvSpPr>
                      <p:spPr>
                        <a:xfrm>
                          <a:off x="5633823" y="1936522"/>
                          <a:ext cx="452771" cy="874716"/>
                        </a:xfrm>
                        <a:custGeom>
                          <a:avLst/>
                          <a:gdLst>
                            <a:gd name="connsiteX0" fmla="*/ 452772 w 452771"/>
                            <a:gd name="connsiteY0" fmla="*/ 0 h 874716"/>
                            <a:gd name="connsiteX1" fmla="*/ 366071 w 452771"/>
                            <a:gd name="connsiteY1" fmla="*/ 768749 h 874716"/>
                            <a:gd name="connsiteX2" fmla="*/ 346804 w 452771"/>
                            <a:gd name="connsiteY2" fmla="*/ 791869 h 874716"/>
                            <a:gd name="connsiteX3" fmla="*/ 233129 w 452771"/>
                            <a:gd name="connsiteY3" fmla="*/ 818843 h 874716"/>
                            <a:gd name="connsiteX4" fmla="*/ 217716 w 452771"/>
                            <a:gd name="connsiteY4" fmla="*/ 822696 h 874716"/>
                            <a:gd name="connsiteX5" fmla="*/ 184962 w 452771"/>
                            <a:gd name="connsiteY5" fmla="*/ 830403 h 874716"/>
                            <a:gd name="connsiteX6" fmla="*/ 169549 w 452771"/>
                            <a:gd name="connsiteY6" fmla="*/ 834256 h 874716"/>
                            <a:gd name="connsiteX7" fmla="*/ 0 w 452771"/>
                            <a:gd name="connsiteY7" fmla="*/ 874717 h 874716"/>
                            <a:gd name="connsiteX8" fmla="*/ 84774 w 452771"/>
                            <a:gd name="connsiteY8" fmla="*/ 61654 h 874716"/>
                            <a:gd name="connsiteX9" fmla="*/ 262030 w 452771"/>
                            <a:gd name="connsiteY9" fmla="*/ 30827 h 874716"/>
                            <a:gd name="connsiteX10" fmla="*/ 277443 w 452771"/>
                            <a:gd name="connsiteY10" fmla="*/ 28900 h 874716"/>
                            <a:gd name="connsiteX11" fmla="*/ 310197 w 452771"/>
                            <a:gd name="connsiteY11" fmla="*/ 23120 h 874716"/>
                            <a:gd name="connsiteX12" fmla="*/ 325610 w 452771"/>
                            <a:gd name="connsiteY12" fmla="*/ 21194 h 874716"/>
                            <a:gd name="connsiteX13" fmla="*/ 452772 w 452771"/>
                            <a:gd name="connsiteY13" fmla="*/ 0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52771" h="874716">
                              <a:moveTo>
                                <a:pt x="452772" y="0"/>
                              </a:moveTo>
                              <a:lnTo>
                                <a:pt x="366071" y="768749"/>
                              </a:lnTo>
                              <a:cubicBezTo>
                                <a:pt x="364144" y="780309"/>
                                <a:pt x="356437" y="789942"/>
                                <a:pt x="346804" y="791869"/>
                              </a:cubicBezTo>
                              <a:lnTo>
                                <a:pt x="233129" y="818843"/>
                              </a:lnTo>
                              <a:lnTo>
                                <a:pt x="217716" y="822696"/>
                              </a:lnTo>
                              <a:lnTo>
                                <a:pt x="184962" y="830403"/>
                              </a:lnTo>
                              <a:lnTo>
                                <a:pt x="169549" y="834256"/>
                              </a:lnTo>
                              <a:lnTo>
                                <a:pt x="0" y="874717"/>
                              </a:lnTo>
                              <a:lnTo>
                                <a:pt x="84774" y="61654"/>
                              </a:lnTo>
                              <a:lnTo>
                                <a:pt x="262030" y="30827"/>
                              </a:lnTo>
                              <a:lnTo>
                                <a:pt x="277443" y="28900"/>
                              </a:lnTo>
                              <a:lnTo>
                                <a:pt x="310197" y="23120"/>
                              </a:lnTo>
                              <a:lnTo>
                                <a:pt x="325610" y="21194"/>
                              </a:lnTo>
                              <a:lnTo>
                                <a:pt x="452772" y="0"/>
                              </a:lnTo>
                              <a:close/>
                            </a:path>
                          </a:pathLst>
                        </a:custGeom>
                        <a:solidFill>
                          <a:srgbClr val="B7D0E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6" name="任意多边形: 形状 485">
                          <a:extLst>
                            <a:ext uri="{FF2B5EF4-FFF2-40B4-BE49-F238E27FC236}">
                              <a16:creationId xmlns:a16="http://schemas.microsoft.com/office/drawing/2014/main" id="{13921EE1-DE01-44A7-AFE7-C1B246E124F4}"/>
                            </a:ext>
                          </a:extLst>
                        </p:cNvPr>
                        <p:cNvSpPr/>
                        <p:nvPr/>
                      </p:nvSpPr>
                      <p:spPr>
                        <a:xfrm>
                          <a:off x="5651163" y="1944229"/>
                          <a:ext cx="421944" cy="832624"/>
                        </a:xfrm>
                        <a:custGeom>
                          <a:avLst/>
                          <a:gdLst>
                            <a:gd name="connsiteX0" fmla="*/ 421945 w 421944"/>
                            <a:gd name="connsiteY0" fmla="*/ 0 h 832624"/>
                            <a:gd name="connsiteX1" fmla="*/ 339097 w 421944"/>
                            <a:gd name="connsiteY1" fmla="*/ 737922 h 832624"/>
                            <a:gd name="connsiteX2" fmla="*/ 319830 w 421944"/>
                            <a:gd name="connsiteY2" fmla="*/ 759115 h 832624"/>
                            <a:gd name="connsiteX3" fmla="*/ 213862 w 421944"/>
                            <a:gd name="connsiteY3" fmla="*/ 784162 h 832624"/>
                            <a:gd name="connsiteX4" fmla="*/ 200376 w 421944"/>
                            <a:gd name="connsiteY4" fmla="*/ 788016 h 832624"/>
                            <a:gd name="connsiteX5" fmla="*/ 169549 w 421944"/>
                            <a:gd name="connsiteY5" fmla="*/ 795722 h 832624"/>
                            <a:gd name="connsiteX6" fmla="*/ 156062 w 421944"/>
                            <a:gd name="connsiteY6" fmla="*/ 799576 h 832624"/>
                            <a:gd name="connsiteX7" fmla="*/ 19267 w 421944"/>
                            <a:gd name="connsiteY7" fmla="*/ 832329 h 832624"/>
                            <a:gd name="connsiteX8" fmla="*/ 0 w 421944"/>
                            <a:gd name="connsiteY8" fmla="*/ 814989 h 832624"/>
                            <a:gd name="connsiteX9" fmla="*/ 80921 w 421944"/>
                            <a:gd name="connsiteY9" fmla="*/ 57801 h 832624"/>
                            <a:gd name="connsiteX10" fmla="*/ 111748 w 421944"/>
                            <a:gd name="connsiteY10" fmla="*/ 52021 h 832624"/>
                            <a:gd name="connsiteX11" fmla="*/ 244690 w 421944"/>
                            <a:gd name="connsiteY11" fmla="*/ 28900 h 832624"/>
                            <a:gd name="connsiteX12" fmla="*/ 258176 w 421944"/>
                            <a:gd name="connsiteY12" fmla="*/ 26974 h 832624"/>
                            <a:gd name="connsiteX13" fmla="*/ 289003 w 421944"/>
                            <a:gd name="connsiteY13" fmla="*/ 21194 h 832624"/>
                            <a:gd name="connsiteX14" fmla="*/ 302490 w 421944"/>
                            <a:gd name="connsiteY14" fmla="*/ 19267 h 832624"/>
                            <a:gd name="connsiteX15" fmla="*/ 396898 w 421944"/>
                            <a:gd name="connsiteY15" fmla="*/ 3853 h 832624"/>
                            <a:gd name="connsiteX16" fmla="*/ 421945 w 421944"/>
                            <a:gd name="connsiteY16" fmla="*/ 0 h 832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1944" h="832624">
                              <a:moveTo>
                                <a:pt x="421945" y="0"/>
                              </a:moveTo>
                              <a:lnTo>
                                <a:pt x="339097" y="737922"/>
                              </a:lnTo>
                              <a:cubicBezTo>
                                <a:pt x="337171" y="747555"/>
                                <a:pt x="331391" y="757189"/>
                                <a:pt x="319830" y="759115"/>
                              </a:cubicBezTo>
                              <a:lnTo>
                                <a:pt x="213862" y="784162"/>
                              </a:lnTo>
                              <a:lnTo>
                                <a:pt x="200376" y="788016"/>
                              </a:lnTo>
                              <a:lnTo>
                                <a:pt x="169549" y="795722"/>
                              </a:lnTo>
                              <a:lnTo>
                                <a:pt x="156062" y="799576"/>
                              </a:lnTo>
                              <a:lnTo>
                                <a:pt x="19267" y="832329"/>
                              </a:lnTo>
                              <a:cubicBezTo>
                                <a:pt x="9633" y="834256"/>
                                <a:pt x="0" y="826549"/>
                                <a:pt x="0" y="814989"/>
                              </a:cubicBezTo>
                              <a:lnTo>
                                <a:pt x="80921" y="57801"/>
                              </a:lnTo>
                              <a:lnTo>
                                <a:pt x="111748" y="52021"/>
                              </a:lnTo>
                              <a:lnTo>
                                <a:pt x="244690" y="28900"/>
                              </a:lnTo>
                              <a:lnTo>
                                <a:pt x="258176" y="26974"/>
                              </a:lnTo>
                              <a:lnTo>
                                <a:pt x="289003" y="21194"/>
                              </a:lnTo>
                              <a:lnTo>
                                <a:pt x="302490" y="19267"/>
                              </a:lnTo>
                              <a:lnTo>
                                <a:pt x="396898" y="3853"/>
                              </a:lnTo>
                              <a:lnTo>
                                <a:pt x="421945" y="0"/>
                              </a:lnTo>
                              <a:close/>
                            </a:path>
                          </a:pathLst>
                        </a:custGeom>
                        <a:solidFill>
                          <a:srgbClr val="B7D0EF">
                            <a:alpha val="2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7" name="任意多边形: 形状 486">
                          <a:extLst>
                            <a:ext uri="{FF2B5EF4-FFF2-40B4-BE49-F238E27FC236}">
                              <a16:creationId xmlns:a16="http://schemas.microsoft.com/office/drawing/2014/main" id="{DD54A4A6-54A5-4DCD-AD8F-D496D1E3B532}"/>
                            </a:ext>
                          </a:extLst>
                        </p:cNvPr>
                        <p:cNvSpPr/>
                        <p:nvPr/>
                      </p:nvSpPr>
                      <p:spPr>
                        <a:xfrm>
                          <a:off x="5691439" y="1948082"/>
                          <a:ext cx="358548" cy="736741"/>
                        </a:xfrm>
                        <a:custGeom>
                          <a:avLst/>
                          <a:gdLst>
                            <a:gd name="connsiteX0" fmla="*/ 358548 w 358548"/>
                            <a:gd name="connsiteY0" fmla="*/ 0 h 736741"/>
                            <a:gd name="connsiteX1" fmla="*/ 283407 w 358548"/>
                            <a:gd name="connsiteY1" fmla="*/ 660854 h 736741"/>
                            <a:gd name="connsiteX2" fmla="*/ 267994 w 358548"/>
                            <a:gd name="connsiteY2" fmla="*/ 678194 h 736741"/>
                            <a:gd name="connsiteX3" fmla="*/ 179366 w 358548"/>
                            <a:gd name="connsiteY3" fmla="*/ 699388 h 736741"/>
                            <a:gd name="connsiteX4" fmla="*/ 167806 w 358548"/>
                            <a:gd name="connsiteY4" fmla="*/ 703241 h 736741"/>
                            <a:gd name="connsiteX5" fmla="*/ 140832 w 358548"/>
                            <a:gd name="connsiteY5" fmla="*/ 709021 h 736741"/>
                            <a:gd name="connsiteX6" fmla="*/ 129272 w 358548"/>
                            <a:gd name="connsiteY6" fmla="*/ 710948 h 736741"/>
                            <a:gd name="connsiteX7" fmla="*/ 27158 w 358548"/>
                            <a:gd name="connsiteY7" fmla="*/ 735995 h 736741"/>
                            <a:gd name="connsiteX8" fmla="*/ 184 w 358548"/>
                            <a:gd name="connsiteY8" fmla="*/ 712875 h 736741"/>
                            <a:gd name="connsiteX9" fmla="*/ 73398 w 358548"/>
                            <a:gd name="connsiteY9" fmla="*/ 48167 h 736741"/>
                            <a:gd name="connsiteX10" fmla="*/ 206340 w 358548"/>
                            <a:gd name="connsiteY10" fmla="*/ 25047 h 736741"/>
                            <a:gd name="connsiteX11" fmla="*/ 219827 w 358548"/>
                            <a:gd name="connsiteY11" fmla="*/ 23120 h 736741"/>
                            <a:gd name="connsiteX12" fmla="*/ 250654 w 358548"/>
                            <a:gd name="connsiteY12" fmla="*/ 17340 h 736741"/>
                            <a:gd name="connsiteX13" fmla="*/ 264140 w 358548"/>
                            <a:gd name="connsiteY13" fmla="*/ 15413 h 736741"/>
                            <a:gd name="connsiteX14" fmla="*/ 358548 w 358548"/>
                            <a:gd name="connsiteY14" fmla="*/ 0 h 736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8548" h="736741">
                              <a:moveTo>
                                <a:pt x="358548" y="0"/>
                              </a:moveTo>
                              <a:lnTo>
                                <a:pt x="283407" y="660854"/>
                              </a:lnTo>
                              <a:cubicBezTo>
                                <a:pt x="283407" y="670488"/>
                                <a:pt x="275701" y="676268"/>
                                <a:pt x="267994" y="678194"/>
                              </a:cubicBezTo>
                              <a:lnTo>
                                <a:pt x="179366" y="699388"/>
                              </a:lnTo>
                              <a:lnTo>
                                <a:pt x="167806" y="703241"/>
                              </a:lnTo>
                              <a:lnTo>
                                <a:pt x="140832" y="709021"/>
                              </a:lnTo>
                              <a:lnTo>
                                <a:pt x="129272" y="710948"/>
                              </a:lnTo>
                              <a:lnTo>
                                <a:pt x="27158" y="735995"/>
                              </a:lnTo>
                              <a:cubicBezTo>
                                <a:pt x="11744" y="739848"/>
                                <a:pt x="-1743" y="728288"/>
                                <a:pt x="184" y="712875"/>
                              </a:cubicBezTo>
                              <a:lnTo>
                                <a:pt x="73398" y="48167"/>
                              </a:lnTo>
                              <a:lnTo>
                                <a:pt x="206340" y="25047"/>
                              </a:lnTo>
                              <a:lnTo>
                                <a:pt x="219827" y="23120"/>
                              </a:lnTo>
                              <a:lnTo>
                                <a:pt x="250654" y="17340"/>
                              </a:lnTo>
                              <a:lnTo>
                                <a:pt x="264140" y="15413"/>
                              </a:lnTo>
                              <a:lnTo>
                                <a:pt x="358548" y="0"/>
                              </a:lnTo>
                              <a:close/>
                            </a:path>
                          </a:pathLst>
                        </a:custGeom>
                        <a:solidFill>
                          <a:srgbClr val="B7D0EF">
                            <a:alpha val="2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8" name="图形 1">
                        <a:extLst>
                          <a:ext uri="{FF2B5EF4-FFF2-40B4-BE49-F238E27FC236}">
                            <a16:creationId xmlns:a16="http://schemas.microsoft.com/office/drawing/2014/main" id="{D1BE4887-F81A-49DD-8447-C6AE8902E8FE}"/>
                          </a:ext>
                        </a:extLst>
                      </p:cNvPr>
                      <p:cNvGrpSpPr/>
                      <p:nvPr/>
                    </p:nvGrpSpPr>
                    <p:grpSpPr>
                      <a:xfrm>
                        <a:off x="5364086" y="1818994"/>
                        <a:ext cx="722508" cy="181108"/>
                        <a:chOff x="5364086" y="1818994"/>
                        <a:chExt cx="722508" cy="181108"/>
                      </a:xfrm>
                    </p:grpSpPr>
                    <p:sp>
                      <p:nvSpPr>
                        <p:cNvPr id="478" name="任意多边形: 形状 477">
                          <a:extLst>
                            <a:ext uri="{FF2B5EF4-FFF2-40B4-BE49-F238E27FC236}">
                              <a16:creationId xmlns:a16="http://schemas.microsoft.com/office/drawing/2014/main" id="{9E7E5A33-AAE8-4333-BA7A-2504DE6DB12D}"/>
                            </a:ext>
                          </a:extLst>
                        </p:cNvPr>
                        <p:cNvSpPr/>
                        <p:nvPr/>
                      </p:nvSpPr>
                      <p:spPr>
                        <a:xfrm>
                          <a:off x="5364086" y="1818994"/>
                          <a:ext cx="722508" cy="181108"/>
                        </a:xfrm>
                        <a:custGeom>
                          <a:avLst/>
                          <a:gdLst>
                            <a:gd name="connsiteX0" fmla="*/ 722508 w 722508"/>
                            <a:gd name="connsiteY0" fmla="*/ 117528 h 181108"/>
                            <a:gd name="connsiteX1" fmla="*/ 593420 w 722508"/>
                            <a:gd name="connsiteY1" fmla="*/ 140648 h 181108"/>
                            <a:gd name="connsiteX2" fmla="*/ 352584 w 722508"/>
                            <a:gd name="connsiteY2" fmla="*/ 181109 h 181108"/>
                            <a:gd name="connsiteX3" fmla="*/ 125235 w 722508"/>
                            <a:gd name="connsiteY3" fmla="*/ 98261 h 181108"/>
                            <a:gd name="connsiteX4" fmla="*/ 0 w 722508"/>
                            <a:gd name="connsiteY4" fmla="*/ 53947 h 181108"/>
                            <a:gd name="connsiteX5" fmla="*/ 369924 w 722508"/>
                            <a:gd name="connsiteY5" fmla="*/ 0 h 1811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2508" h="181108">
                              <a:moveTo>
                                <a:pt x="722508" y="117528"/>
                              </a:moveTo>
                              <a:lnTo>
                                <a:pt x="593420" y="140648"/>
                              </a:lnTo>
                              <a:lnTo>
                                <a:pt x="352584" y="181109"/>
                              </a:lnTo>
                              <a:lnTo>
                                <a:pt x="125235" y="98261"/>
                              </a:lnTo>
                              <a:lnTo>
                                <a:pt x="0" y="53947"/>
                              </a:lnTo>
                              <a:lnTo>
                                <a:pt x="369924" y="0"/>
                              </a:ln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79" name="任意多边形: 形状 478">
                          <a:extLst>
                            <a:ext uri="{FF2B5EF4-FFF2-40B4-BE49-F238E27FC236}">
                              <a16:creationId xmlns:a16="http://schemas.microsoft.com/office/drawing/2014/main" id="{7612979F-EED9-45D0-B319-50E931E595E0}"/>
                            </a:ext>
                          </a:extLst>
                        </p:cNvPr>
                        <p:cNvSpPr/>
                        <p:nvPr/>
                      </p:nvSpPr>
                      <p:spPr>
                        <a:xfrm>
                          <a:off x="5364086" y="1818994"/>
                          <a:ext cx="369924" cy="181108"/>
                        </a:xfrm>
                        <a:custGeom>
                          <a:avLst/>
                          <a:gdLst>
                            <a:gd name="connsiteX0" fmla="*/ 352584 w 369924"/>
                            <a:gd name="connsiteY0" fmla="*/ 181109 h 181108"/>
                            <a:gd name="connsiteX1" fmla="*/ 125235 w 369924"/>
                            <a:gd name="connsiteY1" fmla="*/ 98261 h 181108"/>
                            <a:gd name="connsiteX2" fmla="*/ 0 w 369924"/>
                            <a:gd name="connsiteY2" fmla="*/ 53947 h 181108"/>
                            <a:gd name="connsiteX3" fmla="*/ 369924 w 369924"/>
                            <a:gd name="connsiteY3" fmla="*/ 0 h 181108"/>
                          </a:gdLst>
                          <a:ahLst/>
                          <a:cxnLst>
                            <a:cxn ang="0">
                              <a:pos x="connsiteX0" y="connsiteY0"/>
                            </a:cxn>
                            <a:cxn ang="0">
                              <a:pos x="connsiteX1" y="connsiteY1"/>
                            </a:cxn>
                            <a:cxn ang="0">
                              <a:pos x="connsiteX2" y="connsiteY2"/>
                            </a:cxn>
                            <a:cxn ang="0">
                              <a:pos x="connsiteX3" y="connsiteY3"/>
                            </a:cxn>
                          </a:cxnLst>
                          <a:rect l="l" t="t" r="r" b="b"/>
                          <a:pathLst>
                            <a:path w="369924" h="181108">
                              <a:moveTo>
                                <a:pt x="352584" y="181109"/>
                              </a:moveTo>
                              <a:lnTo>
                                <a:pt x="125235" y="98261"/>
                              </a:lnTo>
                              <a:lnTo>
                                <a:pt x="0" y="53947"/>
                              </a:lnTo>
                              <a:lnTo>
                                <a:pt x="369924" y="0"/>
                              </a:ln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0" name="任意多边形: 形状 479">
                          <a:extLst>
                            <a:ext uri="{FF2B5EF4-FFF2-40B4-BE49-F238E27FC236}">
                              <a16:creationId xmlns:a16="http://schemas.microsoft.com/office/drawing/2014/main" id="{F7D97885-0A50-4BD9-B942-333421EE236C}"/>
                            </a:ext>
                          </a:extLst>
                        </p:cNvPr>
                        <p:cNvSpPr/>
                        <p:nvPr/>
                      </p:nvSpPr>
                      <p:spPr>
                        <a:xfrm>
                          <a:off x="5489321" y="1882575"/>
                          <a:ext cx="468185" cy="117528"/>
                        </a:xfrm>
                        <a:custGeom>
                          <a:avLst/>
                          <a:gdLst>
                            <a:gd name="connsiteX0" fmla="*/ 468185 w 468185"/>
                            <a:gd name="connsiteY0" fmla="*/ 77068 h 117528"/>
                            <a:gd name="connsiteX1" fmla="*/ 227349 w 468185"/>
                            <a:gd name="connsiteY1" fmla="*/ 117528 h 117528"/>
                            <a:gd name="connsiteX2" fmla="*/ 0 w 468185"/>
                            <a:gd name="connsiteY2" fmla="*/ 34680 h 117528"/>
                            <a:gd name="connsiteX3" fmla="*/ 238909 w 468185"/>
                            <a:gd name="connsiteY3" fmla="*/ 0 h 117528"/>
                          </a:gdLst>
                          <a:ahLst/>
                          <a:cxnLst>
                            <a:cxn ang="0">
                              <a:pos x="connsiteX0" y="connsiteY0"/>
                            </a:cxn>
                            <a:cxn ang="0">
                              <a:pos x="connsiteX1" y="connsiteY1"/>
                            </a:cxn>
                            <a:cxn ang="0">
                              <a:pos x="connsiteX2" y="connsiteY2"/>
                            </a:cxn>
                            <a:cxn ang="0">
                              <a:pos x="connsiteX3" y="connsiteY3"/>
                            </a:cxn>
                          </a:cxnLst>
                          <a:rect l="l" t="t" r="r" b="b"/>
                          <a:pathLst>
                            <a:path w="468185" h="117528">
                              <a:moveTo>
                                <a:pt x="468185" y="77068"/>
                              </a:moveTo>
                              <a:lnTo>
                                <a:pt x="227349" y="117528"/>
                              </a:lnTo>
                              <a:lnTo>
                                <a:pt x="0" y="34680"/>
                              </a:lnTo>
                              <a:lnTo>
                                <a:pt x="238909" y="0"/>
                              </a:lnTo>
                              <a:close/>
                            </a:path>
                          </a:pathLst>
                        </a:custGeom>
                        <a:solidFill>
                          <a:srgbClr val="002771">
                            <a:alpha val="3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9" name="图形 1">
                        <a:extLst>
                          <a:ext uri="{FF2B5EF4-FFF2-40B4-BE49-F238E27FC236}">
                            <a16:creationId xmlns:a16="http://schemas.microsoft.com/office/drawing/2014/main" id="{CD8F2244-EBA1-41FC-B093-7FE3632C8486}"/>
                          </a:ext>
                        </a:extLst>
                      </p:cNvPr>
                      <p:cNvGrpSpPr/>
                      <p:nvPr/>
                    </p:nvGrpSpPr>
                    <p:grpSpPr>
                      <a:xfrm>
                        <a:off x="5414180" y="1923035"/>
                        <a:ext cx="545252" cy="849669"/>
                        <a:chOff x="5414180" y="1923035"/>
                        <a:chExt cx="545252" cy="849669"/>
                      </a:xfrm>
                    </p:grpSpPr>
                    <p:grpSp>
                      <p:nvGrpSpPr>
                        <p:cNvPr id="470" name="图形 1">
                          <a:extLst>
                            <a:ext uri="{FF2B5EF4-FFF2-40B4-BE49-F238E27FC236}">
                              <a16:creationId xmlns:a16="http://schemas.microsoft.com/office/drawing/2014/main" id="{50FD640F-8782-4FAA-BB7F-4C21A7F61A7C}"/>
                            </a:ext>
                          </a:extLst>
                        </p:cNvPr>
                        <p:cNvGrpSpPr/>
                        <p:nvPr/>
                      </p:nvGrpSpPr>
                      <p:grpSpPr>
                        <a:xfrm>
                          <a:off x="5803371" y="1959642"/>
                          <a:ext cx="156061" cy="813062"/>
                          <a:chOff x="5803371" y="1959642"/>
                          <a:chExt cx="156061" cy="813062"/>
                        </a:xfrm>
                      </p:grpSpPr>
                      <p:sp>
                        <p:nvSpPr>
                          <p:cNvPr id="475" name="任意多边形: 形状 474">
                            <a:extLst>
                              <a:ext uri="{FF2B5EF4-FFF2-40B4-BE49-F238E27FC236}">
                                <a16:creationId xmlns:a16="http://schemas.microsoft.com/office/drawing/2014/main" id="{5C4C01D8-8A80-4B84-965F-E0725FD4DFB6}"/>
                              </a:ext>
                            </a:extLst>
                          </p:cNvPr>
                          <p:cNvSpPr/>
                          <p:nvPr/>
                        </p:nvSpPr>
                        <p:spPr>
                          <a:xfrm>
                            <a:off x="5803371" y="1959642"/>
                            <a:ext cx="156061" cy="813062"/>
                          </a:xfrm>
                          <a:custGeom>
                            <a:avLst/>
                            <a:gdLst>
                              <a:gd name="connsiteX0" fmla="*/ 156062 w 156061"/>
                              <a:gd name="connsiteY0" fmla="*/ 0 h 813062"/>
                              <a:gd name="connsiteX1" fmla="*/ 63581 w 156061"/>
                              <a:gd name="connsiteY1" fmla="*/ 797649 h 813062"/>
                              <a:gd name="connsiteX2" fmla="*/ 48167 w 156061"/>
                              <a:gd name="connsiteY2" fmla="*/ 799576 h 813062"/>
                              <a:gd name="connsiteX3" fmla="*/ 15414 w 156061"/>
                              <a:gd name="connsiteY3" fmla="*/ 809209 h 813062"/>
                              <a:gd name="connsiteX4" fmla="*/ 0 w 156061"/>
                              <a:gd name="connsiteY4" fmla="*/ 813063 h 813062"/>
                              <a:gd name="connsiteX5" fmla="*/ 92481 w 156061"/>
                              <a:gd name="connsiteY5" fmla="*/ 9633 h 813062"/>
                              <a:gd name="connsiteX6" fmla="*/ 107895 w 156061"/>
                              <a:gd name="connsiteY6" fmla="*/ 7707 h 813062"/>
                              <a:gd name="connsiteX7" fmla="*/ 140648 w 156061"/>
                              <a:gd name="connsiteY7" fmla="*/ 1927 h 813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061" h="813062">
                                <a:moveTo>
                                  <a:pt x="156062" y="0"/>
                                </a:moveTo>
                                <a:lnTo>
                                  <a:pt x="63581" y="797649"/>
                                </a:lnTo>
                                <a:lnTo>
                                  <a:pt x="48167" y="799576"/>
                                </a:lnTo>
                                <a:lnTo>
                                  <a:pt x="15414" y="809209"/>
                                </a:lnTo>
                                <a:lnTo>
                                  <a:pt x="0" y="813063"/>
                                </a:lnTo>
                                <a:lnTo>
                                  <a:pt x="92481" y="9633"/>
                                </a:lnTo>
                                <a:lnTo>
                                  <a:pt x="107895" y="7707"/>
                                </a:lnTo>
                                <a:lnTo>
                                  <a:pt x="140648" y="1927"/>
                                </a:ln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76" name="任意多边形: 形状 475">
                            <a:extLst>
                              <a:ext uri="{FF2B5EF4-FFF2-40B4-BE49-F238E27FC236}">
                                <a16:creationId xmlns:a16="http://schemas.microsoft.com/office/drawing/2014/main" id="{D247CE06-F176-458F-86AD-614CDE75F377}"/>
                              </a:ext>
                            </a:extLst>
                          </p:cNvPr>
                          <p:cNvSpPr/>
                          <p:nvPr/>
                        </p:nvSpPr>
                        <p:spPr>
                          <a:xfrm>
                            <a:off x="5803371" y="1967349"/>
                            <a:ext cx="107894" cy="805355"/>
                          </a:xfrm>
                          <a:custGeom>
                            <a:avLst/>
                            <a:gdLst>
                              <a:gd name="connsiteX0" fmla="*/ 107895 w 107894"/>
                              <a:gd name="connsiteY0" fmla="*/ 0 h 805355"/>
                              <a:gd name="connsiteX1" fmla="*/ 15414 w 107894"/>
                              <a:gd name="connsiteY1" fmla="*/ 801502 h 805355"/>
                              <a:gd name="connsiteX2" fmla="*/ 0 w 107894"/>
                              <a:gd name="connsiteY2" fmla="*/ 805356 h 805355"/>
                              <a:gd name="connsiteX3" fmla="*/ 92481 w 107894"/>
                              <a:gd name="connsiteY3" fmla="*/ 1927 h 805355"/>
                            </a:gdLst>
                            <a:ahLst/>
                            <a:cxnLst>
                              <a:cxn ang="0">
                                <a:pos x="connsiteX0" y="connsiteY0"/>
                              </a:cxn>
                              <a:cxn ang="0">
                                <a:pos x="connsiteX1" y="connsiteY1"/>
                              </a:cxn>
                              <a:cxn ang="0">
                                <a:pos x="connsiteX2" y="connsiteY2"/>
                              </a:cxn>
                              <a:cxn ang="0">
                                <a:pos x="connsiteX3" y="connsiteY3"/>
                              </a:cxn>
                            </a:cxnLst>
                            <a:rect l="l" t="t" r="r" b="b"/>
                            <a:pathLst>
                              <a:path w="107894" h="805355">
                                <a:moveTo>
                                  <a:pt x="107895" y="0"/>
                                </a:moveTo>
                                <a:lnTo>
                                  <a:pt x="15414" y="801502"/>
                                </a:lnTo>
                                <a:lnTo>
                                  <a:pt x="0" y="805356"/>
                                </a:lnTo>
                                <a:lnTo>
                                  <a:pt x="92481" y="1927"/>
                                </a:ln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77" name="任意多边形: 形状 476">
                            <a:extLst>
                              <a:ext uri="{FF2B5EF4-FFF2-40B4-BE49-F238E27FC236}">
                                <a16:creationId xmlns:a16="http://schemas.microsoft.com/office/drawing/2014/main" id="{DE19CF1B-29E1-4F60-9D93-F2CB3BA4EAA1}"/>
                              </a:ext>
                            </a:extLst>
                          </p:cNvPr>
                          <p:cNvSpPr/>
                          <p:nvPr/>
                        </p:nvSpPr>
                        <p:spPr>
                          <a:xfrm>
                            <a:off x="5851539" y="1959642"/>
                            <a:ext cx="107894" cy="799575"/>
                          </a:xfrm>
                          <a:custGeom>
                            <a:avLst/>
                            <a:gdLst>
                              <a:gd name="connsiteX0" fmla="*/ 107895 w 107894"/>
                              <a:gd name="connsiteY0" fmla="*/ 0 h 799575"/>
                              <a:gd name="connsiteX1" fmla="*/ 15414 w 107894"/>
                              <a:gd name="connsiteY1" fmla="*/ 797649 h 799575"/>
                              <a:gd name="connsiteX2" fmla="*/ 0 w 107894"/>
                              <a:gd name="connsiteY2" fmla="*/ 799576 h 799575"/>
                              <a:gd name="connsiteX3" fmla="*/ 92481 w 107894"/>
                              <a:gd name="connsiteY3" fmla="*/ 1927 h 799575"/>
                            </a:gdLst>
                            <a:ahLst/>
                            <a:cxnLst>
                              <a:cxn ang="0">
                                <a:pos x="connsiteX0" y="connsiteY0"/>
                              </a:cxn>
                              <a:cxn ang="0">
                                <a:pos x="connsiteX1" y="connsiteY1"/>
                              </a:cxn>
                              <a:cxn ang="0">
                                <a:pos x="connsiteX2" y="connsiteY2"/>
                              </a:cxn>
                              <a:cxn ang="0">
                                <a:pos x="connsiteX3" y="connsiteY3"/>
                              </a:cxn>
                            </a:cxnLst>
                            <a:rect l="l" t="t" r="r" b="b"/>
                            <a:pathLst>
                              <a:path w="107894" h="799575">
                                <a:moveTo>
                                  <a:pt x="107895" y="0"/>
                                </a:moveTo>
                                <a:lnTo>
                                  <a:pt x="15414" y="797649"/>
                                </a:lnTo>
                                <a:lnTo>
                                  <a:pt x="0" y="799576"/>
                                </a:lnTo>
                                <a:lnTo>
                                  <a:pt x="92481" y="1927"/>
                                </a:lnTo>
                                <a:close/>
                              </a:path>
                            </a:pathLst>
                          </a:custGeom>
                          <a:solidFill>
                            <a:srgbClr val="002771">
                              <a:alpha val="5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71" name="图形 1">
                          <a:extLst>
                            <a:ext uri="{FF2B5EF4-FFF2-40B4-BE49-F238E27FC236}">
                              <a16:creationId xmlns:a16="http://schemas.microsoft.com/office/drawing/2014/main" id="{08B175C2-9DF5-480A-8FD4-49B55D42FD42}"/>
                            </a:ext>
                          </a:extLst>
                        </p:cNvPr>
                        <p:cNvGrpSpPr/>
                        <p:nvPr/>
                      </p:nvGrpSpPr>
                      <p:grpSpPr>
                        <a:xfrm>
                          <a:off x="5414180" y="1923035"/>
                          <a:ext cx="152208" cy="820769"/>
                          <a:chOff x="5414180" y="1923035"/>
                          <a:chExt cx="152208" cy="820769"/>
                        </a:xfrm>
                      </p:grpSpPr>
                      <p:sp>
                        <p:nvSpPr>
                          <p:cNvPr id="472" name="任意多边形: 形状 471">
                            <a:extLst>
                              <a:ext uri="{FF2B5EF4-FFF2-40B4-BE49-F238E27FC236}">
                                <a16:creationId xmlns:a16="http://schemas.microsoft.com/office/drawing/2014/main" id="{CD4755EA-82BE-413C-AD7B-F7409D4FAE16}"/>
                              </a:ext>
                            </a:extLst>
                          </p:cNvPr>
                          <p:cNvSpPr/>
                          <p:nvPr/>
                        </p:nvSpPr>
                        <p:spPr>
                          <a:xfrm>
                            <a:off x="5414180" y="1923035"/>
                            <a:ext cx="152208" cy="820769"/>
                          </a:xfrm>
                          <a:custGeom>
                            <a:avLst/>
                            <a:gdLst>
                              <a:gd name="connsiteX0" fmla="*/ 152208 w 152208"/>
                              <a:gd name="connsiteY0" fmla="*/ 23120 h 820769"/>
                              <a:gd name="connsiteX1" fmla="*/ 59727 w 152208"/>
                              <a:gd name="connsiteY1" fmla="*/ 820769 h 820769"/>
                              <a:gd name="connsiteX2" fmla="*/ 46240 w 152208"/>
                              <a:gd name="connsiteY2" fmla="*/ 813063 h 820769"/>
                              <a:gd name="connsiteX3" fmla="*/ 15413 w 152208"/>
                              <a:gd name="connsiteY3" fmla="*/ 799576 h 820769"/>
                              <a:gd name="connsiteX4" fmla="*/ 0 w 152208"/>
                              <a:gd name="connsiteY4" fmla="*/ 793796 h 820769"/>
                              <a:gd name="connsiteX5" fmla="*/ 92481 w 152208"/>
                              <a:gd name="connsiteY5" fmla="*/ 0 h 820769"/>
                              <a:gd name="connsiteX6" fmla="*/ 105968 w 152208"/>
                              <a:gd name="connsiteY6" fmla="*/ 5780 h 820769"/>
                              <a:gd name="connsiteX7" fmla="*/ 138722 w 152208"/>
                              <a:gd name="connsiteY7" fmla="*/ 17340 h 82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2208" h="820769">
                                <a:moveTo>
                                  <a:pt x="152208" y="23120"/>
                                </a:moveTo>
                                <a:lnTo>
                                  <a:pt x="59727" y="820769"/>
                                </a:lnTo>
                                <a:lnTo>
                                  <a:pt x="46240" y="813063"/>
                                </a:lnTo>
                                <a:lnTo>
                                  <a:pt x="15413" y="799576"/>
                                </a:lnTo>
                                <a:lnTo>
                                  <a:pt x="0" y="793796"/>
                                </a:lnTo>
                                <a:lnTo>
                                  <a:pt x="92481" y="0"/>
                                </a:lnTo>
                                <a:lnTo>
                                  <a:pt x="105968" y="5780"/>
                                </a:lnTo>
                                <a:lnTo>
                                  <a:pt x="138722" y="17340"/>
                                </a:ln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73" name="任意多边形: 形状 472">
                            <a:extLst>
                              <a:ext uri="{FF2B5EF4-FFF2-40B4-BE49-F238E27FC236}">
                                <a16:creationId xmlns:a16="http://schemas.microsoft.com/office/drawing/2014/main" id="{2AAD3C2F-7C84-4A6B-8CE0-16D7A604BAD8}"/>
                              </a:ext>
                            </a:extLst>
                          </p:cNvPr>
                          <p:cNvSpPr/>
                          <p:nvPr/>
                        </p:nvSpPr>
                        <p:spPr>
                          <a:xfrm>
                            <a:off x="5460421" y="1940376"/>
                            <a:ext cx="105967" cy="803429"/>
                          </a:xfrm>
                          <a:custGeom>
                            <a:avLst/>
                            <a:gdLst>
                              <a:gd name="connsiteX0" fmla="*/ 105968 w 105967"/>
                              <a:gd name="connsiteY0" fmla="*/ 5780 h 803429"/>
                              <a:gd name="connsiteX1" fmla="*/ 13487 w 105967"/>
                              <a:gd name="connsiteY1" fmla="*/ 803429 h 803429"/>
                              <a:gd name="connsiteX2" fmla="*/ 0 w 105967"/>
                              <a:gd name="connsiteY2" fmla="*/ 795722 h 803429"/>
                              <a:gd name="connsiteX3" fmla="*/ 92481 w 105967"/>
                              <a:gd name="connsiteY3" fmla="*/ 0 h 803429"/>
                            </a:gdLst>
                            <a:ahLst/>
                            <a:cxnLst>
                              <a:cxn ang="0">
                                <a:pos x="connsiteX0" y="connsiteY0"/>
                              </a:cxn>
                              <a:cxn ang="0">
                                <a:pos x="connsiteX1" y="connsiteY1"/>
                              </a:cxn>
                              <a:cxn ang="0">
                                <a:pos x="connsiteX2" y="connsiteY2"/>
                              </a:cxn>
                              <a:cxn ang="0">
                                <a:pos x="connsiteX3" y="connsiteY3"/>
                              </a:cxn>
                            </a:cxnLst>
                            <a:rect l="l" t="t" r="r" b="b"/>
                            <a:pathLst>
                              <a:path w="105967" h="803429">
                                <a:moveTo>
                                  <a:pt x="105968" y="5780"/>
                                </a:moveTo>
                                <a:lnTo>
                                  <a:pt x="13487" y="803429"/>
                                </a:lnTo>
                                <a:lnTo>
                                  <a:pt x="0" y="795722"/>
                                </a:lnTo>
                                <a:lnTo>
                                  <a:pt x="92481" y="0"/>
                                </a:ln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74" name="任意多边形: 形状 473">
                            <a:extLst>
                              <a:ext uri="{FF2B5EF4-FFF2-40B4-BE49-F238E27FC236}">
                                <a16:creationId xmlns:a16="http://schemas.microsoft.com/office/drawing/2014/main" id="{5F0D2E82-B2FD-4AB4-A527-944C1EE83FDF}"/>
                              </a:ext>
                            </a:extLst>
                          </p:cNvPr>
                          <p:cNvSpPr/>
                          <p:nvPr/>
                        </p:nvSpPr>
                        <p:spPr>
                          <a:xfrm>
                            <a:off x="5414180" y="1923035"/>
                            <a:ext cx="105967" cy="799575"/>
                          </a:xfrm>
                          <a:custGeom>
                            <a:avLst/>
                            <a:gdLst>
                              <a:gd name="connsiteX0" fmla="*/ 105968 w 105967"/>
                              <a:gd name="connsiteY0" fmla="*/ 5780 h 799575"/>
                              <a:gd name="connsiteX1" fmla="*/ 15413 w 105967"/>
                              <a:gd name="connsiteY1" fmla="*/ 799576 h 799575"/>
                              <a:gd name="connsiteX2" fmla="*/ 0 w 105967"/>
                              <a:gd name="connsiteY2" fmla="*/ 793796 h 799575"/>
                              <a:gd name="connsiteX3" fmla="*/ 92481 w 105967"/>
                              <a:gd name="connsiteY3" fmla="*/ 0 h 799575"/>
                            </a:gdLst>
                            <a:ahLst/>
                            <a:cxnLst>
                              <a:cxn ang="0">
                                <a:pos x="connsiteX0" y="connsiteY0"/>
                              </a:cxn>
                              <a:cxn ang="0">
                                <a:pos x="connsiteX1" y="connsiteY1"/>
                              </a:cxn>
                              <a:cxn ang="0">
                                <a:pos x="connsiteX2" y="connsiteY2"/>
                              </a:cxn>
                              <a:cxn ang="0">
                                <a:pos x="connsiteX3" y="connsiteY3"/>
                              </a:cxn>
                            </a:cxnLst>
                            <a:rect l="l" t="t" r="r" b="b"/>
                            <a:pathLst>
                              <a:path w="105967" h="799575">
                                <a:moveTo>
                                  <a:pt x="105968" y="5780"/>
                                </a:moveTo>
                                <a:lnTo>
                                  <a:pt x="15413" y="799576"/>
                                </a:lnTo>
                                <a:lnTo>
                                  <a:pt x="0" y="793796"/>
                                </a:lnTo>
                                <a:lnTo>
                                  <a:pt x="92481" y="0"/>
                                </a:lnTo>
                                <a:close/>
                              </a:path>
                            </a:pathLst>
                          </a:custGeom>
                          <a:solidFill>
                            <a:srgbClr val="002771">
                              <a:alpha val="5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406" name="图形 1">
                      <a:extLst>
                        <a:ext uri="{FF2B5EF4-FFF2-40B4-BE49-F238E27FC236}">
                          <a16:creationId xmlns:a16="http://schemas.microsoft.com/office/drawing/2014/main" id="{2619720E-509A-4348-87B0-21EDD67C34E4}"/>
                        </a:ext>
                      </a:extLst>
                    </p:cNvPr>
                    <p:cNvGrpSpPr/>
                    <p:nvPr/>
                  </p:nvGrpSpPr>
                  <p:grpSpPr>
                    <a:xfrm>
                      <a:off x="5337113" y="1790094"/>
                      <a:ext cx="774528" cy="267949"/>
                      <a:chOff x="5337113" y="1790094"/>
                      <a:chExt cx="774528" cy="267949"/>
                    </a:xfrm>
                  </p:grpSpPr>
                  <p:grpSp>
                    <p:nvGrpSpPr>
                      <p:cNvPr id="447" name="图形 1">
                        <a:extLst>
                          <a:ext uri="{FF2B5EF4-FFF2-40B4-BE49-F238E27FC236}">
                            <a16:creationId xmlns:a16="http://schemas.microsoft.com/office/drawing/2014/main" id="{910FA3C8-16E7-493C-8BB3-BE37CC6095B5}"/>
                          </a:ext>
                        </a:extLst>
                      </p:cNvPr>
                      <p:cNvGrpSpPr/>
                      <p:nvPr/>
                    </p:nvGrpSpPr>
                    <p:grpSpPr>
                      <a:xfrm>
                        <a:off x="5337113" y="1851748"/>
                        <a:ext cx="774528" cy="206295"/>
                        <a:chOff x="5337113" y="1851748"/>
                        <a:chExt cx="774528" cy="206295"/>
                      </a:xfrm>
                    </p:grpSpPr>
                    <p:sp>
                      <p:nvSpPr>
                        <p:cNvPr id="463" name="任意多边形: 形状 462">
                          <a:extLst>
                            <a:ext uri="{FF2B5EF4-FFF2-40B4-BE49-F238E27FC236}">
                              <a16:creationId xmlns:a16="http://schemas.microsoft.com/office/drawing/2014/main" id="{8577A92F-5E74-4BF5-890D-C9D52E4DE7C4}"/>
                            </a:ext>
                          </a:extLst>
                        </p:cNvPr>
                        <p:cNvSpPr/>
                        <p:nvPr/>
                      </p:nvSpPr>
                      <p:spPr>
                        <a:xfrm>
                          <a:off x="5337113" y="1851748"/>
                          <a:ext cx="381484" cy="206231"/>
                        </a:xfrm>
                        <a:custGeom>
                          <a:avLst/>
                          <a:gdLst>
                            <a:gd name="connsiteX0" fmla="*/ 5780 w 381484"/>
                            <a:gd name="connsiteY0" fmla="*/ 0 h 206231"/>
                            <a:gd name="connsiteX1" fmla="*/ 0 w 381484"/>
                            <a:gd name="connsiteY1" fmla="*/ 65507 h 206231"/>
                            <a:gd name="connsiteX2" fmla="*/ 375704 w 381484"/>
                            <a:gd name="connsiteY2" fmla="*/ 206156 h 206231"/>
                            <a:gd name="connsiteX3" fmla="*/ 381484 w 381484"/>
                            <a:gd name="connsiteY3" fmla="*/ 134868 h 206231"/>
                            <a:gd name="connsiteX4" fmla="*/ 5780 w 381484"/>
                            <a:gd name="connsiteY4" fmla="*/ 0 h 2062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484" h="206231">
                              <a:moveTo>
                                <a:pt x="5780" y="0"/>
                              </a:moveTo>
                              <a:lnTo>
                                <a:pt x="0" y="65507"/>
                              </a:lnTo>
                              <a:cubicBezTo>
                                <a:pt x="0" y="65507"/>
                                <a:pt x="375704" y="210009"/>
                                <a:pt x="375704" y="206156"/>
                              </a:cubicBezTo>
                              <a:cubicBezTo>
                                <a:pt x="375704" y="202302"/>
                                <a:pt x="381484" y="134868"/>
                                <a:pt x="381484" y="134868"/>
                              </a:cubicBezTo>
                              <a:lnTo>
                                <a:pt x="5780" y="0"/>
                              </a:lnTo>
                              <a:close/>
                            </a:path>
                          </a:pathLst>
                        </a:custGeom>
                        <a:solidFill>
                          <a:srgbClr val="B7D0E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64" name="任意多边形: 形状 463">
                          <a:extLst>
                            <a:ext uri="{FF2B5EF4-FFF2-40B4-BE49-F238E27FC236}">
                              <a16:creationId xmlns:a16="http://schemas.microsoft.com/office/drawing/2014/main" id="{DBCB8F0C-972B-43C7-AFAE-2D7E14B37D15}"/>
                            </a:ext>
                          </a:extLst>
                        </p:cNvPr>
                        <p:cNvSpPr/>
                        <p:nvPr/>
                      </p:nvSpPr>
                      <p:spPr>
                        <a:xfrm>
                          <a:off x="5337113" y="1851748"/>
                          <a:ext cx="381484" cy="206241"/>
                        </a:xfrm>
                        <a:custGeom>
                          <a:avLst/>
                          <a:gdLst>
                            <a:gd name="connsiteX0" fmla="*/ 381484 w 381484"/>
                            <a:gd name="connsiteY0" fmla="*/ 134868 h 206241"/>
                            <a:gd name="connsiteX1" fmla="*/ 375704 w 381484"/>
                            <a:gd name="connsiteY1" fmla="*/ 206156 h 206241"/>
                            <a:gd name="connsiteX2" fmla="*/ 202302 w 381484"/>
                            <a:gd name="connsiteY2" fmla="*/ 142575 h 206241"/>
                            <a:gd name="connsiteX3" fmla="*/ 188815 w 381484"/>
                            <a:gd name="connsiteY3" fmla="*/ 136795 h 206241"/>
                            <a:gd name="connsiteX4" fmla="*/ 157988 w 381484"/>
                            <a:gd name="connsiteY4" fmla="*/ 125235 h 206241"/>
                            <a:gd name="connsiteX5" fmla="*/ 142575 w 381484"/>
                            <a:gd name="connsiteY5" fmla="*/ 119455 h 206241"/>
                            <a:gd name="connsiteX6" fmla="*/ 0 w 381484"/>
                            <a:gd name="connsiteY6" fmla="*/ 65507 h 206241"/>
                            <a:gd name="connsiteX7" fmla="*/ 5780 w 381484"/>
                            <a:gd name="connsiteY7" fmla="*/ 0 h 206241"/>
                            <a:gd name="connsiteX8" fmla="*/ 148355 w 381484"/>
                            <a:gd name="connsiteY8" fmla="*/ 50094 h 206241"/>
                            <a:gd name="connsiteX9" fmla="*/ 163769 w 381484"/>
                            <a:gd name="connsiteY9" fmla="*/ 55874 h 206241"/>
                            <a:gd name="connsiteX10" fmla="*/ 194596 w 381484"/>
                            <a:gd name="connsiteY10" fmla="*/ 67434 h 206241"/>
                            <a:gd name="connsiteX11" fmla="*/ 208082 w 381484"/>
                            <a:gd name="connsiteY11" fmla="*/ 73214 h 206241"/>
                            <a:gd name="connsiteX12" fmla="*/ 381484 w 381484"/>
                            <a:gd name="connsiteY12" fmla="*/ 134868 h 2062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484" h="206241">
                              <a:moveTo>
                                <a:pt x="381484" y="134868"/>
                              </a:moveTo>
                              <a:cubicBezTo>
                                <a:pt x="381484" y="134868"/>
                                <a:pt x="375704" y="202302"/>
                                <a:pt x="375704" y="206156"/>
                              </a:cubicBezTo>
                              <a:cubicBezTo>
                                <a:pt x="375704" y="208082"/>
                                <a:pt x="290930" y="177255"/>
                                <a:pt x="202302" y="142575"/>
                              </a:cubicBezTo>
                              <a:cubicBezTo>
                                <a:pt x="198449" y="140648"/>
                                <a:pt x="192669" y="138722"/>
                                <a:pt x="188815" y="136795"/>
                              </a:cubicBezTo>
                              <a:cubicBezTo>
                                <a:pt x="177255" y="132942"/>
                                <a:pt x="167622" y="129088"/>
                                <a:pt x="157988" y="125235"/>
                              </a:cubicBezTo>
                              <a:cubicBezTo>
                                <a:pt x="152208" y="123308"/>
                                <a:pt x="148355" y="121381"/>
                                <a:pt x="142575" y="119455"/>
                              </a:cubicBezTo>
                              <a:cubicBezTo>
                                <a:pt x="65507" y="90554"/>
                                <a:pt x="0" y="65507"/>
                                <a:pt x="0" y="65507"/>
                              </a:cubicBezTo>
                              <a:lnTo>
                                <a:pt x="5780" y="0"/>
                              </a:lnTo>
                              <a:lnTo>
                                <a:pt x="148355" y="50094"/>
                              </a:lnTo>
                              <a:lnTo>
                                <a:pt x="163769" y="55874"/>
                              </a:lnTo>
                              <a:lnTo>
                                <a:pt x="194596" y="67434"/>
                              </a:lnTo>
                              <a:lnTo>
                                <a:pt x="208082" y="73214"/>
                              </a:lnTo>
                              <a:lnTo>
                                <a:pt x="381484" y="134868"/>
                              </a:lnTo>
                              <a:close/>
                            </a:path>
                          </a:pathLst>
                        </a:custGeom>
                        <a:solidFill>
                          <a:srgbClr val="B7D0EF">
                            <a:alpha val="34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65" name="任意多边形: 形状 464">
                          <a:extLst>
                            <a:ext uri="{FF2B5EF4-FFF2-40B4-BE49-F238E27FC236}">
                              <a16:creationId xmlns:a16="http://schemas.microsoft.com/office/drawing/2014/main" id="{79DFBD87-5999-43DE-BEBD-E0E243DCE750}"/>
                            </a:ext>
                          </a:extLst>
                        </p:cNvPr>
                        <p:cNvSpPr/>
                        <p:nvPr/>
                      </p:nvSpPr>
                      <p:spPr>
                        <a:xfrm>
                          <a:off x="5710890" y="1919182"/>
                          <a:ext cx="400751" cy="138861"/>
                        </a:xfrm>
                        <a:custGeom>
                          <a:avLst/>
                          <a:gdLst>
                            <a:gd name="connsiteX0" fmla="*/ 400751 w 400751"/>
                            <a:gd name="connsiteY0" fmla="*/ 0 h 138861"/>
                            <a:gd name="connsiteX1" fmla="*/ 394971 w 400751"/>
                            <a:gd name="connsiteY1" fmla="*/ 65507 h 138861"/>
                            <a:gd name="connsiteX2" fmla="*/ 0 w 400751"/>
                            <a:gd name="connsiteY2" fmla="*/ 138722 h 138861"/>
                            <a:gd name="connsiteX3" fmla="*/ 5780 w 400751"/>
                            <a:gd name="connsiteY3" fmla="*/ 67434 h 138861"/>
                            <a:gd name="connsiteX4" fmla="*/ 400751 w 400751"/>
                            <a:gd name="connsiteY4" fmla="*/ 0 h 1388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751" h="138861">
                              <a:moveTo>
                                <a:pt x="400751" y="0"/>
                              </a:moveTo>
                              <a:lnTo>
                                <a:pt x="394971" y="65507"/>
                              </a:lnTo>
                              <a:cubicBezTo>
                                <a:pt x="394971" y="65507"/>
                                <a:pt x="0" y="142575"/>
                                <a:pt x="0" y="138722"/>
                              </a:cubicBezTo>
                              <a:cubicBezTo>
                                <a:pt x="0" y="134868"/>
                                <a:pt x="5780" y="67434"/>
                                <a:pt x="5780" y="67434"/>
                              </a:cubicBezTo>
                              <a:lnTo>
                                <a:pt x="400751" y="0"/>
                              </a:lnTo>
                              <a:close/>
                            </a:path>
                          </a:pathLst>
                        </a:custGeom>
                        <a:solidFill>
                          <a:srgbClr val="B7D0E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66" name="任意多边形: 形状 465">
                          <a:extLst>
                            <a:ext uri="{FF2B5EF4-FFF2-40B4-BE49-F238E27FC236}">
                              <a16:creationId xmlns:a16="http://schemas.microsoft.com/office/drawing/2014/main" id="{FD37D851-5022-4619-ACBA-36A79B7C3855}"/>
                            </a:ext>
                          </a:extLst>
                        </p:cNvPr>
                        <p:cNvSpPr/>
                        <p:nvPr/>
                      </p:nvSpPr>
                      <p:spPr>
                        <a:xfrm>
                          <a:off x="5712786" y="1919182"/>
                          <a:ext cx="398855" cy="136958"/>
                        </a:xfrm>
                        <a:custGeom>
                          <a:avLst/>
                          <a:gdLst>
                            <a:gd name="connsiteX0" fmla="*/ 398856 w 398855"/>
                            <a:gd name="connsiteY0" fmla="*/ 0 h 136958"/>
                            <a:gd name="connsiteX1" fmla="*/ 393076 w 398855"/>
                            <a:gd name="connsiteY1" fmla="*/ 65507 h 136958"/>
                            <a:gd name="connsiteX2" fmla="*/ 240868 w 398855"/>
                            <a:gd name="connsiteY2" fmla="*/ 94408 h 136958"/>
                            <a:gd name="connsiteX3" fmla="*/ 225454 w 398855"/>
                            <a:gd name="connsiteY3" fmla="*/ 98261 h 136958"/>
                            <a:gd name="connsiteX4" fmla="*/ 192700 w 398855"/>
                            <a:gd name="connsiteY4" fmla="*/ 104041 h 136958"/>
                            <a:gd name="connsiteX5" fmla="*/ 177287 w 398855"/>
                            <a:gd name="connsiteY5" fmla="*/ 105968 h 136958"/>
                            <a:gd name="connsiteX6" fmla="*/ 32 w 398855"/>
                            <a:gd name="connsiteY6" fmla="*/ 136795 h 136958"/>
                            <a:gd name="connsiteX7" fmla="*/ 5812 w 398855"/>
                            <a:gd name="connsiteY7" fmla="*/ 65507 h 136958"/>
                            <a:gd name="connsiteX8" fmla="*/ 184994 w 398855"/>
                            <a:gd name="connsiteY8" fmla="*/ 34680 h 136958"/>
                            <a:gd name="connsiteX9" fmla="*/ 200407 w 398855"/>
                            <a:gd name="connsiteY9" fmla="*/ 32754 h 136958"/>
                            <a:gd name="connsiteX10" fmla="*/ 233161 w 398855"/>
                            <a:gd name="connsiteY10" fmla="*/ 26974 h 136958"/>
                            <a:gd name="connsiteX11" fmla="*/ 248574 w 398855"/>
                            <a:gd name="connsiteY11" fmla="*/ 25047 h 136958"/>
                            <a:gd name="connsiteX12" fmla="*/ 398856 w 398855"/>
                            <a:gd name="connsiteY12" fmla="*/ 0 h 136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98855" h="136958">
                              <a:moveTo>
                                <a:pt x="398856" y="0"/>
                              </a:moveTo>
                              <a:lnTo>
                                <a:pt x="393076" y="65507"/>
                              </a:lnTo>
                              <a:cubicBezTo>
                                <a:pt x="393076" y="65507"/>
                                <a:pt x="321788" y="78994"/>
                                <a:pt x="240868" y="94408"/>
                              </a:cubicBezTo>
                              <a:cubicBezTo>
                                <a:pt x="235087" y="96334"/>
                                <a:pt x="231234" y="96334"/>
                                <a:pt x="225454" y="98261"/>
                              </a:cubicBezTo>
                              <a:cubicBezTo>
                                <a:pt x="213894" y="100188"/>
                                <a:pt x="202334" y="102114"/>
                                <a:pt x="192700" y="104041"/>
                              </a:cubicBezTo>
                              <a:cubicBezTo>
                                <a:pt x="186920" y="105968"/>
                                <a:pt x="183067" y="105968"/>
                                <a:pt x="177287" y="105968"/>
                              </a:cubicBezTo>
                              <a:cubicBezTo>
                                <a:pt x="84806" y="123308"/>
                                <a:pt x="-1895" y="138722"/>
                                <a:pt x="32" y="136795"/>
                              </a:cubicBezTo>
                              <a:cubicBezTo>
                                <a:pt x="32" y="132942"/>
                                <a:pt x="5812" y="65507"/>
                                <a:pt x="5812" y="65507"/>
                              </a:cubicBezTo>
                              <a:lnTo>
                                <a:pt x="184994" y="34680"/>
                              </a:lnTo>
                              <a:lnTo>
                                <a:pt x="200407" y="32754"/>
                              </a:lnTo>
                              <a:lnTo>
                                <a:pt x="233161" y="26974"/>
                              </a:lnTo>
                              <a:lnTo>
                                <a:pt x="248574" y="25047"/>
                              </a:lnTo>
                              <a:lnTo>
                                <a:pt x="398856" y="0"/>
                              </a:lnTo>
                              <a:close/>
                            </a:path>
                          </a:pathLst>
                        </a:custGeom>
                        <a:solidFill>
                          <a:srgbClr val="B7D0EF">
                            <a:alpha val="2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8" name="图形 1">
                        <a:extLst>
                          <a:ext uri="{FF2B5EF4-FFF2-40B4-BE49-F238E27FC236}">
                            <a16:creationId xmlns:a16="http://schemas.microsoft.com/office/drawing/2014/main" id="{2B07F24B-C55A-4B5A-BB71-FC975ED416F1}"/>
                          </a:ext>
                        </a:extLst>
                      </p:cNvPr>
                      <p:cNvGrpSpPr/>
                      <p:nvPr/>
                    </p:nvGrpSpPr>
                    <p:grpSpPr>
                      <a:xfrm>
                        <a:off x="5888146" y="1946156"/>
                        <a:ext cx="71287" cy="80920"/>
                        <a:chOff x="5888146" y="1946156"/>
                        <a:chExt cx="71287" cy="80920"/>
                      </a:xfrm>
                    </p:grpSpPr>
                    <p:sp>
                      <p:nvSpPr>
                        <p:cNvPr id="460" name="任意多边形: 形状 459">
                          <a:extLst>
                            <a:ext uri="{FF2B5EF4-FFF2-40B4-BE49-F238E27FC236}">
                              <a16:creationId xmlns:a16="http://schemas.microsoft.com/office/drawing/2014/main" id="{6F6B890C-CAD7-4DAC-867C-2732FFB8AB79}"/>
                            </a:ext>
                          </a:extLst>
                        </p:cNvPr>
                        <p:cNvSpPr/>
                        <p:nvPr/>
                      </p:nvSpPr>
                      <p:spPr>
                        <a:xfrm>
                          <a:off x="5890072" y="1946156"/>
                          <a:ext cx="69360" cy="80920"/>
                        </a:xfrm>
                        <a:custGeom>
                          <a:avLst/>
                          <a:gdLst>
                            <a:gd name="connsiteX0" fmla="*/ 69361 w 69360"/>
                            <a:gd name="connsiteY0" fmla="*/ 0 h 80920"/>
                            <a:gd name="connsiteX1" fmla="*/ 63581 w 69360"/>
                            <a:gd name="connsiteY1" fmla="*/ 69361 h 80920"/>
                            <a:gd name="connsiteX2" fmla="*/ 48167 w 69360"/>
                            <a:gd name="connsiteY2" fmla="*/ 73214 h 80920"/>
                            <a:gd name="connsiteX3" fmla="*/ 15414 w 69360"/>
                            <a:gd name="connsiteY3" fmla="*/ 78994 h 80920"/>
                            <a:gd name="connsiteX4" fmla="*/ 0 w 69360"/>
                            <a:gd name="connsiteY4" fmla="*/ 80921 h 80920"/>
                            <a:gd name="connsiteX5" fmla="*/ 7707 w 69360"/>
                            <a:gd name="connsiteY5" fmla="*/ 9633 h 80920"/>
                            <a:gd name="connsiteX6" fmla="*/ 23120 w 69360"/>
                            <a:gd name="connsiteY6" fmla="*/ 7707 h 80920"/>
                            <a:gd name="connsiteX7" fmla="*/ 55874 w 69360"/>
                            <a:gd name="connsiteY7" fmla="*/ 1927 h 80920"/>
                            <a:gd name="connsiteX8" fmla="*/ 69361 w 69360"/>
                            <a:gd name="connsiteY8" fmla="*/ 0 h 8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60" h="80920">
                              <a:moveTo>
                                <a:pt x="69361" y="0"/>
                              </a:moveTo>
                              <a:lnTo>
                                <a:pt x="63581" y="69361"/>
                              </a:lnTo>
                              <a:cubicBezTo>
                                <a:pt x="57801" y="71287"/>
                                <a:pt x="53947" y="71287"/>
                                <a:pt x="48167" y="73214"/>
                              </a:cubicBezTo>
                              <a:cubicBezTo>
                                <a:pt x="36607" y="75141"/>
                                <a:pt x="25047" y="77068"/>
                                <a:pt x="15414" y="78994"/>
                              </a:cubicBezTo>
                              <a:cubicBezTo>
                                <a:pt x="9633" y="80921"/>
                                <a:pt x="5780" y="80921"/>
                                <a:pt x="0" y="80921"/>
                              </a:cubicBezTo>
                              <a:lnTo>
                                <a:pt x="7707" y="9633"/>
                              </a:lnTo>
                              <a:lnTo>
                                <a:pt x="23120" y="7707"/>
                              </a:lnTo>
                              <a:lnTo>
                                <a:pt x="55874" y="1927"/>
                              </a:lnTo>
                              <a:lnTo>
                                <a:pt x="69361" y="0"/>
                              </a:ln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61" name="任意多边形: 形状 460">
                          <a:extLst>
                            <a:ext uri="{FF2B5EF4-FFF2-40B4-BE49-F238E27FC236}">
                              <a16:creationId xmlns:a16="http://schemas.microsoft.com/office/drawing/2014/main" id="{F2B5CBB9-C0A8-40D6-ADD9-5C9AF55B9228}"/>
                            </a:ext>
                          </a:extLst>
                        </p:cNvPr>
                        <p:cNvSpPr/>
                        <p:nvPr/>
                      </p:nvSpPr>
                      <p:spPr>
                        <a:xfrm>
                          <a:off x="5888146" y="1953862"/>
                          <a:ext cx="23120" cy="71287"/>
                        </a:xfrm>
                        <a:custGeom>
                          <a:avLst/>
                          <a:gdLst>
                            <a:gd name="connsiteX0" fmla="*/ 23120 w 23120"/>
                            <a:gd name="connsiteY0" fmla="*/ 0 h 71287"/>
                            <a:gd name="connsiteX1" fmla="*/ 15413 w 23120"/>
                            <a:gd name="connsiteY1" fmla="*/ 69361 h 71287"/>
                            <a:gd name="connsiteX2" fmla="*/ 0 w 23120"/>
                            <a:gd name="connsiteY2" fmla="*/ 71287 h 71287"/>
                            <a:gd name="connsiteX3" fmla="*/ 7707 w 23120"/>
                            <a:gd name="connsiteY3" fmla="*/ 0 h 71287"/>
                            <a:gd name="connsiteX4" fmla="*/ 23120 w 23120"/>
                            <a:gd name="connsiteY4" fmla="*/ 0 h 712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0" h="71287">
                              <a:moveTo>
                                <a:pt x="23120" y="0"/>
                              </a:moveTo>
                              <a:lnTo>
                                <a:pt x="15413" y="69361"/>
                              </a:lnTo>
                              <a:cubicBezTo>
                                <a:pt x="9633" y="71287"/>
                                <a:pt x="5780" y="71287"/>
                                <a:pt x="0" y="71287"/>
                              </a:cubicBezTo>
                              <a:lnTo>
                                <a:pt x="7707" y="0"/>
                              </a:lnTo>
                              <a:lnTo>
                                <a:pt x="23120" y="0"/>
                              </a:ln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62" name="任意多边形: 形状 461">
                          <a:extLst>
                            <a:ext uri="{FF2B5EF4-FFF2-40B4-BE49-F238E27FC236}">
                              <a16:creationId xmlns:a16="http://schemas.microsoft.com/office/drawing/2014/main" id="{233880CC-3B44-4510-A329-AF98083C7EDD}"/>
                            </a:ext>
                          </a:extLst>
                        </p:cNvPr>
                        <p:cNvSpPr/>
                        <p:nvPr/>
                      </p:nvSpPr>
                      <p:spPr>
                        <a:xfrm>
                          <a:off x="5938240" y="1946156"/>
                          <a:ext cx="21193" cy="73214"/>
                        </a:xfrm>
                        <a:custGeom>
                          <a:avLst/>
                          <a:gdLst>
                            <a:gd name="connsiteX0" fmla="*/ 21194 w 21193"/>
                            <a:gd name="connsiteY0" fmla="*/ 0 h 73214"/>
                            <a:gd name="connsiteX1" fmla="*/ 15414 w 21193"/>
                            <a:gd name="connsiteY1" fmla="*/ 69361 h 73214"/>
                            <a:gd name="connsiteX2" fmla="*/ 0 w 21193"/>
                            <a:gd name="connsiteY2" fmla="*/ 73214 h 73214"/>
                            <a:gd name="connsiteX3" fmla="*/ 5780 w 21193"/>
                            <a:gd name="connsiteY3" fmla="*/ 3853 h 73214"/>
                            <a:gd name="connsiteX4" fmla="*/ 21194 w 21193"/>
                            <a:gd name="connsiteY4" fmla="*/ 0 h 732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93" h="73214">
                              <a:moveTo>
                                <a:pt x="21194" y="0"/>
                              </a:moveTo>
                              <a:lnTo>
                                <a:pt x="15414" y="69361"/>
                              </a:lnTo>
                              <a:cubicBezTo>
                                <a:pt x="9633" y="71287"/>
                                <a:pt x="5780" y="71287"/>
                                <a:pt x="0" y="73214"/>
                              </a:cubicBezTo>
                              <a:lnTo>
                                <a:pt x="5780" y="3853"/>
                              </a:lnTo>
                              <a:lnTo>
                                <a:pt x="21194" y="0"/>
                              </a:lnTo>
                              <a:close/>
                            </a:path>
                          </a:pathLst>
                        </a:custGeom>
                        <a:solidFill>
                          <a:srgbClr val="002771">
                            <a:alpha val="5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49" name="图形 1">
                        <a:extLst>
                          <a:ext uri="{FF2B5EF4-FFF2-40B4-BE49-F238E27FC236}">
                            <a16:creationId xmlns:a16="http://schemas.microsoft.com/office/drawing/2014/main" id="{92F3BFBD-C362-4E23-A72D-CFC2CAF5DEEC}"/>
                          </a:ext>
                        </a:extLst>
                      </p:cNvPr>
                      <p:cNvGrpSpPr/>
                      <p:nvPr/>
                    </p:nvGrpSpPr>
                    <p:grpSpPr>
                      <a:xfrm>
                        <a:off x="5477761" y="1901842"/>
                        <a:ext cx="67434" cy="92481"/>
                        <a:chOff x="5477761" y="1901842"/>
                        <a:chExt cx="67434" cy="92481"/>
                      </a:xfrm>
                    </p:grpSpPr>
                    <p:sp>
                      <p:nvSpPr>
                        <p:cNvPr id="457" name="任意多边形: 形状 456">
                          <a:extLst>
                            <a:ext uri="{FF2B5EF4-FFF2-40B4-BE49-F238E27FC236}">
                              <a16:creationId xmlns:a16="http://schemas.microsoft.com/office/drawing/2014/main" id="{8D8B4EF1-9BD9-4B76-A0AE-9A7F84F80EF5}"/>
                            </a:ext>
                          </a:extLst>
                        </p:cNvPr>
                        <p:cNvSpPr/>
                        <p:nvPr/>
                      </p:nvSpPr>
                      <p:spPr>
                        <a:xfrm>
                          <a:off x="5479688" y="1901842"/>
                          <a:ext cx="65507" cy="92481"/>
                        </a:xfrm>
                        <a:custGeom>
                          <a:avLst/>
                          <a:gdLst>
                            <a:gd name="connsiteX0" fmla="*/ 59727 w 65507"/>
                            <a:gd name="connsiteY0" fmla="*/ 92481 h 92481"/>
                            <a:gd name="connsiteX1" fmla="*/ 46241 w 65507"/>
                            <a:gd name="connsiteY1" fmla="*/ 86701 h 92481"/>
                            <a:gd name="connsiteX2" fmla="*/ 15414 w 65507"/>
                            <a:gd name="connsiteY2" fmla="*/ 75141 h 92481"/>
                            <a:gd name="connsiteX3" fmla="*/ 0 w 65507"/>
                            <a:gd name="connsiteY3" fmla="*/ 69361 h 92481"/>
                            <a:gd name="connsiteX4" fmla="*/ 5780 w 65507"/>
                            <a:gd name="connsiteY4" fmla="*/ 0 h 92481"/>
                            <a:gd name="connsiteX5" fmla="*/ 21194 w 65507"/>
                            <a:gd name="connsiteY5" fmla="*/ 5780 h 92481"/>
                            <a:gd name="connsiteX6" fmla="*/ 52021 w 65507"/>
                            <a:gd name="connsiteY6" fmla="*/ 17340 h 92481"/>
                            <a:gd name="connsiteX7" fmla="*/ 65507 w 65507"/>
                            <a:gd name="connsiteY7" fmla="*/ 23120 h 92481"/>
                            <a:gd name="connsiteX8" fmla="*/ 59727 w 65507"/>
                            <a:gd name="connsiteY8" fmla="*/ 92481 h 92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07" h="92481">
                              <a:moveTo>
                                <a:pt x="59727" y="92481"/>
                              </a:moveTo>
                              <a:cubicBezTo>
                                <a:pt x="55874" y="90554"/>
                                <a:pt x="50094" y="88628"/>
                                <a:pt x="46241" y="86701"/>
                              </a:cubicBezTo>
                              <a:cubicBezTo>
                                <a:pt x="34680" y="82848"/>
                                <a:pt x="25047" y="78994"/>
                                <a:pt x="15414" y="75141"/>
                              </a:cubicBezTo>
                              <a:cubicBezTo>
                                <a:pt x="9633" y="73214"/>
                                <a:pt x="5780" y="71287"/>
                                <a:pt x="0" y="69361"/>
                              </a:cubicBezTo>
                              <a:lnTo>
                                <a:pt x="5780" y="0"/>
                              </a:lnTo>
                              <a:lnTo>
                                <a:pt x="21194" y="5780"/>
                              </a:lnTo>
                              <a:lnTo>
                                <a:pt x="52021" y="17340"/>
                              </a:lnTo>
                              <a:lnTo>
                                <a:pt x="65507" y="23120"/>
                              </a:lnTo>
                              <a:lnTo>
                                <a:pt x="59727" y="92481"/>
                              </a:ln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8" name="任意多边形: 形状 457">
                          <a:extLst>
                            <a:ext uri="{FF2B5EF4-FFF2-40B4-BE49-F238E27FC236}">
                              <a16:creationId xmlns:a16="http://schemas.microsoft.com/office/drawing/2014/main" id="{A1BDDF4C-C4FF-462C-A95B-49B0583A4A07}"/>
                            </a:ext>
                          </a:extLst>
                        </p:cNvPr>
                        <p:cNvSpPr/>
                        <p:nvPr/>
                      </p:nvSpPr>
                      <p:spPr>
                        <a:xfrm>
                          <a:off x="5525928" y="1919182"/>
                          <a:ext cx="19266" cy="75140"/>
                        </a:xfrm>
                        <a:custGeom>
                          <a:avLst/>
                          <a:gdLst>
                            <a:gd name="connsiteX0" fmla="*/ 13487 w 19266"/>
                            <a:gd name="connsiteY0" fmla="*/ 75141 h 75140"/>
                            <a:gd name="connsiteX1" fmla="*/ 0 w 19266"/>
                            <a:gd name="connsiteY1" fmla="*/ 69361 h 75140"/>
                            <a:gd name="connsiteX2" fmla="*/ 5780 w 19266"/>
                            <a:gd name="connsiteY2" fmla="*/ 0 h 75140"/>
                            <a:gd name="connsiteX3" fmla="*/ 19267 w 19266"/>
                            <a:gd name="connsiteY3" fmla="*/ 5780 h 75140"/>
                            <a:gd name="connsiteX4" fmla="*/ 13487 w 19266"/>
                            <a:gd name="connsiteY4" fmla="*/ 75141 h 75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6" h="75140">
                              <a:moveTo>
                                <a:pt x="13487" y="75141"/>
                              </a:moveTo>
                              <a:cubicBezTo>
                                <a:pt x="9633" y="73214"/>
                                <a:pt x="3853" y="71287"/>
                                <a:pt x="0" y="69361"/>
                              </a:cubicBezTo>
                              <a:lnTo>
                                <a:pt x="5780" y="0"/>
                              </a:lnTo>
                              <a:lnTo>
                                <a:pt x="19267" y="5780"/>
                              </a:lnTo>
                              <a:lnTo>
                                <a:pt x="13487" y="75141"/>
                              </a:ln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9" name="任意多边形: 形状 458">
                          <a:extLst>
                            <a:ext uri="{FF2B5EF4-FFF2-40B4-BE49-F238E27FC236}">
                              <a16:creationId xmlns:a16="http://schemas.microsoft.com/office/drawing/2014/main" id="{FF4D39B3-5C95-4B78-BD42-11968002DCD0}"/>
                            </a:ext>
                          </a:extLst>
                        </p:cNvPr>
                        <p:cNvSpPr/>
                        <p:nvPr/>
                      </p:nvSpPr>
                      <p:spPr>
                        <a:xfrm>
                          <a:off x="5477761" y="1901842"/>
                          <a:ext cx="21193" cy="75140"/>
                        </a:xfrm>
                        <a:custGeom>
                          <a:avLst/>
                          <a:gdLst>
                            <a:gd name="connsiteX0" fmla="*/ 15414 w 21193"/>
                            <a:gd name="connsiteY0" fmla="*/ 75141 h 75140"/>
                            <a:gd name="connsiteX1" fmla="*/ 0 w 21193"/>
                            <a:gd name="connsiteY1" fmla="*/ 69361 h 75140"/>
                            <a:gd name="connsiteX2" fmla="*/ 5780 w 21193"/>
                            <a:gd name="connsiteY2" fmla="*/ 0 h 75140"/>
                            <a:gd name="connsiteX3" fmla="*/ 21194 w 21193"/>
                            <a:gd name="connsiteY3" fmla="*/ 5780 h 75140"/>
                            <a:gd name="connsiteX4" fmla="*/ 15414 w 21193"/>
                            <a:gd name="connsiteY4" fmla="*/ 75141 h 75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93" h="75140">
                              <a:moveTo>
                                <a:pt x="15414" y="75141"/>
                              </a:moveTo>
                              <a:cubicBezTo>
                                <a:pt x="9633" y="73214"/>
                                <a:pt x="5780" y="71287"/>
                                <a:pt x="0" y="69361"/>
                              </a:cubicBezTo>
                              <a:lnTo>
                                <a:pt x="5780" y="0"/>
                              </a:lnTo>
                              <a:lnTo>
                                <a:pt x="21194" y="5780"/>
                              </a:lnTo>
                              <a:lnTo>
                                <a:pt x="15414" y="75141"/>
                              </a:lnTo>
                              <a:close/>
                            </a:path>
                          </a:pathLst>
                        </a:custGeom>
                        <a:solidFill>
                          <a:srgbClr val="002771">
                            <a:alpha val="5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50" name="任意多边形: 形状 449">
                        <a:extLst>
                          <a:ext uri="{FF2B5EF4-FFF2-40B4-BE49-F238E27FC236}">
                            <a16:creationId xmlns:a16="http://schemas.microsoft.com/office/drawing/2014/main" id="{36AE63F9-7EAB-4EA7-9776-45A116D3C193}"/>
                          </a:ext>
                        </a:extLst>
                      </p:cNvPr>
                      <p:cNvSpPr/>
                      <p:nvPr/>
                    </p:nvSpPr>
                    <p:spPr>
                      <a:xfrm>
                        <a:off x="5342893" y="1790094"/>
                        <a:ext cx="768748" cy="196522"/>
                      </a:xfrm>
                      <a:custGeom>
                        <a:avLst/>
                        <a:gdLst>
                          <a:gd name="connsiteX0" fmla="*/ 391118 w 768748"/>
                          <a:gd name="connsiteY0" fmla="*/ 0 h 196522"/>
                          <a:gd name="connsiteX1" fmla="*/ 0 w 768748"/>
                          <a:gd name="connsiteY1" fmla="*/ 61654 h 196522"/>
                          <a:gd name="connsiteX2" fmla="*/ 375704 w 768748"/>
                          <a:gd name="connsiteY2" fmla="*/ 196522 h 196522"/>
                          <a:gd name="connsiteX3" fmla="*/ 768749 w 768748"/>
                          <a:gd name="connsiteY3" fmla="*/ 129088 h 196522"/>
                        </a:gdLst>
                        <a:ahLst/>
                        <a:cxnLst>
                          <a:cxn ang="0">
                            <a:pos x="connsiteX0" y="connsiteY0"/>
                          </a:cxn>
                          <a:cxn ang="0">
                            <a:pos x="connsiteX1" y="connsiteY1"/>
                          </a:cxn>
                          <a:cxn ang="0">
                            <a:pos x="connsiteX2" y="connsiteY2"/>
                          </a:cxn>
                          <a:cxn ang="0">
                            <a:pos x="connsiteX3" y="connsiteY3"/>
                          </a:cxn>
                        </a:cxnLst>
                        <a:rect l="l" t="t" r="r" b="b"/>
                        <a:pathLst>
                          <a:path w="768748" h="196522">
                            <a:moveTo>
                              <a:pt x="391118" y="0"/>
                            </a:moveTo>
                            <a:lnTo>
                              <a:pt x="0" y="61654"/>
                            </a:lnTo>
                            <a:lnTo>
                              <a:pt x="375704" y="196522"/>
                            </a:lnTo>
                            <a:lnTo>
                              <a:pt x="768749" y="129088"/>
                            </a:lnTo>
                            <a:close/>
                          </a:path>
                        </a:pathLst>
                      </a:custGeom>
                      <a:solidFill>
                        <a:srgbClr val="B7D0E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1" name="任意多边形: 形状 450">
                        <a:extLst>
                          <a:ext uri="{FF2B5EF4-FFF2-40B4-BE49-F238E27FC236}">
                            <a16:creationId xmlns:a16="http://schemas.microsoft.com/office/drawing/2014/main" id="{67953FCE-6E26-4576-8AA4-3636996455D0}"/>
                          </a:ext>
                        </a:extLst>
                      </p:cNvPr>
                      <p:cNvSpPr/>
                      <p:nvPr/>
                    </p:nvSpPr>
                    <p:spPr>
                      <a:xfrm>
                        <a:off x="5483541" y="1836334"/>
                        <a:ext cx="452771" cy="88627"/>
                      </a:xfrm>
                      <a:custGeom>
                        <a:avLst/>
                        <a:gdLst>
                          <a:gd name="connsiteX0" fmla="*/ 452772 w 452771"/>
                          <a:gd name="connsiteY0" fmla="*/ 23120 h 88627"/>
                          <a:gd name="connsiteX1" fmla="*/ 61654 w 452771"/>
                          <a:gd name="connsiteY1" fmla="*/ 88628 h 88627"/>
                          <a:gd name="connsiteX2" fmla="*/ 48167 w 452771"/>
                          <a:gd name="connsiteY2" fmla="*/ 82848 h 88627"/>
                          <a:gd name="connsiteX3" fmla="*/ 0 w 452771"/>
                          <a:gd name="connsiteY3" fmla="*/ 67434 h 88627"/>
                          <a:gd name="connsiteX4" fmla="*/ 387264 w 452771"/>
                          <a:gd name="connsiteY4" fmla="*/ 0 h 88627"/>
                          <a:gd name="connsiteX5" fmla="*/ 429651 w 452771"/>
                          <a:gd name="connsiteY5" fmla="*/ 15413 h 886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2771" h="88627">
                            <a:moveTo>
                              <a:pt x="452772" y="23120"/>
                            </a:moveTo>
                            <a:lnTo>
                              <a:pt x="61654" y="88628"/>
                            </a:lnTo>
                            <a:lnTo>
                              <a:pt x="48167" y="82848"/>
                            </a:lnTo>
                            <a:lnTo>
                              <a:pt x="0" y="67434"/>
                            </a:lnTo>
                            <a:lnTo>
                              <a:pt x="387264" y="0"/>
                            </a:lnTo>
                            <a:lnTo>
                              <a:pt x="429651" y="15413"/>
                            </a:ln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2" name="任意多边形: 形状 451">
                        <a:extLst>
                          <a:ext uri="{FF2B5EF4-FFF2-40B4-BE49-F238E27FC236}">
                            <a16:creationId xmlns:a16="http://schemas.microsoft.com/office/drawing/2014/main" id="{EE2522E7-9B31-4DAA-A7AA-A813893369C1}"/>
                          </a:ext>
                        </a:extLst>
                      </p:cNvPr>
                      <p:cNvSpPr/>
                      <p:nvPr/>
                    </p:nvSpPr>
                    <p:spPr>
                      <a:xfrm>
                        <a:off x="5531708" y="1851748"/>
                        <a:ext cx="404604" cy="73214"/>
                      </a:xfrm>
                      <a:custGeom>
                        <a:avLst/>
                        <a:gdLst>
                          <a:gd name="connsiteX0" fmla="*/ 404605 w 404604"/>
                          <a:gd name="connsiteY0" fmla="*/ 7707 h 73214"/>
                          <a:gd name="connsiteX1" fmla="*/ 13487 w 404604"/>
                          <a:gd name="connsiteY1" fmla="*/ 73214 h 73214"/>
                          <a:gd name="connsiteX2" fmla="*/ 0 w 404604"/>
                          <a:gd name="connsiteY2" fmla="*/ 67434 h 73214"/>
                          <a:gd name="connsiteX3" fmla="*/ 381484 w 404604"/>
                          <a:gd name="connsiteY3" fmla="*/ 0 h 73214"/>
                        </a:gdLst>
                        <a:ahLst/>
                        <a:cxnLst>
                          <a:cxn ang="0">
                            <a:pos x="connsiteX0" y="connsiteY0"/>
                          </a:cxn>
                          <a:cxn ang="0">
                            <a:pos x="connsiteX1" y="connsiteY1"/>
                          </a:cxn>
                          <a:cxn ang="0">
                            <a:pos x="connsiteX2" y="connsiteY2"/>
                          </a:cxn>
                          <a:cxn ang="0">
                            <a:pos x="connsiteX3" y="connsiteY3"/>
                          </a:cxn>
                        </a:cxnLst>
                        <a:rect l="l" t="t" r="r" b="b"/>
                        <a:pathLst>
                          <a:path w="404604" h="73214">
                            <a:moveTo>
                              <a:pt x="404605" y="7707"/>
                            </a:moveTo>
                            <a:lnTo>
                              <a:pt x="13487" y="73214"/>
                            </a:lnTo>
                            <a:lnTo>
                              <a:pt x="0" y="67434"/>
                            </a:lnTo>
                            <a:lnTo>
                              <a:pt x="381484" y="0"/>
                            </a:ln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3" name="任意多边形: 形状 452">
                        <a:extLst>
                          <a:ext uri="{FF2B5EF4-FFF2-40B4-BE49-F238E27FC236}">
                            <a16:creationId xmlns:a16="http://schemas.microsoft.com/office/drawing/2014/main" id="{E83EB008-F74C-47F1-8227-6736115D2DA3}"/>
                          </a:ext>
                        </a:extLst>
                      </p:cNvPr>
                      <p:cNvSpPr/>
                      <p:nvPr/>
                    </p:nvSpPr>
                    <p:spPr>
                      <a:xfrm>
                        <a:off x="5483541" y="1836334"/>
                        <a:ext cx="406531" cy="71287"/>
                      </a:xfrm>
                      <a:custGeom>
                        <a:avLst/>
                        <a:gdLst>
                          <a:gd name="connsiteX0" fmla="*/ 406531 w 406531"/>
                          <a:gd name="connsiteY0" fmla="*/ 7707 h 71287"/>
                          <a:gd name="connsiteX1" fmla="*/ 15413 w 406531"/>
                          <a:gd name="connsiteY1" fmla="*/ 71287 h 71287"/>
                          <a:gd name="connsiteX2" fmla="*/ 0 w 406531"/>
                          <a:gd name="connsiteY2" fmla="*/ 67434 h 71287"/>
                          <a:gd name="connsiteX3" fmla="*/ 383411 w 406531"/>
                          <a:gd name="connsiteY3" fmla="*/ 0 h 71287"/>
                        </a:gdLst>
                        <a:ahLst/>
                        <a:cxnLst>
                          <a:cxn ang="0">
                            <a:pos x="connsiteX0" y="connsiteY0"/>
                          </a:cxn>
                          <a:cxn ang="0">
                            <a:pos x="connsiteX1" y="connsiteY1"/>
                          </a:cxn>
                          <a:cxn ang="0">
                            <a:pos x="connsiteX2" y="connsiteY2"/>
                          </a:cxn>
                          <a:cxn ang="0">
                            <a:pos x="connsiteX3" y="connsiteY3"/>
                          </a:cxn>
                        </a:cxnLst>
                        <a:rect l="l" t="t" r="r" b="b"/>
                        <a:pathLst>
                          <a:path w="406531" h="71287">
                            <a:moveTo>
                              <a:pt x="406531" y="7707"/>
                            </a:moveTo>
                            <a:lnTo>
                              <a:pt x="15413" y="71287"/>
                            </a:lnTo>
                            <a:lnTo>
                              <a:pt x="0" y="67434"/>
                            </a:lnTo>
                            <a:lnTo>
                              <a:pt x="383411" y="0"/>
                            </a:lnTo>
                            <a:close/>
                          </a:path>
                        </a:pathLst>
                      </a:custGeom>
                      <a:solidFill>
                        <a:srgbClr val="002771">
                          <a:alpha val="5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4" name="任意多边形: 形状 453">
                        <a:extLst>
                          <a:ext uri="{FF2B5EF4-FFF2-40B4-BE49-F238E27FC236}">
                            <a16:creationId xmlns:a16="http://schemas.microsoft.com/office/drawing/2014/main" id="{56D307E7-5E2C-4C58-B339-4093A35ED325}"/>
                          </a:ext>
                        </a:extLst>
                      </p:cNvPr>
                      <p:cNvSpPr/>
                      <p:nvPr/>
                    </p:nvSpPr>
                    <p:spPr>
                      <a:xfrm>
                        <a:off x="5512442" y="1813214"/>
                        <a:ext cx="446991" cy="142574"/>
                      </a:xfrm>
                      <a:custGeom>
                        <a:avLst/>
                        <a:gdLst>
                          <a:gd name="connsiteX0" fmla="*/ 446992 w 446991"/>
                          <a:gd name="connsiteY0" fmla="*/ 132942 h 142574"/>
                          <a:gd name="connsiteX1" fmla="*/ 398824 w 446991"/>
                          <a:gd name="connsiteY1" fmla="*/ 140648 h 142574"/>
                          <a:gd name="connsiteX2" fmla="*/ 383411 w 446991"/>
                          <a:gd name="connsiteY2" fmla="*/ 142575 h 142574"/>
                          <a:gd name="connsiteX3" fmla="*/ 0 w 446991"/>
                          <a:gd name="connsiteY3" fmla="*/ 13487 h 142574"/>
                          <a:gd name="connsiteX4" fmla="*/ 0 w 446991"/>
                          <a:gd name="connsiteY4" fmla="*/ 11560 h 142574"/>
                          <a:gd name="connsiteX5" fmla="*/ 73214 w 446991"/>
                          <a:gd name="connsiteY5" fmla="*/ 0 h 142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991" h="142574">
                            <a:moveTo>
                              <a:pt x="446992" y="132942"/>
                            </a:moveTo>
                            <a:lnTo>
                              <a:pt x="398824" y="140648"/>
                            </a:lnTo>
                            <a:lnTo>
                              <a:pt x="383411" y="142575"/>
                            </a:lnTo>
                            <a:lnTo>
                              <a:pt x="0" y="13487"/>
                            </a:lnTo>
                            <a:lnTo>
                              <a:pt x="0" y="11560"/>
                            </a:lnTo>
                            <a:lnTo>
                              <a:pt x="73214" y="0"/>
                            </a:ln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5" name="任意多边形: 形状 454">
                        <a:extLst>
                          <a:ext uri="{FF2B5EF4-FFF2-40B4-BE49-F238E27FC236}">
                            <a16:creationId xmlns:a16="http://schemas.microsoft.com/office/drawing/2014/main" id="{B35E2DF7-DEEE-4165-AB55-84B3A1A645E6}"/>
                          </a:ext>
                        </a:extLst>
                      </p:cNvPr>
                      <p:cNvSpPr/>
                      <p:nvPr/>
                    </p:nvSpPr>
                    <p:spPr>
                      <a:xfrm>
                        <a:off x="5512442" y="1822848"/>
                        <a:ext cx="398824" cy="132941"/>
                      </a:xfrm>
                      <a:custGeom>
                        <a:avLst/>
                        <a:gdLst>
                          <a:gd name="connsiteX0" fmla="*/ 398824 w 398824"/>
                          <a:gd name="connsiteY0" fmla="*/ 131015 h 132941"/>
                          <a:gd name="connsiteX1" fmla="*/ 383411 w 398824"/>
                          <a:gd name="connsiteY1" fmla="*/ 132942 h 132941"/>
                          <a:gd name="connsiteX2" fmla="*/ 0 w 398824"/>
                          <a:gd name="connsiteY2" fmla="*/ 3853 h 132941"/>
                          <a:gd name="connsiteX3" fmla="*/ 25047 w 398824"/>
                          <a:gd name="connsiteY3" fmla="*/ 0 h 132941"/>
                        </a:gdLst>
                        <a:ahLst/>
                        <a:cxnLst>
                          <a:cxn ang="0">
                            <a:pos x="connsiteX0" y="connsiteY0"/>
                          </a:cxn>
                          <a:cxn ang="0">
                            <a:pos x="connsiteX1" y="connsiteY1"/>
                          </a:cxn>
                          <a:cxn ang="0">
                            <a:pos x="connsiteX2" y="connsiteY2"/>
                          </a:cxn>
                          <a:cxn ang="0">
                            <a:pos x="connsiteX3" y="connsiteY3"/>
                          </a:cxn>
                        </a:cxnLst>
                        <a:rect l="l" t="t" r="r" b="b"/>
                        <a:pathLst>
                          <a:path w="398824" h="132941">
                            <a:moveTo>
                              <a:pt x="398824" y="131015"/>
                            </a:moveTo>
                            <a:lnTo>
                              <a:pt x="383411" y="132942"/>
                            </a:lnTo>
                            <a:lnTo>
                              <a:pt x="0" y="3853"/>
                            </a:lnTo>
                            <a:lnTo>
                              <a:pt x="25047" y="0"/>
                            </a:ln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6" name="任意多边形: 形状 455">
                        <a:extLst>
                          <a:ext uri="{FF2B5EF4-FFF2-40B4-BE49-F238E27FC236}">
                            <a16:creationId xmlns:a16="http://schemas.microsoft.com/office/drawing/2014/main" id="{7E3FEA7A-1253-4B3D-80A7-75661CB90679}"/>
                          </a:ext>
                        </a:extLst>
                      </p:cNvPr>
                      <p:cNvSpPr/>
                      <p:nvPr/>
                    </p:nvSpPr>
                    <p:spPr>
                      <a:xfrm>
                        <a:off x="5560609" y="1813214"/>
                        <a:ext cx="398824" cy="134868"/>
                      </a:xfrm>
                      <a:custGeom>
                        <a:avLst/>
                        <a:gdLst>
                          <a:gd name="connsiteX0" fmla="*/ 398824 w 398824"/>
                          <a:gd name="connsiteY0" fmla="*/ 132942 h 134868"/>
                          <a:gd name="connsiteX1" fmla="*/ 383411 w 398824"/>
                          <a:gd name="connsiteY1" fmla="*/ 134868 h 134868"/>
                          <a:gd name="connsiteX2" fmla="*/ 0 w 398824"/>
                          <a:gd name="connsiteY2" fmla="*/ 3853 h 134868"/>
                          <a:gd name="connsiteX3" fmla="*/ 25047 w 398824"/>
                          <a:gd name="connsiteY3" fmla="*/ 0 h 134868"/>
                        </a:gdLst>
                        <a:ahLst/>
                        <a:cxnLst>
                          <a:cxn ang="0">
                            <a:pos x="connsiteX0" y="connsiteY0"/>
                          </a:cxn>
                          <a:cxn ang="0">
                            <a:pos x="connsiteX1" y="connsiteY1"/>
                          </a:cxn>
                          <a:cxn ang="0">
                            <a:pos x="connsiteX2" y="connsiteY2"/>
                          </a:cxn>
                          <a:cxn ang="0">
                            <a:pos x="connsiteX3" y="connsiteY3"/>
                          </a:cxn>
                        </a:cxnLst>
                        <a:rect l="l" t="t" r="r" b="b"/>
                        <a:pathLst>
                          <a:path w="398824" h="134868">
                            <a:moveTo>
                              <a:pt x="398824" y="132942"/>
                            </a:moveTo>
                            <a:lnTo>
                              <a:pt x="383411" y="134868"/>
                            </a:lnTo>
                            <a:lnTo>
                              <a:pt x="0" y="3853"/>
                            </a:lnTo>
                            <a:lnTo>
                              <a:pt x="25047" y="0"/>
                            </a:lnTo>
                            <a:close/>
                          </a:path>
                        </a:pathLst>
                      </a:custGeom>
                      <a:solidFill>
                        <a:srgbClr val="002771">
                          <a:alpha val="5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7" name="图形 1">
                      <a:extLst>
                        <a:ext uri="{FF2B5EF4-FFF2-40B4-BE49-F238E27FC236}">
                          <a16:creationId xmlns:a16="http://schemas.microsoft.com/office/drawing/2014/main" id="{6DEA1F32-0612-4B01-B116-A4D6A18BA3A9}"/>
                        </a:ext>
                      </a:extLst>
                    </p:cNvPr>
                    <p:cNvGrpSpPr/>
                    <p:nvPr/>
                  </p:nvGrpSpPr>
                  <p:grpSpPr>
                    <a:xfrm>
                      <a:off x="5527855" y="1702634"/>
                      <a:ext cx="391117" cy="289762"/>
                      <a:chOff x="5527855" y="1702634"/>
                      <a:chExt cx="391117" cy="289762"/>
                    </a:xfrm>
                  </p:grpSpPr>
                  <p:grpSp>
                    <p:nvGrpSpPr>
                      <p:cNvPr id="408" name="图形 1">
                        <a:extLst>
                          <a:ext uri="{FF2B5EF4-FFF2-40B4-BE49-F238E27FC236}">
                            <a16:creationId xmlns:a16="http://schemas.microsoft.com/office/drawing/2014/main" id="{8511099F-7838-422B-AC78-E73EA8CB9C25}"/>
                          </a:ext>
                        </a:extLst>
                      </p:cNvPr>
                      <p:cNvGrpSpPr/>
                      <p:nvPr/>
                    </p:nvGrpSpPr>
                    <p:grpSpPr>
                      <a:xfrm>
                        <a:off x="5562269" y="1702634"/>
                        <a:ext cx="323950" cy="164527"/>
                        <a:chOff x="5562269" y="1702634"/>
                        <a:chExt cx="323950" cy="164527"/>
                      </a:xfrm>
                    </p:grpSpPr>
                    <p:grpSp>
                      <p:nvGrpSpPr>
                        <p:cNvPr id="431" name="图形 1">
                          <a:extLst>
                            <a:ext uri="{FF2B5EF4-FFF2-40B4-BE49-F238E27FC236}">
                              <a16:creationId xmlns:a16="http://schemas.microsoft.com/office/drawing/2014/main" id="{A175C7CF-C02B-4A4A-9A92-59EA230FCEE1}"/>
                            </a:ext>
                          </a:extLst>
                        </p:cNvPr>
                        <p:cNvGrpSpPr/>
                        <p:nvPr/>
                      </p:nvGrpSpPr>
                      <p:grpSpPr>
                        <a:xfrm>
                          <a:off x="5562269" y="1702634"/>
                          <a:ext cx="154401" cy="162600"/>
                          <a:chOff x="5562269" y="1702634"/>
                          <a:chExt cx="154401" cy="162600"/>
                        </a:xfrm>
                      </p:grpSpPr>
                      <p:grpSp>
                        <p:nvGrpSpPr>
                          <p:cNvPr id="440" name="图形 1">
                            <a:extLst>
                              <a:ext uri="{FF2B5EF4-FFF2-40B4-BE49-F238E27FC236}">
                                <a16:creationId xmlns:a16="http://schemas.microsoft.com/office/drawing/2014/main" id="{17CC3C38-157B-4ED8-91E9-F131BC6146A5}"/>
                              </a:ext>
                            </a:extLst>
                          </p:cNvPr>
                          <p:cNvGrpSpPr/>
                          <p:nvPr/>
                        </p:nvGrpSpPr>
                        <p:grpSpPr>
                          <a:xfrm>
                            <a:off x="5562269" y="1702634"/>
                            <a:ext cx="154401" cy="162600"/>
                            <a:chOff x="5562269" y="1702634"/>
                            <a:chExt cx="154401" cy="162600"/>
                          </a:xfrm>
                        </p:grpSpPr>
                        <p:sp>
                          <p:nvSpPr>
                            <p:cNvPr id="442" name="任意多边形: 形状 441">
                              <a:extLst>
                                <a:ext uri="{FF2B5EF4-FFF2-40B4-BE49-F238E27FC236}">
                                  <a16:creationId xmlns:a16="http://schemas.microsoft.com/office/drawing/2014/main" id="{82A8BCCA-048D-4B48-8E38-5A8D4E87557F}"/>
                                </a:ext>
                              </a:extLst>
                            </p:cNvPr>
                            <p:cNvSpPr/>
                            <p:nvPr/>
                          </p:nvSpPr>
                          <p:spPr>
                            <a:xfrm>
                              <a:off x="5562269" y="1702634"/>
                              <a:ext cx="154401" cy="162600"/>
                            </a:xfrm>
                            <a:custGeom>
                              <a:avLst/>
                              <a:gdLst>
                                <a:gd name="connsiteX0" fmla="*/ 154402 w 154401"/>
                                <a:gd name="connsiteY0" fmla="*/ 124067 h 162600"/>
                                <a:gd name="connsiteX1" fmla="*/ 135135 w 154401"/>
                                <a:gd name="connsiteY1" fmla="*/ 162601 h 162600"/>
                                <a:gd name="connsiteX2" fmla="*/ 75408 w 154401"/>
                                <a:gd name="connsiteY2" fmla="*/ 116360 h 162600"/>
                                <a:gd name="connsiteX3" fmla="*/ 56141 w 154401"/>
                                <a:gd name="connsiteY3" fmla="*/ 97093 h 162600"/>
                                <a:gd name="connsiteX4" fmla="*/ 6047 w 154401"/>
                                <a:gd name="connsiteY4" fmla="*/ 100947 h 162600"/>
                                <a:gd name="connsiteX5" fmla="*/ 6047 w 154401"/>
                                <a:gd name="connsiteY5" fmla="*/ 104800 h 162600"/>
                                <a:gd name="connsiteX6" fmla="*/ 4120 w 154401"/>
                                <a:gd name="connsiteY6" fmla="*/ 100947 h 162600"/>
                                <a:gd name="connsiteX7" fmla="*/ 4120 w 154401"/>
                                <a:gd name="connsiteY7" fmla="*/ 100947 h 162600"/>
                                <a:gd name="connsiteX8" fmla="*/ 6047 w 154401"/>
                                <a:gd name="connsiteY8" fmla="*/ 62413 h 162600"/>
                                <a:gd name="connsiteX9" fmla="*/ 9900 w 154401"/>
                                <a:gd name="connsiteY9" fmla="*/ 56633 h 162600"/>
                                <a:gd name="connsiteX10" fmla="*/ 11827 w 154401"/>
                                <a:gd name="connsiteY10" fmla="*/ 54706 h 162600"/>
                                <a:gd name="connsiteX11" fmla="*/ 54214 w 154401"/>
                                <a:gd name="connsiteY11" fmla="*/ 10392 h 162600"/>
                                <a:gd name="connsiteX12" fmla="*/ 65774 w 154401"/>
                                <a:gd name="connsiteY12" fmla="*/ 2686 h 162600"/>
                                <a:gd name="connsiteX13" fmla="*/ 98528 w 154401"/>
                                <a:gd name="connsiteY13" fmla="*/ 4612 h 162600"/>
                                <a:gd name="connsiteX14" fmla="*/ 154402 w 154401"/>
                                <a:gd name="connsiteY14" fmla="*/ 124067 h 16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401" h="162600">
                                  <a:moveTo>
                                    <a:pt x="154402" y="124067"/>
                                  </a:moveTo>
                                  <a:lnTo>
                                    <a:pt x="135135" y="162601"/>
                                  </a:lnTo>
                                  <a:cubicBezTo>
                                    <a:pt x="112015" y="154894"/>
                                    <a:pt x="85041" y="129847"/>
                                    <a:pt x="75408" y="116360"/>
                                  </a:cubicBezTo>
                                  <a:cubicBezTo>
                                    <a:pt x="69627" y="108653"/>
                                    <a:pt x="61921" y="102873"/>
                                    <a:pt x="56141" y="97093"/>
                                  </a:cubicBezTo>
                                  <a:cubicBezTo>
                                    <a:pt x="13753" y="64340"/>
                                    <a:pt x="6047" y="89387"/>
                                    <a:pt x="6047" y="100947"/>
                                  </a:cubicBezTo>
                                  <a:cubicBezTo>
                                    <a:pt x="6047" y="102873"/>
                                    <a:pt x="6047" y="104800"/>
                                    <a:pt x="6047" y="104800"/>
                                  </a:cubicBezTo>
                                  <a:cubicBezTo>
                                    <a:pt x="6047" y="102873"/>
                                    <a:pt x="4120" y="100947"/>
                                    <a:pt x="4120" y="100947"/>
                                  </a:cubicBezTo>
                                  <a:cubicBezTo>
                                    <a:pt x="4120" y="100947"/>
                                    <a:pt x="4120" y="100947"/>
                                    <a:pt x="4120" y="100947"/>
                                  </a:cubicBezTo>
                                  <a:cubicBezTo>
                                    <a:pt x="-1660" y="87460"/>
                                    <a:pt x="-1660" y="73973"/>
                                    <a:pt x="6047" y="62413"/>
                                  </a:cubicBezTo>
                                  <a:cubicBezTo>
                                    <a:pt x="7973" y="60486"/>
                                    <a:pt x="7973" y="58560"/>
                                    <a:pt x="9900" y="56633"/>
                                  </a:cubicBezTo>
                                  <a:cubicBezTo>
                                    <a:pt x="9900" y="56633"/>
                                    <a:pt x="9900" y="56633"/>
                                    <a:pt x="11827" y="54706"/>
                                  </a:cubicBezTo>
                                  <a:lnTo>
                                    <a:pt x="54214" y="10392"/>
                                  </a:lnTo>
                                  <a:cubicBezTo>
                                    <a:pt x="58067" y="6539"/>
                                    <a:pt x="61921" y="4612"/>
                                    <a:pt x="65774" y="2686"/>
                                  </a:cubicBezTo>
                                  <a:cubicBezTo>
                                    <a:pt x="75408" y="-1168"/>
                                    <a:pt x="88894" y="-1168"/>
                                    <a:pt x="98528" y="4612"/>
                                  </a:cubicBezTo>
                                  <a:cubicBezTo>
                                    <a:pt x="137062" y="33513"/>
                                    <a:pt x="154402" y="124067"/>
                                    <a:pt x="154402" y="124067"/>
                                  </a:cubicBez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3" name="任意多边形: 形状 442">
                              <a:extLst>
                                <a:ext uri="{FF2B5EF4-FFF2-40B4-BE49-F238E27FC236}">
                                  <a16:creationId xmlns:a16="http://schemas.microsoft.com/office/drawing/2014/main" id="{6EADADFD-E9C3-4982-9014-677D9A50E54E}"/>
                                </a:ext>
                              </a:extLst>
                            </p:cNvPr>
                            <p:cNvSpPr/>
                            <p:nvPr/>
                          </p:nvSpPr>
                          <p:spPr>
                            <a:xfrm>
                              <a:off x="5562269" y="1702634"/>
                              <a:ext cx="154401" cy="162600"/>
                            </a:xfrm>
                            <a:custGeom>
                              <a:avLst/>
                              <a:gdLst>
                                <a:gd name="connsiteX0" fmla="*/ 154402 w 154401"/>
                                <a:gd name="connsiteY0" fmla="*/ 124067 h 162600"/>
                                <a:gd name="connsiteX1" fmla="*/ 135135 w 154401"/>
                                <a:gd name="connsiteY1" fmla="*/ 162601 h 162600"/>
                                <a:gd name="connsiteX2" fmla="*/ 75408 w 154401"/>
                                <a:gd name="connsiteY2" fmla="*/ 116360 h 162600"/>
                                <a:gd name="connsiteX3" fmla="*/ 56141 w 154401"/>
                                <a:gd name="connsiteY3" fmla="*/ 97093 h 162600"/>
                                <a:gd name="connsiteX4" fmla="*/ 6047 w 154401"/>
                                <a:gd name="connsiteY4" fmla="*/ 100947 h 162600"/>
                                <a:gd name="connsiteX5" fmla="*/ 6047 w 154401"/>
                                <a:gd name="connsiteY5" fmla="*/ 104800 h 162600"/>
                                <a:gd name="connsiteX6" fmla="*/ 4120 w 154401"/>
                                <a:gd name="connsiteY6" fmla="*/ 100947 h 162600"/>
                                <a:gd name="connsiteX7" fmla="*/ 4120 w 154401"/>
                                <a:gd name="connsiteY7" fmla="*/ 100947 h 162600"/>
                                <a:gd name="connsiteX8" fmla="*/ 6047 w 154401"/>
                                <a:gd name="connsiteY8" fmla="*/ 62413 h 162600"/>
                                <a:gd name="connsiteX9" fmla="*/ 9900 w 154401"/>
                                <a:gd name="connsiteY9" fmla="*/ 56633 h 162600"/>
                                <a:gd name="connsiteX10" fmla="*/ 11827 w 154401"/>
                                <a:gd name="connsiteY10" fmla="*/ 54706 h 162600"/>
                                <a:gd name="connsiteX11" fmla="*/ 54214 w 154401"/>
                                <a:gd name="connsiteY11" fmla="*/ 10392 h 162600"/>
                                <a:gd name="connsiteX12" fmla="*/ 65774 w 154401"/>
                                <a:gd name="connsiteY12" fmla="*/ 2686 h 162600"/>
                                <a:gd name="connsiteX13" fmla="*/ 98528 w 154401"/>
                                <a:gd name="connsiteY13" fmla="*/ 4612 h 162600"/>
                                <a:gd name="connsiteX14" fmla="*/ 154402 w 154401"/>
                                <a:gd name="connsiteY14" fmla="*/ 124067 h 16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401" h="162600">
                                  <a:moveTo>
                                    <a:pt x="154402" y="124067"/>
                                  </a:moveTo>
                                  <a:lnTo>
                                    <a:pt x="135135" y="162601"/>
                                  </a:lnTo>
                                  <a:cubicBezTo>
                                    <a:pt x="112015" y="154894"/>
                                    <a:pt x="85041" y="129847"/>
                                    <a:pt x="75408" y="116360"/>
                                  </a:cubicBezTo>
                                  <a:cubicBezTo>
                                    <a:pt x="69627" y="108653"/>
                                    <a:pt x="61921" y="102873"/>
                                    <a:pt x="56141" y="97093"/>
                                  </a:cubicBezTo>
                                  <a:cubicBezTo>
                                    <a:pt x="13753" y="64340"/>
                                    <a:pt x="6047" y="89387"/>
                                    <a:pt x="6047" y="100947"/>
                                  </a:cubicBezTo>
                                  <a:cubicBezTo>
                                    <a:pt x="6047" y="102873"/>
                                    <a:pt x="6047" y="104800"/>
                                    <a:pt x="6047" y="104800"/>
                                  </a:cubicBezTo>
                                  <a:cubicBezTo>
                                    <a:pt x="6047" y="102873"/>
                                    <a:pt x="4120" y="100947"/>
                                    <a:pt x="4120" y="100947"/>
                                  </a:cubicBezTo>
                                  <a:cubicBezTo>
                                    <a:pt x="4120" y="100947"/>
                                    <a:pt x="4120" y="100947"/>
                                    <a:pt x="4120" y="100947"/>
                                  </a:cubicBezTo>
                                  <a:cubicBezTo>
                                    <a:pt x="-1660" y="87460"/>
                                    <a:pt x="-1660" y="73973"/>
                                    <a:pt x="6047" y="62413"/>
                                  </a:cubicBezTo>
                                  <a:cubicBezTo>
                                    <a:pt x="7973" y="60486"/>
                                    <a:pt x="7973" y="58560"/>
                                    <a:pt x="9900" y="56633"/>
                                  </a:cubicBezTo>
                                  <a:cubicBezTo>
                                    <a:pt x="9900" y="56633"/>
                                    <a:pt x="9900" y="56633"/>
                                    <a:pt x="11827" y="54706"/>
                                  </a:cubicBezTo>
                                  <a:lnTo>
                                    <a:pt x="54214" y="10392"/>
                                  </a:lnTo>
                                  <a:cubicBezTo>
                                    <a:pt x="58067" y="6539"/>
                                    <a:pt x="61921" y="4612"/>
                                    <a:pt x="65774" y="2686"/>
                                  </a:cubicBezTo>
                                  <a:cubicBezTo>
                                    <a:pt x="75408" y="-1168"/>
                                    <a:pt x="88894" y="-1168"/>
                                    <a:pt x="98528" y="4612"/>
                                  </a:cubicBezTo>
                                  <a:cubicBezTo>
                                    <a:pt x="137062" y="33513"/>
                                    <a:pt x="154402" y="124067"/>
                                    <a:pt x="154402" y="124067"/>
                                  </a:cubicBezTo>
                                  <a:close/>
                                </a:path>
                              </a:pathLst>
                            </a:custGeom>
                            <a:solidFill>
                              <a:srgbClr val="002771">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4" name="任意多边形: 形状 443">
                              <a:extLst>
                                <a:ext uri="{FF2B5EF4-FFF2-40B4-BE49-F238E27FC236}">
                                  <a16:creationId xmlns:a16="http://schemas.microsoft.com/office/drawing/2014/main" id="{BF31A3CA-C546-49CE-8ED4-C33E551D3C54}"/>
                                </a:ext>
                              </a:extLst>
                            </p:cNvPr>
                            <p:cNvSpPr/>
                            <p:nvPr/>
                          </p:nvSpPr>
                          <p:spPr>
                            <a:xfrm>
                              <a:off x="5661278" y="1788167"/>
                              <a:ext cx="55392" cy="77067"/>
                            </a:xfrm>
                            <a:custGeom>
                              <a:avLst/>
                              <a:gdLst>
                                <a:gd name="connsiteX0" fmla="*/ 45759 w 55392"/>
                                <a:gd name="connsiteY0" fmla="*/ 1927 h 77067"/>
                                <a:gd name="connsiteX1" fmla="*/ 36125 w 55392"/>
                                <a:gd name="connsiteY1" fmla="*/ 0 h 77067"/>
                                <a:gd name="connsiteX2" fmla="*/ 24565 w 55392"/>
                                <a:gd name="connsiteY2" fmla="*/ 9633 h 77067"/>
                                <a:gd name="connsiteX3" fmla="*/ 24565 w 55392"/>
                                <a:gd name="connsiteY3" fmla="*/ 26974 h 77067"/>
                                <a:gd name="connsiteX4" fmla="*/ 14932 w 55392"/>
                                <a:gd name="connsiteY4" fmla="*/ 36607 h 77067"/>
                                <a:gd name="connsiteX5" fmla="*/ 1445 w 55392"/>
                                <a:gd name="connsiteY5" fmla="*/ 40460 h 77067"/>
                                <a:gd name="connsiteX6" fmla="*/ 1445 w 55392"/>
                                <a:gd name="connsiteY6" fmla="*/ 53947 h 77067"/>
                                <a:gd name="connsiteX7" fmla="*/ 1445 w 55392"/>
                                <a:gd name="connsiteY7" fmla="*/ 55874 h 77067"/>
                                <a:gd name="connsiteX8" fmla="*/ 30345 w 55392"/>
                                <a:gd name="connsiteY8" fmla="*/ 75141 h 77067"/>
                                <a:gd name="connsiteX9" fmla="*/ 34199 w 55392"/>
                                <a:gd name="connsiteY9" fmla="*/ 77068 h 77067"/>
                                <a:gd name="connsiteX10" fmla="*/ 36125 w 55392"/>
                                <a:gd name="connsiteY10" fmla="*/ 77068 h 77067"/>
                                <a:gd name="connsiteX11" fmla="*/ 55392 w 55392"/>
                                <a:gd name="connsiteY11" fmla="*/ 38534 h 77067"/>
                                <a:gd name="connsiteX12" fmla="*/ 45759 w 55392"/>
                                <a:gd name="connsiteY12" fmla="*/ 1927 h 770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392" h="77067">
                                  <a:moveTo>
                                    <a:pt x="45759" y="1927"/>
                                  </a:moveTo>
                                  <a:cubicBezTo>
                                    <a:pt x="41906" y="0"/>
                                    <a:pt x="38052" y="0"/>
                                    <a:pt x="36125" y="0"/>
                                  </a:cubicBezTo>
                                  <a:cubicBezTo>
                                    <a:pt x="30345" y="1927"/>
                                    <a:pt x="26492" y="3853"/>
                                    <a:pt x="24565" y="9633"/>
                                  </a:cubicBezTo>
                                  <a:cubicBezTo>
                                    <a:pt x="22639" y="15413"/>
                                    <a:pt x="24565" y="21194"/>
                                    <a:pt x="24565" y="26974"/>
                                  </a:cubicBezTo>
                                  <a:cubicBezTo>
                                    <a:pt x="24565" y="32754"/>
                                    <a:pt x="20712" y="36607"/>
                                    <a:pt x="14932" y="36607"/>
                                  </a:cubicBezTo>
                                  <a:cubicBezTo>
                                    <a:pt x="11078" y="36607"/>
                                    <a:pt x="5298" y="36607"/>
                                    <a:pt x="1445" y="40460"/>
                                  </a:cubicBezTo>
                                  <a:cubicBezTo>
                                    <a:pt x="-482" y="44314"/>
                                    <a:pt x="-482" y="50094"/>
                                    <a:pt x="1445" y="53947"/>
                                  </a:cubicBezTo>
                                  <a:cubicBezTo>
                                    <a:pt x="1445" y="53947"/>
                                    <a:pt x="1445" y="55874"/>
                                    <a:pt x="1445" y="55874"/>
                                  </a:cubicBezTo>
                                  <a:cubicBezTo>
                                    <a:pt x="11078" y="63581"/>
                                    <a:pt x="20712" y="71287"/>
                                    <a:pt x="30345" y="75141"/>
                                  </a:cubicBezTo>
                                  <a:cubicBezTo>
                                    <a:pt x="32272" y="75141"/>
                                    <a:pt x="32272" y="75141"/>
                                    <a:pt x="34199" y="77068"/>
                                  </a:cubicBezTo>
                                  <a:cubicBezTo>
                                    <a:pt x="34199" y="77068"/>
                                    <a:pt x="36125" y="77068"/>
                                    <a:pt x="36125" y="77068"/>
                                  </a:cubicBezTo>
                                  <a:lnTo>
                                    <a:pt x="55392" y="38534"/>
                                  </a:lnTo>
                                  <a:cubicBezTo>
                                    <a:pt x="55392" y="38534"/>
                                    <a:pt x="51539" y="21194"/>
                                    <a:pt x="45759" y="1927"/>
                                  </a:cubicBezTo>
                                  <a:close/>
                                </a:path>
                              </a:pathLst>
                            </a:custGeom>
                            <a:solidFill>
                              <a:srgbClr val="002771">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5" name="任意多边形: 形状 444">
                              <a:extLst>
                                <a:ext uri="{FF2B5EF4-FFF2-40B4-BE49-F238E27FC236}">
                                  <a16:creationId xmlns:a16="http://schemas.microsoft.com/office/drawing/2014/main" id="{7DD075ED-148F-477B-95E9-CDFC3CE1338C}"/>
                                </a:ext>
                              </a:extLst>
                            </p:cNvPr>
                            <p:cNvSpPr/>
                            <p:nvPr/>
                          </p:nvSpPr>
                          <p:spPr>
                            <a:xfrm>
                              <a:off x="5562535" y="1782646"/>
                              <a:ext cx="134868" cy="80661"/>
                            </a:xfrm>
                            <a:custGeom>
                              <a:avLst/>
                              <a:gdLst>
                                <a:gd name="connsiteX0" fmla="*/ 134868 w 134868"/>
                                <a:gd name="connsiteY0" fmla="*/ 80662 h 80661"/>
                                <a:gd name="connsiteX1" fmla="*/ 5780 w 134868"/>
                                <a:gd name="connsiteY1" fmla="*/ 28641 h 80661"/>
                                <a:gd name="connsiteX2" fmla="*/ 0 w 134868"/>
                                <a:gd name="connsiteY2" fmla="*/ 20934 h 80661"/>
                                <a:gd name="connsiteX3" fmla="*/ 1927 w 134868"/>
                                <a:gd name="connsiteY3" fmla="*/ 24788 h 80661"/>
                                <a:gd name="connsiteX4" fmla="*/ 1927 w 134868"/>
                                <a:gd name="connsiteY4" fmla="*/ 20934 h 80661"/>
                                <a:gd name="connsiteX5" fmla="*/ 52021 w 134868"/>
                                <a:gd name="connsiteY5" fmla="*/ 17081 h 80661"/>
                                <a:gd name="connsiteX6" fmla="*/ 71287 w 134868"/>
                                <a:gd name="connsiteY6" fmla="*/ 36348 h 80661"/>
                                <a:gd name="connsiteX7" fmla="*/ 134868 w 134868"/>
                                <a:gd name="connsiteY7" fmla="*/ 80662 h 8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868" h="80661">
                                  <a:moveTo>
                                    <a:pt x="134868" y="80662"/>
                                  </a:moveTo>
                                  <a:cubicBezTo>
                                    <a:pt x="48167" y="57542"/>
                                    <a:pt x="17340" y="38275"/>
                                    <a:pt x="5780" y="28641"/>
                                  </a:cubicBezTo>
                                  <a:cubicBezTo>
                                    <a:pt x="3853" y="26715"/>
                                    <a:pt x="1927" y="22861"/>
                                    <a:pt x="0" y="20934"/>
                                  </a:cubicBezTo>
                                  <a:cubicBezTo>
                                    <a:pt x="0" y="22861"/>
                                    <a:pt x="1927" y="24788"/>
                                    <a:pt x="1927" y="24788"/>
                                  </a:cubicBezTo>
                                  <a:cubicBezTo>
                                    <a:pt x="1927" y="24788"/>
                                    <a:pt x="1927" y="22861"/>
                                    <a:pt x="1927" y="20934"/>
                                  </a:cubicBezTo>
                                  <a:cubicBezTo>
                                    <a:pt x="3853" y="9374"/>
                                    <a:pt x="9633" y="-17599"/>
                                    <a:pt x="52021" y="17081"/>
                                  </a:cubicBezTo>
                                  <a:cubicBezTo>
                                    <a:pt x="59727" y="22861"/>
                                    <a:pt x="65507" y="28641"/>
                                    <a:pt x="71287" y="36348"/>
                                  </a:cubicBezTo>
                                  <a:cubicBezTo>
                                    <a:pt x="84774" y="47908"/>
                                    <a:pt x="111748" y="74882"/>
                                    <a:pt x="134868" y="80662"/>
                                  </a:cubicBez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46" name="任意多边形: 形状 445">
                              <a:extLst>
                                <a:ext uri="{FF2B5EF4-FFF2-40B4-BE49-F238E27FC236}">
                                  <a16:creationId xmlns:a16="http://schemas.microsoft.com/office/drawing/2014/main" id="{19367821-09A7-4372-BA90-B0F74BC00A7D}"/>
                                </a:ext>
                              </a:extLst>
                            </p:cNvPr>
                            <p:cNvSpPr/>
                            <p:nvPr/>
                          </p:nvSpPr>
                          <p:spPr>
                            <a:xfrm>
                              <a:off x="5562535" y="1782646"/>
                              <a:ext cx="134868" cy="80661"/>
                            </a:xfrm>
                            <a:custGeom>
                              <a:avLst/>
                              <a:gdLst>
                                <a:gd name="connsiteX0" fmla="*/ 134868 w 134868"/>
                                <a:gd name="connsiteY0" fmla="*/ 80662 h 80661"/>
                                <a:gd name="connsiteX1" fmla="*/ 5780 w 134868"/>
                                <a:gd name="connsiteY1" fmla="*/ 28641 h 80661"/>
                                <a:gd name="connsiteX2" fmla="*/ 0 w 134868"/>
                                <a:gd name="connsiteY2" fmla="*/ 20934 h 80661"/>
                                <a:gd name="connsiteX3" fmla="*/ 1927 w 134868"/>
                                <a:gd name="connsiteY3" fmla="*/ 24788 h 80661"/>
                                <a:gd name="connsiteX4" fmla="*/ 1927 w 134868"/>
                                <a:gd name="connsiteY4" fmla="*/ 20934 h 80661"/>
                                <a:gd name="connsiteX5" fmla="*/ 52021 w 134868"/>
                                <a:gd name="connsiteY5" fmla="*/ 17081 h 80661"/>
                                <a:gd name="connsiteX6" fmla="*/ 71287 w 134868"/>
                                <a:gd name="connsiteY6" fmla="*/ 36348 h 80661"/>
                                <a:gd name="connsiteX7" fmla="*/ 134868 w 134868"/>
                                <a:gd name="connsiteY7" fmla="*/ 80662 h 80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868" h="80661">
                                  <a:moveTo>
                                    <a:pt x="134868" y="80662"/>
                                  </a:moveTo>
                                  <a:cubicBezTo>
                                    <a:pt x="48167" y="57542"/>
                                    <a:pt x="17340" y="38275"/>
                                    <a:pt x="5780" y="28641"/>
                                  </a:cubicBezTo>
                                  <a:cubicBezTo>
                                    <a:pt x="3853" y="26715"/>
                                    <a:pt x="1927" y="22861"/>
                                    <a:pt x="0" y="20934"/>
                                  </a:cubicBezTo>
                                  <a:cubicBezTo>
                                    <a:pt x="0" y="22861"/>
                                    <a:pt x="1927" y="24788"/>
                                    <a:pt x="1927" y="24788"/>
                                  </a:cubicBezTo>
                                  <a:cubicBezTo>
                                    <a:pt x="1927" y="24788"/>
                                    <a:pt x="1927" y="22861"/>
                                    <a:pt x="1927" y="20934"/>
                                  </a:cubicBezTo>
                                  <a:cubicBezTo>
                                    <a:pt x="3853" y="9374"/>
                                    <a:pt x="9633" y="-17599"/>
                                    <a:pt x="52021" y="17081"/>
                                  </a:cubicBezTo>
                                  <a:cubicBezTo>
                                    <a:pt x="59727" y="22861"/>
                                    <a:pt x="65507" y="28641"/>
                                    <a:pt x="71287" y="36348"/>
                                  </a:cubicBezTo>
                                  <a:cubicBezTo>
                                    <a:pt x="84774" y="47908"/>
                                    <a:pt x="111748" y="74882"/>
                                    <a:pt x="134868" y="80662"/>
                                  </a:cubicBezTo>
                                  <a:close/>
                                </a:path>
                              </a:pathLst>
                            </a:custGeom>
                            <a:solidFill>
                              <a:srgbClr val="002771">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41" name="任意多边形: 形状 440">
                            <a:extLst>
                              <a:ext uri="{FF2B5EF4-FFF2-40B4-BE49-F238E27FC236}">
                                <a16:creationId xmlns:a16="http://schemas.microsoft.com/office/drawing/2014/main" id="{E5B0AF2E-AB8B-4EF5-90B8-90C39B02EB35}"/>
                              </a:ext>
                            </a:extLst>
                          </p:cNvPr>
                          <p:cNvSpPr/>
                          <p:nvPr/>
                        </p:nvSpPr>
                        <p:spPr>
                          <a:xfrm>
                            <a:off x="5570242" y="1705320"/>
                            <a:ext cx="111747" cy="97219"/>
                          </a:xfrm>
                          <a:custGeom>
                            <a:avLst/>
                            <a:gdLst>
                              <a:gd name="connsiteX0" fmla="*/ 107895 w 111747"/>
                              <a:gd name="connsiteY0" fmla="*/ 69361 h 97219"/>
                              <a:gd name="connsiteX1" fmla="*/ 96334 w 111747"/>
                              <a:gd name="connsiteY1" fmla="*/ 73214 h 97219"/>
                              <a:gd name="connsiteX2" fmla="*/ 86701 w 111747"/>
                              <a:gd name="connsiteY2" fmla="*/ 82848 h 97219"/>
                              <a:gd name="connsiteX3" fmla="*/ 78994 w 111747"/>
                              <a:gd name="connsiteY3" fmla="*/ 96334 h 97219"/>
                              <a:gd name="connsiteX4" fmla="*/ 59727 w 111747"/>
                              <a:gd name="connsiteY4" fmla="*/ 84774 h 97219"/>
                              <a:gd name="connsiteX5" fmla="*/ 50094 w 111747"/>
                              <a:gd name="connsiteY5" fmla="*/ 69361 h 97219"/>
                              <a:gd name="connsiteX6" fmla="*/ 26974 w 111747"/>
                              <a:gd name="connsiteY6" fmla="*/ 52021 h 97219"/>
                              <a:gd name="connsiteX7" fmla="*/ 0 w 111747"/>
                              <a:gd name="connsiteY7" fmla="*/ 53947 h 97219"/>
                              <a:gd name="connsiteX8" fmla="*/ 1927 w 111747"/>
                              <a:gd name="connsiteY8" fmla="*/ 52021 h 97219"/>
                              <a:gd name="connsiteX9" fmla="*/ 44314 w 111747"/>
                              <a:gd name="connsiteY9" fmla="*/ 7707 h 97219"/>
                              <a:gd name="connsiteX10" fmla="*/ 55874 w 111747"/>
                              <a:gd name="connsiteY10" fmla="*/ 0 h 97219"/>
                              <a:gd name="connsiteX11" fmla="*/ 65507 w 111747"/>
                              <a:gd name="connsiteY11" fmla="*/ 1927 h 97219"/>
                              <a:gd name="connsiteX12" fmla="*/ 90554 w 111747"/>
                              <a:gd name="connsiteY12" fmla="*/ 17340 h 97219"/>
                              <a:gd name="connsiteX13" fmla="*/ 102114 w 111747"/>
                              <a:gd name="connsiteY13" fmla="*/ 32754 h 97219"/>
                              <a:gd name="connsiteX14" fmla="*/ 111748 w 111747"/>
                              <a:gd name="connsiteY14" fmla="*/ 52021 h 97219"/>
                              <a:gd name="connsiteX15" fmla="*/ 107895 w 111747"/>
                              <a:gd name="connsiteY15" fmla="*/ 69361 h 97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1747" h="97219">
                                <a:moveTo>
                                  <a:pt x="107895" y="69361"/>
                                </a:moveTo>
                                <a:cubicBezTo>
                                  <a:pt x="104041" y="71287"/>
                                  <a:pt x="100188" y="71287"/>
                                  <a:pt x="96334" y="73214"/>
                                </a:cubicBezTo>
                                <a:cubicBezTo>
                                  <a:pt x="92481" y="75141"/>
                                  <a:pt x="88628" y="78994"/>
                                  <a:pt x="86701" y="82848"/>
                                </a:cubicBezTo>
                                <a:cubicBezTo>
                                  <a:pt x="84774" y="86701"/>
                                  <a:pt x="84774" y="92481"/>
                                  <a:pt x="78994" y="96334"/>
                                </a:cubicBezTo>
                                <a:cubicBezTo>
                                  <a:pt x="71287" y="100188"/>
                                  <a:pt x="63581" y="90554"/>
                                  <a:pt x="59727" y="84774"/>
                                </a:cubicBezTo>
                                <a:cubicBezTo>
                                  <a:pt x="55874" y="78994"/>
                                  <a:pt x="53947" y="73214"/>
                                  <a:pt x="50094" y="69361"/>
                                </a:cubicBezTo>
                                <a:cubicBezTo>
                                  <a:pt x="44314" y="61654"/>
                                  <a:pt x="36607" y="55874"/>
                                  <a:pt x="26974" y="52021"/>
                                </a:cubicBezTo>
                                <a:cubicBezTo>
                                  <a:pt x="17340" y="50094"/>
                                  <a:pt x="7707" y="50094"/>
                                  <a:pt x="0" y="53947"/>
                                </a:cubicBezTo>
                                <a:cubicBezTo>
                                  <a:pt x="0" y="53947"/>
                                  <a:pt x="0" y="53947"/>
                                  <a:pt x="1927" y="52021"/>
                                </a:cubicBezTo>
                                <a:lnTo>
                                  <a:pt x="44314" y="7707"/>
                                </a:lnTo>
                                <a:cubicBezTo>
                                  <a:pt x="48167" y="3853"/>
                                  <a:pt x="52021" y="1927"/>
                                  <a:pt x="55874" y="0"/>
                                </a:cubicBezTo>
                                <a:cubicBezTo>
                                  <a:pt x="59727" y="0"/>
                                  <a:pt x="61654" y="1927"/>
                                  <a:pt x="65507" y="1927"/>
                                </a:cubicBezTo>
                                <a:cubicBezTo>
                                  <a:pt x="75141" y="5780"/>
                                  <a:pt x="84774" y="9633"/>
                                  <a:pt x="90554" y="17340"/>
                                </a:cubicBezTo>
                                <a:cubicBezTo>
                                  <a:pt x="94408" y="21194"/>
                                  <a:pt x="98261" y="26974"/>
                                  <a:pt x="102114" y="32754"/>
                                </a:cubicBezTo>
                                <a:cubicBezTo>
                                  <a:pt x="105968" y="38534"/>
                                  <a:pt x="109821" y="46241"/>
                                  <a:pt x="111748" y="52021"/>
                                </a:cubicBezTo>
                                <a:cubicBezTo>
                                  <a:pt x="111748" y="59727"/>
                                  <a:pt x="111748" y="65507"/>
                                  <a:pt x="107895" y="69361"/>
                                </a:cubicBez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32" name="图形 1">
                          <a:extLst>
                            <a:ext uri="{FF2B5EF4-FFF2-40B4-BE49-F238E27FC236}">
                              <a16:creationId xmlns:a16="http://schemas.microsoft.com/office/drawing/2014/main" id="{D5798689-B45D-4E74-8D3F-34C31A12F2CF}"/>
                            </a:ext>
                          </a:extLst>
                        </p:cNvPr>
                        <p:cNvGrpSpPr/>
                        <p:nvPr/>
                      </p:nvGrpSpPr>
                      <p:grpSpPr>
                        <a:xfrm>
                          <a:off x="5722451" y="1718728"/>
                          <a:ext cx="163768" cy="148433"/>
                          <a:chOff x="5722451" y="1718728"/>
                          <a:chExt cx="163768" cy="148433"/>
                        </a:xfrm>
                      </p:grpSpPr>
                      <p:grpSp>
                        <p:nvGrpSpPr>
                          <p:cNvPr id="433" name="图形 1">
                            <a:extLst>
                              <a:ext uri="{FF2B5EF4-FFF2-40B4-BE49-F238E27FC236}">
                                <a16:creationId xmlns:a16="http://schemas.microsoft.com/office/drawing/2014/main" id="{7DDF088E-8DC0-4E4E-8DAB-36E24E07579F}"/>
                              </a:ext>
                            </a:extLst>
                          </p:cNvPr>
                          <p:cNvGrpSpPr/>
                          <p:nvPr/>
                        </p:nvGrpSpPr>
                        <p:grpSpPr>
                          <a:xfrm>
                            <a:off x="5722451" y="1718728"/>
                            <a:ext cx="163768" cy="148433"/>
                            <a:chOff x="5722451" y="1718728"/>
                            <a:chExt cx="163768" cy="148433"/>
                          </a:xfrm>
                        </p:grpSpPr>
                        <p:sp>
                          <p:nvSpPr>
                            <p:cNvPr id="435" name="任意多边形: 形状 434">
                              <a:extLst>
                                <a:ext uri="{FF2B5EF4-FFF2-40B4-BE49-F238E27FC236}">
                                  <a16:creationId xmlns:a16="http://schemas.microsoft.com/office/drawing/2014/main" id="{6C08F263-4111-4419-9DED-584CCDA72E52}"/>
                                </a:ext>
                              </a:extLst>
                            </p:cNvPr>
                            <p:cNvSpPr/>
                            <p:nvPr/>
                          </p:nvSpPr>
                          <p:spPr>
                            <a:xfrm>
                              <a:off x="5722451" y="1718728"/>
                              <a:ext cx="163768" cy="148433"/>
                            </a:xfrm>
                            <a:custGeom>
                              <a:avLst/>
                              <a:gdLst>
                                <a:gd name="connsiteX0" fmla="*/ 0 w 163768"/>
                                <a:gd name="connsiteY0" fmla="*/ 107973 h 148433"/>
                                <a:gd name="connsiteX1" fmla="*/ 11560 w 163768"/>
                                <a:gd name="connsiteY1" fmla="*/ 148433 h 148433"/>
                                <a:gd name="connsiteX2" fmla="*/ 78994 w 163768"/>
                                <a:gd name="connsiteY2" fmla="*/ 113753 h 148433"/>
                                <a:gd name="connsiteX3" fmla="*/ 102114 w 163768"/>
                                <a:gd name="connsiteY3" fmla="*/ 98339 h 148433"/>
                                <a:gd name="connsiteX4" fmla="*/ 152208 w 163768"/>
                                <a:gd name="connsiteY4" fmla="*/ 111826 h 148433"/>
                                <a:gd name="connsiteX5" fmla="*/ 152208 w 163768"/>
                                <a:gd name="connsiteY5" fmla="*/ 115679 h 148433"/>
                                <a:gd name="connsiteX6" fmla="*/ 156062 w 163768"/>
                                <a:gd name="connsiteY6" fmla="*/ 111826 h 148433"/>
                                <a:gd name="connsiteX7" fmla="*/ 156062 w 163768"/>
                                <a:gd name="connsiteY7" fmla="*/ 111826 h 148433"/>
                                <a:gd name="connsiteX8" fmla="*/ 161842 w 163768"/>
                                <a:gd name="connsiteY8" fmla="*/ 73292 h 148433"/>
                                <a:gd name="connsiteX9" fmla="*/ 159915 w 163768"/>
                                <a:gd name="connsiteY9" fmla="*/ 67512 h 148433"/>
                                <a:gd name="connsiteX10" fmla="*/ 159915 w 163768"/>
                                <a:gd name="connsiteY10" fmla="*/ 65585 h 148433"/>
                                <a:gd name="connsiteX11" fmla="*/ 127161 w 163768"/>
                                <a:gd name="connsiteY11" fmla="*/ 15492 h 148433"/>
                                <a:gd name="connsiteX12" fmla="*/ 117528 w 163768"/>
                                <a:gd name="connsiteY12" fmla="*/ 5858 h 148433"/>
                                <a:gd name="connsiteX13" fmla="*/ 84774 w 163768"/>
                                <a:gd name="connsiteY13" fmla="*/ 2005 h 148433"/>
                                <a:gd name="connsiteX14" fmla="*/ 0 w 163768"/>
                                <a:gd name="connsiteY14" fmla="*/ 107973 h 14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768" h="148433">
                                  <a:moveTo>
                                    <a:pt x="0" y="107973"/>
                                  </a:moveTo>
                                  <a:lnTo>
                                    <a:pt x="11560" y="148433"/>
                                  </a:lnTo>
                                  <a:cubicBezTo>
                                    <a:pt x="36607" y="144580"/>
                                    <a:pt x="65507" y="125313"/>
                                    <a:pt x="78994" y="113753"/>
                                  </a:cubicBezTo>
                                  <a:cubicBezTo>
                                    <a:pt x="86701" y="107973"/>
                                    <a:pt x="94408" y="102193"/>
                                    <a:pt x="102114" y="98339"/>
                                  </a:cubicBezTo>
                                  <a:cubicBezTo>
                                    <a:pt x="150282" y="73292"/>
                                    <a:pt x="152208" y="100266"/>
                                    <a:pt x="152208" y="111826"/>
                                  </a:cubicBezTo>
                                  <a:cubicBezTo>
                                    <a:pt x="152208" y="113753"/>
                                    <a:pt x="152208" y="115679"/>
                                    <a:pt x="152208" y="115679"/>
                                  </a:cubicBezTo>
                                  <a:cubicBezTo>
                                    <a:pt x="154135" y="113753"/>
                                    <a:pt x="154135" y="113753"/>
                                    <a:pt x="156062" y="111826"/>
                                  </a:cubicBezTo>
                                  <a:cubicBezTo>
                                    <a:pt x="156062" y="111826"/>
                                    <a:pt x="156062" y="111826"/>
                                    <a:pt x="156062" y="111826"/>
                                  </a:cubicBezTo>
                                  <a:cubicBezTo>
                                    <a:pt x="163769" y="100266"/>
                                    <a:pt x="165695" y="84852"/>
                                    <a:pt x="161842" y="73292"/>
                                  </a:cubicBezTo>
                                  <a:cubicBezTo>
                                    <a:pt x="161842" y="71366"/>
                                    <a:pt x="159915" y="69439"/>
                                    <a:pt x="159915" y="67512"/>
                                  </a:cubicBezTo>
                                  <a:cubicBezTo>
                                    <a:pt x="159915" y="67512"/>
                                    <a:pt x="159915" y="65585"/>
                                    <a:pt x="159915" y="65585"/>
                                  </a:cubicBezTo>
                                  <a:lnTo>
                                    <a:pt x="127161" y="15492"/>
                                  </a:lnTo>
                                  <a:cubicBezTo>
                                    <a:pt x="125235" y="11638"/>
                                    <a:pt x="121381" y="7785"/>
                                    <a:pt x="117528" y="5858"/>
                                  </a:cubicBezTo>
                                  <a:cubicBezTo>
                                    <a:pt x="107895" y="78"/>
                                    <a:pt x="96334" y="-1849"/>
                                    <a:pt x="84774" y="2005"/>
                                  </a:cubicBezTo>
                                  <a:cubicBezTo>
                                    <a:pt x="30827" y="23198"/>
                                    <a:pt x="0" y="107973"/>
                                    <a:pt x="0" y="107973"/>
                                  </a:cubicBez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6" name="任意多边形: 形状 435">
                              <a:extLst>
                                <a:ext uri="{FF2B5EF4-FFF2-40B4-BE49-F238E27FC236}">
                                  <a16:creationId xmlns:a16="http://schemas.microsoft.com/office/drawing/2014/main" id="{74936D90-0070-4AD2-A5B4-99375834856B}"/>
                                </a:ext>
                              </a:extLst>
                            </p:cNvPr>
                            <p:cNvSpPr/>
                            <p:nvPr/>
                          </p:nvSpPr>
                          <p:spPr>
                            <a:xfrm>
                              <a:off x="5722451" y="1718728"/>
                              <a:ext cx="163768" cy="148433"/>
                            </a:xfrm>
                            <a:custGeom>
                              <a:avLst/>
                              <a:gdLst>
                                <a:gd name="connsiteX0" fmla="*/ 0 w 163768"/>
                                <a:gd name="connsiteY0" fmla="*/ 107973 h 148433"/>
                                <a:gd name="connsiteX1" fmla="*/ 11560 w 163768"/>
                                <a:gd name="connsiteY1" fmla="*/ 148433 h 148433"/>
                                <a:gd name="connsiteX2" fmla="*/ 78994 w 163768"/>
                                <a:gd name="connsiteY2" fmla="*/ 113753 h 148433"/>
                                <a:gd name="connsiteX3" fmla="*/ 102114 w 163768"/>
                                <a:gd name="connsiteY3" fmla="*/ 98339 h 148433"/>
                                <a:gd name="connsiteX4" fmla="*/ 152208 w 163768"/>
                                <a:gd name="connsiteY4" fmla="*/ 111826 h 148433"/>
                                <a:gd name="connsiteX5" fmla="*/ 152208 w 163768"/>
                                <a:gd name="connsiteY5" fmla="*/ 115679 h 148433"/>
                                <a:gd name="connsiteX6" fmla="*/ 156062 w 163768"/>
                                <a:gd name="connsiteY6" fmla="*/ 111826 h 148433"/>
                                <a:gd name="connsiteX7" fmla="*/ 156062 w 163768"/>
                                <a:gd name="connsiteY7" fmla="*/ 111826 h 148433"/>
                                <a:gd name="connsiteX8" fmla="*/ 161842 w 163768"/>
                                <a:gd name="connsiteY8" fmla="*/ 73292 h 148433"/>
                                <a:gd name="connsiteX9" fmla="*/ 159915 w 163768"/>
                                <a:gd name="connsiteY9" fmla="*/ 67512 h 148433"/>
                                <a:gd name="connsiteX10" fmla="*/ 159915 w 163768"/>
                                <a:gd name="connsiteY10" fmla="*/ 65585 h 148433"/>
                                <a:gd name="connsiteX11" fmla="*/ 127161 w 163768"/>
                                <a:gd name="connsiteY11" fmla="*/ 15492 h 148433"/>
                                <a:gd name="connsiteX12" fmla="*/ 117528 w 163768"/>
                                <a:gd name="connsiteY12" fmla="*/ 5858 h 148433"/>
                                <a:gd name="connsiteX13" fmla="*/ 84774 w 163768"/>
                                <a:gd name="connsiteY13" fmla="*/ 2005 h 148433"/>
                                <a:gd name="connsiteX14" fmla="*/ 0 w 163768"/>
                                <a:gd name="connsiteY14" fmla="*/ 107973 h 148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768" h="148433">
                                  <a:moveTo>
                                    <a:pt x="0" y="107973"/>
                                  </a:moveTo>
                                  <a:lnTo>
                                    <a:pt x="11560" y="148433"/>
                                  </a:lnTo>
                                  <a:cubicBezTo>
                                    <a:pt x="36607" y="144580"/>
                                    <a:pt x="65507" y="125313"/>
                                    <a:pt x="78994" y="113753"/>
                                  </a:cubicBezTo>
                                  <a:cubicBezTo>
                                    <a:pt x="86701" y="107973"/>
                                    <a:pt x="94408" y="102193"/>
                                    <a:pt x="102114" y="98339"/>
                                  </a:cubicBezTo>
                                  <a:cubicBezTo>
                                    <a:pt x="150282" y="73292"/>
                                    <a:pt x="152208" y="100266"/>
                                    <a:pt x="152208" y="111826"/>
                                  </a:cubicBezTo>
                                  <a:cubicBezTo>
                                    <a:pt x="152208" y="113753"/>
                                    <a:pt x="152208" y="115679"/>
                                    <a:pt x="152208" y="115679"/>
                                  </a:cubicBezTo>
                                  <a:cubicBezTo>
                                    <a:pt x="154135" y="113753"/>
                                    <a:pt x="154135" y="113753"/>
                                    <a:pt x="156062" y="111826"/>
                                  </a:cubicBezTo>
                                  <a:cubicBezTo>
                                    <a:pt x="156062" y="111826"/>
                                    <a:pt x="156062" y="111826"/>
                                    <a:pt x="156062" y="111826"/>
                                  </a:cubicBezTo>
                                  <a:cubicBezTo>
                                    <a:pt x="163769" y="100266"/>
                                    <a:pt x="165695" y="84852"/>
                                    <a:pt x="161842" y="73292"/>
                                  </a:cubicBezTo>
                                  <a:cubicBezTo>
                                    <a:pt x="161842" y="71366"/>
                                    <a:pt x="159915" y="69439"/>
                                    <a:pt x="159915" y="67512"/>
                                  </a:cubicBezTo>
                                  <a:cubicBezTo>
                                    <a:pt x="159915" y="67512"/>
                                    <a:pt x="159915" y="65585"/>
                                    <a:pt x="159915" y="65585"/>
                                  </a:cubicBezTo>
                                  <a:lnTo>
                                    <a:pt x="127161" y="15492"/>
                                  </a:lnTo>
                                  <a:cubicBezTo>
                                    <a:pt x="125235" y="11638"/>
                                    <a:pt x="121381" y="7785"/>
                                    <a:pt x="117528" y="5858"/>
                                  </a:cubicBezTo>
                                  <a:cubicBezTo>
                                    <a:pt x="107895" y="78"/>
                                    <a:pt x="96334" y="-1849"/>
                                    <a:pt x="84774" y="2005"/>
                                  </a:cubicBezTo>
                                  <a:cubicBezTo>
                                    <a:pt x="30827" y="23198"/>
                                    <a:pt x="0" y="107973"/>
                                    <a:pt x="0" y="107973"/>
                                  </a:cubicBezTo>
                                  <a:close/>
                                </a:path>
                              </a:pathLst>
                            </a:custGeom>
                            <a:solidFill>
                              <a:srgbClr val="002771">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7" name="任意多边形: 形状 436">
                              <a:extLst>
                                <a:ext uri="{FF2B5EF4-FFF2-40B4-BE49-F238E27FC236}">
                                  <a16:creationId xmlns:a16="http://schemas.microsoft.com/office/drawing/2014/main" id="{EDF29279-EAFA-489C-8266-8DE6941F2173}"/>
                                </a:ext>
                              </a:extLst>
                            </p:cNvPr>
                            <p:cNvSpPr/>
                            <p:nvPr/>
                          </p:nvSpPr>
                          <p:spPr>
                            <a:xfrm>
                              <a:off x="5722451" y="1793947"/>
                              <a:ext cx="67935" cy="71287"/>
                            </a:xfrm>
                            <a:custGeom>
                              <a:avLst/>
                              <a:gdLst>
                                <a:gd name="connsiteX0" fmla="*/ 52021 w 67935"/>
                                <a:gd name="connsiteY0" fmla="*/ 53947 h 71287"/>
                                <a:gd name="connsiteX1" fmla="*/ 67434 w 67935"/>
                                <a:gd name="connsiteY1" fmla="*/ 38534 h 71287"/>
                                <a:gd name="connsiteX2" fmla="*/ 59727 w 67935"/>
                                <a:gd name="connsiteY2" fmla="*/ 25047 h 71287"/>
                                <a:gd name="connsiteX3" fmla="*/ 50094 w 67935"/>
                                <a:gd name="connsiteY3" fmla="*/ 23120 h 71287"/>
                                <a:gd name="connsiteX4" fmla="*/ 42387 w 67935"/>
                                <a:gd name="connsiteY4" fmla="*/ 21194 h 71287"/>
                                <a:gd name="connsiteX5" fmla="*/ 36607 w 67935"/>
                                <a:gd name="connsiteY5" fmla="*/ 9633 h 71287"/>
                                <a:gd name="connsiteX6" fmla="*/ 32754 w 67935"/>
                                <a:gd name="connsiteY6" fmla="*/ 1927 h 71287"/>
                                <a:gd name="connsiteX7" fmla="*/ 26974 w 67935"/>
                                <a:gd name="connsiteY7" fmla="*/ 0 h 71287"/>
                                <a:gd name="connsiteX8" fmla="*/ 13487 w 67935"/>
                                <a:gd name="connsiteY8" fmla="*/ 11560 h 71287"/>
                                <a:gd name="connsiteX9" fmla="*/ 3853 w 67935"/>
                                <a:gd name="connsiteY9" fmla="*/ 32754 h 71287"/>
                                <a:gd name="connsiteX10" fmla="*/ 0 w 67935"/>
                                <a:gd name="connsiteY10" fmla="*/ 46241 h 71287"/>
                                <a:gd name="connsiteX11" fmla="*/ 7707 w 67935"/>
                                <a:gd name="connsiteY11" fmla="*/ 71287 h 71287"/>
                                <a:gd name="connsiteX12" fmla="*/ 28900 w 67935"/>
                                <a:gd name="connsiteY12" fmla="*/ 65507 h 71287"/>
                                <a:gd name="connsiteX13" fmla="*/ 52021 w 67935"/>
                                <a:gd name="connsiteY13" fmla="*/ 53947 h 7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7935" h="71287">
                                  <a:moveTo>
                                    <a:pt x="52021" y="53947"/>
                                  </a:moveTo>
                                  <a:cubicBezTo>
                                    <a:pt x="57801" y="50094"/>
                                    <a:pt x="65507" y="44314"/>
                                    <a:pt x="67434" y="38534"/>
                                  </a:cubicBezTo>
                                  <a:cubicBezTo>
                                    <a:pt x="69361" y="32754"/>
                                    <a:pt x="65507" y="26974"/>
                                    <a:pt x="59727" y="25047"/>
                                  </a:cubicBezTo>
                                  <a:cubicBezTo>
                                    <a:pt x="55874" y="23120"/>
                                    <a:pt x="53947" y="23120"/>
                                    <a:pt x="50094" y="23120"/>
                                  </a:cubicBezTo>
                                  <a:cubicBezTo>
                                    <a:pt x="48167" y="23120"/>
                                    <a:pt x="44314" y="23120"/>
                                    <a:pt x="42387" y="21194"/>
                                  </a:cubicBezTo>
                                  <a:cubicBezTo>
                                    <a:pt x="38534" y="19267"/>
                                    <a:pt x="38534" y="13487"/>
                                    <a:pt x="36607" y="9633"/>
                                  </a:cubicBezTo>
                                  <a:cubicBezTo>
                                    <a:pt x="36607" y="5780"/>
                                    <a:pt x="36607" y="3853"/>
                                    <a:pt x="32754" y="1927"/>
                                  </a:cubicBezTo>
                                  <a:cubicBezTo>
                                    <a:pt x="30827" y="0"/>
                                    <a:pt x="28900" y="0"/>
                                    <a:pt x="26974" y="0"/>
                                  </a:cubicBezTo>
                                  <a:cubicBezTo>
                                    <a:pt x="21194" y="1927"/>
                                    <a:pt x="15413" y="5780"/>
                                    <a:pt x="13487" y="11560"/>
                                  </a:cubicBezTo>
                                  <a:cubicBezTo>
                                    <a:pt x="9633" y="17340"/>
                                    <a:pt x="5780" y="25047"/>
                                    <a:pt x="3853" y="32754"/>
                                  </a:cubicBezTo>
                                  <a:cubicBezTo>
                                    <a:pt x="1927" y="36607"/>
                                    <a:pt x="1927" y="40460"/>
                                    <a:pt x="0" y="46241"/>
                                  </a:cubicBezTo>
                                  <a:lnTo>
                                    <a:pt x="7707" y="71287"/>
                                  </a:lnTo>
                                  <a:cubicBezTo>
                                    <a:pt x="15413" y="71287"/>
                                    <a:pt x="21194" y="67434"/>
                                    <a:pt x="28900" y="65507"/>
                                  </a:cubicBezTo>
                                  <a:cubicBezTo>
                                    <a:pt x="38534" y="59727"/>
                                    <a:pt x="44314" y="57801"/>
                                    <a:pt x="52021" y="53947"/>
                                  </a:cubicBezTo>
                                  <a:close/>
                                </a:path>
                              </a:pathLst>
                            </a:custGeom>
                            <a:solidFill>
                              <a:srgbClr val="002771">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8" name="任意多边形: 形状 437">
                              <a:extLst>
                                <a:ext uri="{FF2B5EF4-FFF2-40B4-BE49-F238E27FC236}">
                                  <a16:creationId xmlns:a16="http://schemas.microsoft.com/office/drawing/2014/main" id="{35D5A535-EAF3-4080-B46B-8D861F32DDE2}"/>
                                </a:ext>
                              </a:extLst>
                            </p:cNvPr>
                            <p:cNvSpPr/>
                            <p:nvPr/>
                          </p:nvSpPr>
                          <p:spPr>
                            <a:xfrm>
                              <a:off x="5734011" y="1806750"/>
                              <a:ext cx="144501" cy="60411"/>
                            </a:xfrm>
                            <a:custGeom>
                              <a:avLst/>
                              <a:gdLst>
                                <a:gd name="connsiteX0" fmla="*/ 0 w 144501"/>
                                <a:gd name="connsiteY0" fmla="*/ 60412 h 60411"/>
                                <a:gd name="connsiteX1" fmla="*/ 136795 w 144501"/>
                                <a:gd name="connsiteY1" fmla="*/ 31511 h 60411"/>
                                <a:gd name="connsiteX2" fmla="*/ 144502 w 144501"/>
                                <a:gd name="connsiteY2" fmla="*/ 23804 h 60411"/>
                                <a:gd name="connsiteX3" fmla="*/ 140648 w 144501"/>
                                <a:gd name="connsiteY3" fmla="*/ 27658 h 60411"/>
                                <a:gd name="connsiteX4" fmla="*/ 140648 w 144501"/>
                                <a:gd name="connsiteY4" fmla="*/ 23804 h 60411"/>
                                <a:gd name="connsiteX5" fmla="*/ 90554 w 144501"/>
                                <a:gd name="connsiteY5" fmla="*/ 10318 h 60411"/>
                                <a:gd name="connsiteX6" fmla="*/ 67434 w 144501"/>
                                <a:gd name="connsiteY6" fmla="*/ 25731 h 60411"/>
                                <a:gd name="connsiteX7" fmla="*/ 0 w 144501"/>
                                <a:gd name="connsiteY7" fmla="*/ 60412 h 60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501" h="60411">
                                  <a:moveTo>
                                    <a:pt x="0" y="60412"/>
                                  </a:moveTo>
                                  <a:cubicBezTo>
                                    <a:pt x="88628" y="52705"/>
                                    <a:pt x="123308" y="41145"/>
                                    <a:pt x="136795" y="31511"/>
                                  </a:cubicBezTo>
                                  <a:cubicBezTo>
                                    <a:pt x="138722" y="29585"/>
                                    <a:pt x="142575" y="27658"/>
                                    <a:pt x="144502" y="23804"/>
                                  </a:cubicBezTo>
                                  <a:cubicBezTo>
                                    <a:pt x="142575" y="25731"/>
                                    <a:pt x="142575" y="25731"/>
                                    <a:pt x="140648" y="27658"/>
                                  </a:cubicBezTo>
                                  <a:cubicBezTo>
                                    <a:pt x="140648" y="27658"/>
                                    <a:pt x="140648" y="25731"/>
                                    <a:pt x="140648" y="23804"/>
                                  </a:cubicBezTo>
                                  <a:cubicBezTo>
                                    <a:pt x="142575" y="12244"/>
                                    <a:pt x="140648" y="-14729"/>
                                    <a:pt x="90554" y="10318"/>
                                  </a:cubicBezTo>
                                  <a:cubicBezTo>
                                    <a:pt x="82848" y="14171"/>
                                    <a:pt x="75141" y="19951"/>
                                    <a:pt x="67434" y="25731"/>
                                  </a:cubicBezTo>
                                  <a:cubicBezTo>
                                    <a:pt x="53947" y="37291"/>
                                    <a:pt x="23120" y="58485"/>
                                    <a:pt x="0" y="60412"/>
                                  </a:cubicBez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9" name="任意多边形: 形状 438">
                              <a:extLst>
                                <a:ext uri="{FF2B5EF4-FFF2-40B4-BE49-F238E27FC236}">
                                  <a16:creationId xmlns:a16="http://schemas.microsoft.com/office/drawing/2014/main" id="{CC3177BD-313A-46A3-A94A-C29B5CAB0A83}"/>
                                </a:ext>
                              </a:extLst>
                            </p:cNvPr>
                            <p:cNvSpPr/>
                            <p:nvPr/>
                          </p:nvSpPr>
                          <p:spPr>
                            <a:xfrm>
                              <a:off x="5734011" y="1806750"/>
                              <a:ext cx="144501" cy="60411"/>
                            </a:xfrm>
                            <a:custGeom>
                              <a:avLst/>
                              <a:gdLst>
                                <a:gd name="connsiteX0" fmla="*/ 0 w 144501"/>
                                <a:gd name="connsiteY0" fmla="*/ 60412 h 60411"/>
                                <a:gd name="connsiteX1" fmla="*/ 136795 w 144501"/>
                                <a:gd name="connsiteY1" fmla="*/ 31511 h 60411"/>
                                <a:gd name="connsiteX2" fmla="*/ 144502 w 144501"/>
                                <a:gd name="connsiteY2" fmla="*/ 23804 h 60411"/>
                                <a:gd name="connsiteX3" fmla="*/ 140648 w 144501"/>
                                <a:gd name="connsiteY3" fmla="*/ 27658 h 60411"/>
                                <a:gd name="connsiteX4" fmla="*/ 140648 w 144501"/>
                                <a:gd name="connsiteY4" fmla="*/ 23804 h 60411"/>
                                <a:gd name="connsiteX5" fmla="*/ 90554 w 144501"/>
                                <a:gd name="connsiteY5" fmla="*/ 10318 h 60411"/>
                                <a:gd name="connsiteX6" fmla="*/ 67434 w 144501"/>
                                <a:gd name="connsiteY6" fmla="*/ 25731 h 60411"/>
                                <a:gd name="connsiteX7" fmla="*/ 0 w 144501"/>
                                <a:gd name="connsiteY7" fmla="*/ 60412 h 60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501" h="60411">
                                  <a:moveTo>
                                    <a:pt x="0" y="60412"/>
                                  </a:moveTo>
                                  <a:cubicBezTo>
                                    <a:pt x="88628" y="52705"/>
                                    <a:pt x="123308" y="41145"/>
                                    <a:pt x="136795" y="31511"/>
                                  </a:cubicBezTo>
                                  <a:cubicBezTo>
                                    <a:pt x="138722" y="29585"/>
                                    <a:pt x="142575" y="27658"/>
                                    <a:pt x="144502" y="23804"/>
                                  </a:cubicBezTo>
                                  <a:cubicBezTo>
                                    <a:pt x="142575" y="25731"/>
                                    <a:pt x="142575" y="25731"/>
                                    <a:pt x="140648" y="27658"/>
                                  </a:cubicBezTo>
                                  <a:cubicBezTo>
                                    <a:pt x="140648" y="27658"/>
                                    <a:pt x="140648" y="25731"/>
                                    <a:pt x="140648" y="23804"/>
                                  </a:cubicBezTo>
                                  <a:cubicBezTo>
                                    <a:pt x="142575" y="12244"/>
                                    <a:pt x="140648" y="-14729"/>
                                    <a:pt x="90554" y="10318"/>
                                  </a:cubicBezTo>
                                  <a:cubicBezTo>
                                    <a:pt x="82848" y="14171"/>
                                    <a:pt x="75141" y="19951"/>
                                    <a:pt x="67434" y="25731"/>
                                  </a:cubicBezTo>
                                  <a:cubicBezTo>
                                    <a:pt x="53947" y="37291"/>
                                    <a:pt x="23120" y="58485"/>
                                    <a:pt x="0" y="60412"/>
                                  </a:cubicBezTo>
                                  <a:close/>
                                </a:path>
                              </a:pathLst>
                            </a:custGeom>
                            <a:solidFill>
                              <a:srgbClr val="002771">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34" name="任意多边形: 形状 433">
                            <a:extLst>
                              <a:ext uri="{FF2B5EF4-FFF2-40B4-BE49-F238E27FC236}">
                                <a16:creationId xmlns:a16="http://schemas.microsoft.com/office/drawing/2014/main" id="{88AEB303-039C-406F-9AB4-5C0ED6D2AD06}"/>
                              </a:ext>
                            </a:extLst>
                          </p:cNvPr>
                          <p:cNvSpPr/>
                          <p:nvPr/>
                        </p:nvSpPr>
                        <p:spPr>
                          <a:xfrm>
                            <a:off x="5766686" y="1726513"/>
                            <a:ext cx="113752" cy="88748"/>
                          </a:xfrm>
                          <a:custGeom>
                            <a:avLst/>
                            <a:gdLst>
                              <a:gd name="connsiteX0" fmla="*/ 2005 w 113752"/>
                              <a:gd name="connsiteY0" fmla="*/ 55874 h 88748"/>
                              <a:gd name="connsiteX1" fmla="*/ 13565 w 113752"/>
                              <a:gd name="connsiteY1" fmla="*/ 61654 h 88748"/>
                              <a:gd name="connsiteX2" fmla="*/ 21272 w 113752"/>
                              <a:gd name="connsiteY2" fmla="*/ 73214 h 88748"/>
                              <a:gd name="connsiteX3" fmla="*/ 27052 w 113752"/>
                              <a:gd name="connsiteY3" fmla="*/ 86701 h 88748"/>
                              <a:gd name="connsiteX4" fmla="*/ 48245 w 113752"/>
                              <a:gd name="connsiteY4" fmla="*/ 78994 h 88748"/>
                              <a:gd name="connsiteX5" fmla="*/ 61732 w 113752"/>
                              <a:gd name="connsiteY5" fmla="*/ 65507 h 88748"/>
                              <a:gd name="connsiteX6" fmla="*/ 86779 w 113752"/>
                              <a:gd name="connsiteY6" fmla="*/ 53947 h 88748"/>
                              <a:gd name="connsiteX7" fmla="*/ 113753 w 113752"/>
                              <a:gd name="connsiteY7" fmla="*/ 61654 h 88748"/>
                              <a:gd name="connsiteX8" fmla="*/ 113753 w 113752"/>
                              <a:gd name="connsiteY8" fmla="*/ 59727 h 88748"/>
                              <a:gd name="connsiteX9" fmla="*/ 80999 w 113752"/>
                              <a:gd name="connsiteY9" fmla="*/ 9633 h 88748"/>
                              <a:gd name="connsiteX10" fmla="*/ 71366 w 113752"/>
                              <a:gd name="connsiteY10" fmla="*/ 0 h 88748"/>
                              <a:gd name="connsiteX11" fmla="*/ 61732 w 113752"/>
                              <a:gd name="connsiteY11" fmla="*/ 0 h 88748"/>
                              <a:gd name="connsiteX12" fmla="*/ 34759 w 113752"/>
                              <a:gd name="connsiteY12" fmla="*/ 9633 h 88748"/>
                              <a:gd name="connsiteX13" fmla="*/ 19345 w 113752"/>
                              <a:gd name="connsiteY13" fmla="*/ 23120 h 88748"/>
                              <a:gd name="connsiteX14" fmla="*/ 5858 w 113752"/>
                              <a:gd name="connsiteY14" fmla="*/ 40460 h 88748"/>
                              <a:gd name="connsiteX15" fmla="*/ 2005 w 113752"/>
                              <a:gd name="connsiteY15" fmla="*/ 55874 h 88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752" h="88748">
                                <a:moveTo>
                                  <a:pt x="2005" y="55874"/>
                                </a:moveTo>
                                <a:cubicBezTo>
                                  <a:pt x="3932" y="59727"/>
                                  <a:pt x="9712" y="59727"/>
                                  <a:pt x="13565" y="61654"/>
                                </a:cubicBezTo>
                                <a:cubicBezTo>
                                  <a:pt x="17418" y="63581"/>
                                  <a:pt x="19345" y="67434"/>
                                  <a:pt x="21272" y="73214"/>
                                </a:cubicBezTo>
                                <a:cubicBezTo>
                                  <a:pt x="23198" y="78994"/>
                                  <a:pt x="21272" y="82848"/>
                                  <a:pt x="27052" y="86701"/>
                                </a:cubicBezTo>
                                <a:cubicBezTo>
                                  <a:pt x="32832" y="92481"/>
                                  <a:pt x="44392" y="84774"/>
                                  <a:pt x="48245" y="78994"/>
                                </a:cubicBezTo>
                                <a:cubicBezTo>
                                  <a:pt x="52099" y="75141"/>
                                  <a:pt x="55952" y="69361"/>
                                  <a:pt x="61732" y="65507"/>
                                </a:cubicBezTo>
                                <a:cubicBezTo>
                                  <a:pt x="69439" y="59727"/>
                                  <a:pt x="77146" y="53947"/>
                                  <a:pt x="86779" y="53947"/>
                                </a:cubicBezTo>
                                <a:cubicBezTo>
                                  <a:pt x="96412" y="52021"/>
                                  <a:pt x="106046" y="55874"/>
                                  <a:pt x="113753" y="61654"/>
                                </a:cubicBezTo>
                                <a:cubicBezTo>
                                  <a:pt x="113753" y="61654"/>
                                  <a:pt x="113753" y="59727"/>
                                  <a:pt x="113753" y="59727"/>
                                </a:cubicBezTo>
                                <a:lnTo>
                                  <a:pt x="80999" y="9633"/>
                                </a:lnTo>
                                <a:cubicBezTo>
                                  <a:pt x="79072" y="5780"/>
                                  <a:pt x="75219" y="1927"/>
                                  <a:pt x="71366" y="0"/>
                                </a:cubicBezTo>
                                <a:cubicBezTo>
                                  <a:pt x="67512" y="0"/>
                                  <a:pt x="63659" y="0"/>
                                  <a:pt x="61732" y="0"/>
                                </a:cubicBezTo>
                                <a:cubicBezTo>
                                  <a:pt x="52099" y="1927"/>
                                  <a:pt x="42465" y="3853"/>
                                  <a:pt x="34759" y="9633"/>
                                </a:cubicBezTo>
                                <a:cubicBezTo>
                                  <a:pt x="28978" y="13487"/>
                                  <a:pt x="25125" y="17340"/>
                                  <a:pt x="19345" y="23120"/>
                                </a:cubicBezTo>
                                <a:cubicBezTo>
                                  <a:pt x="15492" y="28900"/>
                                  <a:pt x="9712" y="34680"/>
                                  <a:pt x="5858" y="40460"/>
                                </a:cubicBezTo>
                                <a:cubicBezTo>
                                  <a:pt x="78" y="46241"/>
                                  <a:pt x="-1849" y="52021"/>
                                  <a:pt x="2005" y="55874"/>
                                </a:cubicBez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09" name="图形 1">
                        <a:extLst>
                          <a:ext uri="{FF2B5EF4-FFF2-40B4-BE49-F238E27FC236}">
                            <a16:creationId xmlns:a16="http://schemas.microsoft.com/office/drawing/2014/main" id="{0CE555FB-81BF-4F2C-A69A-ADD47024F177}"/>
                          </a:ext>
                        </a:extLst>
                      </p:cNvPr>
                      <p:cNvGrpSpPr/>
                      <p:nvPr/>
                    </p:nvGrpSpPr>
                    <p:grpSpPr>
                      <a:xfrm>
                        <a:off x="5527855" y="1801575"/>
                        <a:ext cx="391117" cy="190820"/>
                        <a:chOff x="5527855" y="1801575"/>
                        <a:chExt cx="391117" cy="190820"/>
                      </a:xfrm>
                    </p:grpSpPr>
                    <p:grpSp>
                      <p:nvGrpSpPr>
                        <p:cNvPr id="415" name="图形 1">
                          <a:extLst>
                            <a:ext uri="{FF2B5EF4-FFF2-40B4-BE49-F238E27FC236}">
                              <a16:creationId xmlns:a16="http://schemas.microsoft.com/office/drawing/2014/main" id="{204C26FE-C938-4B0F-9F3C-12270C474869}"/>
                            </a:ext>
                          </a:extLst>
                        </p:cNvPr>
                        <p:cNvGrpSpPr/>
                        <p:nvPr/>
                      </p:nvGrpSpPr>
                      <p:grpSpPr>
                        <a:xfrm>
                          <a:off x="5527855" y="1801575"/>
                          <a:ext cx="202302" cy="163847"/>
                          <a:chOff x="5527855" y="1801575"/>
                          <a:chExt cx="202302" cy="163847"/>
                        </a:xfrm>
                      </p:grpSpPr>
                      <p:grpSp>
                        <p:nvGrpSpPr>
                          <p:cNvPr id="424" name="图形 1">
                            <a:extLst>
                              <a:ext uri="{FF2B5EF4-FFF2-40B4-BE49-F238E27FC236}">
                                <a16:creationId xmlns:a16="http://schemas.microsoft.com/office/drawing/2014/main" id="{43898B60-94AE-44BF-8717-61EF12D7A2BD}"/>
                              </a:ext>
                            </a:extLst>
                          </p:cNvPr>
                          <p:cNvGrpSpPr/>
                          <p:nvPr/>
                        </p:nvGrpSpPr>
                        <p:grpSpPr>
                          <a:xfrm>
                            <a:off x="5529782" y="1801575"/>
                            <a:ext cx="200375" cy="163847"/>
                            <a:chOff x="5529782" y="1801575"/>
                            <a:chExt cx="200375" cy="163847"/>
                          </a:xfrm>
                        </p:grpSpPr>
                        <p:sp>
                          <p:nvSpPr>
                            <p:cNvPr id="426" name="任意多边形: 形状 425">
                              <a:extLst>
                                <a:ext uri="{FF2B5EF4-FFF2-40B4-BE49-F238E27FC236}">
                                  <a16:creationId xmlns:a16="http://schemas.microsoft.com/office/drawing/2014/main" id="{10F9A9AD-C431-4A48-B0EA-3862365F8895}"/>
                                </a:ext>
                              </a:extLst>
                            </p:cNvPr>
                            <p:cNvSpPr/>
                            <p:nvPr/>
                          </p:nvSpPr>
                          <p:spPr>
                            <a:xfrm>
                              <a:off x="5529782" y="1801575"/>
                              <a:ext cx="200375" cy="163847"/>
                            </a:xfrm>
                            <a:custGeom>
                              <a:avLst/>
                              <a:gdLst>
                                <a:gd name="connsiteX0" fmla="*/ 181109 w 200375"/>
                                <a:gd name="connsiteY0" fmla="*/ 42466 h 163847"/>
                                <a:gd name="connsiteX1" fmla="*/ 200375 w 200375"/>
                                <a:gd name="connsiteY1" fmla="*/ 90633 h 163847"/>
                                <a:gd name="connsiteX2" fmla="*/ 111748 w 200375"/>
                                <a:gd name="connsiteY2" fmla="*/ 107973 h 163847"/>
                                <a:gd name="connsiteX3" fmla="*/ 78994 w 200375"/>
                                <a:gd name="connsiteY3" fmla="*/ 111827 h 163847"/>
                                <a:gd name="connsiteX4" fmla="*/ 42387 w 200375"/>
                                <a:gd name="connsiteY4" fmla="*/ 159994 h 163847"/>
                                <a:gd name="connsiteX5" fmla="*/ 46240 w 200375"/>
                                <a:gd name="connsiteY5" fmla="*/ 163847 h 163847"/>
                                <a:gd name="connsiteX6" fmla="*/ 40460 w 200375"/>
                                <a:gd name="connsiteY6" fmla="*/ 161920 h 163847"/>
                                <a:gd name="connsiteX7" fmla="*/ 40460 w 200375"/>
                                <a:gd name="connsiteY7" fmla="*/ 161920 h 163847"/>
                                <a:gd name="connsiteX8" fmla="*/ 7707 w 200375"/>
                                <a:gd name="connsiteY8" fmla="*/ 129167 h 163847"/>
                                <a:gd name="connsiteX9" fmla="*/ 5780 w 200375"/>
                                <a:gd name="connsiteY9" fmla="*/ 121460 h 163847"/>
                                <a:gd name="connsiteX10" fmla="*/ 5780 w 200375"/>
                                <a:gd name="connsiteY10" fmla="*/ 119533 h 163847"/>
                                <a:gd name="connsiteX11" fmla="*/ 0 w 200375"/>
                                <a:gd name="connsiteY11" fmla="*/ 46319 h 163847"/>
                                <a:gd name="connsiteX12" fmla="*/ 1927 w 200375"/>
                                <a:gd name="connsiteY12" fmla="*/ 30906 h 163847"/>
                                <a:gd name="connsiteX13" fmla="*/ 30827 w 200375"/>
                                <a:gd name="connsiteY13" fmla="*/ 3932 h 163847"/>
                                <a:gd name="connsiteX14" fmla="*/ 181109 w 200375"/>
                                <a:gd name="connsiteY14" fmla="*/ 42466 h 163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375" h="163847">
                                  <a:moveTo>
                                    <a:pt x="181109" y="42466"/>
                                  </a:moveTo>
                                  <a:lnTo>
                                    <a:pt x="200375" y="90633"/>
                                  </a:lnTo>
                                  <a:cubicBezTo>
                                    <a:pt x="175329" y="106046"/>
                                    <a:pt x="131015" y="107973"/>
                                    <a:pt x="111748" y="107973"/>
                                  </a:cubicBezTo>
                                  <a:cubicBezTo>
                                    <a:pt x="100188" y="107973"/>
                                    <a:pt x="88628" y="109900"/>
                                    <a:pt x="78994" y="111827"/>
                                  </a:cubicBezTo>
                                  <a:cubicBezTo>
                                    <a:pt x="15413" y="123387"/>
                                    <a:pt x="32754" y="150360"/>
                                    <a:pt x="42387" y="159994"/>
                                  </a:cubicBezTo>
                                  <a:cubicBezTo>
                                    <a:pt x="44314" y="161920"/>
                                    <a:pt x="46240" y="163847"/>
                                    <a:pt x="46240" y="163847"/>
                                  </a:cubicBezTo>
                                  <a:cubicBezTo>
                                    <a:pt x="44314" y="163847"/>
                                    <a:pt x="42387" y="163847"/>
                                    <a:pt x="40460" y="161920"/>
                                  </a:cubicBezTo>
                                  <a:cubicBezTo>
                                    <a:pt x="40460" y="161920"/>
                                    <a:pt x="40460" y="161920"/>
                                    <a:pt x="40460" y="161920"/>
                                  </a:cubicBezTo>
                                  <a:cubicBezTo>
                                    <a:pt x="25047" y="158067"/>
                                    <a:pt x="11560" y="144580"/>
                                    <a:pt x="7707" y="129167"/>
                                  </a:cubicBezTo>
                                  <a:cubicBezTo>
                                    <a:pt x="7707" y="127240"/>
                                    <a:pt x="5780" y="125313"/>
                                    <a:pt x="5780" y="121460"/>
                                  </a:cubicBezTo>
                                  <a:cubicBezTo>
                                    <a:pt x="5780" y="121460"/>
                                    <a:pt x="5780" y="119533"/>
                                    <a:pt x="5780" y="119533"/>
                                  </a:cubicBezTo>
                                  <a:lnTo>
                                    <a:pt x="0" y="46319"/>
                                  </a:lnTo>
                                  <a:cubicBezTo>
                                    <a:pt x="0" y="40539"/>
                                    <a:pt x="0" y="34759"/>
                                    <a:pt x="1927" y="30906"/>
                                  </a:cubicBezTo>
                                  <a:cubicBezTo>
                                    <a:pt x="5780" y="17419"/>
                                    <a:pt x="17340" y="7785"/>
                                    <a:pt x="30827" y="3932"/>
                                  </a:cubicBezTo>
                                  <a:cubicBezTo>
                                    <a:pt x="88628" y="-15335"/>
                                    <a:pt x="181109" y="42466"/>
                                    <a:pt x="181109" y="42466"/>
                                  </a:cubicBez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7" name="任意多边形: 形状 426">
                              <a:extLst>
                                <a:ext uri="{FF2B5EF4-FFF2-40B4-BE49-F238E27FC236}">
                                  <a16:creationId xmlns:a16="http://schemas.microsoft.com/office/drawing/2014/main" id="{3D117947-68D5-4A93-AF29-5579296270B7}"/>
                                </a:ext>
                              </a:extLst>
                            </p:cNvPr>
                            <p:cNvSpPr/>
                            <p:nvPr/>
                          </p:nvSpPr>
                          <p:spPr>
                            <a:xfrm>
                              <a:off x="5529782" y="1801575"/>
                              <a:ext cx="200375" cy="163847"/>
                            </a:xfrm>
                            <a:custGeom>
                              <a:avLst/>
                              <a:gdLst>
                                <a:gd name="connsiteX0" fmla="*/ 181109 w 200375"/>
                                <a:gd name="connsiteY0" fmla="*/ 42466 h 163847"/>
                                <a:gd name="connsiteX1" fmla="*/ 200375 w 200375"/>
                                <a:gd name="connsiteY1" fmla="*/ 90633 h 163847"/>
                                <a:gd name="connsiteX2" fmla="*/ 111748 w 200375"/>
                                <a:gd name="connsiteY2" fmla="*/ 107973 h 163847"/>
                                <a:gd name="connsiteX3" fmla="*/ 78994 w 200375"/>
                                <a:gd name="connsiteY3" fmla="*/ 111827 h 163847"/>
                                <a:gd name="connsiteX4" fmla="*/ 42387 w 200375"/>
                                <a:gd name="connsiteY4" fmla="*/ 159994 h 163847"/>
                                <a:gd name="connsiteX5" fmla="*/ 46240 w 200375"/>
                                <a:gd name="connsiteY5" fmla="*/ 163847 h 163847"/>
                                <a:gd name="connsiteX6" fmla="*/ 40460 w 200375"/>
                                <a:gd name="connsiteY6" fmla="*/ 161920 h 163847"/>
                                <a:gd name="connsiteX7" fmla="*/ 40460 w 200375"/>
                                <a:gd name="connsiteY7" fmla="*/ 161920 h 163847"/>
                                <a:gd name="connsiteX8" fmla="*/ 7707 w 200375"/>
                                <a:gd name="connsiteY8" fmla="*/ 129167 h 163847"/>
                                <a:gd name="connsiteX9" fmla="*/ 5780 w 200375"/>
                                <a:gd name="connsiteY9" fmla="*/ 121460 h 163847"/>
                                <a:gd name="connsiteX10" fmla="*/ 5780 w 200375"/>
                                <a:gd name="connsiteY10" fmla="*/ 119533 h 163847"/>
                                <a:gd name="connsiteX11" fmla="*/ 0 w 200375"/>
                                <a:gd name="connsiteY11" fmla="*/ 46319 h 163847"/>
                                <a:gd name="connsiteX12" fmla="*/ 1927 w 200375"/>
                                <a:gd name="connsiteY12" fmla="*/ 30906 h 163847"/>
                                <a:gd name="connsiteX13" fmla="*/ 30827 w 200375"/>
                                <a:gd name="connsiteY13" fmla="*/ 3932 h 163847"/>
                                <a:gd name="connsiteX14" fmla="*/ 181109 w 200375"/>
                                <a:gd name="connsiteY14" fmla="*/ 42466 h 163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375" h="163847">
                                  <a:moveTo>
                                    <a:pt x="181109" y="42466"/>
                                  </a:moveTo>
                                  <a:lnTo>
                                    <a:pt x="200375" y="90633"/>
                                  </a:lnTo>
                                  <a:cubicBezTo>
                                    <a:pt x="175329" y="106046"/>
                                    <a:pt x="131015" y="107973"/>
                                    <a:pt x="111748" y="107973"/>
                                  </a:cubicBezTo>
                                  <a:cubicBezTo>
                                    <a:pt x="100188" y="107973"/>
                                    <a:pt x="88628" y="109900"/>
                                    <a:pt x="78994" y="111827"/>
                                  </a:cubicBezTo>
                                  <a:cubicBezTo>
                                    <a:pt x="15413" y="123387"/>
                                    <a:pt x="32754" y="150360"/>
                                    <a:pt x="42387" y="159994"/>
                                  </a:cubicBezTo>
                                  <a:cubicBezTo>
                                    <a:pt x="44314" y="161920"/>
                                    <a:pt x="46240" y="163847"/>
                                    <a:pt x="46240" y="163847"/>
                                  </a:cubicBezTo>
                                  <a:cubicBezTo>
                                    <a:pt x="44314" y="163847"/>
                                    <a:pt x="42387" y="163847"/>
                                    <a:pt x="40460" y="161920"/>
                                  </a:cubicBezTo>
                                  <a:cubicBezTo>
                                    <a:pt x="40460" y="161920"/>
                                    <a:pt x="40460" y="161920"/>
                                    <a:pt x="40460" y="161920"/>
                                  </a:cubicBezTo>
                                  <a:cubicBezTo>
                                    <a:pt x="25047" y="158067"/>
                                    <a:pt x="11560" y="144580"/>
                                    <a:pt x="7707" y="129167"/>
                                  </a:cubicBezTo>
                                  <a:cubicBezTo>
                                    <a:pt x="7707" y="127240"/>
                                    <a:pt x="5780" y="125313"/>
                                    <a:pt x="5780" y="121460"/>
                                  </a:cubicBezTo>
                                  <a:cubicBezTo>
                                    <a:pt x="5780" y="121460"/>
                                    <a:pt x="5780" y="119533"/>
                                    <a:pt x="5780" y="119533"/>
                                  </a:cubicBezTo>
                                  <a:lnTo>
                                    <a:pt x="0" y="46319"/>
                                  </a:lnTo>
                                  <a:cubicBezTo>
                                    <a:pt x="0" y="40539"/>
                                    <a:pt x="0" y="34759"/>
                                    <a:pt x="1927" y="30906"/>
                                  </a:cubicBezTo>
                                  <a:cubicBezTo>
                                    <a:pt x="5780" y="17419"/>
                                    <a:pt x="17340" y="7785"/>
                                    <a:pt x="30827" y="3932"/>
                                  </a:cubicBezTo>
                                  <a:cubicBezTo>
                                    <a:pt x="88628" y="-15335"/>
                                    <a:pt x="181109" y="42466"/>
                                    <a:pt x="181109" y="42466"/>
                                  </a:cubicBezTo>
                                  <a:close/>
                                </a:path>
                              </a:pathLst>
                            </a:custGeom>
                            <a:solidFill>
                              <a:srgbClr val="002771">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8" name="任意多边形: 形状 427">
                              <a:extLst>
                                <a:ext uri="{FF2B5EF4-FFF2-40B4-BE49-F238E27FC236}">
                                  <a16:creationId xmlns:a16="http://schemas.microsoft.com/office/drawing/2014/main" id="{D1552F40-4387-4589-BFCB-18D7A876DA25}"/>
                                </a:ext>
                              </a:extLst>
                            </p:cNvPr>
                            <p:cNvSpPr/>
                            <p:nvPr/>
                          </p:nvSpPr>
                          <p:spPr>
                            <a:xfrm>
                              <a:off x="5657604" y="1822848"/>
                              <a:ext cx="70626" cy="80920"/>
                            </a:xfrm>
                            <a:custGeom>
                              <a:avLst/>
                              <a:gdLst>
                                <a:gd name="connsiteX0" fmla="*/ 12826 w 70626"/>
                                <a:gd name="connsiteY0" fmla="*/ 0 h 80920"/>
                                <a:gd name="connsiteX1" fmla="*/ 3192 w 70626"/>
                                <a:gd name="connsiteY1" fmla="*/ 7707 h 80920"/>
                                <a:gd name="connsiteX2" fmla="*/ 1266 w 70626"/>
                                <a:gd name="connsiteY2" fmla="*/ 25047 h 80920"/>
                                <a:gd name="connsiteX3" fmla="*/ 16679 w 70626"/>
                                <a:gd name="connsiteY3" fmla="*/ 38534 h 80920"/>
                                <a:gd name="connsiteX4" fmla="*/ 18606 w 70626"/>
                                <a:gd name="connsiteY4" fmla="*/ 55874 h 80920"/>
                                <a:gd name="connsiteX5" fmla="*/ 10899 w 70626"/>
                                <a:gd name="connsiteY5" fmla="*/ 71287 h 80920"/>
                                <a:gd name="connsiteX6" fmla="*/ 22459 w 70626"/>
                                <a:gd name="connsiteY6" fmla="*/ 80921 h 80920"/>
                                <a:gd name="connsiteX7" fmla="*/ 24386 w 70626"/>
                                <a:gd name="connsiteY7" fmla="*/ 80921 h 80920"/>
                                <a:gd name="connsiteX8" fmla="*/ 64846 w 70626"/>
                                <a:gd name="connsiteY8" fmla="*/ 69361 h 80920"/>
                                <a:gd name="connsiteX9" fmla="*/ 68700 w 70626"/>
                                <a:gd name="connsiteY9" fmla="*/ 67434 h 80920"/>
                                <a:gd name="connsiteX10" fmla="*/ 70626 w 70626"/>
                                <a:gd name="connsiteY10" fmla="*/ 65507 h 80920"/>
                                <a:gd name="connsiteX11" fmla="*/ 51359 w 70626"/>
                                <a:gd name="connsiteY11" fmla="*/ 17340 h 80920"/>
                                <a:gd name="connsiteX12" fmla="*/ 12826 w 70626"/>
                                <a:gd name="connsiteY12" fmla="*/ 0 h 8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626" h="80920">
                                  <a:moveTo>
                                    <a:pt x="12826" y="0"/>
                                  </a:moveTo>
                                  <a:cubicBezTo>
                                    <a:pt x="8972" y="1927"/>
                                    <a:pt x="5119" y="3853"/>
                                    <a:pt x="3192" y="7707"/>
                                  </a:cubicBezTo>
                                  <a:cubicBezTo>
                                    <a:pt x="-661" y="13487"/>
                                    <a:pt x="-661" y="19267"/>
                                    <a:pt x="1266" y="25047"/>
                                  </a:cubicBezTo>
                                  <a:cubicBezTo>
                                    <a:pt x="5119" y="30827"/>
                                    <a:pt x="12826" y="32754"/>
                                    <a:pt x="16679" y="38534"/>
                                  </a:cubicBezTo>
                                  <a:cubicBezTo>
                                    <a:pt x="20532" y="42387"/>
                                    <a:pt x="20532" y="50094"/>
                                    <a:pt x="18606" y="55874"/>
                                  </a:cubicBezTo>
                                  <a:cubicBezTo>
                                    <a:pt x="14752" y="59727"/>
                                    <a:pt x="10899" y="65507"/>
                                    <a:pt x="10899" y="71287"/>
                                  </a:cubicBezTo>
                                  <a:cubicBezTo>
                                    <a:pt x="12826" y="77068"/>
                                    <a:pt x="18606" y="80921"/>
                                    <a:pt x="22459" y="80921"/>
                                  </a:cubicBezTo>
                                  <a:cubicBezTo>
                                    <a:pt x="22459" y="80921"/>
                                    <a:pt x="24386" y="80921"/>
                                    <a:pt x="24386" y="80921"/>
                                  </a:cubicBezTo>
                                  <a:cubicBezTo>
                                    <a:pt x="37873" y="78994"/>
                                    <a:pt x="53286" y="75141"/>
                                    <a:pt x="64846" y="69361"/>
                                  </a:cubicBezTo>
                                  <a:cubicBezTo>
                                    <a:pt x="66773" y="69361"/>
                                    <a:pt x="66773" y="67434"/>
                                    <a:pt x="68700" y="67434"/>
                                  </a:cubicBezTo>
                                  <a:cubicBezTo>
                                    <a:pt x="68700" y="67434"/>
                                    <a:pt x="70626" y="67434"/>
                                    <a:pt x="70626" y="65507"/>
                                  </a:cubicBezTo>
                                  <a:lnTo>
                                    <a:pt x="51359" y="17340"/>
                                  </a:lnTo>
                                  <a:cubicBezTo>
                                    <a:pt x="53286" y="21194"/>
                                    <a:pt x="37873" y="11560"/>
                                    <a:pt x="12826" y="0"/>
                                  </a:cubicBezTo>
                                  <a:close/>
                                </a:path>
                              </a:pathLst>
                            </a:custGeom>
                            <a:solidFill>
                              <a:srgbClr val="002771">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9" name="任意多边形: 形状 428">
                              <a:extLst>
                                <a:ext uri="{FF2B5EF4-FFF2-40B4-BE49-F238E27FC236}">
                                  <a16:creationId xmlns:a16="http://schemas.microsoft.com/office/drawing/2014/main" id="{FA09B9BA-92E1-4EF8-9B97-4ED9D41363D6}"/>
                                </a:ext>
                              </a:extLst>
                            </p:cNvPr>
                            <p:cNvSpPr/>
                            <p:nvPr/>
                          </p:nvSpPr>
                          <p:spPr>
                            <a:xfrm>
                              <a:off x="5560586" y="1890282"/>
                              <a:ext cx="169571" cy="73214"/>
                            </a:xfrm>
                            <a:custGeom>
                              <a:avLst/>
                              <a:gdLst>
                                <a:gd name="connsiteX0" fmla="*/ 169571 w 169571"/>
                                <a:gd name="connsiteY0" fmla="*/ 0 h 73214"/>
                                <a:gd name="connsiteX1" fmla="*/ 19289 w 169571"/>
                                <a:gd name="connsiteY1" fmla="*/ 73214 h 73214"/>
                                <a:gd name="connsiteX2" fmla="*/ 7729 w 169571"/>
                                <a:gd name="connsiteY2" fmla="*/ 71287 h 73214"/>
                                <a:gd name="connsiteX3" fmla="*/ 13509 w 169571"/>
                                <a:gd name="connsiteY3" fmla="*/ 73214 h 73214"/>
                                <a:gd name="connsiteX4" fmla="*/ 9656 w 169571"/>
                                <a:gd name="connsiteY4" fmla="*/ 69361 h 73214"/>
                                <a:gd name="connsiteX5" fmla="*/ 46263 w 169571"/>
                                <a:gd name="connsiteY5" fmla="*/ 21194 h 73214"/>
                                <a:gd name="connsiteX6" fmla="*/ 80943 w 169571"/>
                                <a:gd name="connsiteY6" fmla="*/ 19267 h 73214"/>
                                <a:gd name="connsiteX7" fmla="*/ 169571 w 169571"/>
                                <a:gd name="connsiteY7" fmla="*/ 0 h 7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71" h="73214">
                                  <a:moveTo>
                                    <a:pt x="169571" y="0"/>
                                  </a:moveTo>
                                  <a:cubicBezTo>
                                    <a:pt x="80943" y="57801"/>
                                    <a:pt x="38556" y="71287"/>
                                    <a:pt x="19289" y="73214"/>
                                  </a:cubicBezTo>
                                  <a:cubicBezTo>
                                    <a:pt x="15436" y="73214"/>
                                    <a:pt x="11583" y="73214"/>
                                    <a:pt x="7729" y="71287"/>
                                  </a:cubicBezTo>
                                  <a:cubicBezTo>
                                    <a:pt x="9656" y="71287"/>
                                    <a:pt x="11583" y="73214"/>
                                    <a:pt x="13509" y="73214"/>
                                  </a:cubicBezTo>
                                  <a:cubicBezTo>
                                    <a:pt x="13509" y="73214"/>
                                    <a:pt x="11583" y="71287"/>
                                    <a:pt x="9656" y="69361"/>
                                  </a:cubicBezTo>
                                  <a:cubicBezTo>
                                    <a:pt x="23" y="59727"/>
                                    <a:pt x="-17318" y="32754"/>
                                    <a:pt x="46263" y="21194"/>
                                  </a:cubicBezTo>
                                  <a:cubicBezTo>
                                    <a:pt x="57823" y="19267"/>
                                    <a:pt x="69383" y="19267"/>
                                    <a:pt x="80943" y="19267"/>
                                  </a:cubicBezTo>
                                  <a:cubicBezTo>
                                    <a:pt x="100210" y="19267"/>
                                    <a:pt x="144524" y="15413"/>
                                    <a:pt x="169571" y="0"/>
                                  </a:cubicBez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0" name="任意多边形: 形状 429">
                              <a:extLst>
                                <a:ext uri="{FF2B5EF4-FFF2-40B4-BE49-F238E27FC236}">
                                  <a16:creationId xmlns:a16="http://schemas.microsoft.com/office/drawing/2014/main" id="{BD1F3F81-172E-497E-A956-7F0FDE7993B9}"/>
                                </a:ext>
                              </a:extLst>
                            </p:cNvPr>
                            <p:cNvSpPr/>
                            <p:nvPr/>
                          </p:nvSpPr>
                          <p:spPr>
                            <a:xfrm>
                              <a:off x="5560586" y="1890282"/>
                              <a:ext cx="169571" cy="73214"/>
                            </a:xfrm>
                            <a:custGeom>
                              <a:avLst/>
                              <a:gdLst>
                                <a:gd name="connsiteX0" fmla="*/ 169571 w 169571"/>
                                <a:gd name="connsiteY0" fmla="*/ 0 h 73214"/>
                                <a:gd name="connsiteX1" fmla="*/ 19289 w 169571"/>
                                <a:gd name="connsiteY1" fmla="*/ 73214 h 73214"/>
                                <a:gd name="connsiteX2" fmla="*/ 7729 w 169571"/>
                                <a:gd name="connsiteY2" fmla="*/ 71287 h 73214"/>
                                <a:gd name="connsiteX3" fmla="*/ 13509 w 169571"/>
                                <a:gd name="connsiteY3" fmla="*/ 73214 h 73214"/>
                                <a:gd name="connsiteX4" fmla="*/ 9656 w 169571"/>
                                <a:gd name="connsiteY4" fmla="*/ 69361 h 73214"/>
                                <a:gd name="connsiteX5" fmla="*/ 46263 w 169571"/>
                                <a:gd name="connsiteY5" fmla="*/ 21194 h 73214"/>
                                <a:gd name="connsiteX6" fmla="*/ 80943 w 169571"/>
                                <a:gd name="connsiteY6" fmla="*/ 19267 h 73214"/>
                                <a:gd name="connsiteX7" fmla="*/ 169571 w 169571"/>
                                <a:gd name="connsiteY7" fmla="*/ 0 h 7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9571" h="73214">
                                  <a:moveTo>
                                    <a:pt x="169571" y="0"/>
                                  </a:moveTo>
                                  <a:cubicBezTo>
                                    <a:pt x="80943" y="57801"/>
                                    <a:pt x="38556" y="71287"/>
                                    <a:pt x="19289" y="73214"/>
                                  </a:cubicBezTo>
                                  <a:cubicBezTo>
                                    <a:pt x="15436" y="73214"/>
                                    <a:pt x="11583" y="73214"/>
                                    <a:pt x="7729" y="71287"/>
                                  </a:cubicBezTo>
                                  <a:cubicBezTo>
                                    <a:pt x="9656" y="71287"/>
                                    <a:pt x="11583" y="73214"/>
                                    <a:pt x="13509" y="73214"/>
                                  </a:cubicBezTo>
                                  <a:cubicBezTo>
                                    <a:pt x="13509" y="73214"/>
                                    <a:pt x="11583" y="71287"/>
                                    <a:pt x="9656" y="69361"/>
                                  </a:cubicBezTo>
                                  <a:cubicBezTo>
                                    <a:pt x="23" y="59727"/>
                                    <a:pt x="-17318" y="32754"/>
                                    <a:pt x="46263" y="21194"/>
                                  </a:cubicBezTo>
                                  <a:cubicBezTo>
                                    <a:pt x="57823" y="19267"/>
                                    <a:pt x="69383" y="19267"/>
                                    <a:pt x="80943" y="19267"/>
                                  </a:cubicBezTo>
                                  <a:cubicBezTo>
                                    <a:pt x="100210" y="19267"/>
                                    <a:pt x="144524" y="15413"/>
                                    <a:pt x="169571" y="0"/>
                                  </a:cubicBezTo>
                                  <a:close/>
                                </a:path>
                              </a:pathLst>
                            </a:custGeom>
                            <a:solidFill>
                              <a:srgbClr val="002771">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25" name="任意多边形: 形状 424">
                            <a:extLst>
                              <a:ext uri="{FF2B5EF4-FFF2-40B4-BE49-F238E27FC236}">
                                <a16:creationId xmlns:a16="http://schemas.microsoft.com/office/drawing/2014/main" id="{C388FBB7-277D-4AEC-BE0B-14C2AB5D8934}"/>
                              </a:ext>
                            </a:extLst>
                          </p:cNvPr>
                          <p:cNvSpPr/>
                          <p:nvPr/>
                        </p:nvSpPr>
                        <p:spPr>
                          <a:xfrm>
                            <a:off x="5527855" y="1815141"/>
                            <a:ext cx="108282" cy="107894"/>
                          </a:xfrm>
                          <a:custGeom>
                            <a:avLst/>
                            <a:gdLst>
                              <a:gd name="connsiteX0" fmla="*/ 105968 w 108282"/>
                              <a:gd name="connsiteY0" fmla="*/ 21194 h 107894"/>
                              <a:gd name="connsiteX1" fmla="*/ 100188 w 108282"/>
                              <a:gd name="connsiteY1" fmla="*/ 34680 h 107894"/>
                              <a:gd name="connsiteX2" fmla="*/ 102115 w 108282"/>
                              <a:gd name="connsiteY2" fmla="*/ 50094 h 107894"/>
                              <a:gd name="connsiteX3" fmla="*/ 107895 w 108282"/>
                              <a:gd name="connsiteY3" fmla="*/ 67434 h 107894"/>
                              <a:gd name="connsiteX4" fmla="*/ 82848 w 108282"/>
                              <a:gd name="connsiteY4" fmla="*/ 77068 h 107894"/>
                              <a:gd name="connsiteX5" fmla="*/ 59727 w 108282"/>
                              <a:gd name="connsiteY5" fmla="*/ 73214 h 107894"/>
                              <a:gd name="connsiteX6" fmla="*/ 26974 w 108282"/>
                              <a:gd name="connsiteY6" fmla="*/ 80921 h 107894"/>
                              <a:gd name="connsiteX7" fmla="*/ 5780 w 108282"/>
                              <a:gd name="connsiteY7" fmla="*/ 107895 h 107894"/>
                              <a:gd name="connsiteX8" fmla="*/ 5780 w 108282"/>
                              <a:gd name="connsiteY8" fmla="*/ 105968 h 107894"/>
                              <a:gd name="connsiteX9" fmla="*/ 0 w 108282"/>
                              <a:gd name="connsiteY9" fmla="*/ 32754 h 107894"/>
                              <a:gd name="connsiteX10" fmla="*/ 1927 w 108282"/>
                              <a:gd name="connsiteY10" fmla="*/ 17340 h 107894"/>
                              <a:gd name="connsiteX11" fmla="*/ 11560 w 108282"/>
                              <a:gd name="connsiteY11" fmla="*/ 9633 h 107894"/>
                              <a:gd name="connsiteX12" fmla="*/ 46241 w 108282"/>
                              <a:gd name="connsiteY12" fmla="*/ 0 h 107894"/>
                              <a:gd name="connsiteX13" fmla="*/ 69361 w 108282"/>
                              <a:gd name="connsiteY13" fmla="*/ 1927 h 107894"/>
                              <a:gd name="connsiteX14" fmla="*/ 94408 w 108282"/>
                              <a:gd name="connsiteY14" fmla="*/ 9633 h 107894"/>
                              <a:gd name="connsiteX15" fmla="*/ 105968 w 108282"/>
                              <a:gd name="connsiteY15" fmla="*/ 21194 h 10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8282" h="107894">
                                <a:moveTo>
                                  <a:pt x="105968" y="21194"/>
                                </a:moveTo>
                                <a:cubicBezTo>
                                  <a:pt x="105968" y="26974"/>
                                  <a:pt x="102115" y="30827"/>
                                  <a:pt x="100188" y="34680"/>
                                </a:cubicBezTo>
                                <a:cubicBezTo>
                                  <a:pt x="98261" y="40460"/>
                                  <a:pt x="100188" y="44314"/>
                                  <a:pt x="102115" y="50094"/>
                                </a:cubicBezTo>
                                <a:cubicBezTo>
                                  <a:pt x="104041" y="55874"/>
                                  <a:pt x="109821" y="59727"/>
                                  <a:pt x="107895" y="67434"/>
                                </a:cubicBezTo>
                                <a:cubicBezTo>
                                  <a:pt x="105968" y="77068"/>
                                  <a:pt x="90554" y="77068"/>
                                  <a:pt x="82848" y="77068"/>
                                </a:cubicBezTo>
                                <a:cubicBezTo>
                                  <a:pt x="75141" y="77068"/>
                                  <a:pt x="67434" y="73214"/>
                                  <a:pt x="59727" y="73214"/>
                                </a:cubicBezTo>
                                <a:cubicBezTo>
                                  <a:pt x="48167" y="71287"/>
                                  <a:pt x="36607" y="75141"/>
                                  <a:pt x="26974" y="80921"/>
                                </a:cubicBezTo>
                                <a:cubicBezTo>
                                  <a:pt x="17340" y="86701"/>
                                  <a:pt x="9633" y="96334"/>
                                  <a:pt x="5780" y="107895"/>
                                </a:cubicBezTo>
                                <a:cubicBezTo>
                                  <a:pt x="5780" y="107895"/>
                                  <a:pt x="5780" y="105968"/>
                                  <a:pt x="5780" y="105968"/>
                                </a:cubicBezTo>
                                <a:lnTo>
                                  <a:pt x="0" y="32754"/>
                                </a:lnTo>
                                <a:cubicBezTo>
                                  <a:pt x="0" y="26974"/>
                                  <a:pt x="0" y="21194"/>
                                  <a:pt x="1927" y="17340"/>
                                </a:cubicBezTo>
                                <a:cubicBezTo>
                                  <a:pt x="5780" y="15413"/>
                                  <a:pt x="7707" y="11560"/>
                                  <a:pt x="11560" y="9633"/>
                                </a:cubicBezTo>
                                <a:cubicBezTo>
                                  <a:pt x="21194" y="3853"/>
                                  <a:pt x="32754" y="0"/>
                                  <a:pt x="46241" y="0"/>
                                </a:cubicBezTo>
                                <a:cubicBezTo>
                                  <a:pt x="53947" y="0"/>
                                  <a:pt x="61654" y="0"/>
                                  <a:pt x="69361" y="1927"/>
                                </a:cubicBezTo>
                                <a:cubicBezTo>
                                  <a:pt x="77068" y="3853"/>
                                  <a:pt x="86701" y="5780"/>
                                  <a:pt x="94408" y="9633"/>
                                </a:cubicBezTo>
                                <a:cubicBezTo>
                                  <a:pt x="102115" y="9633"/>
                                  <a:pt x="105968" y="15413"/>
                                  <a:pt x="105968" y="21194"/>
                                </a:cubicBez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16" name="图形 1">
                          <a:extLst>
                            <a:ext uri="{FF2B5EF4-FFF2-40B4-BE49-F238E27FC236}">
                              <a16:creationId xmlns:a16="http://schemas.microsoft.com/office/drawing/2014/main" id="{10AB969A-632B-4509-A555-BF5AB8B116AA}"/>
                            </a:ext>
                          </a:extLst>
                        </p:cNvPr>
                        <p:cNvGrpSpPr/>
                        <p:nvPr/>
                      </p:nvGrpSpPr>
                      <p:grpSpPr>
                        <a:xfrm>
                          <a:off x="5707037" y="1826969"/>
                          <a:ext cx="211935" cy="165427"/>
                          <a:chOff x="5707037" y="1826969"/>
                          <a:chExt cx="211935" cy="165427"/>
                        </a:xfrm>
                      </p:grpSpPr>
                      <p:grpSp>
                        <p:nvGrpSpPr>
                          <p:cNvPr id="417" name="图形 1">
                            <a:extLst>
                              <a:ext uri="{FF2B5EF4-FFF2-40B4-BE49-F238E27FC236}">
                                <a16:creationId xmlns:a16="http://schemas.microsoft.com/office/drawing/2014/main" id="{2D371FF3-DB63-4BB7-98E9-F38F1FD0135F}"/>
                              </a:ext>
                            </a:extLst>
                          </p:cNvPr>
                          <p:cNvGrpSpPr/>
                          <p:nvPr/>
                        </p:nvGrpSpPr>
                        <p:grpSpPr>
                          <a:xfrm>
                            <a:off x="5707037" y="1826969"/>
                            <a:ext cx="210009" cy="165427"/>
                            <a:chOff x="5707037" y="1826969"/>
                            <a:chExt cx="210009" cy="165427"/>
                          </a:xfrm>
                        </p:grpSpPr>
                        <p:sp>
                          <p:nvSpPr>
                            <p:cNvPr id="419" name="任意多边形: 形状 418">
                              <a:extLst>
                                <a:ext uri="{FF2B5EF4-FFF2-40B4-BE49-F238E27FC236}">
                                  <a16:creationId xmlns:a16="http://schemas.microsoft.com/office/drawing/2014/main" id="{C966224A-98A5-4BB7-BE28-A4420373A1B2}"/>
                                </a:ext>
                              </a:extLst>
                            </p:cNvPr>
                            <p:cNvSpPr/>
                            <p:nvPr/>
                          </p:nvSpPr>
                          <p:spPr>
                            <a:xfrm>
                              <a:off x="5708964" y="1826969"/>
                              <a:ext cx="208082" cy="163500"/>
                            </a:xfrm>
                            <a:custGeom>
                              <a:avLst/>
                              <a:gdLst>
                                <a:gd name="connsiteX0" fmla="*/ 28900 w 208082"/>
                                <a:gd name="connsiteY0" fmla="*/ 15145 h 163500"/>
                                <a:gd name="connsiteX1" fmla="*/ 0 w 208082"/>
                                <a:gd name="connsiteY1" fmla="*/ 55606 h 163500"/>
                                <a:gd name="connsiteX2" fmla="*/ 82848 w 208082"/>
                                <a:gd name="connsiteY2" fmla="*/ 94140 h 163500"/>
                                <a:gd name="connsiteX3" fmla="*/ 113675 w 208082"/>
                                <a:gd name="connsiteY3" fmla="*/ 105700 h 163500"/>
                                <a:gd name="connsiteX4" fmla="*/ 136795 w 208082"/>
                                <a:gd name="connsiteY4" fmla="*/ 161574 h 163500"/>
                                <a:gd name="connsiteX5" fmla="*/ 132942 w 208082"/>
                                <a:gd name="connsiteY5" fmla="*/ 163500 h 163500"/>
                                <a:gd name="connsiteX6" fmla="*/ 138722 w 208082"/>
                                <a:gd name="connsiteY6" fmla="*/ 163500 h 163500"/>
                                <a:gd name="connsiteX7" fmla="*/ 138722 w 208082"/>
                                <a:gd name="connsiteY7" fmla="*/ 163500 h 163500"/>
                                <a:gd name="connsiteX8" fmla="*/ 179182 w 208082"/>
                                <a:gd name="connsiteY8" fmla="*/ 138453 h 163500"/>
                                <a:gd name="connsiteX9" fmla="*/ 183035 w 208082"/>
                                <a:gd name="connsiteY9" fmla="*/ 132673 h 163500"/>
                                <a:gd name="connsiteX10" fmla="*/ 183035 w 208082"/>
                                <a:gd name="connsiteY10" fmla="*/ 130747 h 163500"/>
                                <a:gd name="connsiteX11" fmla="*/ 206156 w 208082"/>
                                <a:gd name="connsiteY11" fmla="*/ 61386 h 163500"/>
                                <a:gd name="connsiteX12" fmla="*/ 208082 w 208082"/>
                                <a:gd name="connsiteY12" fmla="*/ 45972 h 163500"/>
                                <a:gd name="connsiteX13" fmla="*/ 186889 w 208082"/>
                                <a:gd name="connsiteY13" fmla="*/ 13219 h 163500"/>
                                <a:gd name="connsiteX14" fmla="*/ 28900 w 208082"/>
                                <a:gd name="connsiteY14" fmla="*/ 15145 h 1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082" h="163500">
                                  <a:moveTo>
                                    <a:pt x="28900" y="15145"/>
                                  </a:moveTo>
                                  <a:lnTo>
                                    <a:pt x="0" y="55606"/>
                                  </a:lnTo>
                                  <a:cubicBezTo>
                                    <a:pt x="21194" y="76799"/>
                                    <a:pt x="63581" y="88359"/>
                                    <a:pt x="82848" y="94140"/>
                                  </a:cubicBezTo>
                                  <a:cubicBezTo>
                                    <a:pt x="94408" y="96066"/>
                                    <a:pt x="104041" y="99920"/>
                                    <a:pt x="113675" y="105700"/>
                                  </a:cubicBezTo>
                                  <a:cubicBezTo>
                                    <a:pt x="173402" y="132673"/>
                                    <a:pt x="148355" y="153867"/>
                                    <a:pt x="136795" y="161574"/>
                                  </a:cubicBezTo>
                                  <a:cubicBezTo>
                                    <a:pt x="134868" y="163500"/>
                                    <a:pt x="132942" y="163500"/>
                                    <a:pt x="132942" y="163500"/>
                                  </a:cubicBezTo>
                                  <a:cubicBezTo>
                                    <a:pt x="134868" y="163500"/>
                                    <a:pt x="136795" y="163500"/>
                                    <a:pt x="138722" y="163500"/>
                                  </a:cubicBezTo>
                                  <a:cubicBezTo>
                                    <a:pt x="138722" y="163500"/>
                                    <a:pt x="138722" y="163500"/>
                                    <a:pt x="138722" y="163500"/>
                                  </a:cubicBezTo>
                                  <a:cubicBezTo>
                                    <a:pt x="156062" y="163500"/>
                                    <a:pt x="171475" y="153867"/>
                                    <a:pt x="179182" y="138453"/>
                                  </a:cubicBezTo>
                                  <a:cubicBezTo>
                                    <a:pt x="181109" y="136527"/>
                                    <a:pt x="181109" y="134600"/>
                                    <a:pt x="183035" y="132673"/>
                                  </a:cubicBezTo>
                                  <a:cubicBezTo>
                                    <a:pt x="183035" y="132673"/>
                                    <a:pt x="183035" y="130747"/>
                                    <a:pt x="183035" y="130747"/>
                                  </a:cubicBezTo>
                                  <a:lnTo>
                                    <a:pt x="206156" y="61386"/>
                                  </a:lnTo>
                                  <a:cubicBezTo>
                                    <a:pt x="208082" y="55606"/>
                                    <a:pt x="208082" y="49826"/>
                                    <a:pt x="208082" y="45972"/>
                                  </a:cubicBezTo>
                                  <a:cubicBezTo>
                                    <a:pt x="206156" y="32486"/>
                                    <a:pt x="200376" y="18999"/>
                                    <a:pt x="186889" y="13219"/>
                                  </a:cubicBezTo>
                                  <a:cubicBezTo>
                                    <a:pt x="132942" y="-17608"/>
                                    <a:pt x="28900" y="15145"/>
                                    <a:pt x="28900" y="15145"/>
                                  </a:cubicBez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0" name="任意多边形: 形状 419">
                              <a:extLst>
                                <a:ext uri="{FF2B5EF4-FFF2-40B4-BE49-F238E27FC236}">
                                  <a16:creationId xmlns:a16="http://schemas.microsoft.com/office/drawing/2014/main" id="{A200C72F-C642-4C4A-A752-1D4AB2605AFE}"/>
                                </a:ext>
                              </a:extLst>
                            </p:cNvPr>
                            <p:cNvSpPr/>
                            <p:nvPr/>
                          </p:nvSpPr>
                          <p:spPr>
                            <a:xfrm>
                              <a:off x="5708964" y="1826969"/>
                              <a:ext cx="208082" cy="163500"/>
                            </a:xfrm>
                            <a:custGeom>
                              <a:avLst/>
                              <a:gdLst>
                                <a:gd name="connsiteX0" fmla="*/ 28900 w 208082"/>
                                <a:gd name="connsiteY0" fmla="*/ 15145 h 163500"/>
                                <a:gd name="connsiteX1" fmla="*/ 0 w 208082"/>
                                <a:gd name="connsiteY1" fmla="*/ 55606 h 163500"/>
                                <a:gd name="connsiteX2" fmla="*/ 82848 w 208082"/>
                                <a:gd name="connsiteY2" fmla="*/ 94140 h 163500"/>
                                <a:gd name="connsiteX3" fmla="*/ 113675 w 208082"/>
                                <a:gd name="connsiteY3" fmla="*/ 105700 h 163500"/>
                                <a:gd name="connsiteX4" fmla="*/ 136795 w 208082"/>
                                <a:gd name="connsiteY4" fmla="*/ 161574 h 163500"/>
                                <a:gd name="connsiteX5" fmla="*/ 132942 w 208082"/>
                                <a:gd name="connsiteY5" fmla="*/ 163500 h 163500"/>
                                <a:gd name="connsiteX6" fmla="*/ 138722 w 208082"/>
                                <a:gd name="connsiteY6" fmla="*/ 163500 h 163500"/>
                                <a:gd name="connsiteX7" fmla="*/ 138722 w 208082"/>
                                <a:gd name="connsiteY7" fmla="*/ 163500 h 163500"/>
                                <a:gd name="connsiteX8" fmla="*/ 179182 w 208082"/>
                                <a:gd name="connsiteY8" fmla="*/ 138453 h 163500"/>
                                <a:gd name="connsiteX9" fmla="*/ 183035 w 208082"/>
                                <a:gd name="connsiteY9" fmla="*/ 132673 h 163500"/>
                                <a:gd name="connsiteX10" fmla="*/ 183035 w 208082"/>
                                <a:gd name="connsiteY10" fmla="*/ 130747 h 163500"/>
                                <a:gd name="connsiteX11" fmla="*/ 206156 w 208082"/>
                                <a:gd name="connsiteY11" fmla="*/ 61386 h 163500"/>
                                <a:gd name="connsiteX12" fmla="*/ 208082 w 208082"/>
                                <a:gd name="connsiteY12" fmla="*/ 45972 h 163500"/>
                                <a:gd name="connsiteX13" fmla="*/ 186889 w 208082"/>
                                <a:gd name="connsiteY13" fmla="*/ 13219 h 163500"/>
                                <a:gd name="connsiteX14" fmla="*/ 28900 w 208082"/>
                                <a:gd name="connsiteY14" fmla="*/ 15145 h 16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8082" h="163500">
                                  <a:moveTo>
                                    <a:pt x="28900" y="15145"/>
                                  </a:moveTo>
                                  <a:lnTo>
                                    <a:pt x="0" y="55606"/>
                                  </a:lnTo>
                                  <a:cubicBezTo>
                                    <a:pt x="21194" y="76799"/>
                                    <a:pt x="63581" y="88359"/>
                                    <a:pt x="82848" y="94140"/>
                                  </a:cubicBezTo>
                                  <a:cubicBezTo>
                                    <a:pt x="94408" y="96066"/>
                                    <a:pt x="104041" y="99920"/>
                                    <a:pt x="113675" y="105700"/>
                                  </a:cubicBezTo>
                                  <a:cubicBezTo>
                                    <a:pt x="173402" y="132673"/>
                                    <a:pt x="148355" y="153867"/>
                                    <a:pt x="136795" y="161574"/>
                                  </a:cubicBezTo>
                                  <a:cubicBezTo>
                                    <a:pt x="134868" y="163500"/>
                                    <a:pt x="132942" y="163500"/>
                                    <a:pt x="132942" y="163500"/>
                                  </a:cubicBezTo>
                                  <a:cubicBezTo>
                                    <a:pt x="134868" y="163500"/>
                                    <a:pt x="136795" y="163500"/>
                                    <a:pt x="138722" y="163500"/>
                                  </a:cubicBezTo>
                                  <a:cubicBezTo>
                                    <a:pt x="138722" y="163500"/>
                                    <a:pt x="138722" y="163500"/>
                                    <a:pt x="138722" y="163500"/>
                                  </a:cubicBezTo>
                                  <a:cubicBezTo>
                                    <a:pt x="156062" y="163500"/>
                                    <a:pt x="171475" y="153867"/>
                                    <a:pt x="179182" y="138453"/>
                                  </a:cubicBezTo>
                                  <a:cubicBezTo>
                                    <a:pt x="181109" y="136527"/>
                                    <a:pt x="181109" y="134600"/>
                                    <a:pt x="183035" y="132673"/>
                                  </a:cubicBezTo>
                                  <a:cubicBezTo>
                                    <a:pt x="183035" y="132673"/>
                                    <a:pt x="183035" y="130747"/>
                                    <a:pt x="183035" y="130747"/>
                                  </a:cubicBezTo>
                                  <a:lnTo>
                                    <a:pt x="206156" y="61386"/>
                                  </a:lnTo>
                                  <a:cubicBezTo>
                                    <a:pt x="208082" y="55606"/>
                                    <a:pt x="208082" y="49826"/>
                                    <a:pt x="208082" y="45972"/>
                                  </a:cubicBezTo>
                                  <a:cubicBezTo>
                                    <a:pt x="206156" y="32486"/>
                                    <a:pt x="200376" y="18999"/>
                                    <a:pt x="186889" y="13219"/>
                                  </a:cubicBezTo>
                                  <a:cubicBezTo>
                                    <a:pt x="132942" y="-17608"/>
                                    <a:pt x="28900" y="15145"/>
                                    <a:pt x="28900" y="15145"/>
                                  </a:cubicBezTo>
                                  <a:close/>
                                </a:path>
                              </a:pathLst>
                            </a:custGeom>
                            <a:solidFill>
                              <a:srgbClr val="002771">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1" name="任意多边形: 形状 420">
                              <a:extLst>
                                <a:ext uri="{FF2B5EF4-FFF2-40B4-BE49-F238E27FC236}">
                                  <a16:creationId xmlns:a16="http://schemas.microsoft.com/office/drawing/2014/main" id="{22A59E3A-3424-42FD-A550-01CD44D6F88A}"/>
                                </a:ext>
                              </a:extLst>
                            </p:cNvPr>
                            <p:cNvSpPr/>
                            <p:nvPr/>
                          </p:nvSpPr>
                          <p:spPr>
                            <a:xfrm>
                              <a:off x="5712817" y="1836334"/>
                              <a:ext cx="82847" cy="73387"/>
                            </a:xfrm>
                            <a:custGeom>
                              <a:avLst/>
                              <a:gdLst>
                                <a:gd name="connsiteX0" fmla="*/ 44314 w 82847"/>
                                <a:gd name="connsiteY0" fmla="*/ 69361 h 73387"/>
                                <a:gd name="connsiteX1" fmla="*/ 71287 w 82847"/>
                                <a:gd name="connsiteY1" fmla="*/ 71287 h 73387"/>
                                <a:gd name="connsiteX2" fmla="*/ 78994 w 82847"/>
                                <a:gd name="connsiteY2" fmla="*/ 53947 h 73387"/>
                                <a:gd name="connsiteX3" fmla="*/ 73214 w 82847"/>
                                <a:gd name="connsiteY3" fmla="*/ 44314 h 73387"/>
                                <a:gd name="connsiteX4" fmla="*/ 69361 w 82847"/>
                                <a:gd name="connsiteY4" fmla="*/ 36607 h 73387"/>
                                <a:gd name="connsiteX5" fmla="*/ 77068 w 82847"/>
                                <a:gd name="connsiteY5" fmla="*/ 23120 h 73387"/>
                                <a:gd name="connsiteX6" fmla="*/ 82848 w 82847"/>
                                <a:gd name="connsiteY6" fmla="*/ 13487 h 73387"/>
                                <a:gd name="connsiteX7" fmla="*/ 78994 w 82847"/>
                                <a:gd name="connsiteY7" fmla="*/ 5780 h 73387"/>
                                <a:gd name="connsiteX8" fmla="*/ 57801 w 82847"/>
                                <a:gd name="connsiteY8" fmla="*/ 0 h 73387"/>
                                <a:gd name="connsiteX9" fmla="*/ 32754 w 82847"/>
                                <a:gd name="connsiteY9" fmla="*/ 7707 h 73387"/>
                                <a:gd name="connsiteX10" fmla="*/ 19267 w 82847"/>
                                <a:gd name="connsiteY10" fmla="*/ 13487 h 73387"/>
                                <a:gd name="connsiteX11" fmla="*/ 0 w 82847"/>
                                <a:gd name="connsiteY11" fmla="*/ 38534 h 73387"/>
                                <a:gd name="connsiteX12" fmla="*/ 21194 w 82847"/>
                                <a:gd name="connsiteY12" fmla="*/ 53947 h 73387"/>
                                <a:gd name="connsiteX13" fmla="*/ 44314 w 82847"/>
                                <a:gd name="connsiteY13" fmla="*/ 69361 h 733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847" h="73387">
                                  <a:moveTo>
                                    <a:pt x="44314" y="69361"/>
                                  </a:moveTo>
                                  <a:cubicBezTo>
                                    <a:pt x="52021" y="73214"/>
                                    <a:pt x="61654" y="75141"/>
                                    <a:pt x="71287" y="71287"/>
                                  </a:cubicBezTo>
                                  <a:cubicBezTo>
                                    <a:pt x="77068" y="67434"/>
                                    <a:pt x="80921" y="61654"/>
                                    <a:pt x="78994" y="53947"/>
                                  </a:cubicBezTo>
                                  <a:cubicBezTo>
                                    <a:pt x="77068" y="50094"/>
                                    <a:pt x="75141" y="46241"/>
                                    <a:pt x="73214" y="44314"/>
                                  </a:cubicBezTo>
                                  <a:cubicBezTo>
                                    <a:pt x="71287" y="42387"/>
                                    <a:pt x="69361" y="38534"/>
                                    <a:pt x="69361" y="36607"/>
                                  </a:cubicBezTo>
                                  <a:cubicBezTo>
                                    <a:pt x="67434" y="30827"/>
                                    <a:pt x="73214" y="26974"/>
                                    <a:pt x="77068" y="23120"/>
                                  </a:cubicBezTo>
                                  <a:cubicBezTo>
                                    <a:pt x="78994" y="21194"/>
                                    <a:pt x="82848" y="17340"/>
                                    <a:pt x="82848" y="13487"/>
                                  </a:cubicBezTo>
                                  <a:cubicBezTo>
                                    <a:pt x="82848" y="11560"/>
                                    <a:pt x="80921" y="7707"/>
                                    <a:pt x="78994" y="5780"/>
                                  </a:cubicBezTo>
                                  <a:cubicBezTo>
                                    <a:pt x="73214" y="0"/>
                                    <a:pt x="65507" y="0"/>
                                    <a:pt x="57801" y="0"/>
                                  </a:cubicBezTo>
                                  <a:cubicBezTo>
                                    <a:pt x="48167" y="0"/>
                                    <a:pt x="40460" y="3853"/>
                                    <a:pt x="32754" y="7707"/>
                                  </a:cubicBezTo>
                                  <a:cubicBezTo>
                                    <a:pt x="28900" y="9633"/>
                                    <a:pt x="23120" y="11560"/>
                                    <a:pt x="19267" y="13487"/>
                                  </a:cubicBezTo>
                                  <a:lnTo>
                                    <a:pt x="0" y="38534"/>
                                  </a:lnTo>
                                  <a:cubicBezTo>
                                    <a:pt x="5780" y="44314"/>
                                    <a:pt x="13487" y="50094"/>
                                    <a:pt x="21194" y="53947"/>
                                  </a:cubicBezTo>
                                  <a:cubicBezTo>
                                    <a:pt x="26974" y="61654"/>
                                    <a:pt x="36607" y="65507"/>
                                    <a:pt x="44314" y="69361"/>
                                  </a:cubicBezTo>
                                  <a:close/>
                                </a:path>
                              </a:pathLst>
                            </a:custGeom>
                            <a:solidFill>
                              <a:srgbClr val="002771">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2" name="任意多边形: 形状 421">
                              <a:extLst>
                                <a:ext uri="{FF2B5EF4-FFF2-40B4-BE49-F238E27FC236}">
                                  <a16:creationId xmlns:a16="http://schemas.microsoft.com/office/drawing/2014/main" id="{27A8775D-DB39-455C-B863-49D4F960938A}"/>
                                </a:ext>
                              </a:extLst>
                            </p:cNvPr>
                            <p:cNvSpPr/>
                            <p:nvPr/>
                          </p:nvSpPr>
                          <p:spPr>
                            <a:xfrm>
                              <a:off x="5707037" y="1882575"/>
                              <a:ext cx="151972" cy="109821"/>
                            </a:xfrm>
                            <a:custGeom>
                              <a:avLst/>
                              <a:gdLst>
                                <a:gd name="connsiteX0" fmla="*/ 0 w 151972"/>
                                <a:gd name="connsiteY0" fmla="*/ 0 h 109821"/>
                                <a:gd name="connsiteX1" fmla="*/ 127161 w 151972"/>
                                <a:gd name="connsiteY1" fmla="*/ 107895 h 109821"/>
                                <a:gd name="connsiteX2" fmla="*/ 138722 w 151972"/>
                                <a:gd name="connsiteY2" fmla="*/ 109821 h 109821"/>
                                <a:gd name="connsiteX3" fmla="*/ 132942 w 151972"/>
                                <a:gd name="connsiteY3" fmla="*/ 109821 h 109821"/>
                                <a:gd name="connsiteX4" fmla="*/ 136795 w 151972"/>
                                <a:gd name="connsiteY4" fmla="*/ 107895 h 109821"/>
                                <a:gd name="connsiteX5" fmla="*/ 113675 w 151972"/>
                                <a:gd name="connsiteY5" fmla="*/ 52021 h 109821"/>
                                <a:gd name="connsiteX6" fmla="*/ 82848 w 151972"/>
                                <a:gd name="connsiteY6" fmla="*/ 40460 h 109821"/>
                                <a:gd name="connsiteX7" fmla="*/ 0 w 151972"/>
                                <a:gd name="connsiteY7" fmla="*/ 0 h 10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972" h="109821">
                                  <a:moveTo>
                                    <a:pt x="0" y="0"/>
                                  </a:moveTo>
                                  <a:cubicBezTo>
                                    <a:pt x="73214" y="78994"/>
                                    <a:pt x="109821" y="100188"/>
                                    <a:pt x="127161" y="107895"/>
                                  </a:cubicBezTo>
                                  <a:cubicBezTo>
                                    <a:pt x="131015" y="109821"/>
                                    <a:pt x="134868" y="109821"/>
                                    <a:pt x="138722" y="109821"/>
                                  </a:cubicBezTo>
                                  <a:cubicBezTo>
                                    <a:pt x="136795" y="109821"/>
                                    <a:pt x="134868" y="109821"/>
                                    <a:pt x="132942" y="109821"/>
                                  </a:cubicBezTo>
                                  <a:cubicBezTo>
                                    <a:pt x="132942" y="109821"/>
                                    <a:pt x="134868" y="109821"/>
                                    <a:pt x="136795" y="107895"/>
                                  </a:cubicBezTo>
                                  <a:cubicBezTo>
                                    <a:pt x="148355" y="100188"/>
                                    <a:pt x="173402" y="78994"/>
                                    <a:pt x="113675" y="52021"/>
                                  </a:cubicBezTo>
                                  <a:cubicBezTo>
                                    <a:pt x="104041" y="48167"/>
                                    <a:pt x="92481" y="44314"/>
                                    <a:pt x="82848" y="40460"/>
                                  </a:cubicBezTo>
                                  <a:cubicBezTo>
                                    <a:pt x="63581" y="32754"/>
                                    <a:pt x="21194" y="21194"/>
                                    <a:pt x="0" y="0"/>
                                  </a:cubicBez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3" name="任意多边形: 形状 422">
                              <a:extLst>
                                <a:ext uri="{FF2B5EF4-FFF2-40B4-BE49-F238E27FC236}">
                                  <a16:creationId xmlns:a16="http://schemas.microsoft.com/office/drawing/2014/main" id="{8B6DE13E-7CE6-4FC9-9B71-3C494F9A354A}"/>
                                </a:ext>
                              </a:extLst>
                            </p:cNvPr>
                            <p:cNvSpPr/>
                            <p:nvPr/>
                          </p:nvSpPr>
                          <p:spPr>
                            <a:xfrm>
                              <a:off x="5707037" y="1882575"/>
                              <a:ext cx="151972" cy="109821"/>
                            </a:xfrm>
                            <a:custGeom>
                              <a:avLst/>
                              <a:gdLst>
                                <a:gd name="connsiteX0" fmla="*/ 0 w 151972"/>
                                <a:gd name="connsiteY0" fmla="*/ 0 h 109821"/>
                                <a:gd name="connsiteX1" fmla="*/ 127161 w 151972"/>
                                <a:gd name="connsiteY1" fmla="*/ 107895 h 109821"/>
                                <a:gd name="connsiteX2" fmla="*/ 138722 w 151972"/>
                                <a:gd name="connsiteY2" fmla="*/ 109821 h 109821"/>
                                <a:gd name="connsiteX3" fmla="*/ 132942 w 151972"/>
                                <a:gd name="connsiteY3" fmla="*/ 109821 h 109821"/>
                                <a:gd name="connsiteX4" fmla="*/ 136795 w 151972"/>
                                <a:gd name="connsiteY4" fmla="*/ 107895 h 109821"/>
                                <a:gd name="connsiteX5" fmla="*/ 113675 w 151972"/>
                                <a:gd name="connsiteY5" fmla="*/ 52021 h 109821"/>
                                <a:gd name="connsiteX6" fmla="*/ 82848 w 151972"/>
                                <a:gd name="connsiteY6" fmla="*/ 40460 h 109821"/>
                                <a:gd name="connsiteX7" fmla="*/ 0 w 151972"/>
                                <a:gd name="connsiteY7" fmla="*/ 0 h 10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972" h="109821">
                                  <a:moveTo>
                                    <a:pt x="0" y="0"/>
                                  </a:moveTo>
                                  <a:cubicBezTo>
                                    <a:pt x="73214" y="78994"/>
                                    <a:pt x="109821" y="100188"/>
                                    <a:pt x="127161" y="107895"/>
                                  </a:cubicBezTo>
                                  <a:cubicBezTo>
                                    <a:pt x="131015" y="109821"/>
                                    <a:pt x="134868" y="109821"/>
                                    <a:pt x="138722" y="109821"/>
                                  </a:cubicBezTo>
                                  <a:cubicBezTo>
                                    <a:pt x="136795" y="109821"/>
                                    <a:pt x="134868" y="109821"/>
                                    <a:pt x="132942" y="109821"/>
                                  </a:cubicBezTo>
                                  <a:cubicBezTo>
                                    <a:pt x="132942" y="109821"/>
                                    <a:pt x="134868" y="109821"/>
                                    <a:pt x="136795" y="107895"/>
                                  </a:cubicBezTo>
                                  <a:cubicBezTo>
                                    <a:pt x="148355" y="100188"/>
                                    <a:pt x="173402" y="78994"/>
                                    <a:pt x="113675" y="52021"/>
                                  </a:cubicBezTo>
                                  <a:cubicBezTo>
                                    <a:pt x="104041" y="48167"/>
                                    <a:pt x="92481" y="44314"/>
                                    <a:pt x="82848" y="40460"/>
                                  </a:cubicBezTo>
                                  <a:cubicBezTo>
                                    <a:pt x="63581" y="32754"/>
                                    <a:pt x="21194" y="21194"/>
                                    <a:pt x="0" y="0"/>
                                  </a:cubicBezTo>
                                  <a:close/>
                                </a:path>
                              </a:pathLst>
                            </a:custGeom>
                            <a:solidFill>
                              <a:srgbClr val="002771">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18" name="任意多边形: 形状 417">
                            <a:extLst>
                              <a:ext uri="{FF2B5EF4-FFF2-40B4-BE49-F238E27FC236}">
                                <a16:creationId xmlns:a16="http://schemas.microsoft.com/office/drawing/2014/main" id="{F5D84327-E216-4799-83E7-893B7107998A}"/>
                              </a:ext>
                            </a:extLst>
                          </p:cNvPr>
                          <p:cNvSpPr/>
                          <p:nvPr/>
                        </p:nvSpPr>
                        <p:spPr>
                          <a:xfrm>
                            <a:off x="5803371" y="1845968"/>
                            <a:ext cx="115601" cy="117527"/>
                          </a:xfrm>
                          <a:custGeom>
                            <a:avLst/>
                            <a:gdLst>
                              <a:gd name="connsiteX0" fmla="*/ 11560 w 115601"/>
                              <a:gd name="connsiteY0" fmla="*/ 7707 h 117527"/>
                              <a:gd name="connsiteX1" fmla="*/ 13487 w 115601"/>
                              <a:gd name="connsiteY1" fmla="*/ 23120 h 117527"/>
                              <a:gd name="connsiteX2" fmla="*/ 9633 w 115601"/>
                              <a:gd name="connsiteY2" fmla="*/ 38534 h 117527"/>
                              <a:gd name="connsiteX3" fmla="*/ 0 w 115601"/>
                              <a:gd name="connsiteY3" fmla="*/ 53947 h 117527"/>
                              <a:gd name="connsiteX4" fmla="*/ 23120 w 115601"/>
                              <a:gd name="connsiteY4" fmla="*/ 69361 h 117527"/>
                              <a:gd name="connsiteX5" fmla="*/ 46241 w 115601"/>
                              <a:gd name="connsiteY5" fmla="*/ 71287 h 117527"/>
                              <a:gd name="connsiteX6" fmla="*/ 77068 w 115601"/>
                              <a:gd name="connsiteY6" fmla="*/ 86701 h 117527"/>
                              <a:gd name="connsiteX7" fmla="*/ 90554 w 115601"/>
                              <a:gd name="connsiteY7" fmla="*/ 117528 h 117527"/>
                              <a:gd name="connsiteX8" fmla="*/ 90554 w 115601"/>
                              <a:gd name="connsiteY8" fmla="*/ 115601 h 117527"/>
                              <a:gd name="connsiteX9" fmla="*/ 113675 w 115601"/>
                              <a:gd name="connsiteY9" fmla="*/ 46241 h 117527"/>
                              <a:gd name="connsiteX10" fmla="*/ 115601 w 115601"/>
                              <a:gd name="connsiteY10" fmla="*/ 30827 h 117527"/>
                              <a:gd name="connsiteX11" fmla="*/ 107895 w 115601"/>
                              <a:gd name="connsiteY11" fmla="*/ 21194 h 117527"/>
                              <a:gd name="connsiteX12" fmla="*/ 77068 w 115601"/>
                              <a:gd name="connsiteY12" fmla="*/ 3853 h 117527"/>
                              <a:gd name="connsiteX13" fmla="*/ 53947 w 115601"/>
                              <a:gd name="connsiteY13" fmla="*/ 0 h 117527"/>
                              <a:gd name="connsiteX14" fmla="*/ 26974 w 115601"/>
                              <a:gd name="connsiteY14" fmla="*/ 1927 h 117527"/>
                              <a:gd name="connsiteX15" fmla="*/ 11560 w 115601"/>
                              <a:gd name="connsiteY15" fmla="*/ 7707 h 117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5601" h="117527">
                                <a:moveTo>
                                  <a:pt x="11560" y="7707"/>
                                </a:moveTo>
                                <a:cubicBezTo>
                                  <a:pt x="11560" y="13487"/>
                                  <a:pt x="13487" y="17340"/>
                                  <a:pt x="13487" y="23120"/>
                                </a:cubicBezTo>
                                <a:cubicBezTo>
                                  <a:pt x="13487" y="28900"/>
                                  <a:pt x="11560" y="32754"/>
                                  <a:pt x="9633" y="38534"/>
                                </a:cubicBezTo>
                                <a:cubicBezTo>
                                  <a:pt x="5780" y="44314"/>
                                  <a:pt x="0" y="46241"/>
                                  <a:pt x="0" y="53947"/>
                                </a:cubicBezTo>
                                <a:cubicBezTo>
                                  <a:pt x="0" y="63581"/>
                                  <a:pt x="15414" y="67434"/>
                                  <a:pt x="23120" y="69361"/>
                                </a:cubicBezTo>
                                <a:cubicBezTo>
                                  <a:pt x="30827" y="69361"/>
                                  <a:pt x="38534" y="69361"/>
                                  <a:pt x="46241" y="71287"/>
                                </a:cubicBezTo>
                                <a:cubicBezTo>
                                  <a:pt x="57801" y="73214"/>
                                  <a:pt x="69361" y="78994"/>
                                  <a:pt x="77068" y="86701"/>
                                </a:cubicBezTo>
                                <a:cubicBezTo>
                                  <a:pt x="84774" y="94408"/>
                                  <a:pt x="90554" y="105968"/>
                                  <a:pt x="90554" y="117528"/>
                                </a:cubicBezTo>
                                <a:cubicBezTo>
                                  <a:pt x="90554" y="117528"/>
                                  <a:pt x="90554" y="115601"/>
                                  <a:pt x="90554" y="115601"/>
                                </a:cubicBezTo>
                                <a:lnTo>
                                  <a:pt x="113675" y="46241"/>
                                </a:lnTo>
                                <a:cubicBezTo>
                                  <a:pt x="115601" y="40460"/>
                                  <a:pt x="115601" y="34680"/>
                                  <a:pt x="115601" y="30827"/>
                                </a:cubicBezTo>
                                <a:cubicBezTo>
                                  <a:pt x="113675" y="26974"/>
                                  <a:pt x="109821" y="25047"/>
                                  <a:pt x="107895" y="21194"/>
                                </a:cubicBezTo>
                                <a:cubicBezTo>
                                  <a:pt x="98261" y="13487"/>
                                  <a:pt x="88628" y="5780"/>
                                  <a:pt x="77068" y="3853"/>
                                </a:cubicBezTo>
                                <a:cubicBezTo>
                                  <a:pt x="69361" y="1927"/>
                                  <a:pt x="61654" y="0"/>
                                  <a:pt x="53947" y="0"/>
                                </a:cubicBezTo>
                                <a:cubicBezTo>
                                  <a:pt x="46241" y="0"/>
                                  <a:pt x="36607" y="0"/>
                                  <a:pt x="26974" y="1927"/>
                                </a:cubicBezTo>
                                <a:cubicBezTo>
                                  <a:pt x="19267" y="-1927"/>
                                  <a:pt x="11560" y="0"/>
                                  <a:pt x="11560" y="7707"/>
                                </a:cubicBez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10" name="图形 1">
                        <a:extLst>
                          <a:ext uri="{FF2B5EF4-FFF2-40B4-BE49-F238E27FC236}">
                            <a16:creationId xmlns:a16="http://schemas.microsoft.com/office/drawing/2014/main" id="{FDF1E283-C940-4C66-8783-12DA636D7F1D}"/>
                          </a:ext>
                        </a:extLst>
                      </p:cNvPr>
                      <p:cNvGrpSpPr/>
                      <p:nvPr/>
                    </p:nvGrpSpPr>
                    <p:grpSpPr>
                      <a:xfrm>
                        <a:off x="5681990" y="1794608"/>
                        <a:ext cx="71287" cy="113054"/>
                        <a:chOff x="5681990" y="1794608"/>
                        <a:chExt cx="71287" cy="113054"/>
                      </a:xfrm>
                      <a:solidFill>
                        <a:srgbClr val="002771"/>
                      </a:solidFill>
                    </p:grpSpPr>
                    <p:sp>
                      <p:nvSpPr>
                        <p:cNvPr id="411" name="任意多边形: 形状 410">
                          <a:extLst>
                            <a:ext uri="{FF2B5EF4-FFF2-40B4-BE49-F238E27FC236}">
                              <a16:creationId xmlns:a16="http://schemas.microsoft.com/office/drawing/2014/main" id="{06221D5B-BAE2-4BBF-A1EA-27D6C7C79E0B}"/>
                            </a:ext>
                          </a:extLst>
                        </p:cNvPr>
                        <p:cNvSpPr/>
                        <p:nvPr/>
                      </p:nvSpPr>
                      <p:spPr>
                        <a:xfrm>
                          <a:off x="5681990" y="1794608"/>
                          <a:ext cx="71287" cy="113054"/>
                        </a:xfrm>
                        <a:custGeom>
                          <a:avLst/>
                          <a:gdLst>
                            <a:gd name="connsiteX0" fmla="*/ 71288 w 71287"/>
                            <a:gd name="connsiteY0" fmla="*/ 62920 h 113054"/>
                            <a:gd name="connsiteX1" fmla="*/ 71288 w 71287"/>
                            <a:gd name="connsiteY1" fmla="*/ 43653 h 113054"/>
                            <a:gd name="connsiteX2" fmla="*/ 69361 w 71287"/>
                            <a:gd name="connsiteY2" fmla="*/ 22459 h 113054"/>
                            <a:gd name="connsiteX3" fmla="*/ 61654 w 71287"/>
                            <a:gd name="connsiteY3" fmla="*/ 7046 h 113054"/>
                            <a:gd name="connsiteX4" fmla="*/ 48167 w 71287"/>
                            <a:gd name="connsiteY4" fmla="*/ 1266 h 113054"/>
                            <a:gd name="connsiteX5" fmla="*/ 25047 w 71287"/>
                            <a:gd name="connsiteY5" fmla="*/ 3192 h 113054"/>
                            <a:gd name="connsiteX6" fmla="*/ 11560 w 71287"/>
                            <a:gd name="connsiteY6" fmla="*/ 14752 h 113054"/>
                            <a:gd name="connsiteX7" fmla="*/ 3853 w 71287"/>
                            <a:gd name="connsiteY7" fmla="*/ 45579 h 113054"/>
                            <a:gd name="connsiteX8" fmla="*/ 0 w 71287"/>
                            <a:gd name="connsiteY8" fmla="*/ 82186 h 113054"/>
                            <a:gd name="connsiteX9" fmla="*/ 1927 w 71287"/>
                            <a:gd name="connsiteY9" fmla="*/ 99527 h 113054"/>
                            <a:gd name="connsiteX10" fmla="*/ 17340 w 71287"/>
                            <a:gd name="connsiteY10" fmla="*/ 109160 h 113054"/>
                            <a:gd name="connsiteX11" fmla="*/ 55874 w 71287"/>
                            <a:gd name="connsiteY11" fmla="*/ 109160 h 113054"/>
                            <a:gd name="connsiteX12" fmla="*/ 65507 w 71287"/>
                            <a:gd name="connsiteY12" fmla="*/ 89893 h 113054"/>
                            <a:gd name="connsiteX13" fmla="*/ 71288 w 71287"/>
                            <a:gd name="connsiteY13" fmla="*/ 62920 h 113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1287" h="113054">
                              <a:moveTo>
                                <a:pt x="71288" y="62920"/>
                              </a:moveTo>
                              <a:cubicBezTo>
                                <a:pt x="71288" y="57140"/>
                                <a:pt x="71288" y="51359"/>
                                <a:pt x="71288" y="43653"/>
                              </a:cubicBezTo>
                              <a:cubicBezTo>
                                <a:pt x="71288" y="35946"/>
                                <a:pt x="71288" y="30166"/>
                                <a:pt x="69361" y="22459"/>
                              </a:cubicBezTo>
                              <a:cubicBezTo>
                                <a:pt x="69361" y="16679"/>
                                <a:pt x="67434" y="10899"/>
                                <a:pt x="61654" y="7046"/>
                              </a:cubicBezTo>
                              <a:cubicBezTo>
                                <a:pt x="57801" y="3192"/>
                                <a:pt x="52021" y="3192"/>
                                <a:pt x="48167" y="1266"/>
                              </a:cubicBezTo>
                              <a:cubicBezTo>
                                <a:pt x="40461" y="-661"/>
                                <a:pt x="32754" y="-661"/>
                                <a:pt x="25047" y="3192"/>
                              </a:cubicBezTo>
                              <a:cubicBezTo>
                                <a:pt x="19267" y="5119"/>
                                <a:pt x="15414" y="8972"/>
                                <a:pt x="11560" y="14752"/>
                              </a:cubicBezTo>
                              <a:cubicBezTo>
                                <a:pt x="5780" y="24386"/>
                                <a:pt x="5780" y="35946"/>
                                <a:pt x="3853" y="45579"/>
                              </a:cubicBezTo>
                              <a:cubicBezTo>
                                <a:pt x="1927" y="57140"/>
                                <a:pt x="0" y="68700"/>
                                <a:pt x="0" y="82186"/>
                              </a:cubicBezTo>
                              <a:cubicBezTo>
                                <a:pt x="0" y="87967"/>
                                <a:pt x="0" y="93747"/>
                                <a:pt x="1927" y="99527"/>
                              </a:cubicBezTo>
                              <a:cubicBezTo>
                                <a:pt x="5780" y="105307"/>
                                <a:pt x="11560" y="107233"/>
                                <a:pt x="17340" y="109160"/>
                              </a:cubicBezTo>
                              <a:cubicBezTo>
                                <a:pt x="28900" y="111087"/>
                                <a:pt x="44314" y="116867"/>
                                <a:pt x="55874" y="109160"/>
                              </a:cubicBezTo>
                              <a:cubicBezTo>
                                <a:pt x="61654" y="105307"/>
                                <a:pt x="63581" y="97600"/>
                                <a:pt x="65507" y="89893"/>
                              </a:cubicBezTo>
                              <a:cubicBezTo>
                                <a:pt x="69361" y="80260"/>
                                <a:pt x="69361" y="72553"/>
                                <a:pt x="71288" y="62920"/>
                              </a:cubicBez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2" name="任意多边形: 形状 411">
                          <a:extLst>
                            <a:ext uri="{FF2B5EF4-FFF2-40B4-BE49-F238E27FC236}">
                              <a16:creationId xmlns:a16="http://schemas.microsoft.com/office/drawing/2014/main" id="{818CDB49-4D6F-487D-B4D6-A18E5F8DF7D5}"/>
                            </a:ext>
                          </a:extLst>
                        </p:cNvPr>
                        <p:cNvSpPr/>
                        <p:nvPr/>
                      </p:nvSpPr>
                      <p:spPr>
                        <a:xfrm>
                          <a:off x="5691623" y="1799246"/>
                          <a:ext cx="53947" cy="86382"/>
                        </a:xfrm>
                        <a:custGeom>
                          <a:avLst/>
                          <a:gdLst>
                            <a:gd name="connsiteX0" fmla="*/ 53947 w 53947"/>
                            <a:gd name="connsiteY0" fmla="*/ 44796 h 86382"/>
                            <a:gd name="connsiteX1" fmla="*/ 53947 w 53947"/>
                            <a:gd name="connsiteY1" fmla="*/ 31309 h 86382"/>
                            <a:gd name="connsiteX2" fmla="*/ 52021 w 53947"/>
                            <a:gd name="connsiteY2" fmla="*/ 15895 h 86382"/>
                            <a:gd name="connsiteX3" fmla="*/ 46241 w 53947"/>
                            <a:gd name="connsiteY3" fmla="*/ 4335 h 86382"/>
                            <a:gd name="connsiteX4" fmla="*/ 34680 w 53947"/>
                            <a:gd name="connsiteY4" fmla="*/ 482 h 86382"/>
                            <a:gd name="connsiteX5" fmla="*/ 17340 w 53947"/>
                            <a:gd name="connsiteY5" fmla="*/ 2408 h 86382"/>
                            <a:gd name="connsiteX6" fmla="*/ 7707 w 53947"/>
                            <a:gd name="connsiteY6" fmla="*/ 12042 h 86382"/>
                            <a:gd name="connsiteX7" fmla="*/ 1927 w 53947"/>
                            <a:gd name="connsiteY7" fmla="*/ 35162 h 86382"/>
                            <a:gd name="connsiteX8" fmla="*/ 0 w 53947"/>
                            <a:gd name="connsiteY8" fmla="*/ 62136 h 86382"/>
                            <a:gd name="connsiteX9" fmla="*/ 1927 w 53947"/>
                            <a:gd name="connsiteY9" fmla="*/ 75623 h 86382"/>
                            <a:gd name="connsiteX10" fmla="*/ 13487 w 53947"/>
                            <a:gd name="connsiteY10" fmla="*/ 83329 h 86382"/>
                            <a:gd name="connsiteX11" fmla="*/ 42387 w 53947"/>
                            <a:gd name="connsiteY11" fmla="*/ 83329 h 86382"/>
                            <a:gd name="connsiteX12" fmla="*/ 50094 w 53947"/>
                            <a:gd name="connsiteY12" fmla="*/ 67916 h 86382"/>
                            <a:gd name="connsiteX13" fmla="*/ 53947 w 53947"/>
                            <a:gd name="connsiteY13" fmla="*/ 44796 h 86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947" h="86382">
                              <a:moveTo>
                                <a:pt x="53947" y="44796"/>
                              </a:moveTo>
                              <a:cubicBezTo>
                                <a:pt x="53947" y="40942"/>
                                <a:pt x="53947" y="35162"/>
                                <a:pt x="53947" y="31309"/>
                              </a:cubicBezTo>
                              <a:cubicBezTo>
                                <a:pt x="53947" y="25529"/>
                                <a:pt x="53947" y="19749"/>
                                <a:pt x="52021" y="15895"/>
                              </a:cubicBezTo>
                              <a:cubicBezTo>
                                <a:pt x="52021" y="12042"/>
                                <a:pt x="50094" y="6262"/>
                                <a:pt x="46241" y="4335"/>
                              </a:cubicBezTo>
                              <a:cubicBezTo>
                                <a:pt x="42387" y="2408"/>
                                <a:pt x="38534" y="482"/>
                                <a:pt x="34680" y="482"/>
                              </a:cubicBezTo>
                              <a:cubicBezTo>
                                <a:pt x="28900" y="482"/>
                                <a:pt x="23120" y="-1445"/>
                                <a:pt x="17340" y="2408"/>
                              </a:cubicBezTo>
                              <a:cubicBezTo>
                                <a:pt x="13487" y="4335"/>
                                <a:pt x="9633" y="8188"/>
                                <a:pt x="7707" y="12042"/>
                              </a:cubicBezTo>
                              <a:cubicBezTo>
                                <a:pt x="3853" y="19749"/>
                                <a:pt x="3853" y="27455"/>
                                <a:pt x="1927" y="35162"/>
                              </a:cubicBezTo>
                              <a:cubicBezTo>
                                <a:pt x="0" y="44796"/>
                                <a:pt x="0" y="54429"/>
                                <a:pt x="0" y="62136"/>
                              </a:cubicBezTo>
                              <a:cubicBezTo>
                                <a:pt x="0" y="65989"/>
                                <a:pt x="0" y="71769"/>
                                <a:pt x="1927" y="75623"/>
                              </a:cubicBezTo>
                              <a:cubicBezTo>
                                <a:pt x="3853" y="81403"/>
                                <a:pt x="9633" y="81403"/>
                                <a:pt x="13487" y="83329"/>
                              </a:cubicBezTo>
                              <a:cubicBezTo>
                                <a:pt x="23120" y="85256"/>
                                <a:pt x="34680" y="89109"/>
                                <a:pt x="42387" y="83329"/>
                              </a:cubicBezTo>
                              <a:cubicBezTo>
                                <a:pt x="46241" y="79476"/>
                                <a:pt x="48167" y="73696"/>
                                <a:pt x="50094" y="67916"/>
                              </a:cubicBezTo>
                              <a:cubicBezTo>
                                <a:pt x="53947" y="58282"/>
                                <a:pt x="53947" y="50576"/>
                                <a:pt x="53947" y="44796"/>
                              </a:cubicBez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3" name="任意多边形: 形状 412">
                          <a:extLst>
                            <a:ext uri="{FF2B5EF4-FFF2-40B4-BE49-F238E27FC236}">
                              <a16:creationId xmlns:a16="http://schemas.microsoft.com/office/drawing/2014/main" id="{E42AC7D4-09DC-409B-A550-4D966DC099B3}"/>
                            </a:ext>
                          </a:extLst>
                        </p:cNvPr>
                        <p:cNvSpPr/>
                        <p:nvPr/>
                      </p:nvSpPr>
                      <p:spPr>
                        <a:xfrm>
                          <a:off x="5699330" y="1799727"/>
                          <a:ext cx="40460" cy="60025"/>
                        </a:xfrm>
                        <a:custGeom>
                          <a:avLst/>
                          <a:gdLst>
                            <a:gd name="connsiteX0" fmla="*/ 40460 w 40460"/>
                            <a:gd name="connsiteY0" fmla="*/ 32754 h 60025"/>
                            <a:gd name="connsiteX1" fmla="*/ 40460 w 40460"/>
                            <a:gd name="connsiteY1" fmla="*/ 23120 h 60025"/>
                            <a:gd name="connsiteX2" fmla="*/ 38534 w 40460"/>
                            <a:gd name="connsiteY2" fmla="*/ 11560 h 60025"/>
                            <a:gd name="connsiteX3" fmla="*/ 34680 w 40460"/>
                            <a:gd name="connsiteY3" fmla="*/ 1927 h 60025"/>
                            <a:gd name="connsiteX4" fmla="*/ 26974 w 40460"/>
                            <a:gd name="connsiteY4" fmla="*/ 0 h 60025"/>
                            <a:gd name="connsiteX5" fmla="*/ 13487 w 40460"/>
                            <a:gd name="connsiteY5" fmla="*/ 0 h 60025"/>
                            <a:gd name="connsiteX6" fmla="*/ 5780 w 40460"/>
                            <a:gd name="connsiteY6" fmla="*/ 5780 h 60025"/>
                            <a:gd name="connsiteX7" fmla="*/ 1927 w 40460"/>
                            <a:gd name="connsiteY7" fmla="*/ 23120 h 60025"/>
                            <a:gd name="connsiteX8" fmla="*/ 0 w 40460"/>
                            <a:gd name="connsiteY8" fmla="*/ 42387 h 60025"/>
                            <a:gd name="connsiteX9" fmla="*/ 1927 w 40460"/>
                            <a:gd name="connsiteY9" fmla="*/ 52021 h 60025"/>
                            <a:gd name="connsiteX10" fmla="*/ 11560 w 40460"/>
                            <a:gd name="connsiteY10" fmla="*/ 57801 h 60025"/>
                            <a:gd name="connsiteX11" fmla="*/ 32754 w 40460"/>
                            <a:gd name="connsiteY11" fmla="*/ 57801 h 60025"/>
                            <a:gd name="connsiteX12" fmla="*/ 38534 w 40460"/>
                            <a:gd name="connsiteY12" fmla="*/ 48167 h 60025"/>
                            <a:gd name="connsiteX13" fmla="*/ 40460 w 40460"/>
                            <a:gd name="connsiteY13" fmla="*/ 32754 h 60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460" h="60025">
                              <a:moveTo>
                                <a:pt x="40460" y="32754"/>
                              </a:moveTo>
                              <a:cubicBezTo>
                                <a:pt x="40460" y="28900"/>
                                <a:pt x="40460" y="25047"/>
                                <a:pt x="40460" y="23120"/>
                              </a:cubicBezTo>
                              <a:cubicBezTo>
                                <a:pt x="40460" y="19267"/>
                                <a:pt x="40460" y="15414"/>
                                <a:pt x="38534" y="11560"/>
                              </a:cubicBezTo>
                              <a:cubicBezTo>
                                <a:pt x="38534" y="7707"/>
                                <a:pt x="36607" y="5780"/>
                                <a:pt x="34680" y="1927"/>
                              </a:cubicBezTo>
                              <a:cubicBezTo>
                                <a:pt x="32754" y="0"/>
                                <a:pt x="28900" y="0"/>
                                <a:pt x="26974" y="0"/>
                              </a:cubicBezTo>
                              <a:cubicBezTo>
                                <a:pt x="23120" y="0"/>
                                <a:pt x="17340" y="0"/>
                                <a:pt x="13487" y="0"/>
                              </a:cubicBezTo>
                              <a:cubicBezTo>
                                <a:pt x="9633" y="1927"/>
                                <a:pt x="7707" y="3853"/>
                                <a:pt x="5780" y="5780"/>
                              </a:cubicBezTo>
                              <a:cubicBezTo>
                                <a:pt x="1927" y="11560"/>
                                <a:pt x="1927" y="17340"/>
                                <a:pt x="1927" y="23120"/>
                              </a:cubicBezTo>
                              <a:cubicBezTo>
                                <a:pt x="0" y="28900"/>
                                <a:pt x="0" y="36607"/>
                                <a:pt x="0" y="42387"/>
                              </a:cubicBezTo>
                              <a:cubicBezTo>
                                <a:pt x="0" y="46241"/>
                                <a:pt x="0" y="48167"/>
                                <a:pt x="1927" y="52021"/>
                              </a:cubicBezTo>
                              <a:cubicBezTo>
                                <a:pt x="3853" y="55874"/>
                                <a:pt x="7707" y="55874"/>
                                <a:pt x="11560" y="57801"/>
                              </a:cubicBezTo>
                              <a:cubicBezTo>
                                <a:pt x="17340" y="59727"/>
                                <a:pt x="26974" y="61654"/>
                                <a:pt x="32754" y="57801"/>
                              </a:cubicBezTo>
                              <a:cubicBezTo>
                                <a:pt x="36607" y="55874"/>
                                <a:pt x="36607" y="52021"/>
                                <a:pt x="38534" y="48167"/>
                              </a:cubicBezTo>
                              <a:cubicBezTo>
                                <a:pt x="40460" y="42387"/>
                                <a:pt x="40460" y="36607"/>
                                <a:pt x="40460" y="32754"/>
                              </a:cubicBez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14" name="任意多边形: 形状 413">
                          <a:extLst>
                            <a:ext uri="{FF2B5EF4-FFF2-40B4-BE49-F238E27FC236}">
                              <a16:creationId xmlns:a16="http://schemas.microsoft.com/office/drawing/2014/main" id="{18FC8EED-BE1E-4ABE-91A9-CDE2A60EA110}"/>
                            </a:ext>
                          </a:extLst>
                        </p:cNvPr>
                        <p:cNvSpPr/>
                        <p:nvPr/>
                      </p:nvSpPr>
                      <p:spPr>
                        <a:xfrm>
                          <a:off x="5714744" y="1801654"/>
                          <a:ext cx="21193" cy="35536"/>
                        </a:xfrm>
                        <a:custGeom>
                          <a:avLst/>
                          <a:gdLst>
                            <a:gd name="connsiteX0" fmla="*/ 21194 w 21193"/>
                            <a:gd name="connsiteY0" fmla="*/ 19267 h 35536"/>
                            <a:gd name="connsiteX1" fmla="*/ 21194 w 21193"/>
                            <a:gd name="connsiteY1" fmla="*/ 13487 h 35536"/>
                            <a:gd name="connsiteX2" fmla="*/ 21194 w 21193"/>
                            <a:gd name="connsiteY2" fmla="*/ 7707 h 35536"/>
                            <a:gd name="connsiteX3" fmla="*/ 19267 w 21193"/>
                            <a:gd name="connsiteY3" fmla="*/ 1927 h 35536"/>
                            <a:gd name="connsiteX4" fmla="*/ 15413 w 21193"/>
                            <a:gd name="connsiteY4" fmla="*/ 0 h 35536"/>
                            <a:gd name="connsiteX5" fmla="*/ 7707 w 21193"/>
                            <a:gd name="connsiteY5" fmla="*/ 0 h 35536"/>
                            <a:gd name="connsiteX6" fmla="*/ 3853 w 21193"/>
                            <a:gd name="connsiteY6" fmla="*/ 3853 h 35536"/>
                            <a:gd name="connsiteX7" fmla="*/ 1927 w 21193"/>
                            <a:gd name="connsiteY7" fmla="*/ 13487 h 35536"/>
                            <a:gd name="connsiteX8" fmla="*/ 0 w 21193"/>
                            <a:gd name="connsiteY8" fmla="*/ 25047 h 35536"/>
                            <a:gd name="connsiteX9" fmla="*/ 0 w 21193"/>
                            <a:gd name="connsiteY9" fmla="*/ 30827 h 35536"/>
                            <a:gd name="connsiteX10" fmla="*/ 5780 w 21193"/>
                            <a:gd name="connsiteY10" fmla="*/ 34680 h 35536"/>
                            <a:gd name="connsiteX11" fmla="*/ 17340 w 21193"/>
                            <a:gd name="connsiteY11" fmla="*/ 34680 h 35536"/>
                            <a:gd name="connsiteX12" fmla="*/ 21194 w 21193"/>
                            <a:gd name="connsiteY12" fmla="*/ 28900 h 35536"/>
                            <a:gd name="connsiteX13" fmla="*/ 21194 w 21193"/>
                            <a:gd name="connsiteY13" fmla="*/ 19267 h 35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193" h="35536">
                              <a:moveTo>
                                <a:pt x="21194" y="19267"/>
                              </a:moveTo>
                              <a:cubicBezTo>
                                <a:pt x="21194" y="17340"/>
                                <a:pt x="21194" y="15414"/>
                                <a:pt x="21194" y="13487"/>
                              </a:cubicBezTo>
                              <a:cubicBezTo>
                                <a:pt x="21194" y="11560"/>
                                <a:pt x="21194" y="9633"/>
                                <a:pt x="21194" y="7707"/>
                              </a:cubicBezTo>
                              <a:cubicBezTo>
                                <a:pt x="21194" y="5780"/>
                                <a:pt x="21194" y="3853"/>
                                <a:pt x="19267" y="1927"/>
                              </a:cubicBezTo>
                              <a:cubicBezTo>
                                <a:pt x="17340" y="0"/>
                                <a:pt x="17340" y="0"/>
                                <a:pt x="15413" y="0"/>
                              </a:cubicBezTo>
                              <a:cubicBezTo>
                                <a:pt x="13487" y="0"/>
                                <a:pt x="9633" y="0"/>
                                <a:pt x="7707" y="0"/>
                              </a:cubicBezTo>
                              <a:cubicBezTo>
                                <a:pt x="5780" y="0"/>
                                <a:pt x="3853" y="1927"/>
                                <a:pt x="3853" y="3853"/>
                              </a:cubicBezTo>
                              <a:cubicBezTo>
                                <a:pt x="1927" y="5780"/>
                                <a:pt x="1927" y="9633"/>
                                <a:pt x="1927" y="13487"/>
                              </a:cubicBezTo>
                              <a:cubicBezTo>
                                <a:pt x="1927" y="17340"/>
                                <a:pt x="0" y="21194"/>
                                <a:pt x="0" y="25047"/>
                              </a:cubicBezTo>
                              <a:cubicBezTo>
                                <a:pt x="0" y="26974"/>
                                <a:pt x="0" y="28900"/>
                                <a:pt x="0" y="30827"/>
                              </a:cubicBezTo>
                              <a:cubicBezTo>
                                <a:pt x="1927" y="32754"/>
                                <a:pt x="3853" y="32754"/>
                                <a:pt x="5780" y="34680"/>
                              </a:cubicBezTo>
                              <a:cubicBezTo>
                                <a:pt x="9633" y="34680"/>
                                <a:pt x="15413" y="36607"/>
                                <a:pt x="17340" y="34680"/>
                              </a:cubicBezTo>
                              <a:cubicBezTo>
                                <a:pt x="19267" y="32754"/>
                                <a:pt x="19267" y="30827"/>
                                <a:pt x="21194" y="28900"/>
                              </a:cubicBezTo>
                              <a:cubicBezTo>
                                <a:pt x="21194" y="25047"/>
                                <a:pt x="21194" y="21194"/>
                                <a:pt x="21194" y="19267"/>
                              </a:cubicBez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238" name="图形 1">
                    <a:extLst>
                      <a:ext uri="{FF2B5EF4-FFF2-40B4-BE49-F238E27FC236}">
                        <a16:creationId xmlns:a16="http://schemas.microsoft.com/office/drawing/2014/main" id="{ABEDFF3F-DB8E-4282-A73E-6B76F9572929}"/>
                      </a:ext>
                    </a:extLst>
                  </p:cNvPr>
                  <p:cNvGrpSpPr/>
                  <p:nvPr/>
                </p:nvGrpSpPr>
                <p:grpSpPr>
                  <a:xfrm>
                    <a:off x="4235047" y="2190845"/>
                    <a:ext cx="867009" cy="655074"/>
                    <a:chOff x="4235047" y="2190845"/>
                    <a:chExt cx="867009" cy="655074"/>
                  </a:xfrm>
                </p:grpSpPr>
                <p:grpSp>
                  <p:nvGrpSpPr>
                    <p:cNvPr id="323" name="图形 1">
                      <a:extLst>
                        <a:ext uri="{FF2B5EF4-FFF2-40B4-BE49-F238E27FC236}">
                          <a16:creationId xmlns:a16="http://schemas.microsoft.com/office/drawing/2014/main" id="{63A502F5-A272-4728-B570-DC79C65DE1AD}"/>
                        </a:ext>
                      </a:extLst>
                    </p:cNvPr>
                    <p:cNvGrpSpPr/>
                    <p:nvPr/>
                  </p:nvGrpSpPr>
                  <p:grpSpPr>
                    <a:xfrm>
                      <a:off x="4235047" y="2190845"/>
                      <a:ext cx="867009" cy="655074"/>
                      <a:chOff x="4235047" y="2190845"/>
                      <a:chExt cx="867009" cy="655074"/>
                    </a:xfrm>
                  </p:grpSpPr>
                  <p:grpSp>
                    <p:nvGrpSpPr>
                      <p:cNvPr id="381" name="图形 1">
                        <a:extLst>
                          <a:ext uri="{FF2B5EF4-FFF2-40B4-BE49-F238E27FC236}">
                            <a16:creationId xmlns:a16="http://schemas.microsoft.com/office/drawing/2014/main" id="{D14EA9BE-C224-4772-8EE7-2B487D2BE0D8}"/>
                          </a:ext>
                        </a:extLst>
                      </p:cNvPr>
                      <p:cNvGrpSpPr/>
                      <p:nvPr/>
                    </p:nvGrpSpPr>
                    <p:grpSpPr>
                      <a:xfrm>
                        <a:off x="4235047" y="2190845"/>
                        <a:ext cx="867009" cy="655074"/>
                        <a:chOff x="4235047" y="2190845"/>
                        <a:chExt cx="867009" cy="655074"/>
                      </a:xfrm>
                    </p:grpSpPr>
                    <p:sp>
                      <p:nvSpPr>
                        <p:cNvPr id="395" name="任意多边形: 形状 394">
                          <a:extLst>
                            <a:ext uri="{FF2B5EF4-FFF2-40B4-BE49-F238E27FC236}">
                              <a16:creationId xmlns:a16="http://schemas.microsoft.com/office/drawing/2014/main" id="{0E466C4C-6644-4D89-8F01-B276C42C069D}"/>
                            </a:ext>
                          </a:extLst>
                        </p:cNvPr>
                        <p:cNvSpPr/>
                        <p:nvPr/>
                      </p:nvSpPr>
                      <p:spPr>
                        <a:xfrm>
                          <a:off x="4235047" y="2190845"/>
                          <a:ext cx="841962" cy="481672"/>
                        </a:xfrm>
                        <a:custGeom>
                          <a:avLst/>
                          <a:gdLst>
                            <a:gd name="connsiteX0" fmla="*/ 0 w 841962"/>
                            <a:gd name="connsiteY0" fmla="*/ 235056 h 481672"/>
                            <a:gd name="connsiteX1" fmla="*/ 273590 w 841962"/>
                            <a:gd name="connsiteY1" fmla="*/ 481672 h 481672"/>
                            <a:gd name="connsiteX2" fmla="*/ 841963 w 841962"/>
                            <a:gd name="connsiteY2" fmla="*/ 246616 h 481672"/>
                            <a:gd name="connsiteX3" fmla="*/ 799576 w 841962"/>
                            <a:gd name="connsiteY3" fmla="*/ 208082 h 481672"/>
                            <a:gd name="connsiteX4" fmla="*/ 751409 w 841962"/>
                            <a:gd name="connsiteY4" fmla="*/ 165695 h 481672"/>
                            <a:gd name="connsiteX5" fmla="*/ 568373 w 841962"/>
                            <a:gd name="connsiteY5" fmla="*/ 0 h 481672"/>
                            <a:gd name="connsiteX6" fmla="*/ 196522 w 841962"/>
                            <a:gd name="connsiteY6" fmla="*/ 154135 h 481672"/>
                            <a:gd name="connsiteX7" fmla="*/ 90554 w 841962"/>
                            <a:gd name="connsiteY7" fmla="*/ 198449 h 48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1962" h="481672">
                              <a:moveTo>
                                <a:pt x="0" y="235056"/>
                              </a:moveTo>
                              <a:lnTo>
                                <a:pt x="273590" y="481672"/>
                              </a:lnTo>
                              <a:lnTo>
                                <a:pt x="841963" y="246616"/>
                              </a:lnTo>
                              <a:lnTo>
                                <a:pt x="799576" y="208082"/>
                              </a:lnTo>
                              <a:lnTo>
                                <a:pt x="751409" y="165695"/>
                              </a:lnTo>
                              <a:lnTo>
                                <a:pt x="568373" y="0"/>
                              </a:lnTo>
                              <a:lnTo>
                                <a:pt x="196522" y="154135"/>
                              </a:lnTo>
                              <a:lnTo>
                                <a:pt x="90554" y="198449"/>
                              </a:ln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6" name="任意多边形: 形状 395">
                          <a:extLst>
                            <a:ext uri="{FF2B5EF4-FFF2-40B4-BE49-F238E27FC236}">
                              <a16:creationId xmlns:a16="http://schemas.microsoft.com/office/drawing/2014/main" id="{0CB042BE-B313-45F3-AC02-D2A6AEA06A4D}"/>
                            </a:ext>
                          </a:extLst>
                        </p:cNvPr>
                        <p:cNvSpPr/>
                        <p:nvPr/>
                      </p:nvSpPr>
                      <p:spPr>
                        <a:xfrm>
                          <a:off x="4327528" y="2190845"/>
                          <a:ext cx="709021" cy="388172"/>
                        </a:xfrm>
                        <a:custGeom>
                          <a:avLst/>
                          <a:gdLst>
                            <a:gd name="connsiteX0" fmla="*/ 531766 w 709021"/>
                            <a:gd name="connsiteY0" fmla="*/ 283223 h 388172"/>
                            <a:gd name="connsiteX1" fmla="*/ 695535 w 709021"/>
                            <a:gd name="connsiteY1" fmla="*/ 213862 h 388172"/>
                            <a:gd name="connsiteX2" fmla="*/ 709021 w 709021"/>
                            <a:gd name="connsiteY2" fmla="*/ 208082 h 388172"/>
                            <a:gd name="connsiteX3" fmla="*/ 660854 w 709021"/>
                            <a:gd name="connsiteY3" fmla="*/ 165695 h 388172"/>
                            <a:gd name="connsiteX4" fmla="*/ 477819 w 709021"/>
                            <a:gd name="connsiteY4" fmla="*/ 0 h 388172"/>
                            <a:gd name="connsiteX5" fmla="*/ 105968 w 709021"/>
                            <a:gd name="connsiteY5" fmla="*/ 154135 h 388172"/>
                            <a:gd name="connsiteX6" fmla="*/ 0 w 709021"/>
                            <a:gd name="connsiteY6" fmla="*/ 198449 h 388172"/>
                            <a:gd name="connsiteX7" fmla="*/ 13487 w 709021"/>
                            <a:gd name="connsiteY7" fmla="*/ 213862 h 388172"/>
                            <a:gd name="connsiteX8" fmla="*/ 186889 w 709021"/>
                            <a:gd name="connsiteY8" fmla="*/ 367998 h 388172"/>
                            <a:gd name="connsiteX9" fmla="*/ 233129 w 709021"/>
                            <a:gd name="connsiteY9" fmla="*/ 387264 h 388172"/>
                            <a:gd name="connsiteX10" fmla="*/ 364144 w 709021"/>
                            <a:gd name="connsiteY10" fmla="*/ 354511 h 388172"/>
                            <a:gd name="connsiteX11" fmla="*/ 531766 w 709021"/>
                            <a:gd name="connsiteY11" fmla="*/ 283223 h 388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9021" h="388172">
                              <a:moveTo>
                                <a:pt x="531766" y="283223"/>
                              </a:moveTo>
                              <a:cubicBezTo>
                                <a:pt x="585713" y="260103"/>
                                <a:pt x="639661" y="236983"/>
                                <a:pt x="695535" y="213862"/>
                              </a:cubicBezTo>
                              <a:cubicBezTo>
                                <a:pt x="699388" y="211936"/>
                                <a:pt x="705168" y="210009"/>
                                <a:pt x="709021" y="208082"/>
                              </a:cubicBezTo>
                              <a:lnTo>
                                <a:pt x="660854" y="165695"/>
                              </a:lnTo>
                              <a:lnTo>
                                <a:pt x="477819" y="0"/>
                              </a:lnTo>
                              <a:lnTo>
                                <a:pt x="105968" y="154135"/>
                              </a:lnTo>
                              <a:lnTo>
                                <a:pt x="0" y="198449"/>
                              </a:lnTo>
                              <a:cubicBezTo>
                                <a:pt x="3853" y="204229"/>
                                <a:pt x="7707" y="210009"/>
                                <a:pt x="13487" y="213862"/>
                              </a:cubicBezTo>
                              <a:cubicBezTo>
                                <a:pt x="71287" y="265883"/>
                                <a:pt x="129088" y="315977"/>
                                <a:pt x="186889" y="367998"/>
                              </a:cubicBezTo>
                              <a:cubicBezTo>
                                <a:pt x="200376" y="379558"/>
                                <a:pt x="215789" y="385338"/>
                                <a:pt x="233129" y="387264"/>
                              </a:cubicBezTo>
                              <a:cubicBezTo>
                                <a:pt x="275516" y="393044"/>
                                <a:pt x="327537" y="369924"/>
                                <a:pt x="364144" y="354511"/>
                              </a:cubicBezTo>
                              <a:cubicBezTo>
                                <a:pt x="418091" y="331390"/>
                                <a:pt x="473965" y="308270"/>
                                <a:pt x="531766" y="283223"/>
                              </a:cubicBezTo>
                            </a:path>
                          </a:pathLst>
                        </a:custGeom>
                        <a:solidFill>
                          <a:srgbClr val="FF4456">
                            <a:alpha val="41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7" name="任意多边形: 形状 396">
                          <a:extLst>
                            <a:ext uri="{FF2B5EF4-FFF2-40B4-BE49-F238E27FC236}">
                              <a16:creationId xmlns:a16="http://schemas.microsoft.com/office/drawing/2014/main" id="{E44C02B5-C134-4698-8FCF-452964812B96}"/>
                            </a:ext>
                          </a:extLst>
                        </p:cNvPr>
                        <p:cNvSpPr/>
                        <p:nvPr/>
                      </p:nvSpPr>
                      <p:spPr>
                        <a:xfrm>
                          <a:off x="4430544" y="2190845"/>
                          <a:ext cx="557837" cy="314597"/>
                        </a:xfrm>
                        <a:custGeom>
                          <a:avLst/>
                          <a:gdLst>
                            <a:gd name="connsiteX0" fmla="*/ 12585 w 557837"/>
                            <a:gd name="connsiteY0" fmla="*/ 179182 h 314597"/>
                            <a:gd name="connsiteX1" fmla="*/ 145527 w 557837"/>
                            <a:gd name="connsiteY1" fmla="*/ 298637 h 314597"/>
                            <a:gd name="connsiteX2" fmla="*/ 180207 w 557837"/>
                            <a:gd name="connsiteY2" fmla="*/ 314050 h 314597"/>
                            <a:gd name="connsiteX3" fmla="*/ 280395 w 557837"/>
                            <a:gd name="connsiteY3" fmla="*/ 289003 h 314597"/>
                            <a:gd name="connsiteX4" fmla="*/ 536644 w 557837"/>
                            <a:gd name="connsiteY4" fmla="*/ 181109 h 314597"/>
                            <a:gd name="connsiteX5" fmla="*/ 557838 w 557837"/>
                            <a:gd name="connsiteY5" fmla="*/ 165695 h 314597"/>
                            <a:gd name="connsiteX6" fmla="*/ 374803 w 557837"/>
                            <a:gd name="connsiteY6" fmla="*/ 0 h 314597"/>
                            <a:gd name="connsiteX7" fmla="*/ 2952 w 557837"/>
                            <a:gd name="connsiteY7" fmla="*/ 154135 h 314597"/>
                            <a:gd name="connsiteX8" fmla="*/ 1025 w 557837"/>
                            <a:gd name="connsiteY8" fmla="*/ 156062 h 314597"/>
                            <a:gd name="connsiteX9" fmla="*/ 12585 w 557837"/>
                            <a:gd name="connsiteY9" fmla="*/ 179182 h 314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57837" h="314597">
                              <a:moveTo>
                                <a:pt x="12585" y="179182"/>
                              </a:moveTo>
                              <a:cubicBezTo>
                                <a:pt x="56899" y="217716"/>
                                <a:pt x="101213" y="258176"/>
                                <a:pt x="145527" y="298637"/>
                              </a:cubicBezTo>
                              <a:cubicBezTo>
                                <a:pt x="155160" y="308270"/>
                                <a:pt x="168647" y="312124"/>
                                <a:pt x="180207" y="314050"/>
                              </a:cubicBezTo>
                              <a:cubicBezTo>
                                <a:pt x="212961" y="317904"/>
                                <a:pt x="251494" y="300563"/>
                                <a:pt x="280395" y="289003"/>
                              </a:cubicBezTo>
                              <a:cubicBezTo>
                                <a:pt x="365169" y="252396"/>
                                <a:pt x="449943" y="217716"/>
                                <a:pt x="536644" y="181109"/>
                              </a:cubicBezTo>
                              <a:cubicBezTo>
                                <a:pt x="544351" y="177255"/>
                                <a:pt x="553985" y="173402"/>
                                <a:pt x="557838" y="165695"/>
                              </a:cubicBezTo>
                              <a:lnTo>
                                <a:pt x="374803" y="0"/>
                              </a:lnTo>
                              <a:lnTo>
                                <a:pt x="2952" y="154135"/>
                              </a:lnTo>
                              <a:cubicBezTo>
                                <a:pt x="2952" y="154135"/>
                                <a:pt x="2952" y="156062"/>
                                <a:pt x="1025" y="156062"/>
                              </a:cubicBezTo>
                              <a:cubicBezTo>
                                <a:pt x="-2828" y="163769"/>
                                <a:pt x="4878" y="173402"/>
                                <a:pt x="12585" y="179182"/>
                              </a:cubicBezTo>
                              <a:close/>
                            </a:path>
                          </a:pathLst>
                        </a:custGeom>
                        <a:solidFill>
                          <a:srgbClr val="FF4456">
                            <a:alpha val="41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8" name="任意多边形: 形状 397">
                          <a:extLst>
                            <a:ext uri="{FF2B5EF4-FFF2-40B4-BE49-F238E27FC236}">
                              <a16:creationId xmlns:a16="http://schemas.microsoft.com/office/drawing/2014/main" id="{70F961C0-BE2B-4952-86E9-CBCF2304C4ED}"/>
                            </a:ext>
                          </a:extLst>
                        </p:cNvPr>
                        <p:cNvSpPr/>
                        <p:nvPr/>
                      </p:nvSpPr>
                      <p:spPr>
                        <a:xfrm>
                          <a:off x="4235047" y="2395074"/>
                          <a:ext cx="841962" cy="277443"/>
                        </a:xfrm>
                        <a:custGeom>
                          <a:avLst/>
                          <a:gdLst>
                            <a:gd name="connsiteX0" fmla="*/ 75141 w 841962"/>
                            <a:gd name="connsiteY0" fmla="*/ 0 h 277443"/>
                            <a:gd name="connsiteX1" fmla="*/ 84774 w 841962"/>
                            <a:gd name="connsiteY1" fmla="*/ 15413 h 277443"/>
                            <a:gd name="connsiteX2" fmla="*/ 138722 w 841962"/>
                            <a:gd name="connsiteY2" fmla="*/ 71287 h 277443"/>
                            <a:gd name="connsiteX3" fmla="*/ 206156 w 841962"/>
                            <a:gd name="connsiteY3" fmla="*/ 109821 h 277443"/>
                            <a:gd name="connsiteX4" fmla="*/ 285150 w 841962"/>
                            <a:gd name="connsiteY4" fmla="*/ 132941 h 277443"/>
                            <a:gd name="connsiteX5" fmla="*/ 369924 w 841962"/>
                            <a:gd name="connsiteY5" fmla="*/ 142575 h 277443"/>
                            <a:gd name="connsiteX6" fmla="*/ 456625 w 841962"/>
                            <a:gd name="connsiteY6" fmla="*/ 142575 h 277443"/>
                            <a:gd name="connsiteX7" fmla="*/ 539473 w 841962"/>
                            <a:gd name="connsiteY7" fmla="*/ 132941 h 277443"/>
                            <a:gd name="connsiteX8" fmla="*/ 616540 w 841962"/>
                            <a:gd name="connsiteY8" fmla="*/ 115601 h 277443"/>
                            <a:gd name="connsiteX9" fmla="*/ 728288 w 841962"/>
                            <a:gd name="connsiteY9" fmla="*/ 73214 h 277443"/>
                            <a:gd name="connsiteX10" fmla="*/ 816916 w 841962"/>
                            <a:gd name="connsiteY10" fmla="*/ 21194 h 277443"/>
                            <a:gd name="connsiteX11" fmla="*/ 841963 w 841962"/>
                            <a:gd name="connsiteY11" fmla="*/ 42387 h 277443"/>
                            <a:gd name="connsiteX12" fmla="*/ 273590 w 841962"/>
                            <a:gd name="connsiteY12" fmla="*/ 277443 h 277443"/>
                            <a:gd name="connsiteX13" fmla="*/ 0 w 841962"/>
                            <a:gd name="connsiteY13" fmla="*/ 30827 h 277443"/>
                            <a:gd name="connsiteX14" fmla="*/ 75141 w 841962"/>
                            <a:gd name="connsiteY14" fmla="*/ 0 h 277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41962" h="277443">
                              <a:moveTo>
                                <a:pt x="75141" y="0"/>
                              </a:moveTo>
                              <a:cubicBezTo>
                                <a:pt x="77068" y="5780"/>
                                <a:pt x="80921" y="9633"/>
                                <a:pt x="84774" y="15413"/>
                              </a:cubicBezTo>
                              <a:cubicBezTo>
                                <a:pt x="100188" y="36607"/>
                                <a:pt x="117528" y="55874"/>
                                <a:pt x="138722" y="71287"/>
                              </a:cubicBezTo>
                              <a:cubicBezTo>
                                <a:pt x="159915" y="86701"/>
                                <a:pt x="183035" y="100188"/>
                                <a:pt x="206156" y="109821"/>
                              </a:cubicBezTo>
                              <a:cubicBezTo>
                                <a:pt x="231203" y="121381"/>
                                <a:pt x="258176" y="129088"/>
                                <a:pt x="285150" y="132941"/>
                              </a:cubicBezTo>
                              <a:cubicBezTo>
                                <a:pt x="314050" y="138722"/>
                                <a:pt x="341024" y="142575"/>
                                <a:pt x="369924" y="142575"/>
                              </a:cubicBezTo>
                              <a:cubicBezTo>
                                <a:pt x="398825" y="144502"/>
                                <a:pt x="427725" y="144502"/>
                                <a:pt x="456625" y="142575"/>
                              </a:cubicBezTo>
                              <a:cubicBezTo>
                                <a:pt x="485526" y="140648"/>
                                <a:pt x="512499" y="136795"/>
                                <a:pt x="539473" y="132941"/>
                              </a:cubicBezTo>
                              <a:cubicBezTo>
                                <a:pt x="564520" y="129088"/>
                                <a:pt x="591493" y="123308"/>
                                <a:pt x="616540" y="115601"/>
                              </a:cubicBezTo>
                              <a:cubicBezTo>
                                <a:pt x="655074" y="104041"/>
                                <a:pt x="691681" y="90554"/>
                                <a:pt x="728288" y="73214"/>
                              </a:cubicBezTo>
                              <a:cubicBezTo>
                                <a:pt x="759115" y="57801"/>
                                <a:pt x="788016" y="40460"/>
                                <a:pt x="816916" y="21194"/>
                              </a:cubicBezTo>
                              <a:lnTo>
                                <a:pt x="841963" y="42387"/>
                              </a:lnTo>
                              <a:lnTo>
                                <a:pt x="273590" y="277443"/>
                              </a:lnTo>
                              <a:lnTo>
                                <a:pt x="0" y="30827"/>
                              </a:lnTo>
                              <a:lnTo>
                                <a:pt x="75141" y="0"/>
                              </a:lnTo>
                              <a:close/>
                            </a:path>
                          </a:pathLst>
                        </a:custGeom>
                        <a:solidFill>
                          <a:srgbClr val="FF4456">
                            <a:alpha val="43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9" name="任意多边形: 形状 398">
                          <a:extLst>
                            <a:ext uri="{FF2B5EF4-FFF2-40B4-BE49-F238E27FC236}">
                              <a16:creationId xmlns:a16="http://schemas.microsoft.com/office/drawing/2014/main" id="{033428BF-CC3B-46B4-BA44-660D0206C6DB}"/>
                            </a:ext>
                          </a:extLst>
                        </p:cNvPr>
                        <p:cNvSpPr/>
                        <p:nvPr/>
                      </p:nvSpPr>
                      <p:spPr>
                        <a:xfrm>
                          <a:off x="4235047" y="2425901"/>
                          <a:ext cx="867009" cy="420018"/>
                        </a:xfrm>
                        <a:custGeom>
                          <a:avLst/>
                          <a:gdLst>
                            <a:gd name="connsiteX0" fmla="*/ 0 w 867009"/>
                            <a:gd name="connsiteY0" fmla="*/ 0 h 420018"/>
                            <a:gd name="connsiteX1" fmla="*/ 273590 w 867009"/>
                            <a:gd name="connsiteY1" fmla="*/ 246616 h 420018"/>
                            <a:gd name="connsiteX2" fmla="*/ 841963 w 867009"/>
                            <a:gd name="connsiteY2" fmla="*/ 11560 h 420018"/>
                            <a:gd name="connsiteX3" fmla="*/ 867010 w 867009"/>
                            <a:gd name="connsiteY3" fmla="*/ 184962 h 420018"/>
                            <a:gd name="connsiteX4" fmla="*/ 298637 w 867009"/>
                            <a:gd name="connsiteY4" fmla="*/ 420018 h 420018"/>
                            <a:gd name="connsiteX5" fmla="*/ 25047 w 867009"/>
                            <a:gd name="connsiteY5" fmla="*/ 173402 h 42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09" h="420018">
                              <a:moveTo>
                                <a:pt x="0" y="0"/>
                              </a:moveTo>
                              <a:lnTo>
                                <a:pt x="273590" y="246616"/>
                              </a:lnTo>
                              <a:lnTo>
                                <a:pt x="841963" y="11560"/>
                              </a:lnTo>
                              <a:lnTo>
                                <a:pt x="867010" y="184962"/>
                              </a:lnTo>
                              <a:lnTo>
                                <a:pt x="298637" y="420018"/>
                              </a:lnTo>
                              <a:lnTo>
                                <a:pt x="25047" y="173402"/>
                              </a:ln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0" name="任意多边形: 形状 399">
                          <a:extLst>
                            <a:ext uri="{FF2B5EF4-FFF2-40B4-BE49-F238E27FC236}">
                              <a16:creationId xmlns:a16="http://schemas.microsoft.com/office/drawing/2014/main" id="{FF84362F-8B2C-4ACB-88DC-04DCBAAB6375}"/>
                            </a:ext>
                          </a:extLst>
                        </p:cNvPr>
                        <p:cNvSpPr/>
                        <p:nvPr/>
                      </p:nvSpPr>
                      <p:spPr>
                        <a:xfrm>
                          <a:off x="4235047" y="2425901"/>
                          <a:ext cx="867009" cy="420018"/>
                        </a:xfrm>
                        <a:custGeom>
                          <a:avLst/>
                          <a:gdLst>
                            <a:gd name="connsiteX0" fmla="*/ 0 w 867009"/>
                            <a:gd name="connsiteY0" fmla="*/ 0 h 420018"/>
                            <a:gd name="connsiteX1" fmla="*/ 273590 w 867009"/>
                            <a:gd name="connsiteY1" fmla="*/ 246616 h 420018"/>
                            <a:gd name="connsiteX2" fmla="*/ 841963 w 867009"/>
                            <a:gd name="connsiteY2" fmla="*/ 11560 h 420018"/>
                            <a:gd name="connsiteX3" fmla="*/ 867010 w 867009"/>
                            <a:gd name="connsiteY3" fmla="*/ 184962 h 420018"/>
                            <a:gd name="connsiteX4" fmla="*/ 298637 w 867009"/>
                            <a:gd name="connsiteY4" fmla="*/ 420018 h 420018"/>
                            <a:gd name="connsiteX5" fmla="*/ 25047 w 867009"/>
                            <a:gd name="connsiteY5" fmla="*/ 173402 h 42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7009" h="420018">
                              <a:moveTo>
                                <a:pt x="0" y="0"/>
                              </a:moveTo>
                              <a:lnTo>
                                <a:pt x="273590" y="246616"/>
                              </a:lnTo>
                              <a:lnTo>
                                <a:pt x="841963" y="11560"/>
                              </a:lnTo>
                              <a:lnTo>
                                <a:pt x="867010" y="184962"/>
                              </a:lnTo>
                              <a:lnTo>
                                <a:pt x="298637" y="420018"/>
                              </a:lnTo>
                              <a:lnTo>
                                <a:pt x="25047" y="173402"/>
                              </a:ln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1" name="任意多边形: 形状 400">
                          <a:extLst>
                            <a:ext uri="{FF2B5EF4-FFF2-40B4-BE49-F238E27FC236}">
                              <a16:creationId xmlns:a16="http://schemas.microsoft.com/office/drawing/2014/main" id="{2FA082EF-A92E-4F5E-9D13-77A922826AF1}"/>
                            </a:ext>
                          </a:extLst>
                        </p:cNvPr>
                        <p:cNvSpPr/>
                        <p:nvPr/>
                      </p:nvSpPr>
                      <p:spPr>
                        <a:xfrm>
                          <a:off x="4235047" y="2425901"/>
                          <a:ext cx="298636" cy="420018"/>
                        </a:xfrm>
                        <a:custGeom>
                          <a:avLst/>
                          <a:gdLst>
                            <a:gd name="connsiteX0" fmla="*/ 273590 w 298636"/>
                            <a:gd name="connsiteY0" fmla="*/ 246616 h 420018"/>
                            <a:gd name="connsiteX1" fmla="*/ 298637 w 298636"/>
                            <a:gd name="connsiteY1" fmla="*/ 420018 h 420018"/>
                            <a:gd name="connsiteX2" fmla="*/ 25047 w 298636"/>
                            <a:gd name="connsiteY2" fmla="*/ 173402 h 420018"/>
                            <a:gd name="connsiteX3" fmla="*/ 0 w 298636"/>
                            <a:gd name="connsiteY3" fmla="*/ 0 h 420018"/>
                          </a:gdLst>
                          <a:ahLst/>
                          <a:cxnLst>
                            <a:cxn ang="0">
                              <a:pos x="connsiteX0" y="connsiteY0"/>
                            </a:cxn>
                            <a:cxn ang="0">
                              <a:pos x="connsiteX1" y="connsiteY1"/>
                            </a:cxn>
                            <a:cxn ang="0">
                              <a:pos x="connsiteX2" y="connsiteY2"/>
                            </a:cxn>
                            <a:cxn ang="0">
                              <a:pos x="connsiteX3" y="connsiteY3"/>
                            </a:cxn>
                          </a:cxnLst>
                          <a:rect l="l" t="t" r="r" b="b"/>
                          <a:pathLst>
                            <a:path w="298636" h="420018">
                              <a:moveTo>
                                <a:pt x="273590" y="246616"/>
                              </a:moveTo>
                              <a:lnTo>
                                <a:pt x="298637" y="420018"/>
                              </a:lnTo>
                              <a:lnTo>
                                <a:pt x="25047" y="173402"/>
                              </a:lnTo>
                              <a:lnTo>
                                <a:pt x="0" y="0"/>
                              </a:ln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2" name="任意多边形: 形状 401">
                          <a:extLst>
                            <a:ext uri="{FF2B5EF4-FFF2-40B4-BE49-F238E27FC236}">
                              <a16:creationId xmlns:a16="http://schemas.microsoft.com/office/drawing/2014/main" id="{6692E66B-6A58-4540-99E1-A533C91AA806}"/>
                            </a:ext>
                          </a:extLst>
                        </p:cNvPr>
                        <p:cNvSpPr/>
                        <p:nvPr/>
                      </p:nvSpPr>
                      <p:spPr>
                        <a:xfrm>
                          <a:off x="4235047" y="2425901"/>
                          <a:ext cx="298636" cy="420018"/>
                        </a:xfrm>
                        <a:custGeom>
                          <a:avLst/>
                          <a:gdLst>
                            <a:gd name="connsiteX0" fmla="*/ 273590 w 298636"/>
                            <a:gd name="connsiteY0" fmla="*/ 246616 h 420018"/>
                            <a:gd name="connsiteX1" fmla="*/ 298637 w 298636"/>
                            <a:gd name="connsiteY1" fmla="*/ 420018 h 420018"/>
                            <a:gd name="connsiteX2" fmla="*/ 25047 w 298636"/>
                            <a:gd name="connsiteY2" fmla="*/ 173402 h 420018"/>
                            <a:gd name="connsiteX3" fmla="*/ 0 w 298636"/>
                            <a:gd name="connsiteY3" fmla="*/ 0 h 420018"/>
                          </a:gdLst>
                          <a:ahLst/>
                          <a:cxnLst>
                            <a:cxn ang="0">
                              <a:pos x="connsiteX0" y="connsiteY0"/>
                            </a:cxn>
                            <a:cxn ang="0">
                              <a:pos x="connsiteX1" y="connsiteY1"/>
                            </a:cxn>
                            <a:cxn ang="0">
                              <a:pos x="connsiteX2" y="connsiteY2"/>
                            </a:cxn>
                            <a:cxn ang="0">
                              <a:pos x="connsiteX3" y="connsiteY3"/>
                            </a:cxn>
                          </a:cxnLst>
                          <a:rect l="l" t="t" r="r" b="b"/>
                          <a:pathLst>
                            <a:path w="298636" h="420018">
                              <a:moveTo>
                                <a:pt x="273590" y="246616"/>
                              </a:moveTo>
                              <a:lnTo>
                                <a:pt x="298637" y="420018"/>
                              </a:lnTo>
                              <a:lnTo>
                                <a:pt x="25047" y="173402"/>
                              </a:lnTo>
                              <a:lnTo>
                                <a:pt x="0" y="0"/>
                              </a:lnTo>
                              <a:close/>
                            </a:path>
                          </a:pathLst>
                        </a:custGeom>
                        <a:solidFill>
                          <a:srgbClr val="FF4456">
                            <a:alpha val="6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3" name="任意多边形: 形状 402">
                          <a:extLst>
                            <a:ext uri="{FF2B5EF4-FFF2-40B4-BE49-F238E27FC236}">
                              <a16:creationId xmlns:a16="http://schemas.microsoft.com/office/drawing/2014/main" id="{DDADAB15-8BEB-4F63-BC4A-8C77B7CDDD8F}"/>
                            </a:ext>
                          </a:extLst>
                        </p:cNvPr>
                        <p:cNvSpPr/>
                        <p:nvPr/>
                      </p:nvSpPr>
                      <p:spPr>
                        <a:xfrm>
                          <a:off x="4254768" y="2481939"/>
                          <a:ext cx="250015" cy="320044"/>
                        </a:xfrm>
                        <a:custGeom>
                          <a:avLst/>
                          <a:gdLst>
                            <a:gd name="connsiteX0" fmla="*/ 219188 w 250015"/>
                            <a:gd name="connsiteY0" fmla="*/ 198285 h 320044"/>
                            <a:gd name="connsiteX1" fmla="*/ 250015 w 250015"/>
                            <a:gd name="connsiteY1" fmla="*/ 296546 h 320044"/>
                            <a:gd name="connsiteX2" fmla="*/ 238455 w 250015"/>
                            <a:gd name="connsiteY2" fmla="*/ 319667 h 320044"/>
                            <a:gd name="connsiteX3" fmla="*/ 217261 w 250015"/>
                            <a:gd name="connsiteY3" fmla="*/ 310033 h 320044"/>
                            <a:gd name="connsiteX4" fmla="*/ 157534 w 250015"/>
                            <a:gd name="connsiteY4" fmla="*/ 256086 h 320044"/>
                            <a:gd name="connsiteX5" fmla="*/ 59273 w 250015"/>
                            <a:gd name="connsiteY5" fmla="*/ 159752 h 320044"/>
                            <a:gd name="connsiteX6" fmla="*/ 11106 w 250015"/>
                            <a:gd name="connsiteY6" fmla="*/ 88464 h 320044"/>
                            <a:gd name="connsiteX7" fmla="*/ 26519 w 250015"/>
                            <a:gd name="connsiteY7" fmla="*/ 3690 h 320044"/>
                            <a:gd name="connsiteX8" fmla="*/ 43859 w 250015"/>
                            <a:gd name="connsiteY8" fmla="*/ 19103 h 320044"/>
                            <a:gd name="connsiteX9" fmla="*/ 172948 w 250015"/>
                            <a:gd name="connsiteY9" fmla="*/ 142411 h 320044"/>
                            <a:gd name="connsiteX10" fmla="*/ 219188 w 250015"/>
                            <a:gd name="connsiteY10" fmla="*/ 198285 h 320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015" h="320044">
                              <a:moveTo>
                                <a:pt x="219188" y="198285"/>
                              </a:moveTo>
                              <a:cubicBezTo>
                                <a:pt x="238455" y="229112"/>
                                <a:pt x="250015" y="261866"/>
                                <a:pt x="250015" y="296546"/>
                              </a:cubicBezTo>
                              <a:cubicBezTo>
                                <a:pt x="250015" y="306180"/>
                                <a:pt x="248088" y="315813"/>
                                <a:pt x="238455" y="319667"/>
                              </a:cubicBezTo>
                              <a:cubicBezTo>
                                <a:pt x="230748" y="321593"/>
                                <a:pt x="223042" y="315813"/>
                                <a:pt x="217261" y="310033"/>
                              </a:cubicBezTo>
                              <a:cubicBezTo>
                                <a:pt x="197995" y="292693"/>
                                <a:pt x="178728" y="273426"/>
                                <a:pt x="157534" y="256086"/>
                              </a:cubicBezTo>
                              <a:cubicBezTo>
                                <a:pt x="124780" y="225259"/>
                                <a:pt x="90100" y="194432"/>
                                <a:pt x="59273" y="159752"/>
                              </a:cubicBezTo>
                              <a:cubicBezTo>
                                <a:pt x="40006" y="138558"/>
                                <a:pt x="22666" y="115438"/>
                                <a:pt x="11106" y="88464"/>
                              </a:cubicBezTo>
                              <a:cubicBezTo>
                                <a:pt x="3399" y="73051"/>
                                <a:pt x="-15868" y="-19430"/>
                                <a:pt x="26519" y="3690"/>
                              </a:cubicBezTo>
                              <a:cubicBezTo>
                                <a:pt x="34226" y="7543"/>
                                <a:pt x="38079" y="13323"/>
                                <a:pt x="43859" y="19103"/>
                              </a:cubicBezTo>
                              <a:cubicBezTo>
                                <a:pt x="82393" y="63417"/>
                                <a:pt x="132487" y="98098"/>
                                <a:pt x="172948" y="142411"/>
                              </a:cubicBezTo>
                              <a:cubicBezTo>
                                <a:pt x="190288" y="157825"/>
                                <a:pt x="207628" y="177092"/>
                                <a:pt x="219188" y="198285"/>
                              </a:cubicBezTo>
                              <a:close/>
                            </a:path>
                          </a:pathLst>
                        </a:custGeom>
                        <a:solidFill>
                          <a:srgbClr val="FF4456">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04" name="任意多边形: 形状 403">
                          <a:extLst>
                            <a:ext uri="{FF2B5EF4-FFF2-40B4-BE49-F238E27FC236}">
                              <a16:creationId xmlns:a16="http://schemas.microsoft.com/office/drawing/2014/main" id="{B123F50A-0E55-4F98-BB39-975635E74350}"/>
                            </a:ext>
                          </a:extLst>
                        </p:cNvPr>
                        <p:cNvSpPr/>
                        <p:nvPr/>
                      </p:nvSpPr>
                      <p:spPr>
                        <a:xfrm>
                          <a:off x="4291849" y="2534945"/>
                          <a:ext cx="187887" cy="244052"/>
                        </a:xfrm>
                        <a:custGeom>
                          <a:avLst/>
                          <a:gdLst>
                            <a:gd name="connsiteX0" fmla="*/ 164767 w 187887"/>
                            <a:gd name="connsiteY0" fmla="*/ 151059 h 244052"/>
                            <a:gd name="connsiteX1" fmla="*/ 187887 w 187887"/>
                            <a:gd name="connsiteY1" fmla="*/ 226200 h 244052"/>
                            <a:gd name="connsiteX2" fmla="*/ 180181 w 187887"/>
                            <a:gd name="connsiteY2" fmla="*/ 243540 h 244052"/>
                            <a:gd name="connsiteX3" fmla="*/ 164767 w 187887"/>
                            <a:gd name="connsiteY3" fmla="*/ 237760 h 244052"/>
                            <a:gd name="connsiteX4" fmla="*/ 120453 w 187887"/>
                            <a:gd name="connsiteY4" fmla="*/ 195373 h 244052"/>
                            <a:gd name="connsiteX5" fmla="*/ 45312 w 187887"/>
                            <a:gd name="connsiteY5" fmla="*/ 122159 h 244052"/>
                            <a:gd name="connsiteX6" fmla="*/ 8705 w 187887"/>
                            <a:gd name="connsiteY6" fmla="*/ 68211 h 244052"/>
                            <a:gd name="connsiteX7" fmla="*/ 20266 w 187887"/>
                            <a:gd name="connsiteY7" fmla="*/ 2704 h 244052"/>
                            <a:gd name="connsiteX8" fmla="*/ 33752 w 187887"/>
                            <a:gd name="connsiteY8" fmla="*/ 14264 h 244052"/>
                            <a:gd name="connsiteX9" fmla="*/ 132013 w 187887"/>
                            <a:gd name="connsiteY9" fmla="*/ 106745 h 244052"/>
                            <a:gd name="connsiteX10" fmla="*/ 164767 w 187887"/>
                            <a:gd name="connsiteY10" fmla="*/ 151059 h 244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7887" h="244052">
                              <a:moveTo>
                                <a:pt x="164767" y="151059"/>
                              </a:moveTo>
                              <a:cubicBezTo>
                                <a:pt x="178254" y="174179"/>
                                <a:pt x="187887" y="199226"/>
                                <a:pt x="187887" y="226200"/>
                              </a:cubicBezTo>
                              <a:cubicBezTo>
                                <a:pt x="187887" y="233907"/>
                                <a:pt x="185961" y="241613"/>
                                <a:pt x="180181" y="243540"/>
                              </a:cubicBezTo>
                              <a:cubicBezTo>
                                <a:pt x="174401" y="245467"/>
                                <a:pt x="168621" y="241613"/>
                                <a:pt x="164767" y="237760"/>
                              </a:cubicBezTo>
                              <a:cubicBezTo>
                                <a:pt x="149354" y="224273"/>
                                <a:pt x="135867" y="210786"/>
                                <a:pt x="120453" y="195373"/>
                              </a:cubicBezTo>
                              <a:cubicBezTo>
                                <a:pt x="95406" y="172253"/>
                                <a:pt x="68433" y="147206"/>
                                <a:pt x="45312" y="122159"/>
                              </a:cubicBezTo>
                              <a:cubicBezTo>
                                <a:pt x="31826" y="104818"/>
                                <a:pt x="16412" y="87478"/>
                                <a:pt x="8705" y="68211"/>
                              </a:cubicBezTo>
                              <a:cubicBezTo>
                                <a:pt x="2925" y="56651"/>
                                <a:pt x="-12488" y="-14636"/>
                                <a:pt x="20266" y="2704"/>
                              </a:cubicBezTo>
                              <a:cubicBezTo>
                                <a:pt x="26046" y="4631"/>
                                <a:pt x="29899" y="10411"/>
                                <a:pt x="33752" y="14264"/>
                              </a:cubicBezTo>
                              <a:cubicBezTo>
                                <a:pt x="62653" y="48944"/>
                                <a:pt x="101186" y="73991"/>
                                <a:pt x="132013" y="106745"/>
                              </a:cubicBezTo>
                              <a:cubicBezTo>
                                <a:pt x="143574" y="120232"/>
                                <a:pt x="155134" y="135645"/>
                                <a:pt x="164767" y="151059"/>
                              </a:cubicBezTo>
                              <a:close/>
                            </a:path>
                          </a:pathLst>
                        </a:custGeom>
                        <a:solidFill>
                          <a:srgbClr val="FF4456">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82" name="图形 1">
                        <a:extLst>
                          <a:ext uri="{FF2B5EF4-FFF2-40B4-BE49-F238E27FC236}">
                            <a16:creationId xmlns:a16="http://schemas.microsoft.com/office/drawing/2014/main" id="{D7BCE116-52E3-495B-9C00-2F6983D9AC00}"/>
                          </a:ext>
                        </a:extLst>
                      </p:cNvPr>
                      <p:cNvGrpSpPr/>
                      <p:nvPr/>
                    </p:nvGrpSpPr>
                    <p:grpSpPr>
                      <a:xfrm>
                        <a:off x="4337161" y="2275619"/>
                        <a:ext cx="593420" cy="500938"/>
                        <a:chOff x="4337161" y="2275619"/>
                        <a:chExt cx="593420" cy="500938"/>
                      </a:xfrm>
                      <a:solidFill>
                        <a:srgbClr val="005C1F"/>
                      </a:solidFill>
                    </p:grpSpPr>
                    <p:sp>
                      <p:nvSpPr>
                        <p:cNvPr id="383" name="任意多边形: 形状 382">
                          <a:extLst>
                            <a:ext uri="{FF2B5EF4-FFF2-40B4-BE49-F238E27FC236}">
                              <a16:creationId xmlns:a16="http://schemas.microsoft.com/office/drawing/2014/main" id="{911806F3-E4A5-4F77-81EB-996804639D2B}"/>
                            </a:ext>
                          </a:extLst>
                        </p:cNvPr>
                        <p:cNvSpPr/>
                        <p:nvPr/>
                      </p:nvSpPr>
                      <p:spPr>
                        <a:xfrm>
                          <a:off x="4676259" y="2580036"/>
                          <a:ext cx="59727" cy="196522"/>
                        </a:xfrm>
                        <a:custGeom>
                          <a:avLst/>
                          <a:gdLst>
                            <a:gd name="connsiteX0" fmla="*/ 42387 w 59727"/>
                            <a:gd name="connsiteY0" fmla="*/ 0 h 196522"/>
                            <a:gd name="connsiteX1" fmla="*/ 59727 w 59727"/>
                            <a:gd name="connsiteY1" fmla="*/ 177255 h 196522"/>
                            <a:gd name="connsiteX2" fmla="*/ 59727 w 59727"/>
                            <a:gd name="connsiteY2" fmla="*/ 177255 h 196522"/>
                            <a:gd name="connsiteX3" fmla="*/ 30827 w 59727"/>
                            <a:gd name="connsiteY3" fmla="*/ 190742 h 196522"/>
                            <a:gd name="connsiteX4" fmla="*/ 15413 w 59727"/>
                            <a:gd name="connsiteY4" fmla="*/ 196522 h 196522"/>
                            <a:gd name="connsiteX5" fmla="*/ 0 w 59727"/>
                            <a:gd name="connsiteY5" fmla="*/ 19267 h 196522"/>
                            <a:gd name="connsiteX6" fmla="*/ 0 w 59727"/>
                            <a:gd name="connsiteY6" fmla="*/ 19267 h 196522"/>
                            <a:gd name="connsiteX7" fmla="*/ 32754 w 59727"/>
                            <a:gd name="connsiteY7" fmla="*/ 3853 h 19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727" h="196522">
                              <a:moveTo>
                                <a:pt x="42387" y="0"/>
                              </a:moveTo>
                              <a:lnTo>
                                <a:pt x="59727" y="177255"/>
                              </a:lnTo>
                              <a:lnTo>
                                <a:pt x="59727" y="177255"/>
                              </a:lnTo>
                              <a:lnTo>
                                <a:pt x="30827" y="190742"/>
                              </a:lnTo>
                              <a:lnTo>
                                <a:pt x="15413" y="196522"/>
                              </a:lnTo>
                              <a:lnTo>
                                <a:pt x="0" y="19267"/>
                              </a:lnTo>
                              <a:lnTo>
                                <a:pt x="0" y="19267"/>
                              </a:lnTo>
                              <a:lnTo>
                                <a:pt x="32754" y="3853"/>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84" name="任意多边形: 形状 383">
                          <a:extLst>
                            <a:ext uri="{FF2B5EF4-FFF2-40B4-BE49-F238E27FC236}">
                              <a16:creationId xmlns:a16="http://schemas.microsoft.com/office/drawing/2014/main" id="{C01888B2-0381-4470-A24A-0F939F9DF823}"/>
                            </a:ext>
                          </a:extLst>
                        </p:cNvPr>
                        <p:cNvSpPr/>
                        <p:nvPr/>
                      </p:nvSpPr>
                      <p:spPr>
                        <a:xfrm>
                          <a:off x="4676259" y="2591596"/>
                          <a:ext cx="30826" cy="184962"/>
                        </a:xfrm>
                        <a:custGeom>
                          <a:avLst/>
                          <a:gdLst>
                            <a:gd name="connsiteX0" fmla="*/ 15413 w 30826"/>
                            <a:gd name="connsiteY0" fmla="*/ 0 h 184962"/>
                            <a:gd name="connsiteX1" fmla="*/ 30827 w 30826"/>
                            <a:gd name="connsiteY1" fmla="*/ 179182 h 184962"/>
                            <a:gd name="connsiteX2" fmla="*/ 15413 w 30826"/>
                            <a:gd name="connsiteY2" fmla="*/ 184962 h 184962"/>
                            <a:gd name="connsiteX3" fmla="*/ 0 w 30826"/>
                            <a:gd name="connsiteY3" fmla="*/ 7707 h 184962"/>
                          </a:gdLst>
                          <a:ahLst/>
                          <a:cxnLst>
                            <a:cxn ang="0">
                              <a:pos x="connsiteX0" y="connsiteY0"/>
                            </a:cxn>
                            <a:cxn ang="0">
                              <a:pos x="connsiteX1" y="connsiteY1"/>
                            </a:cxn>
                            <a:cxn ang="0">
                              <a:pos x="connsiteX2" y="connsiteY2"/>
                            </a:cxn>
                            <a:cxn ang="0">
                              <a:pos x="connsiteX3" y="connsiteY3"/>
                            </a:cxn>
                          </a:cxnLst>
                          <a:rect l="l" t="t" r="r" b="b"/>
                          <a:pathLst>
                            <a:path w="30826" h="184962">
                              <a:moveTo>
                                <a:pt x="15413" y="0"/>
                              </a:moveTo>
                              <a:lnTo>
                                <a:pt x="30827" y="179182"/>
                              </a:lnTo>
                              <a:lnTo>
                                <a:pt x="15413" y="184962"/>
                              </a:lnTo>
                              <a:lnTo>
                                <a:pt x="0" y="7707"/>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85" name="任意多边形: 形状 384">
                          <a:extLst>
                            <a:ext uri="{FF2B5EF4-FFF2-40B4-BE49-F238E27FC236}">
                              <a16:creationId xmlns:a16="http://schemas.microsoft.com/office/drawing/2014/main" id="{3D2550F0-8AE7-408F-9FAB-29A47D7131AB}"/>
                            </a:ext>
                          </a:extLst>
                        </p:cNvPr>
                        <p:cNvSpPr/>
                        <p:nvPr/>
                      </p:nvSpPr>
                      <p:spPr>
                        <a:xfrm>
                          <a:off x="4709012" y="2580036"/>
                          <a:ext cx="26973" cy="183035"/>
                        </a:xfrm>
                        <a:custGeom>
                          <a:avLst/>
                          <a:gdLst>
                            <a:gd name="connsiteX0" fmla="*/ 9633 w 26973"/>
                            <a:gd name="connsiteY0" fmla="*/ 0 h 183035"/>
                            <a:gd name="connsiteX1" fmla="*/ 26974 w 26973"/>
                            <a:gd name="connsiteY1" fmla="*/ 177255 h 183035"/>
                            <a:gd name="connsiteX2" fmla="*/ 15413 w 26973"/>
                            <a:gd name="connsiteY2" fmla="*/ 183035 h 183035"/>
                            <a:gd name="connsiteX3" fmla="*/ 0 w 26973"/>
                            <a:gd name="connsiteY3" fmla="*/ 3853 h 183035"/>
                          </a:gdLst>
                          <a:ahLst/>
                          <a:cxnLst>
                            <a:cxn ang="0">
                              <a:pos x="connsiteX0" y="connsiteY0"/>
                            </a:cxn>
                            <a:cxn ang="0">
                              <a:pos x="connsiteX1" y="connsiteY1"/>
                            </a:cxn>
                            <a:cxn ang="0">
                              <a:pos x="connsiteX2" y="connsiteY2"/>
                            </a:cxn>
                            <a:cxn ang="0">
                              <a:pos x="connsiteX3" y="connsiteY3"/>
                            </a:cxn>
                          </a:cxnLst>
                          <a:rect l="l" t="t" r="r" b="b"/>
                          <a:pathLst>
                            <a:path w="26973" h="183035">
                              <a:moveTo>
                                <a:pt x="9633" y="0"/>
                              </a:moveTo>
                              <a:lnTo>
                                <a:pt x="26974" y="177255"/>
                              </a:lnTo>
                              <a:lnTo>
                                <a:pt x="15413" y="183035"/>
                              </a:lnTo>
                              <a:lnTo>
                                <a:pt x="0" y="3853"/>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86" name="任意多边形: 形状 385">
                          <a:extLst>
                            <a:ext uri="{FF2B5EF4-FFF2-40B4-BE49-F238E27FC236}">
                              <a16:creationId xmlns:a16="http://schemas.microsoft.com/office/drawing/2014/main" id="{C74BFE02-6735-4CD8-92B6-BA4DA8256DD0}"/>
                            </a:ext>
                          </a:extLst>
                        </p:cNvPr>
                        <p:cNvSpPr/>
                        <p:nvPr/>
                      </p:nvSpPr>
                      <p:spPr>
                        <a:xfrm>
                          <a:off x="4416156" y="2331493"/>
                          <a:ext cx="302490" cy="267809"/>
                        </a:xfrm>
                        <a:custGeom>
                          <a:avLst/>
                          <a:gdLst>
                            <a:gd name="connsiteX0" fmla="*/ 302490 w 302490"/>
                            <a:gd name="connsiteY0" fmla="*/ 248543 h 267809"/>
                            <a:gd name="connsiteX1" fmla="*/ 292857 w 302490"/>
                            <a:gd name="connsiteY1" fmla="*/ 252396 h 267809"/>
                            <a:gd name="connsiteX2" fmla="*/ 273590 w 302490"/>
                            <a:gd name="connsiteY2" fmla="*/ 260103 h 267809"/>
                            <a:gd name="connsiteX3" fmla="*/ 260103 w 302490"/>
                            <a:gd name="connsiteY3" fmla="*/ 267810 h 267809"/>
                            <a:gd name="connsiteX4" fmla="*/ 1927 w 302490"/>
                            <a:gd name="connsiteY4" fmla="*/ 19267 h 267809"/>
                            <a:gd name="connsiteX5" fmla="*/ 0 w 302490"/>
                            <a:gd name="connsiteY5" fmla="*/ 19267 h 267809"/>
                            <a:gd name="connsiteX6" fmla="*/ 32754 w 302490"/>
                            <a:gd name="connsiteY6" fmla="*/ 3853 h 267809"/>
                            <a:gd name="connsiteX7" fmla="*/ 42387 w 302490"/>
                            <a:gd name="connsiteY7" fmla="*/ 0 h 267809"/>
                            <a:gd name="connsiteX8" fmla="*/ 42387 w 302490"/>
                            <a:gd name="connsiteY8" fmla="*/ 0 h 26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2490" h="267809">
                              <a:moveTo>
                                <a:pt x="302490" y="248543"/>
                              </a:moveTo>
                              <a:lnTo>
                                <a:pt x="292857" y="252396"/>
                              </a:lnTo>
                              <a:lnTo>
                                <a:pt x="273590" y="260103"/>
                              </a:lnTo>
                              <a:lnTo>
                                <a:pt x="260103" y="267810"/>
                              </a:lnTo>
                              <a:lnTo>
                                <a:pt x="1927" y="19267"/>
                              </a:lnTo>
                              <a:lnTo>
                                <a:pt x="0" y="19267"/>
                              </a:lnTo>
                              <a:lnTo>
                                <a:pt x="32754" y="3853"/>
                              </a:lnTo>
                              <a:lnTo>
                                <a:pt x="42387" y="0"/>
                              </a:lnTo>
                              <a:lnTo>
                                <a:pt x="42387" y="0"/>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87" name="任意多边形: 形状 386">
                          <a:extLst>
                            <a:ext uri="{FF2B5EF4-FFF2-40B4-BE49-F238E27FC236}">
                              <a16:creationId xmlns:a16="http://schemas.microsoft.com/office/drawing/2014/main" id="{3F61B01C-955E-4900-8FC7-908421BD8FDA}"/>
                            </a:ext>
                          </a:extLst>
                        </p:cNvPr>
                        <p:cNvSpPr/>
                        <p:nvPr/>
                      </p:nvSpPr>
                      <p:spPr>
                        <a:xfrm>
                          <a:off x="4418082" y="2344980"/>
                          <a:ext cx="271663" cy="254322"/>
                        </a:xfrm>
                        <a:custGeom>
                          <a:avLst/>
                          <a:gdLst>
                            <a:gd name="connsiteX0" fmla="*/ 271663 w 271663"/>
                            <a:gd name="connsiteY0" fmla="*/ 246616 h 254322"/>
                            <a:gd name="connsiteX1" fmla="*/ 258176 w 271663"/>
                            <a:gd name="connsiteY1" fmla="*/ 254323 h 254322"/>
                            <a:gd name="connsiteX2" fmla="*/ 0 w 271663"/>
                            <a:gd name="connsiteY2" fmla="*/ 5780 h 254322"/>
                            <a:gd name="connsiteX3" fmla="*/ 3853 w 271663"/>
                            <a:gd name="connsiteY3" fmla="*/ 3853 h 254322"/>
                            <a:gd name="connsiteX4" fmla="*/ 11560 w 271663"/>
                            <a:gd name="connsiteY4" fmla="*/ 0 h 254322"/>
                            <a:gd name="connsiteX5" fmla="*/ 11560 w 271663"/>
                            <a:gd name="connsiteY5" fmla="*/ 0 h 254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663" h="254322">
                              <a:moveTo>
                                <a:pt x="271663" y="246616"/>
                              </a:moveTo>
                              <a:lnTo>
                                <a:pt x="258176" y="254323"/>
                              </a:lnTo>
                              <a:lnTo>
                                <a:pt x="0" y="5780"/>
                              </a:lnTo>
                              <a:lnTo>
                                <a:pt x="3853" y="3853"/>
                              </a:lnTo>
                              <a:lnTo>
                                <a:pt x="11560" y="0"/>
                              </a:lnTo>
                              <a:lnTo>
                                <a:pt x="11560" y="0"/>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88" name="任意多边形: 形状 387">
                          <a:extLst>
                            <a:ext uri="{FF2B5EF4-FFF2-40B4-BE49-F238E27FC236}">
                              <a16:creationId xmlns:a16="http://schemas.microsoft.com/office/drawing/2014/main" id="{547E6F20-50BC-4D49-9189-EDBCEA3EAD65}"/>
                            </a:ext>
                          </a:extLst>
                        </p:cNvPr>
                        <p:cNvSpPr/>
                        <p:nvPr/>
                      </p:nvSpPr>
                      <p:spPr>
                        <a:xfrm>
                          <a:off x="4448909" y="2331493"/>
                          <a:ext cx="269736" cy="252396"/>
                        </a:xfrm>
                        <a:custGeom>
                          <a:avLst/>
                          <a:gdLst>
                            <a:gd name="connsiteX0" fmla="*/ 269736 w 269736"/>
                            <a:gd name="connsiteY0" fmla="*/ 248543 h 252396"/>
                            <a:gd name="connsiteX1" fmla="*/ 260103 w 269736"/>
                            <a:gd name="connsiteY1" fmla="*/ 252396 h 252396"/>
                            <a:gd name="connsiteX2" fmla="*/ 0 w 269736"/>
                            <a:gd name="connsiteY2" fmla="*/ 3853 h 252396"/>
                            <a:gd name="connsiteX3" fmla="*/ 9633 w 269736"/>
                            <a:gd name="connsiteY3" fmla="*/ 0 h 252396"/>
                          </a:gdLst>
                          <a:ahLst/>
                          <a:cxnLst>
                            <a:cxn ang="0">
                              <a:pos x="connsiteX0" y="connsiteY0"/>
                            </a:cxn>
                            <a:cxn ang="0">
                              <a:pos x="connsiteX1" y="connsiteY1"/>
                            </a:cxn>
                            <a:cxn ang="0">
                              <a:pos x="connsiteX2" y="connsiteY2"/>
                            </a:cxn>
                            <a:cxn ang="0">
                              <a:pos x="connsiteX3" y="connsiteY3"/>
                            </a:cxn>
                          </a:cxnLst>
                          <a:rect l="l" t="t" r="r" b="b"/>
                          <a:pathLst>
                            <a:path w="269736" h="252396">
                              <a:moveTo>
                                <a:pt x="269736" y="248543"/>
                              </a:moveTo>
                              <a:lnTo>
                                <a:pt x="260103" y="252396"/>
                              </a:lnTo>
                              <a:lnTo>
                                <a:pt x="0" y="3853"/>
                              </a:lnTo>
                              <a:lnTo>
                                <a:pt x="9633" y="0"/>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89" name="任意多边形: 形状 388">
                          <a:extLst>
                            <a:ext uri="{FF2B5EF4-FFF2-40B4-BE49-F238E27FC236}">
                              <a16:creationId xmlns:a16="http://schemas.microsoft.com/office/drawing/2014/main" id="{A77F9958-2B06-4039-8045-0511EB82B84F}"/>
                            </a:ext>
                          </a:extLst>
                        </p:cNvPr>
                        <p:cNvSpPr/>
                        <p:nvPr/>
                      </p:nvSpPr>
                      <p:spPr>
                        <a:xfrm>
                          <a:off x="4337161" y="2275619"/>
                          <a:ext cx="593420" cy="271663"/>
                        </a:xfrm>
                        <a:custGeom>
                          <a:avLst/>
                          <a:gdLst>
                            <a:gd name="connsiteX0" fmla="*/ 593420 w 593420"/>
                            <a:gd name="connsiteY0" fmla="*/ 26974 h 271663"/>
                            <a:gd name="connsiteX1" fmla="*/ 593420 w 593420"/>
                            <a:gd name="connsiteY1" fmla="*/ 26974 h 271663"/>
                            <a:gd name="connsiteX2" fmla="*/ 28900 w 593420"/>
                            <a:gd name="connsiteY2" fmla="*/ 271663 h 271663"/>
                            <a:gd name="connsiteX3" fmla="*/ 19267 w 593420"/>
                            <a:gd name="connsiteY3" fmla="*/ 263956 h 271663"/>
                            <a:gd name="connsiteX4" fmla="*/ 9633 w 593420"/>
                            <a:gd name="connsiteY4" fmla="*/ 254323 h 271663"/>
                            <a:gd name="connsiteX5" fmla="*/ 0 w 593420"/>
                            <a:gd name="connsiteY5" fmla="*/ 246616 h 271663"/>
                            <a:gd name="connsiteX6" fmla="*/ 562593 w 593420"/>
                            <a:gd name="connsiteY6" fmla="*/ 0 h 271663"/>
                            <a:gd name="connsiteX7" fmla="*/ 562593 w 593420"/>
                            <a:gd name="connsiteY7" fmla="*/ 0 h 271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3420" h="271663">
                              <a:moveTo>
                                <a:pt x="593420" y="26974"/>
                              </a:moveTo>
                              <a:lnTo>
                                <a:pt x="593420" y="26974"/>
                              </a:lnTo>
                              <a:lnTo>
                                <a:pt x="28900" y="271663"/>
                              </a:lnTo>
                              <a:lnTo>
                                <a:pt x="19267" y="263956"/>
                              </a:lnTo>
                              <a:lnTo>
                                <a:pt x="9633" y="254323"/>
                              </a:lnTo>
                              <a:lnTo>
                                <a:pt x="0" y="246616"/>
                              </a:lnTo>
                              <a:lnTo>
                                <a:pt x="562593" y="0"/>
                              </a:lnTo>
                              <a:lnTo>
                                <a:pt x="562593" y="0"/>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0" name="任意多边形: 形状 389">
                          <a:extLst>
                            <a:ext uri="{FF2B5EF4-FFF2-40B4-BE49-F238E27FC236}">
                              <a16:creationId xmlns:a16="http://schemas.microsoft.com/office/drawing/2014/main" id="{982C1976-6DF9-4964-9B4C-CA68E9D03B67}"/>
                            </a:ext>
                          </a:extLst>
                        </p:cNvPr>
                        <p:cNvSpPr/>
                        <p:nvPr/>
                      </p:nvSpPr>
                      <p:spPr>
                        <a:xfrm>
                          <a:off x="4337161" y="2275619"/>
                          <a:ext cx="574153" cy="254322"/>
                        </a:xfrm>
                        <a:custGeom>
                          <a:avLst/>
                          <a:gdLst>
                            <a:gd name="connsiteX0" fmla="*/ 574153 w 574153"/>
                            <a:gd name="connsiteY0" fmla="*/ 9633 h 254322"/>
                            <a:gd name="connsiteX1" fmla="*/ 574153 w 574153"/>
                            <a:gd name="connsiteY1" fmla="*/ 9633 h 254322"/>
                            <a:gd name="connsiteX2" fmla="*/ 9633 w 574153"/>
                            <a:gd name="connsiteY2" fmla="*/ 254323 h 254322"/>
                            <a:gd name="connsiteX3" fmla="*/ 0 w 574153"/>
                            <a:gd name="connsiteY3" fmla="*/ 246616 h 254322"/>
                            <a:gd name="connsiteX4" fmla="*/ 562593 w 574153"/>
                            <a:gd name="connsiteY4" fmla="*/ 0 h 2543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153" h="254322">
                              <a:moveTo>
                                <a:pt x="574153" y="9633"/>
                              </a:moveTo>
                              <a:lnTo>
                                <a:pt x="574153" y="9633"/>
                              </a:lnTo>
                              <a:lnTo>
                                <a:pt x="9633" y="254323"/>
                              </a:lnTo>
                              <a:lnTo>
                                <a:pt x="0" y="246616"/>
                              </a:lnTo>
                              <a:lnTo>
                                <a:pt x="562593" y="0"/>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1" name="任意多边形: 形状 390">
                          <a:extLst>
                            <a:ext uri="{FF2B5EF4-FFF2-40B4-BE49-F238E27FC236}">
                              <a16:creationId xmlns:a16="http://schemas.microsoft.com/office/drawing/2014/main" id="{713099B7-97A3-46A8-B720-D64F270903D9}"/>
                            </a:ext>
                          </a:extLst>
                        </p:cNvPr>
                        <p:cNvSpPr/>
                        <p:nvPr/>
                      </p:nvSpPr>
                      <p:spPr>
                        <a:xfrm>
                          <a:off x="4356428" y="2291033"/>
                          <a:ext cx="574153" cy="256249"/>
                        </a:xfrm>
                        <a:custGeom>
                          <a:avLst/>
                          <a:gdLst>
                            <a:gd name="connsiteX0" fmla="*/ 574153 w 574153"/>
                            <a:gd name="connsiteY0" fmla="*/ 11560 h 256249"/>
                            <a:gd name="connsiteX1" fmla="*/ 9633 w 574153"/>
                            <a:gd name="connsiteY1" fmla="*/ 256250 h 256249"/>
                            <a:gd name="connsiteX2" fmla="*/ 0 w 574153"/>
                            <a:gd name="connsiteY2" fmla="*/ 248543 h 256249"/>
                            <a:gd name="connsiteX3" fmla="*/ 560666 w 574153"/>
                            <a:gd name="connsiteY3" fmla="*/ 0 h 256249"/>
                          </a:gdLst>
                          <a:ahLst/>
                          <a:cxnLst>
                            <a:cxn ang="0">
                              <a:pos x="connsiteX0" y="connsiteY0"/>
                            </a:cxn>
                            <a:cxn ang="0">
                              <a:pos x="connsiteX1" y="connsiteY1"/>
                            </a:cxn>
                            <a:cxn ang="0">
                              <a:pos x="connsiteX2" y="connsiteY2"/>
                            </a:cxn>
                            <a:cxn ang="0">
                              <a:pos x="connsiteX3" y="connsiteY3"/>
                            </a:cxn>
                          </a:cxnLst>
                          <a:rect l="l" t="t" r="r" b="b"/>
                          <a:pathLst>
                            <a:path w="574153" h="256249">
                              <a:moveTo>
                                <a:pt x="574153" y="11560"/>
                              </a:moveTo>
                              <a:lnTo>
                                <a:pt x="9633" y="256250"/>
                              </a:lnTo>
                              <a:lnTo>
                                <a:pt x="0" y="248543"/>
                              </a:lnTo>
                              <a:lnTo>
                                <a:pt x="560666" y="0"/>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2" name="任意多边形: 形状 391">
                          <a:extLst>
                            <a:ext uri="{FF2B5EF4-FFF2-40B4-BE49-F238E27FC236}">
                              <a16:creationId xmlns:a16="http://schemas.microsoft.com/office/drawing/2014/main" id="{BF5C63CB-5CA6-4F5F-ABFF-301D85D0133A}"/>
                            </a:ext>
                          </a:extLst>
                        </p:cNvPr>
                        <p:cNvSpPr/>
                        <p:nvPr/>
                      </p:nvSpPr>
                      <p:spPr>
                        <a:xfrm>
                          <a:off x="4337161" y="2522235"/>
                          <a:ext cx="44313" cy="184962"/>
                        </a:xfrm>
                        <a:custGeom>
                          <a:avLst/>
                          <a:gdLst>
                            <a:gd name="connsiteX0" fmla="*/ 28900 w 44313"/>
                            <a:gd name="connsiteY0" fmla="*/ 25047 h 184962"/>
                            <a:gd name="connsiteX1" fmla="*/ 28900 w 44313"/>
                            <a:gd name="connsiteY1" fmla="*/ 25047 h 184962"/>
                            <a:gd name="connsiteX2" fmla="*/ 44314 w 44313"/>
                            <a:gd name="connsiteY2" fmla="*/ 184962 h 184962"/>
                            <a:gd name="connsiteX3" fmla="*/ 32754 w 44313"/>
                            <a:gd name="connsiteY3" fmla="*/ 177255 h 184962"/>
                            <a:gd name="connsiteX4" fmla="*/ 23120 w 44313"/>
                            <a:gd name="connsiteY4" fmla="*/ 167622 h 184962"/>
                            <a:gd name="connsiteX5" fmla="*/ 15414 w 44313"/>
                            <a:gd name="connsiteY5" fmla="*/ 161842 h 184962"/>
                            <a:gd name="connsiteX6" fmla="*/ 0 w 44313"/>
                            <a:gd name="connsiteY6" fmla="*/ 1927 h 184962"/>
                            <a:gd name="connsiteX7" fmla="*/ 0 w 44313"/>
                            <a:gd name="connsiteY7" fmla="*/ 0 h 184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313" h="184962">
                              <a:moveTo>
                                <a:pt x="28900" y="25047"/>
                              </a:moveTo>
                              <a:lnTo>
                                <a:pt x="28900" y="25047"/>
                              </a:lnTo>
                              <a:lnTo>
                                <a:pt x="44314" y="184962"/>
                              </a:lnTo>
                              <a:lnTo>
                                <a:pt x="32754" y="177255"/>
                              </a:lnTo>
                              <a:lnTo>
                                <a:pt x="23120" y="167622"/>
                              </a:lnTo>
                              <a:lnTo>
                                <a:pt x="15414" y="161842"/>
                              </a:lnTo>
                              <a:lnTo>
                                <a:pt x="0" y="1927"/>
                              </a:lnTo>
                              <a:lnTo>
                                <a:pt x="0" y="0"/>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3" name="任意多边形: 形状 392">
                          <a:extLst>
                            <a:ext uri="{FF2B5EF4-FFF2-40B4-BE49-F238E27FC236}">
                              <a16:creationId xmlns:a16="http://schemas.microsoft.com/office/drawing/2014/main" id="{E1821303-22A4-4E51-A963-6E0FCBF207C1}"/>
                            </a:ext>
                          </a:extLst>
                        </p:cNvPr>
                        <p:cNvSpPr/>
                        <p:nvPr/>
                      </p:nvSpPr>
                      <p:spPr>
                        <a:xfrm>
                          <a:off x="4337161" y="2524162"/>
                          <a:ext cx="23120" cy="165695"/>
                        </a:xfrm>
                        <a:custGeom>
                          <a:avLst/>
                          <a:gdLst>
                            <a:gd name="connsiteX0" fmla="*/ 9633 w 23120"/>
                            <a:gd name="connsiteY0" fmla="*/ 5780 h 165695"/>
                            <a:gd name="connsiteX1" fmla="*/ 9633 w 23120"/>
                            <a:gd name="connsiteY1" fmla="*/ 5780 h 165695"/>
                            <a:gd name="connsiteX2" fmla="*/ 23120 w 23120"/>
                            <a:gd name="connsiteY2" fmla="*/ 165695 h 165695"/>
                            <a:gd name="connsiteX3" fmla="*/ 15414 w 23120"/>
                            <a:gd name="connsiteY3" fmla="*/ 159915 h 165695"/>
                            <a:gd name="connsiteX4" fmla="*/ 0 w 23120"/>
                            <a:gd name="connsiteY4" fmla="*/ 0 h 165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0" h="165695">
                              <a:moveTo>
                                <a:pt x="9633" y="5780"/>
                              </a:moveTo>
                              <a:lnTo>
                                <a:pt x="9633" y="5780"/>
                              </a:lnTo>
                              <a:lnTo>
                                <a:pt x="23120" y="165695"/>
                              </a:lnTo>
                              <a:lnTo>
                                <a:pt x="15414" y="159915"/>
                              </a:lnTo>
                              <a:lnTo>
                                <a:pt x="0" y="0"/>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94" name="任意多边形: 形状 393">
                          <a:extLst>
                            <a:ext uri="{FF2B5EF4-FFF2-40B4-BE49-F238E27FC236}">
                              <a16:creationId xmlns:a16="http://schemas.microsoft.com/office/drawing/2014/main" id="{5FB05E04-C485-47D6-8C2F-C4A124A73CF9}"/>
                            </a:ext>
                          </a:extLst>
                        </p:cNvPr>
                        <p:cNvSpPr/>
                        <p:nvPr/>
                      </p:nvSpPr>
                      <p:spPr>
                        <a:xfrm>
                          <a:off x="4356428" y="2537649"/>
                          <a:ext cx="25046" cy="169548"/>
                        </a:xfrm>
                        <a:custGeom>
                          <a:avLst/>
                          <a:gdLst>
                            <a:gd name="connsiteX0" fmla="*/ 9633 w 25046"/>
                            <a:gd name="connsiteY0" fmla="*/ 9633 h 169548"/>
                            <a:gd name="connsiteX1" fmla="*/ 25047 w 25046"/>
                            <a:gd name="connsiteY1" fmla="*/ 169549 h 169548"/>
                            <a:gd name="connsiteX2" fmla="*/ 13487 w 25046"/>
                            <a:gd name="connsiteY2" fmla="*/ 161842 h 169548"/>
                            <a:gd name="connsiteX3" fmla="*/ 0 w 25046"/>
                            <a:gd name="connsiteY3" fmla="*/ 0 h 169548"/>
                          </a:gdLst>
                          <a:ahLst/>
                          <a:cxnLst>
                            <a:cxn ang="0">
                              <a:pos x="connsiteX0" y="connsiteY0"/>
                            </a:cxn>
                            <a:cxn ang="0">
                              <a:pos x="connsiteX1" y="connsiteY1"/>
                            </a:cxn>
                            <a:cxn ang="0">
                              <a:pos x="connsiteX2" y="connsiteY2"/>
                            </a:cxn>
                            <a:cxn ang="0">
                              <a:pos x="connsiteX3" y="connsiteY3"/>
                            </a:cxn>
                          </a:cxnLst>
                          <a:rect l="l" t="t" r="r" b="b"/>
                          <a:pathLst>
                            <a:path w="25046" h="169548">
                              <a:moveTo>
                                <a:pt x="9633" y="9633"/>
                              </a:moveTo>
                              <a:lnTo>
                                <a:pt x="25047" y="169549"/>
                              </a:lnTo>
                              <a:lnTo>
                                <a:pt x="13487" y="161842"/>
                              </a:lnTo>
                              <a:lnTo>
                                <a:pt x="0" y="0"/>
                              </a:ln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24" name="图形 1">
                      <a:extLst>
                        <a:ext uri="{FF2B5EF4-FFF2-40B4-BE49-F238E27FC236}">
                          <a16:creationId xmlns:a16="http://schemas.microsoft.com/office/drawing/2014/main" id="{14DD0491-3DC1-456B-BB72-273ADF040D89}"/>
                        </a:ext>
                      </a:extLst>
                    </p:cNvPr>
                    <p:cNvGrpSpPr/>
                    <p:nvPr/>
                  </p:nvGrpSpPr>
                  <p:grpSpPr>
                    <a:xfrm>
                      <a:off x="4357873" y="2271284"/>
                      <a:ext cx="378112" cy="341987"/>
                      <a:chOff x="4357873" y="2271284"/>
                      <a:chExt cx="378112" cy="341987"/>
                    </a:xfrm>
                  </p:grpSpPr>
                  <p:grpSp>
                    <p:nvGrpSpPr>
                      <p:cNvPr id="325" name="图形 1">
                        <a:extLst>
                          <a:ext uri="{FF2B5EF4-FFF2-40B4-BE49-F238E27FC236}">
                            <a16:creationId xmlns:a16="http://schemas.microsoft.com/office/drawing/2014/main" id="{8D3D4AFC-4AD6-4AD6-8494-71C945EB8B49}"/>
                          </a:ext>
                        </a:extLst>
                      </p:cNvPr>
                      <p:cNvGrpSpPr/>
                      <p:nvPr/>
                    </p:nvGrpSpPr>
                    <p:grpSpPr>
                      <a:xfrm>
                        <a:off x="4373471" y="2271284"/>
                        <a:ext cx="303268" cy="193543"/>
                        <a:chOff x="4373471" y="2271284"/>
                        <a:chExt cx="303268" cy="193543"/>
                      </a:xfrm>
                    </p:grpSpPr>
                    <p:grpSp>
                      <p:nvGrpSpPr>
                        <p:cNvPr id="365" name="图形 1">
                          <a:extLst>
                            <a:ext uri="{FF2B5EF4-FFF2-40B4-BE49-F238E27FC236}">
                              <a16:creationId xmlns:a16="http://schemas.microsoft.com/office/drawing/2014/main" id="{410E96C8-1267-4712-B781-47E2945B59FE}"/>
                            </a:ext>
                          </a:extLst>
                        </p:cNvPr>
                        <p:cNvGrpSpPr/>
                        <p:nvPr/>
                      </p:nvGrpSpPr>
                      <p:grpSpPr>
                        <a:xfrm>
                          <a:off x="4535217" y="2271284"/>
                          <a:ext cx="141523" cy="170030"/>
                          <a:chOff x="4535217" y="2271284"/>
                          <a:chExt cx="141523" cy="170030"/>
                        </a:xfrm>
                      </p:grpSpPr>
                      <p:grpSp>
                        <p:nvGrpSpPr>
                          <p:cNvPr id="374" name="图形 1">
                            <a:extLst>
                              <a:ext uri="{FF2B5EF4-FFF2-40B4-BE49-F238E27FC236}">
                                <a16:creationId xmlns:a16="http://schemas.microsoft.com/office/drawing/2014/main" id="{BAB36648-655E-48B8-A69D-88CBC90C2EFF}"/>
                              </a:ext>
                            </a:extLst>
                          </p:cNvPr>
                          <p:cNvGrpSpPr/>
                          <p:nvPr/>
                        </p:nvGrpSpPr>
                        <p:grpSpPr>
                          <a:xfrm>
                            <a:off x="4535217" y="2271284"/>
                            <a:ext cx="141523" cy="170030"/>
                            <a:chOff x="4535217" y="2271284"/>
                            <a:chExt cx="141523" cy="170030"/>
                          </a:xfrm>
                        </p:grpSpPr>
                        <p:sp>
                          <p:nvSpPr>
                            <p:cNvPr id="376" name="任意多边形: 形状 375">
                              <a:extLst>
                                <a:ext uri="{FF2B5EF4-FFF2-40B4-BE49-F238E27FC236}">
                                  <a16:creationId xmlns:a16="http://schemas.microsoft.com/office/drawing/2014/main" id="{65ED3613-E816-4CDC-ABCC-1CB75326DD66}"/>
                                </a:ext>
                              </a:extLst>
                            </p:cNvPr>
                            <p:cNvSpPr/>
                            <p:nvPr/>
                          </p:nvSpPr>
                          <p:spPr>
                            <a:xfrm>
                              <a:off x="4535217" y="2271284"/>
                              <a:ext cx="141523" cy="170030"/>
                            </a:xfrm>
                            <a:custGeom>
                              <a:avLst/>
                              <a:gdLst>
                                <a:gd name="connsiteX0" fmla="*/ 393 w 141523"/>
                                <a:gd name="connsiteY0" fmla="*/ 139203 h 170030"/>
                                <a:gd name="connsiteX1" fmla="*/ 27367 w 141523"/>
                                <a:gd name="connsiteY1" fmla="*/ 170030 h 170030"/>
                                <a:gd name="connsiteX2" fmla="*/ 73608 w 141523"/>
                                <a:gd name="connsiteY2" fmla="*/ 110303 h 170030"/>
                                <a:gd name="connsiteX3" fmla="*/ 87094 w 141523"/>
                                <a:gd name="connsiteY3" fmla="*/ 87183 h 170030"/>
                                <a:gd name="connsiteX4" fmla="*/ 137188 w 141523"/>
                                <a:gd name="connsiteY4" fmla="*/ 77549 h 170030"/>
                                <a:gd name="connsiteX5" fmla="*/ 139115 w 141523"/>
                                <a:gd name="connsiteY5" fmla="*/ 81403 h 170030"/>
                                <a:gd name="connsiteX6" fmla="*/ 141042 w 141523"/>
                                <a:gd name="connsiteY6" fmla="*/ 75623 h 170030"/>
                                <a:gd name="connsiteX7" fmla="*/ 141042 w 141523"/>
                                <a:gd name="connsiteY7" fmla="*/ 75623 h 170030"/>
                                <a:gd name="connsiteX8" fmla="*/ 129481 w 141523"/>
                                <a:gd name="connsiteY8" fmla="*/ 39015 h 170030"/>
                                <a:gd name="connsiteX9" fmla="*/ 125628 w 141523"/>
                                <a:gd name="connsiteY9" fmla="*/ 35162 h 170030"/>
                                <a:gd name="connsiteX10" fmla="*/ 123701 w 141523"/>
                                <a:gd name="connsiteY10" fmla="*/ 35162 h 170030"/>
                                <a:gd name="connsiteX11" fmla="*/ 71681 w 141523"/>
                                <a:gd name="connsiteY11" fmla="*/ 4335 h 170030"/>
                                <a:gd name="connsiteX12" fmla="*/ 58194 w 141523"/>
                                <a:gd name="connsiteY12" fmla="*/ 482 h 170030"/>
                                <a:gd name="connsiteX13" fmla="*/ 27367 w 141523"/>
                                <a:gd name="connsiteY13" fmla="*/ 12042 h 170030"/>
                                <a:gd name="connsiteX14" fmla="*/ 393 w 141523"/>
                                <a:gd name="connsiteY14" fmla="*/ 139203 h 17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523" h="170030">
                                  <a:moveTo>
                                    <a:pt x="393" y="139203"/>
                                  </a:moveTo>
                                  <a:lnTo>
                                    <a:pt x="27367" y="170030"/>
                                  </a:lnTo>
                                  <a:cubicBezTo>
                                    <a:pt x="48561" y="156543"/>
                                    <a:pt x="65901" y="125716"/>
                                    <a:pt x="73608" y="110303"/>
                                  </a:cubicBezTo>
                                  <a:cubicBezTo>
                                    <a:pt x="77461" y="102596"/>
                                    <a:pt x="83241" y="94889"/>
                                    <a:pt x="87094" y="87183"/>
                                  </a:cubicBezTo>
                                  <a:cubicBezTo>
                                    <a:pt x="119848" y="44795"/>
                                    <a:pt x="133335" y="67916"/>
                                    <a:pt x="137188" y="77549"/>
                                  </a:cubicBezTo>
                                  <a:cubicBezTo>
                                    <a:pt x="137188" y="79476"/>
                                    <a:pt x="139115" y="81403"/>
                                    <a:pt x="139115" y="81403"/>
                                  </a:cubicBezTo>
                                  <a:cubicBezTo>
                                    <a:pt x="139115" y="79476"/>
                                    <a:pt x="139115" y="77549"/>
                                    <a:pt x="141042" y="75623"/>
                                  </a:cubicBezTo>
                                  <a:cubicBezTo>
                                    <a:pt x="141042" y="75623"/>
                                    <a:pt x="141042" y="75623"/>
                                    <a:pt x="141042" y="75623"/>
                                  </a:cubicBezTo>
                                  <a:cubicBezTo>
                                    <a:pt x="142968" y="62136"/>
                                    <a:pt x="139115" y="48649"/>
                                    <a:pt x="129481" y="39015"/>
                                  </a:cubicBezTo>
                                  <a:cubicBezTo>
                                    <a:pt x="127555" y="37089"/>
                                    <a:pt x="125628" y="37089"/>
                                    <a:pt x="125628" y="35162"/>
                                  </a:cubicBezTo>
                                  <a:cubicBezTo>
                                    <a:pt x="125628" y="35162"/>
                                    <a:pt x="125628" y="35162"/>
                                    <a:pt x="123701" y="35162"/>
                                  </a:cubicBezTo>
                                  <a:lnTo>
                                    <a:pt x="71681" y="4335"/>
                                  </a:lnTo>
                                  <a:cubicBezTo>
                                    <a:pt x="67827" y="2408"/>
                                    <a:pt x="63974" y="482"/>
                                    <a:pt x="58194" y="482"/>
                                  </a:cubicBezTo>
                                  <a:cubicBezTo>
                                    <a:pt x="46634" y="-1445"/>
                                    <a:pt x="35074" y="2408"/>
                                    <a:pt x="27367" y="12042"/>
                                  </a:cubicBezTo>
                                  <a:cubicBezTo>
                                    <a:pt x="-5387" y="48649"/>
                                    <a:pt x="393" y="139203"/>
                                    <a:pt x="393" y="139203"/>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7" name="任意多边形: 形状 376">
                              <a:extLst>
                                <a:ext uri="{FF2B5EF4-FFF2-40B4-BE49-F238E27FC236}">
                                  <a16:creationId xmlns:a16="http://schemas.microsoft.com/office/drawing/2014/main" id="{E64327A9-1831-4450-A895-88762ABC7C51}"/>
                                </a:ext>
                              </a:extLst>
                            </p:cNvPr>
                            <p:cNvSpPr/>
                            <p:nvPr/>
                          </p:nvSpPr>
                          <p:spPr>
                            <a:xfrm>
                              <a:off x="4535217" y="2271284"/>
                              <a:ext cx="141523" cy="170030"/>
                            </a:xfrm>
                            <a:custGeom>
                              <a:avLst/>
                              <a:gdLst>
                                <a:gd name="connsiteX0" fmla="*/ 393 w 141523"/>
                                <a:gd name="connsiteY0" fmla="*/ 139203 h 170030"/>
                                <a:gd name="connsiteX1" fmla="*/ 27367 w 141523"/>
                                <a:gd name="connsiteY1" fmla="*/ 170030 h 170030"/>
                                <a:gd name="connsiteX2" fmla="*/ 73608 w 141523"/>
                                <a:gd name="connsiteY2" fmla="*/ 110303 h 170030"/>
                                <a:gd name="connsiteX3" fmla="*/ 87094 w 141523"/>
                                <a:gd name="connsiteY3" fmla="*/ 87183 h 170030"/>
                                <a:gd name="connsiteX4" fmla="*/ 137188 w 141523"/>
                                <a:gd name="connsiteY4" fmla="*/ 77549 h 170030"/>
                                <a:gd name="connsiteX5" fmla="*/ 139115 w 141523"/>
                                <a:gd name="connsiteY5" fmla="*/ 81403 h 170030"/>
                                <a:gd name="connsiteX6" fmla="*/ 141042 w 141523"/>
                                <a:gd name="connsiteY6" fmla="*/ 75623 h 170030"/>
                                <a:gd name="connsiteX7" fmla="*/ 141042 w 141523"/>
                                <a:gd name="connsiteY7" fmla="*/ 75623 h 170030"/>
                                <a:gd name="connsiteX8" fmla="*/ 129481 w 141523"/>
                                <a:gd name="connsiteY8" fmla="*/ 39015 h 170030"/>
                                <a:gd name="connsiteX9" fmla="*/ 125628 w 141523"/>
                                <a:gd name="connsiteY9" fmla="*/ 35162 h 170030"/>
                                <a:gd name="connsiteX10" fmla="*/ 123701 w 141523"/>
                                <a:gd name="connsiteY10" fmla="*/ 35162 h 170030"/>
                                <a:gd name="connsiteX11" fmla="*/ 71681 w 141523"/>
                                <a:gd name="connsiteY11" fmla="*/ 4335 h 170030"/>
                                <a:gd name="connsiteX12" fmla="*/ 58194 w 141523"/>
                                <a:gd name="connsiteY12" fmla="*/ 482 h 170030"/>
                                <a:gd name="connsiteX13" fmla="*/ 27367 w 141523"/>
                                <a:gd name="connsiteY13" fmla="*/ 12042 h 170030"/>
                                <a:gd name="connsiteX14" fmla="*/ 393 w 141523"/>
                                <a:gd name="connsiteY14" fmla="*/ 139203 h 17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523" h="170030">
                                  <a:moveTo>
                                    <a:pt x="393" y="139203"/>
                                  </a:moveTo>
                                  <a:lnTo>
                                    <a:pt x="27367" y="170030"/>
                                  </a:lnTo>
                                  <a:cubicBezTo>
                                    <a:pt x="48561" y="156543"/>
                                    <a:pt x="65901" y="125716"/>
                                    <a:pt x="73608" y="110303"/>
                                  </a:cubicBezTo>
                                  <a:cubicBezTo>
                                    <a:pt x="77461" y="102596"/>
                                    <a:pt x="83241" y="94889"/>
                                    <a:pt x="87094" y="87183"/>
                                  </a:cubicBezTo>
                                  <a:cubicBezTo>
                                    <a:pt x="119848" y="44795"/>
                                    <a:pt x="133335" y="67916"/>
                                    <a:pt x="137188" y="77549"/>
                                  </a:cubicBezTo>
                                  <a:cubicBezTo>
                                    <a:pt x="137188" y="79476"/>
                                    <a:pt x="139115" y="81403"/>
                                    <a:pt x="139115" y="81403"/>
                                  </a:cubicBezTo>
                                  <a:cubicBezTo>
                                    <a:pt x="139115" y="79476"/>
                                    <a:pt x="139115" y="77549"/>
                                    <a:pt x="141042" y="75623"/>
                                  </a:cubicBezTo>
                                  <a:cubicBezTo>
                                    <a:pt x="141042" y="75623"/>
                                    <a:pt x="141042" y="75623"/>
                                    <a:pt x="141042" y="75623"/>
                                  </a:cubicBezTo>
                                  <a:cubicBezTo>
                                    <a:pt x="142968" y="62136"/>
                                    <a:pt x="139115" y="48649"/>
                                    <a:pt x="129481" y="39015"/>
                                  </a:cubicBezTo>
                                  <a:cubicBezTo>
                                    <a:pt x="127555" y="37089"/>
                                    <a:pt x="125628" y="37089"/>
                                    <a:pt x="125628" y="35162"/>
                                  </a:cubicBezTo>
                                  <a:cubicBezTo>
                                    <a:pt x="125628" y="35162"/>
                                    <a:pt x="125628" y="35162"/>
                                    <a:pt x="123701" y="35162"/>
                                  </a:cubicBezTo>
                                  <a:lnTo>
                                    <a:pt x="71681" y="4335"/>
                                  </a:lnTo>
                                  <a:cubicBezTo>
                                    <a:pt x="67827" y="2408"/>
                                    <a:pt x="63974" y="482"/>
                                    <a:pt x="58194" y="482"/>
                                  </a:cubicBezTo>
                                  <a:cubicBezTo>
                                    <a:pt x="46634" y="-1445"/>
                                    <a:pt x="35074" y="2408"/>
                                    <a:pt x="27367" y="12042"/>
                                  </a:cubicBezTo>
                                  <a:cubicBezTo>
                                    <a:pt x="-5387" y="48649"/>
                                    <a:pt x="393" y="139203"/>
                                    <a:pt x="393" y="139203"/>
                                  </a:cubicBezTo>
                                  <a:close/>
                                </a:path>
                              </a:pathLst>
                            </a:custGeom>
                            <a:solidFill>
                              <a:srgbClr val="005C1F">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8" name="任意多边形: 形状 377">
                              <a:extLst>
                                <a:ext uri="{FF2B5EF4-FFF2-40B4-BE49-F238E27FC236}">
                                  <a16:creationId xmlns:a16="http://schemas.microsoft.com/office/drawing/2014/main" id="{D64FFB33-D0C4-4649-B446-E21FB113FB89}"/>
                                </a:ext>
                              </a:extLst>
                            </p:cNvPr>
                            <p:cNvSpPr/>
                            <p:nvPr/>
                          </p:nvSpPr>
                          <p:spPr>
                            <a:xfrm>
                              <a:off x="4535610" y="2368100"/>
                              <a:ext cx="55873" cy="73214"/>
                            </a:xfrm>
                            <a:custGeom>
                              <a:avLst/>
                              <a:gdLst>
                                <a:gd name="connsiteX0" fmla="*/ 0 w 55873"/>
                                <a:gd name="connsiteY0" fmla="*/ 3853 h 73214"/>
                                <a:gd name="connsiteX1" fmla="*/ 9633 w 55873"/>
                                <a:gd name="connsiteY1" fmla="*/ 0 h 73214"/>
                                <a:gd name="connsiteX2" fmla="*/ 23120 w 55873"/>
                                <a:gd name="connsiteY2" fmla="*/ 5780 h 73214"/>
                                <a:gd name="connsiteX3" fmla="*/ 26974 w 55873"/>
                                <a:gd name="connsiteY3" fmla="*/ 21194 h 73214"/>
                                <a:gd name="connsiteX4" fmla="*/ 38534 w 55873"/>
                                <a:gd name="connsiteY4" fmla="*/ 28900 h 73214"/>
                                <a:gd name="connsiteX5" fmla="*/ 52021 w 55873"/>
                                <a:gd name="connsiteY5" fmla="*/ 28900 h 73214"/>
                                <a:gd name="connsiteX6" fmla="*/ 55874 w 55873"/>
                                <a:gd name="connsiteY6" fmla="*/ 42387 h 73214"/>
                                <a:gd name="connsiteX7" fmla="*/ 55874 w 55873"/>
                                <a:gd name="connsiteY7" fmla="*/ 44314 h 73214"/>
                                <a:gd name="connsiteX8" fmla="*/ 32754 w 55873"/>
                                <a:gd name="connsiteY8" fmla="*/ 69361 h 73214"/>
                                <a:gd name="connsiteX9" fmla="*/ 30827 w 55873"/>
                                <a:gd name="connsiteY9" fmla="*/ 71287 h 73214"/>
                                <a:gd name="connsiteX10" fmla="*/ 28900 w 55873"/>
                                <a:gd name="connsiteY10" fmla="*/ 73214 h 73214"/>
                                <a:gd name="connsiteX11" fmla="*/ 0 w 55873"/>
                                <a:gd name="connsiteY11" fmla="*/ 42387 h 73214"/>
                                <a:gd name="connsiteX12" fmla="*/ 0 w 55873"/>
                                <a:gd name="connsiteY12" fmla="*/ 3853 h 7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73" h="73214">
                                  <a:moveTo>
                                    <a:pt x="0" y="3853"/>
                                  </a:moveTo>
                                  <a:cubicBezTo>
                                    <a:pt x="1927" y="1927"/>
                                    <a:pt x="5780" y="0"/>
                                    <a:pt x="9633" y="0"/>
                                  </a:cubicBezTo>
                                  <a:cubicBezTo>
                                    <a:pt x="15413" y="0"/>
                                    <a:pt x="19267" y="1927"/>
                                    <a:pt x="23120" y="5780"/>
                                  </a:cubicBezTo>
                                  <a:cubicBezTo>
                                    <a:pt x="26974" y="11560"/>
                                    <a:pt x="25047" y="17340"/>
                                    <a:pt x="26974" y="21194"/>
                                  </a:cubicBezTo>
                                  <a:cubicBezTo>
                                    <a:pt x="28900" y="25047"/>
                                    <a:pt x="34680" y="28900"/>
                                    <a:pt x="38534" y="28900"/>
                                  </a:cubicBezTo>
                                  <a:cubicBezTo>
                                    <a:pt x="42387" y="28900"/>
                                    <a:pt x="48167" y="25047"/>
                                    <a:pt x="52021" y="28900"/>
                                  </a:cubicBezTo>
                                  <a:cubicBezTo>
                                    <a:pt x="55874" y="32754"/>
                                    <a:pt x="55874" y="36607"/>
                                    <a:pt x="55874" y="42387"/>
                                  </a:cubicBezTo>
                                  <a:cubicBezTo>
                                    <a:pt x="55874" y="42387"/>
                                    <a:pt x="55874" y="44314"/>
                                    <a:pt x="55874" y="44314"/>
                                  </a:cubicBezTo>
                                  <a:cubicBezTo>
                                    <a:pt x="48167" y="53947"/>
                                    <a:pt x="40460" y="63581"/>
                                    <a:pt x="32754" y="69361"/>
                                  </a:cubicBezTo>
                                  <a:cubicBezTo>
                                    <a:pt x="32754" y="69361"/>
                                    <a:pt x="30827" y="71287"/>
                                    <a:pt x="30827" y="71287"/>
                                  </a:cubicBezTo>
                                  <a:cubicBezTo>
                                    <a:pt x="30827" y="71287"/>
                                    <a:pt x="28900" y="71287"/>
                                    <a:pt x="28900" y="73214"/>
                                  </a:cubicBezTo>
                                  <a:lnTo>
                                    <a:pt x="0" y="42387"/>
                                  </a:lnTo>
                                  <a:cubicBezTo>
                                    <a:pt x="0" y="42387"/>
                                    <a:pt x="0" y="25047"/>
                                    <a:pt x="0" y="3853"/>
                                  </a:cubicBezTo>
                                  <a:close/>
                                </a:path>
                              </a:pathLst>
                            </a:custGeom>
                            <a:solidFill>
                              <a:srgbClr val="005C1F">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9" name="任意多边形: 形状 378">
                              <a:extLst>
                                <a:ext uri="{FF2B5EF4-FFF2-40B4-BE49-F238E27FC236}">
                                  <a16:creationId xmlns:a16="http://schemas.microsoft.com/office/drawing/2014/main" id="{DB5B50E3-1DAB-45B7-B365-491D119737A8}"/>
                                </a:ext>
                              </a:extLst>
                            </p:cNvPr>
                            <p:cNvSpPr/>
                            <p:nvPr/>
                          </p:nvSpPr>
                          <p:spPr>
                            <a:xfrm>
                              <a:off x="4564511" y="2334960"/>
                              <a:ext cx="111747" cy="106354"/>
                            </a:xfrm>
                            <a:custGeom>
                              <a:avLst/>
                              <a:gdLst>
                                <a:gd name="connsiteX0" fmla="*/ 0 w 111747"/>
                                <a:gd name="connsiteY0" fmla="*/ 106354 h 106354"/>
                                <a:gd name="connsiteX1" fmla="*/ 107895 w 111747"/>
                                <a:gd name="connsiteY1" fmla="*/ 23506 h 106354"/>
                                <a:gd name="connsiteX2" fmla="*/ 111748 w 111747"/>
                                <a:gd name="connsiteY2" fmla="*/ 13873 h 106354"/>
                                <a:gd name="connsiteX3" fmla="*/ 109821 w 111747"/>
                                <a:gd name="connsiteY3" fmla="*/ 19653 h 106354"/>
                                <a:gd name="connsiteX4" fmla="*/ 107895 w 111747"/>
                                <a:gd name="connsiteY4" fmla="*/ 15800 h 106354"/>
                                <a:gd name="connsiteX5" fmla="*/ 57801 w 111747"/>
                                <a:gd name="connsiteY5" fmla="*/ 25433 h 106354"/>
                                <a:gd name="connsiteX6" fmla="*/ 44314 w 111747"/>
                                <a:gd name="connsiteY6" fmla="*/ 48553 h 106354"/>
                                <a:gd name="connsiteX7" fmla="*/ 0 w 111747"/>
                                <a:gd name="connsiteY7" fmla="*/ 106354 h 10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47" h="106354">
                                  <a:moveTo>
                                    <a:pt x="0" y="106354"/>
                                  </a:moveTo>
                                  <a:cubicBezTo>
                                    <a:pt x="75141" y="62040"/>
                                    <a:pt x="100188" y="36993"/>
                                    <a:pt x="107895" y="23506"/>
                                  </a:cubicBezTo>
                                  <a:cubicBezTo>
                                    <a:pt x="109821" y="21580"/>
                                    <a:pt x="109821" y="17726"/>
                                    <a:pt x="111748" y="13873"/>
                                  </a:cubicBezTo>
                                  <a:cubicBezTo>
                                    <a:pt x="111748" y="15800"/>
                                    <a:pt x="111748" y="17726"/>
                                    <a:pt x="109821" y="19653"/>
                                  </a:cubicBezTo>
                                  <a:cubicBezTo>
                                    <a:pt x="109821" y="19653"/>
                                    <a:pt x="109821" y="17726"/>
                                    <a:pt x="107895" y="15800"/>
                                  </a:cubicBezTo>
                                  <a:cubicBezTo>
                                    <a:pt x="104041" y="6166"/>
                                    <a:pt x="90554" y="-18881"/>
                                    <a:pt x="57801" y="25433"/>
                                  </a:cubicBezTo>
                                  <a:cubicBezTo>
                                    <a:pt x="52021" y="33140"/>
                                    <a:pt x="48167" y="40847"/>
                                    <a:pt x="44314" y="48553"/>
                                  </a:cubicBezTo>
                                  <a:cubicBezTo>
                                    <a:pt x="38534" y="62040"/>
                                    <a:pt x="21194" y="92867"/>
                                    <a:pt x="0" y="106354"/>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80" name="任意多边形: 形状 379">
                              <a:extLst>
                                <a:ext uri="{FF2B5EF4-FFF2-40B4-BE49-F238E27FC236}">
                                  <a16:creationId xmlns:a16="http://schemas.microsoft.com/office/drawing/2014/main" id="{28BCE5BC-EF69-4EB1-B88D-A073F5109F63}"/>
                                </a:ext>
                              </a:extLst>
                            </p:cNvPr>
                            <p:cNvSpPr/>
                            <p:nvPr/>
                          </p:nvSpPr>
                          <p:spPr>
                            <a:xfrm>
                              <a:off x="4564511" y="2334960"/>
                              <a:ext cx="111747" cy="106354"/>
                            </a:xfrm>
                            <a:custGeom>
                              <a:avLst/>
                              <a:gdLst>
                                <a:gd name="connsiteX0" fmla="*/ 0 w 111747"/>
                                <a:gd name="connsiteY0" fmla="*/ 106354 h 106354"/>
                                <a:gd name="connsiteX1" fmla="*/ 107895 w 111747"/>
                                <a:gd name="connsiteY1" fmla="*/ 23506 h 106354"/>
                                <a:gd name="connsiteX2" fmla="*/ 111748 w 111747"/>
                                <a:gd name="connsiteY2" fmla="*/ 13873 h 106354"/>
                                <a:gd name="connsiteX3" fmla="*/ 109821 w 111747"/>
                                <a:gd name="connsiteY3" fmla="*/ 19653 h 106354"/>
                                <a:gd name="connsiteX4" fmla="*/ 107895 w 111747"/>
                                <a:gd name="connsiteY4" fmla="*/ 15800 h 106354"/>
                                <a:gd name="connsiteX5" fmla="*/ 57801 w 111747"/>
                                <a:gd name="connsiteY5" fmla="*/ 25433 h 106354"/>
                                <a:gd name="connsiteX6" fmla="*/ 44314 w 111747"/>
                                <a:gd name="connsiteY6" fmla="*/ 48553 h 106354"/>
                                <a:gd name="connsiteX7" fmla="*/ 0 w 111747"/>
                                <a:gd name="connsiteY7" fmla="*/ 106354 h 10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47" h="106354">
                                  <a:moveTo>
                                    <a:pt x="0" y="106354"/>
                                  </a:moveTo>
                                  <a:cubicBezTo>
                                    <a:pt x="75141" y="62040"/>
                                    <a:pt x="100188" y="36993"/>
                                    <a:pt x="107895" y="23506"/>
                                  </a:cubicBezTo>
                                  <a:cubicBezTo>
                                    <a:pt x="109821" y="21580"/>
                                    <a:pt x="109821" y="17726"/>
                                    <a:pt x="111748" y="13873"/>
                                  </a:cubicBezTo>
                                  <a:cubicBezTo>
                                    <a:pt x="111748" y="15800"/>
                                    <a:pt x="111748" y="17726"/>
                                    <a:pt x="109821" y="19653"/>
                                  </a:cubicBezTo>
                                  <a:cubicBezTo>
                                    <a:pt x="109821" y="19653"/>
                                    <a:pt x="109821" y="17726"/>
                                    <a:pt x="107895" y="15800"/>
                                  </a:cubicBezTo>
                                  <a:cubicBezTo>
                                    <a:pt x="104041" y="6166"/>
                                    <a:pt x="90554" y="-18881"/>
                                    <a:pt x="57801" y="25433"/>
                                  </a:cubicBezTo>
                                  <a:cubicBezTo>
                                    <a:pt x="52021" y="33140"/>
                                    <a:pt x="48167" y="40847"/>
                                    <a:pt x="44314" y="48553"/>
                                  </a:cubicBezTo>
                                  <a:cubicBezTo>
                                    <a:pt x="38534" y="62040"/>
                                    <a:pt x="21194" y="92867"/>
                                    <a:pt x="0" y="106354"/>
                                  </a:cubicBezTo>
                                  <a:close/>
                                </a:path>
                              </a:pathLst>
                            </a:custGeom>
                            <a:solidFill>
                              <a:srgbClr val="005C1F">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75" name="任意多边形: 形状 374">
                            <a:extLst>
                              <a:ext uri="{FF2B5EF4-FFF2-40B4-BE49-F238E27FC236}">
                                <a16:creationId xmlns:a16="http://schemas.microsoft.com/office/drawing/2014/main" id="{A8C5C56F-433A-4363-A030-54147BE665BD}"/>
                              </a:ext>
                            </a:extLst>
                          </p:cNvPr>
                          <p:cNvSpPr/>
                          <p:nvPr/>
                        </p:nvSpPr>
                        <p:spPr>
                          <a:xfrm>
                            <a:off x="4552951" y="2271766"/>
                            <a:ext cx="105967" cy="96548"/>
                          </a:xfrm>
                          <a:custGeom>
                            <a:avLst/>
                            <a:gdLst>
                              <a:gd name="connsiteX0" fmla="*/ 7707 w 105967"/>
                              <a:gd name="connsiteY0" fmla="*/ 78994 h 96548"/>
                              <a:gd name="connsiteX1" fmla="*/ 19267 w 105967"/>
                              <a:gd name="connsiteY1" fmla="*/ 80921 h 96548"/>
                              <a:gd name="connsiteX2" fmla="*/ 30827 w 105967"/>
                              <a:gd name="connsiteY2" fmla="*/ 86701 h 96548"/>
                              <a:gd name="connsiteX3" fmla="*/ 40461 w 105967"/>
                              <a:gd name="connsiteY3" fmla="*/ 96334 h 96548"/>
                              <a:gd name="connsiteX4" fmla="*/ 55874 w 105967"/>
                              <a:gd name="connsiteY4" fmla="*/ 80921 h 96548"/>
                              <a:gd name="connsiteX5" fmla="*/ 61654 w 105967"/>
                              <a:gd name="connsiteY5" fmla="*/ 63581 h 96548"/>
                              <a:gd name="connsiteX6" fmla="*/ 78994 w 105967"/>
                              <a:gd name="connsiteY6" fmla="*/ 42387 h 96548"/>
                              <a:gd name="connsiteX7" fmla="*/ 105968 w 105967"/>
                              <a:gd name="connsiteY7" fmla="*/ 36607 h 96548"/>
                              <a:gd name="connsiteX8" fmla="*/ 104041 w 105967"/>
                              <a:gd name="connsiteY8" fmla="*/ 36607 h 96548"/>
                              <a:gd name="connsiteX9" fmla="*/ 53947 w 105967"/>
                              <a:gd name="connsiteY9" fmla="*/ 3853 h 96548"/>
                              <a:gd name="connsiteX10" fmla="*/ 40461 w 105967"/>
                              <a:gd name="connsiteY10" fmla="*/ 0 h 96548"/>
                              <a:gd name="connsiteX11" fmla="*/ 30827 w 105967"/>
                              <a:gd name="connsiteY11" fmla="*/ 5780 h 96548"/>
                              <a:gd name="connsiteX12" fmla="*/ 11560 w 105967"/>
                              <a:gd name="connsiteY12" fmla="*/ 26974 h 96548"/>
                              <a:gd name="connsiteX13" fmla="*/ 3853 w 105967"/>
                              <a:gd name="connsiteY13" fmla="*/ 44314 h 96548"/>
                              <a:gd name="connsiteX14" fmla="*/ 0 w 105967"/>
                              <a:gd name="connsiteY14" fmla="*/ 65507 h 96548"/>
                              <a:gd name="connsiteX15" fmla="*/ 7707 w 105967"/>
                              <a:gd name="connsiteY15" fmla="*/ 78994 h 9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5967" h="96548">
                                <a:moveTo>
                                  <a:pt x="7707" y="78994"/>
                                </a:moveTo>
                                <a:cubicBezTo>
                                  <a:pt x="11560" y="80921"/>
                                  <a:pt x="15414" y="78994"/>
                                  <a:pt x="19267" y="80921"/>
                                </a:cubicBezTo>
                                <a:cubicBezTo>
                                  <a:pt x="23120" y="80921"/>
                                  <a:pt x="26974" y="84774"/>
                                  <a:pt x="30827" y="86701"/>
                                </a:cubicBezTo>
                                <a:cubicBezTo>
                                  <a:pt x="34680" y="90554"/>
                                  <a:pt x="36607" y="96334"/>
                                  <a:pt x="40461" y="96334"/>
                                </a:cubicBezTo>
                                <a:cubicBezTo>
                                  <a:pt x="48167" y="98261"/>
                                  <a:pt x="53947" y="86701"/>
                                  <a:pt x="55874" y="80921"/>
                                </a:cubicBezTo>
                                <a:cubicBezTo>
                                  <a:pt x="57801" y="75141"/>
                                  <a:pt x="59727" y="69361"/>
                                  <a:pt x="61654" y="63581"/>
                                </a:cubicBezTo>
                                <a:cubicBezTo>
                                  <a:pt x="65507" y="53947"/>
                                  <a:pt x="71287" y="46241"/>
                                  <a:pt x="78994" y="42387"/>
                                </a:cubicBezTo>
                                <a:cubicBezTo>
                                  <a:pt x="86701" y="36607"/>
                                  <a:pt x="96334" y="34680"/>
                                  <a:pt x="105968" y="36607"/>
                                </a:cubicBezTo>
                                <a:cubicBezTo>
                                  <a:pt x="105968" y="36607"/>
                                  <a:pt x="105968" y="36607"/>
                                  <a:pt x="104041" y="36607"/>
                                </a:cubicBezTo>
                                <a:lnTo>
                                  <a:pt x="53947" y="3853"/>
                                </a:lnTo>
                                <a:cubicBezTo>
                                  <a:pt x="50094" y="1927"/>
                                  <a:pt x="46241" y="0"/>
                                  <a:pt x="40461" y="0"/>
                                </a:cubicBezTo>
                                <a:cubicBezTo>
                                  <a:pt x="36607" y="1927"/>
                                  <a:pt x="34680" y="3853"/>
                                  <a:pt x="30827" y="5780"/>
                                </a:cubicBezTo>
                                <a:cubicBezTo>
                                  <a:pt x="23120" y="11560"/>
                                  <a:pt x="15414" y="19267"/>
                                  <a:pt x="11560" y="26974"/>
                                </a:cubicBezTo>
                                <a:cubicBezTo>
                                  <a:pt x="7707" y="32754"/>
                                  <a:pt x="5780" y="38534"/>
                                  <a:pt x="3853" y="44314"/>
                                </a:cubicBezTo>
                                <a:cubicBezTo>
                                  <a:pt x="1927" y="50094"/>
                                  <a:pt x="0" y="57801"/>
                                  <a:pt x="0" y="65507"/>
                                </a:cubicBezTo>
                                <a:cubicBezTo>
                                  <a:pt x="0" y="71287"/>
                                  <a:pt x="1927" y="77068"/>
                                  <a:pt x="7707" y="78994"/>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66" name="图形 1">
                          <a:extLst>
                            <a:ext uri="{FF2B5EF4-FFF2-40B4-BE49-F238E27FC236}">
                              <a16:creationId xmlns:a16="http://schemas.microsoft.com/office/drawing/2014/main" id="{DB601CA4-73F9-4536-8801-2BE32D6F39A2}"/>
                            </a:ext>
                          </a:extLst>
                        </p:cNvPr>
                        <p:cNvGrpSpPr/>
                        <p:nvPr/>
                      </p:nvGrpSpPr>
                      <p:grpSpPr>
                        <a:xfrm>
                          <a:off x="4373471" y="2331120"/>
                          <a:ext cx="158285" cy="133708"/>
                          <a:chOff x="4373471" y="2331120"/>
                          <a:chExt cx="158285" cy="133708"/>
                        </a:xfrm>
                      </p:grpSpPr>
                      <p:grpSp>
                        <p:nvGrpSpPr>
                          <p:cNvPr id="367" name="图形 1">
                            <a:extLst>
                              <a:ext uri="{FF2B5EF4-FFF2-40B4-BE49-F238E27FC236}">
                                <a16:creationId xmlns:a16="http://schemas.microsoft.com/office/drawing/2014/main" id="{0B8E3BAC-7ADC-4DEA-9CDA-82EF43F6B3A4}"/>
                              </a:ext>
                            </a:extLst>
                          </p:cNvPr>
                          <p:cNvGrpSpPr/>
                          <p:nvPr/>
                        </p:nvGrpSpPr>
                        <p:grpSpPr>
                          <a:xfrm>
                            <a:off x="4373471" y="2331120"/>
                            <a:ext cx="158285" cy="133708"/>
                            <a:chOff x="4373471" y="2331120"/>
                            <a:chExt cx="158285" cy="133708"/>
                          </a:xfrm>
                        </p:grpSpPr>
                        <p:sp>
                          <p:nvSpPr>
                            <p:cNvPr id="369" name="任意多边形: 形状 368">
                              <a:extLst>
                                <a:ext uri="{FF2B5EF4-FFF2-40B4-BE49-F238E27FC236}">
                                  <a16:creationId xmlns:a16="http://schemas.microsoft.com/office/drawing/2014/main" id="{BF977EF6-18CF-49EE-B0FD-10E38786F057}"/>
                                </a:ext>
                              </a:extLst>
                            </p:cNvPr>
                            <p:cNvSpPr/>
                            <p:nvPr/>
                          </p:nvSpPr>
                          <p:spPr>
                            <a:xfrm>
                              <a:off x="4373471" y="2331120"/>
                              <a:ext cx="158285" cy="129461"/>
                            </a:xfrm>
                            <a:custGeom>
                              <a:avLst/>
                              <a:gdLst>
                                <a:gd name="connsiteX0" fmla="*/ 158286 w 158285"/>
                                <a:gd name="connsiteY0" fmla="*/ 81294 h 129461"/>
                                <a:gd name="connsiteX1" fmla="*/ 158286 w 158285"/>
                                <a:gd name="connsiteY1" fmla="*/ 123681 h 129461"/>
                                <a:gd name="connsiteX2" fmla="*/ 85072 w 158285"/>
                                <a:gd name="connsiteY2" fmla="*/ 108268 h 129461"/>
                                <a:gd name="connsiteX3" fmla="*/ 60025 w 158285"/>
                                <a:gd name="connsiteY3" fmla="*/ 100561 h 129461"/>
                                <a:gd name="connsiteX4" fmla="*/ 17637 w 158285"/>
                                <a:gd name="connsiteY4" fmla="*/ 125608 h 129461"/>
                                <a:gd name="connsiteX5" fmla="*/ 19564 w 158285"/>
                                <a:gd name="connsiteY5" fmla="*/ 129462 h 129461"/>
                                <a:gd name="connsiteX6" fmla="*/ 15711 w 158285"/>
                                <a:gd name="connsiteY6" fmla="*/ 125608 h 129461"/>
                                <a:gd name="connsiteX7" fmla="*/ 15711 w 158285"/>
                                <a:gd name="connsiteY7" fmla="*/ 125608 h 129461"/>
                                <a:gd name="connsiteX8" fmla="*/ 297 w 158285"/>
                                <a:gd name="connsiteY8" fmla="*/ 89001 h 129461"/>
                                <a:gd name="connsiteX9" fmla="*/ 2224 w 158285"/>
                                <a:gd name="connsiteY9" fmla="*/ 83221 h 129461"/>
                                <a:gd name="connsiteX10" fmla="*/ 2224 w 158285"/>
                                <a:gd name="connsiteY10" fmla="*/ 81294 h 129461"/>
                                <a:gd name="connsiteX11" fmla="*/ 21491 w 158285"/>
                                <a:gd name="connsiteY11" fmla="*/ 23494 h 129461"/>
                                <a:gd name="connsiteX12" fmla="*/ 27271 w 158285"/>
                                <a:gd name="connsiteY12" fmla="*/ 11934 h 129461"/>
                                <a:gd name="connsiteX13" fmla="*/ 58098 w 158285"/>
                                <a:gd name="connsiteY13" fmla="*/ 373 h 129461"/>
                                <a:gd name="connsiteX14" fmla="*/ 158286 w 158285"/>
                                <a:gd name="connsiteY14" fmla="*/ 81294 h 12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285" h="129461">
                                  <a:moveTo>
                                    <a:pt x="158286" y="81294"/>
                                  </a:moveTo>
                                  <a:lnTo>
                                    <a:pt x="158286" y="123681"/>
                                  </a:lnTo>
                                  <a:cubicBezTo>
                                    <a:pt x="133239" y="127535"/>
                                    <a:pt x="100485" y="114048"/>
                                    <a:pt x="85072" y="108268"/>
                                  </a:cubicBezTo>
                                  <a:cubicBezTo>
                                    <a:pt x="77365" y="104415"/>
                                    <a:pt x="67731" y="102488"/>
                                    <a:pt x="60025" y="100561"/>
                                  </a:cubicBezTo>
                                  <a:cubicBezTo>
                                    <a:pt x="8004" y="89001"/>
                                    <a:pt x="13784" y="115975"/>
                                    <a:pt x="17637" y="125608"/>
                                  </a:cubicBezTo>
                                  <a:cubicBezTo>
                                    <a:pt x="17637" y="127535"/>
                                    <a:pt x="19564" y="129462"/>
                                    <a:pt x="19564" y="129462"/>
                                  </a:cubicBezTo>
                                  <a:cubicBezTo>
                                    <a:pt x="17637" y="129462"/>
                                    <a:pt x="17637" y="127535"/>
                                    <a:pt x="15711" y="125608"/>
                                  </a:cubicBezTo>
                                  <a:cubicBezTo>
                                    <a:pt x="15711" y="125608"/>
                                    <a:pt x="15711" y="125608"/>
                                    <a:pt x="15711" y="125608"/>
                                  </a:cubicBezTo>
                                  <a:cubicBezTo>
                                    <a:pt x="6077" y="117901"/>
                                    <a:pt x="-1629" y="104415"/>
                                    <a:pt x="297" y="89001"/>
                                  </a:cubicBezTo>
                                  <a:cubicBezTo>
                                    <a:pt x="297" y="87074"/>
                                    <a:pt x="297" y="85148"/>
                                    <a:pt x="2224" y="83221"/>
                                  </a:cubicBezTo>
                                  <a:cubicBezTo>
                                    <a:pt x="2224" y="83221"/>
                                    <a:pt x="2224" y="81294"/>
                                    <a:pt x="2224" y="81294"/>
                                  </a:cubicBezTo>
                                  <a:lnTo>
                                    <a:pt x="21491" y="23494"/>
                                  </a:lnTo>
                                  <a:cubicBezTo>
                                    <a:pt x="23417" y="19640"/>
                                    <a:pt x="25344" y="15787"/>
                                    <a:pt x="27271" y="11934"/>
                                  </a:cubicBezTo>
                                  <a:cubicBezTo>
                                    <a:pt x="34978" y="4227"/>
                                    <a:pt x="46538" y="-1553"/>
                                    <a:pt x="58098" y="373"/>
                                  </a:cubicBezTo>
                                  <a:cubicBezTo>
                                    <a:pt x="104338" y="8080"/>
                                    <a:pt x="158286" y="81294"/>
                                    <a:pt x="158286" y="81294"/>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0" name="任意多边形: 形状 369">
                              <a:extLst>
                                <a:ext uri="{FF2B5EF4-FFF2-40B4-BE49-F238E27FC236}">
                                  <a16:creationId xmlns:a16="http://schemas.microsoft.com/office/drawing/2014/main" id="{A3DE1D01-7796-4DB2-9191-DC198C3AF750}"/>
                                </a:ext>
                              </a:extLst>
                            </p:cNvPr>
                            <p:cNvSpPr/>
                            <p:nvPr/>
                          </p:nvSpPr>
                          <p:spPr>
                            <a:xfrm>
                              <a:off x="4373471" y="2331120"/>
                              <a:ext cx="158285" cy="129461"/>
                            </a:xfrm>
                            <a:custGeom>
                              <a:avLst/>
                              <a:gdLst>
                                <a:gd name="connsiteX0" fmla="*/ 158286 w 158285"/>
                                <a:gd name="connsiteY0" fmla="*/ 81294 h 129461"/>
                                <a:gd name="connsiteX1" fmla="*/ 158286 w 158285"/>
                                <a:gd name="connsiteY1" fmla="*/ 123681 h 129461"/>
                                <a:gd name="connsiteX2" fmla="*/ 85072 w 158285"/>
                                <a:gd name="connsiteY2" fmla="*/ 108268 h 129461"/>
                                <a:gd name="connsiteX3" fmla="*/ 60025 w 158285"/>
                                <a:gd name="connsiteY3" fmla="*/ 100561 h 129461"/>
                                <a:gd name="connsiteX4" fmla="*/ 17637 w 158285"/>
                                <a:gd name="connsiteY4" fmla="*/ 125608 h 129461"/>
                                <a:gd name="connsiteX5" fmla="*/ 19564 w 158285"/>
                                <a:gd name="connsiteY5" fmla="*/ 129462 h 129461"/>
                                <a:gd name="connsiteX6" fmla="*/ 15711 w 158285"/>
                                <a:gd name="connsiteY6" fmla="*/ 125608 h 129461"/>
                                <a:gd name="connsiteX7" fmla="*/ 15711 w 158285"/>
                                <a:gd name="connsiteY7" fmla="*/ 125608 h 129461"/>
                                <a:gd name="connsiteX8" fmla="*/ 297 w 158285"/>
                                <a:gd name="connsiteY8" fmla="*/ 89001 h 129461"/>
                                <a:gd name="connsiteX9" fmla="*/ 2224 w 158285"/>
                                <a:gd name="connsiteY9" fmla="*/ 83221 h 129461"/>
                                <a:gd name="connsiteX10" fmla="*/ 2224 w 158285"/>
                                <a:gd name="connsiteY10" fmla="*/ 81294 h 129461"/>
                                <a:gd name="connsiteX11" fmla="*/ 21491 w 158285"/>
                                <a:gd name="connsiteY11" fmla="*/ 23494 h 129461"/>
                                <a:gd name="connsiteX12" fmla="*/ 27271 w 158285"/>
                                <a:gd name="connsiteY12" fmla="*/ 11934 h 129461"/>
                                <a:gd name="connsiteX13" fmla="*/ 58098 w 158285"/>
                                <a:gd name="connsiteY13" fmla="*/ 373 h 129461"/>
                                <a:gd name="connsiteX14" fmla="*/ 158286 w 158285"/>
                                <a:gd name="connsiteY14" fmla="*/ 81294 h 12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285" h="129461">
                                  <a:moveTo>
                                    <a:pt x="158286" y="81294"/>
                                  </a:moveTo>
                                  <a:lnTo>
                                    <a:pt x="158286" y="123681"/>
                                  </a:lnTo>
                                  <a:cubicBezTo>
                                    <a:pt x="133239" y="127535"/>
                                    <a:pt x="100485" y="114048"/>
                                    <a:pt x="85072" y="108268"/>
                                  </a:cubicBezTo>
                                  <a:cubicBezTo>
                                    <a:pt x="77365" y="104415"/>
                                    <a:pt x="67731" y="102488"/>
                                    <a:pt x="60025" y="100561"/>
                                  </a:cubicBezTo>
                                  <a:cubicBezTo>
                                    <a:pt x="8004" y="89001"/>
                                    <a:pt x="13784" y="115975"/>
                                    <a:pt x="17637" y="125608"/>
                                  </a:cubicBezTo>
                                  <a:cubicBezTo>
                                    <a:pt x="17637" y="127535"/>
                                    <a:pt x="19564" y="129462"/>
                                    <a:pt x="19564" y="129462"/>
                                  </a:cubicBezTo>
                                  <a:cubicBezTo>
                                    <a:pt x="17637" y="129462"/>
                                    <a:pt x="17637" y="127535"/>
                                    <a:pt x="15711" y="125608"/>
                                  </a:cubicBezTo>
                                  <a:cubicBezTo>
                                    <a:pt x="15711" y="125608"/>
                                    <a:pt x="15711" y="125608"/>
                                    <a:pt x="15711" y="125608"/>
                                  </a:cubicBezTo>
                                  <a:cubicBezTo>
                                    <a:pt x="6077" y="117901"/>
                                    <a:pt x="-1629" y="104415"/>
                                    <a:pt x="297" y="89001"/>
                                  </a:cubicBezTo>
                                  <a:cubicBezTo>
                                    <a:pt x="297" y="87074"/>
                                    <a:pt x="297" y="85148"/>
                                    <a:pt x="2224" y="83221"/>
                                  </a:cubicBezTo>
                                  <a:cubicBezTo>
                                    <a:pt x="2224" y="83221"/>
                                    <a:pt x="2224" y="81294"/>
                                    <a:pt x="2224" y="81294"/>
                                  </a:cubicBezTo>
                                  <a:lnTo>
                                    <a:pt x="21491" y="23494"/>
                                  </a:lnTo>
                                  <a:cubicBezTo>
                                    <a:pt x="23417" y="19640"/>
                                    <a:pt x="25344" y="15787"/>
                                    <a:pt x="27271" y="11934"/>
                                  </a:cubicBezTo>
                                  <a:cubicBezTo>
                                    <a:pt x="34978" y="4227"/>
                                    <a:pt x="46538" y="-1553"/>
                                    <a:pt x="58098" y="373"/>
                                  </a:cubicBezTo>
                                  <a:cubicBezTo>
                                    <a:pt x="104338" y="8080"/>
                                    <a:pt x="158286" y="81294"/>
                                    <a:pt x="158286" y="81294"/>
                                  </a:cubicBezTo>
                                  <a:close/>
                                </a:path>
                              </a:pathLst>
                            </a:custGeom>
                            <a:solidFill>
                              <a:srgbClr val="005C1F">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1" name="任意多边形: 形状 370">
                              <a:extLst>
                                <a:ext uri="{FF2B5EF4-FFF2-40B4-BE49-F238E27FC236}">
                                  <a16:creationId xmlns:a16="http://schemas.microsoft.com/office/drawing/2014/main" id="{4F7FCD01-B59B-4955-A864-155FF7A3E678}"/>
                                </a:ext>
                              </a:extLst>
                            </p:cNvPr>
                            <p:cNvSpPr/>
                            <p:nvPr/>
                          </p:nvSpPr>
                          <p:spPr>
                            <a:xfrm>
                              <a:off x="4469347" y="2385441"/>
                              <a:ext cx="62409" cy="64436"/>
                            </a:xfrm>
                            <a:custGeom>
                              <a:avLst/>
                              <a:gdLst>
                                <a:gd name="connsiteX0" fmla="*/ 18096 w 62409"/>
                                <a:gd name="connsiteY0" fmla="*/ 59727 h 64436"/>
                                <a:gd name="connsiteX1" fmla="*/ 756 w 62409"/>
                                <a:gd name="connsiteY1" fmla="*/ 48167 h 64436"/>
                                <a:gd name="connsiteX2" fmla="*/ 4609 w 62409"/>
                                <a:gd name="connsiteY2" fmla="*/ 34680 h 64436"/>
                                <a:gd name="connsiteX3" fmla="*/ 14243 w 62409"/>
                                <a:gd name="connsiteY3" fmla="*/ 30827 h 64436"/>
                                <a:gd name="connsiteX4" fmla="*/ 20023 w 62409"/>
                                <a:gd name="connsiteY4" fmla="*/ 26974 h 64436"/>
                                <a:gd name="connsiteX5" fmla="*/ 21949 w 62409"/>
                                <a:gd name="connsiteY5" fmla="*/ 13487 h 64436"/>
                                <a:gd name="connsiteX6" fmla="*/ 21949 w 62409"/>
                                <a:gd name="connsiteY6" fmla="*/ 3853 h 64436"/>
                                <a:gd name="connsiteX7" fmla="*/ 27730 w 62409"/>
                                <a:gd name="connsiteY7" fmla="*/ 0 h 64436"/>
                                <a:gd name="connsiteX8" fmla="*/ 43143 w 62409"/>
                                <a:gd name="connsiteY8" fmla="*/ 7707 h 64436"/>
                                <a:gd name="connsiteX9" fmla="*/ 56630 w 62409"/>
                                <a:gd name="connsiteY9" fmla="*/ 25047 h 64436"/>
                                <a:gd name="connsiteX10" fmla="*/ 62410 w 62409"/>
                                <a:gd name="connsiteY10" fmla="*/ 36607 h 64436"/>
                                <a:gd name="connsiteX11" fmla="*/ 62410 w 62409"/>
                                <a:gd name="connsiteY11" fmla="*/ 63581 h 64436"/>
                                <a:gd name="connsiteX12" fmla="*/ 41216 w 62409"/>
                                <a:gd name="connsiteY12" fmla="*/ 63581 h 64436"/>
                                <a:gd name="connsiteX13" fmla="*/ 18096 w 62409"/>
                                <a:gd name="connsiteY13" fmla="*/ 59727 h 6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409" h="64436">
                                  <a:moveTo>
                                    <a:pt x="18096" y="59727"/>
                                  </a:moveTo>
                                  <a:cubicBezTo>
                                    <a:pt x="12316" y="57801"/>
                                    <a:pt x="2683" y="53947"/>
                                    <a:pt x="756" y="48167"/>
                                  </a:cubicBezTo>
                                  <a:cubicBezTo>
                                    <a:pt x="-1171" y="42387"/>
                                    <a:pt x="756" y="36607"/>
                                    <a:pt x="4609" y="34680"/>
                                  </a:cubicBezTo>
                                  <a:cubicBezTo>
                                    <a:pt x="6536" y="32754"/>
                                    <a:pt x="10389" y="30827"/>
                                    <a:pt x="14243" y="30827"/>
                                  </a:cubicBezTo>
                                  <a:cubicBezTo>
                                    <a:pt x="16169" y="30827"/>
                                    <a:pt x="18096" y="28900"/>
                                    <a:pt x="20023" y="26974"/>
                                  </a:cubicBezTo>
                                  <a:cubicBezTo>
                                    <a:pt x="23876" y="23120"/>
                                    <a:pt x="21949" y="19267"/>
                                    <a:pt x="21949" y="13487"/>
                                  </a:cubicBezTo>
                                  <a:cubicBezTo>
                                    <a:pt x="21949" y="11560"/>
                                    <a:pt x="21949" y="7707"/>
                                    <a:pt x="21949" y="3853"/>
                                  </a:cubicBezTo>
                                  <a:cubicBezTo>
                                    <a:pt x="23876" y="1927"/>
                                    <a:pt x="25803" y="0"/>
                                    <a:pt x="27730" y="0"/>
                                  </a:cubicBezTo>
                                  <a:cubicBezTo>
                                    <a:pt x="33510" y="0"/>
                                    <a:pt x="39290" y="3853"/>
                                    <a:pt x="43143" y="7707"/>
                                  </a:cubicBezTo>
                                  <a:cubicBezTo>
                                    <a:pt x="48923" y="13487"/>
                                    <a:pt x="52776" y="19267"/>
                                    <a:pt x="56630" y="25047"/>
                                  </a:cubicBezTo>
                                  <a:cubicBezTo>
                                    <a:pt x="58556" y="28900"/>
                                    <a:pt x="60483" y="32754"/>
                                    <a:pt x="62410" y="36607"/>
                                  </a:cubicBezTo>
                                  <a:lnTo>
                                    <a:pt x="62410" y="63581"/>
                                  </a:lnTo>
                                  <a:cubicBezTo>
                                    <a:pt x="54703" y="65507"/>
                                    <a:pt x="46996" y="63581"/>
                                    <a:pt x="41216" y="63581"/>
                                  </a:cubicBezTo>
                                  <a:cubicBezTo>
                                    <a:pt x="31583" y="61654"/>
                                    <a:pt x="23876" y="61654"/>
                                    <a:pt x="18096" y="59727"/>
                                  </a:cubicBezTo>
                                  <a:close/>
                                </a:path>
                              </a:pathLst>
                            </a:custGeom>
                            <a:solidFill>
                              <a:srgbClr val="005C1F">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2" name="任意多边形: 形状 371">
                              <a:extLst>
                                <a:ext uri="{FF2B5EF4-FFF2-40B4-BE49-F238E27FC236}">
                                  <a16:creationId xmlns:a16="http://schemas.microsoft.com/office/drawing/2014/main" id="{37AA51C1-8B54-431F-9A73-C0B8E161188C}"/>
                                </a:ext>
                              </a:extLst>
                            </p:cNvPr>
                            <p:cNvSpPr/>
                            <p:nvPr/>
                          </p:nvSpPr>
                          <p:spPr>
                            <a:xfrm>
                              <a:off x="4384873" y="2426925"/>
                              <a:ext cx="144956" cy="37903"/>
                            </a:xfrm>
                            <a:custGeom>
                              <a:avLst/>
                              <a:gdLst>
                                <a:gd name="connsiteX0" fmla="*/ 144957 w 144956"/>
                                <a:gd name="connsiteY0" fmla="*/ 25950 h 37903"/>
                                <a:gd name="connsiteX1" fmla="*/ 8162 w 144956"/>
                                <a:gd name="connsiteY1" fmla="*/ 33656 h 37903"/>
                                <a:gd name="connsiteX2" fmla="*/ 455 w 144956"/>
                                <a:gd name="connsiteY2" fmla="*/ 27876 h 37903"/>
                                <a:gd name="connsiteX3" fmla="*/ 4309 w 144956"/>
                                <a:gd name="connsiteY3" fmla="*/ 31730 h 37903"/>
                                <a:gd name="connsiteX4" fmla="*/ 2382 w 144956"/>
                                <a:gd name="connsiteY4" fmla="*/ 27876 h 37903"/>
                                <a:gd name="connsiteX5" fmla="*/ 44769 w 144956"/>
                                <a:gd name="connsiteY5" fmla="*/ 2829 h 37903"/>
                                <a:gd name="connsiteX6" fmla="*/ 69816 w 144956"/>
                                <a:gd name="connsiteY6" fmla="*/ 10536 h 37903"/>
                                <a:gd name="connsiteX7" fmla="*/ 144957 w 144956"/>
                                <a:gd name="connsiteY7" fmla="*/ 25950 h 37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956" h="37903">
                                  <a:moveTo>
                                    <a:pt x="144957" y="25950"/>
                                  </a:moveTo>
                                  <a:cubicBezTo>
                                    <a:pt x="58256" y="41363"/>
                                    <a:pt x="23576" y="39437"/>
                                    <a:pt x="8162" y="33656"/>
                                  </a:cubicBezTo>
                                  <a:cubicBezTo>
                                    <a:pt x="4309" y="33656"/>
                                    <a:pt x="2382" y="31730"/>
                                    <a:pt x="455" y="27876"/>
                                  </a:cubicBezTo>
                                  <a:cubicBezTo>
                                    <a:pt x="2382" y="29803"/>
                                    <a:pt x="2382" y="29803"/>
                                    <a:pt x="4309" y="31730"/>
                                  </a:cubicBezTo>
                                  <a:cubicBezTo>
                                    <a:pt x="4309" y="31730"/>
                                    <a:pt x="4309" y="29803"/>
                                    <a:pt x="2382" y="27876"/>
                                  </a:cubicBezTo>
                                  <a:cubicBezTo>
                                    <a:pt x="-1471" y="18243"/>
                                    <a:pt x="-7251" y="-8731"/>
                                    <a:pt x="44769" y="2829"/>
                                  </a:cubicBezTo>
                                  <a:cubicBezTo>
                                    <a:pt x="54403" y="4756"/>
                                    <a:pt x="62109" y="6683"/>
                                    <a:pt x="69816" y="10536"/>
                                  </a:cubicBezTo>
                                  <a:cubicBezTo>
                                    <a:pt x="87156" y="18243"/>
                                    <a:pt x="121837" y="29803"/>
                                    <a:pt x="144957" y="25950"/>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73" name="任意多边形: 形状 372">
                              <a:extLst>
                                <a:ext uri="{FF2B5EF4-FFF2-40B4-BE49-F238E27FC236}">
                                  <a16:creationId xmlns:a16="http://schemas.microsoft.com/office/drawing/2014/main" id="{8053C8BB-F727-4A5B-AB91-DC4984504856}"/>
                                </a:ext>
                              </a:extLst>
                            </p:cNvPr>
                            <p:cNvSpPr/>
                            <p:nvPr/>
                          </p:nvSpPr>
                          <p:spPr>
                            <a:xfrm>
                              <a:off x="4384873" y="2426925"/>
                              <a:ext cx="144956" cy="37903"/>
                            </a:xfrm>
                            <a:custGeom>
                              <a:avLst/>
                              <a:gdLst>
                                <a:gd name="connsiteX0" fmla="*/ 144957 w 144956"/>
                                <a:gd name="connsiteY0" fmla="*/ 25950 h 37903"/>
                                <a:gd name="connsiteX1" fmla="*/ 8162 w 144956"/>
                                <a:gd name="connsiteY1" fmla="*/ 33656 h 37903"/>
                                <a:gd name="connsiteX2" fmla="*/ 455 w 144956"/>
                                <a:gd name="connsiteY2" fmla="*/ 27876 h 37903"/>
                                <a:gd name="connsiteX3" fmla="*/ 4309 w 144956"/>
                                <a:gd name="connsiteY3" fmla="*/ 31730 h 37903"/>
                                <a:gd name="connsiteX4" fmla="*/ 2382 w 144956"/>
                                <a:gd name="connsiteY4" fmla="*/ 27876 h 37903"/>
                                <a:gd name="connsiteX5" fmla="*/ 44769 w 144956"/>
                                <a:gd name="connsiteY5" fmla="*/ 2829 h 37903"/>
                                <a:gd name="connsiteX6" fmla="*/ 69816 w 144956"/>
                                <a:gd name="connsiteY6" fmla="*/ 10536 h 37903"/>
                                <a:gd name="connsiteX7" fmla="*/ 144957 w 144956"/>
                                <a:gd name="connsiteY7" fmla="*/ 25950 h 37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956" h="37903">
                                  <a:moveTo>
                                    <a:pt x="144957" y="25950"/>
                                  </a:moveTo>
                                  <a:cubicBezTo>
                                    <a:pt x="58256" y="41363"/>
                                    <a:pt x="23576" y="39437"/>
                                    <a:pt x="8162" y="33656"/>
                                  </a:cubicBezTo>
                                  <a:cubicBezTo>
                                    <a:pt x="4309" y="33656"/>
                                    <a:pt x="2382" y="31730"/>
                                    <a:pt x="455" y="27876"/>
                                  </a:cubicBezTo>
                                  <a:cubicBezTo>
                                    <a:pt x="2382" y="29803"/>
                                    <a:pt x="2382" y="29803"/>
                                    <a:pt x="4309" y="31730"/>
                                  </a:cubicBezTo>
                                  <a:cubicBezTo>
                                    <a:pt x="4309" y="31730"/>
                                    <a:pt x="4309" y="29803"/>
                                    <a:pt x="2382" y="27876"/>
                                  </a:cubicBezTo>
                                  <a:cubicBezTo>
                                    <a:pt x="-1471" y="18243"/>
                                    <a:pt x="-7251" y="-8731"/>
                                    <a:pt x="44769" y="2829"/>
                                  </a:cubicBezTo>
                                  <a:cubicBezTo>
                                    <a:pt x="54403" y="4756"/>
                                    <a:pt x="62109" y="6683"/>
                                    <a:pt x="69816" y="10536"/>
                                  </a:cubicBezTo>
                                  <a:cubicBezTo>
                                    <a:pt x="87156" y="18243"/>
                                    <a:pt x="121837" y="29803"/>
                                    <a:pt x="144957" y="25950"/>
                                  </a:cubicBezTo>
                                  <a:close/>
                                </a:path>
                              </a:pathLst>
                            </a:custGeom>
                            <a:solidFill>
                              <a:srgbClr val="005C1F">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68" name="任意多边形: 形状 367">
                            <a:extLst>
                              <a:ext uri="{FF2B5EF4-FFF2-40B4-BE49-F238E27FC236}">
                                <a16:creationId xmlns:a16="http://schemas.microsoft.com/office/drawing/2014/main" id="{49979D2A-3FE8-490C-9E8D-C9713463CA02}"/>
                              </a:ext>
                            </a:extLst>
                          </p:cNvPr>
                          <p:cNvSpPr/>
                          <p:nvPr/>
                        </p:nvSpPr>
                        <p:spPr>
                          <a:xfrm>
                            <a:off x="4373769" y="2342255"/>
                            <a:ext cx="102870" cy="79737"/>
                          </a:xfrm>
                          <a:custGeom>
                            <a:avLst/>
                            <a:gdLst>
                              <a:gd name="connsiteX0" fmla="*/ 102114 w 102870"/>
                              <a:gd name="connsiteY0" fmla="*/ 39332 h 79737"/>
                              <a:gd name="connsiteX1" fmla="*/ 94408 w 102870"/>
                              <a:gd name="connsiteY1" fmla="*/ 48965 h 79737"/>
                              <a:gd name="connsiteX2" fmla="*/ 90554 w 102870"/>
                              <a:gd name="connsiteY2" fmla="*/ 60525 h 79737"/>
                              <a:gd name="connsiteX3" fmla="*/ 88628 w 102870"/>
                              <a:gd name="connsiteY3" fmla="*/ 75939 h 79737"/>
                              <a:gd name="connsiteX4" fmla="*/ 65507 w 102870"/>
                              <a:gd name="connsiteY4" fmla="*/ 74012 h 79737"/>
                              <a:gd name="connsiteX5" fmla="*/ 50094 w 102870"/>
                              <a:gd name="connsiteY5" fmla="*/ 64379 h 79737"/>
                              <a:gd name="connsiteX6" fmla="*/ 23120 w 102870"/>
                              <a:gd name="connsiteY6" fmla="*/ 60525 h 79737"/>
                              <a:gd name="connsiteX7" fmla="*/ 0 w 102870"/>
                              <a:gd name="connsiteY7" fmla="*/ 74012 h 79737"/>
                              <a:gd name="connsiteX8" fmla="*/ 0 w 102870"/>
                              <a:gd name="connsiteY8" fmla="*/ 72086 h 79737"/>
                              <a:gd name="connsiteX9" fmla="*/ 19267 w 102870"/>
                              <a:gd name="connsiteY9" fmla="*/ 14285 h 79737"/>
                              <a:gd name="connsiteX10" fmla="*/ 25047 w 102870"/>
                              <a:gd name="connsiteY10" fmla="*/ 2725 h 79737"/>
                              <a:gd name="connsiteX11" fmla="*/ 34680 w 102870"/>
                              <a:gd name="connsiteY11" fmla="*/ 798 h 79737"/>
                              <a:gd name="connsiteX12" fmla="*/ 63581 w 102870"/>
                              <a:gd name="connsiteY12" fmla="*/ 2725 h 79737"/>
                              <a:gd name="connsiteX13" fmla="*/ 80921 w 102870"/>
                              <a:gd name="connsiteY13" fmla="*/ 12358 h 79737"/>
                              <a:gd name="connsiteX14" fmla="*/ 98261 w 102870"/>
                              <a:gd name="connsiteY14" fmla="*/ 25845 h 79737"/>
                              <a:gd name="connsiteX15" fmla="*/ 102114 w 102870"/>
                              <a:gd name="connsiteY15" fmla="*/ 39332 h 7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870" h="79737">
                                <a:moveTo>
                                  <a:pt x="102114" y="39332"/>
                                </a:moveTo>
                                <a:cubicBezTo>
                                  <a:pt x="100188" y="43185"/>
                                  <a:pt x="96334" y="45112"/>
                                  <a:pt x="94408" y="48965"/>
                                </a:cubicBezTo>
                                <a:cubicBezTo>
                                  <a:pt x="92481" y="52819"/>
                                  <a:pt x="90554" y="56672"/>
                                  <a:pt x="90554" y="60525"/>
                                </a:cubicBezTo>
                                <a:cubicBezTo>
                                  <a:pt x="90554" y="66305"/>
                                  <a:pt x="92481" y="70159"/>
                                  <a:pt x="88628" y="75939"/>
                                </a:cubicBezTo>
                                <a:cubicBezTo>
                                  <a:pt x="84774" y="83646"/>
                                  <a:pt x="71287" y="77866"/>
                                  <a:pt x="65507" y="74012"/>
                                </a:cubicBezTo>
                                <a:cubicBezTo>
                                  <a:pt x="59727" y="70159"/>
                                  <a:pt x="55874" y="66305"/>
                                  <a:pt x="50094" y="64379"/>
                                </a:cubicBezTo>
                                <a:cubicBezTo>
                                  <a:pt x="42387" y="60525"/>
                                  <a:pt x="32754" y="58599"/>
                                  <a:pt x="23120" y="60525"/>
                                </a:cubicBezTo>
                                <a:cubicBezTo>
                                  <a:pt x="13487" y="62452"/>
                                  <a:pt x="5780" y="66305"/>
                                  <a:pt x="0" y="74012"/>
                                </a:cubicBezTo>
                                <a:cubicBezTo>
                                  <a:pt x="0" y="74012"/>
                                  <a:pt x="0" y="72086"/>
                                  <a:pt x="0" y="72086"/>
                                </a:cubicBezTo>
                                <a:lnTo>
                                  <a:pt x="19267" y="14285"/>
                                </a:lnTo>
                                <a:cubicBezTo>
                                  <a:pt x="21194" y="10431"/>
                                  <a:pt x="23120" y="6578"/>
                                  <a:pt x="25047" y="2725"/>
                                </a:cubicBezTo>
                                <a:cubicBezTo>
                                  <a:pt x="28900" y="798"/>
                                  <a:pt x="30827" y="798"/>
                                  <a:pt x="34680" y="798"/>
                                </a:cubicBezTo>
                                <a:cubicBezTo>
                                  <a:pt x="44314" y="-1129"/>
                                  <a:pt x="53947" y="798"/>
                                  <a:pt x="63581" y="2725"/>
                                </a:cubicBezTo>
                                <a:cubicBezTo>
                                  <a:pt x="69361" y="4651"/>
                                  <a:pt x="75141" y="8505"/>
                                  <a:pt x="80921" y="12358"/>
                                </a:cubicBezTo>
                                <a:cubicBezTo>
                                  <a:pt x="86701" y="16212"/>
                                  <a:pt x="92481" y="20065"/>
                                  <a:pt x="98261" y="25845"/>
                                </a:cubicBezTo>
                                <a:cubicBezTo>
                                  <a:pt x="102114" y="29698"/>
                                  <a:pt x="104041" y="35478"/>
                                  <a:pt x="102114" y="39332"/>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26" name="图形 1">
                        <a:extLst>
                          <a:ext uri="{FF2B5EF4-FFF2-40B4-BE49-F238E27FC236}">
                            <a16:creationId xmlns:a16="http://schemas.microsoft.com/office/drawing/2014/main" id="{B7E225FE-E5EB-4705-ABF3-890687FEC288}"/>
                          </a:ext>
                        </a:extLst>
                      </p:cNvPr>
                      <p:cNvGrpSpPr/>
                      <p:nvPr/>
                    </p:nvGrpSpPr>
                    <p:grpSpPr>
                      <a:xfrm>
                        <a:off x="4411821" y="2417801"/>
                        <a:ext cx="305195" cy="195470"/>
                        <a:chOff x="4411821" y="2417801"/>
                        <a:chExt cx="305195" cy="195470"/>
                      </a:xfrm>
                    </p:grpSpPr>
                    <p:grpSp>
                      <p:nvGrpSpPr>
                        <p:cNvPr id="349" name="图形 1">
                          <a:extLst>
                            <a:ext uri="{FF2B5EF4-FFF2-40B4-BE49-F238E27FC236}">
                              <a16:creationId xmlns:a16="http://schemas.microsoft.com/office/drawing/2014/main" id="{8662DDA6-F622-44DD-87C5-CD91C122C16C}"/>
                            </a:ext>
                          </a:extLst>
                        </p:cNvPr>
                        <p:cNvGrpSpPr/>
                        <p:nvPr/>
                      </p:nvGrpSpPr>
                      <p:grpSpPr>
                        <a:xfrm>
                          <a:off x="4411821" y="2441314"/>
                          <a:ext cx="143056" cy="171956"/>
                          <a:chOff x="4411821" y="2441314"/>
                          <a:chExt cx="143056" cy="171956"/>
                        </a:xfrm>
                      </p:grpSpPr>
                      <p:grpSp>
                        <p:nvGrpSpPr>
                          <p:cNvPr id="358" name="图形 1">
                            <a:extLst>
                              <a:ext uri="{FF2B5EF4-FFF2-40B4-BE49-F238E27FC236}">
                                <a16:creationId xmlns:a16="http://schemas.microsoft.com/office/drawing/2014/main" id="{A17898EF-6123-4271-8DFE-DD1B9032051D}"/>
                              </a:ext>
                            </a:extLst>
                          </p:cNvPr>
                          <p:cNvGrpSpPr/>
                          <p:nvPr/>
                        </p:nvGrpSpPr>
                        <p:grpSpPr>
                          <a:xfrm>
                            <a:off x="4411821" y="2441314"/>
                            <a:ext cx="143056" cy="171956"/>
                            <a:chOff x="4411821" y="2441314"/>
                            <a:chExt cx="143056" cy="171956"/>
                          </a:xfrm>
                        </p:grpSpPr>
                        <p:sp>
                          <p:nvSpPr>
                            <p:cNvPr id="360" name="任意多边形: 形状 359">
                              <a:extLst>
                                <a:ext uri="{FF2B5EF4-FFF2-40B4-BE49-F238E27FC236}">
                                  <a16:creationId xmlns:a16="http://schemas.microsoft.com/office/drawing/2014/main" id="{F9E6BEF7-090F-417D-BBDB-C5334DC47770}"/>
                                </a:ext>
                              </a:extLst>
                            </p:cNvPr>
                            <p:cNvSpPr/>
                            <p:nvPr/>
                          </p:nvSpPr>
                          <p:spPr>
                            <a:xfrm>
                              <a:off x="4411821" y="2443241"/>
                              <a:ext cx="141859" cy="170030"/>
                            </a:xfrm>
                            <a:custGeom>
                              <a:avLst/>
                              <a:gdLst>
                                <a:gd name="connsiteX0" fmla="*/ 141130 w 141859"/>
                                <a:gd name="connsiteY0" fmla="*/ 30827 h 170030"/>
                                <a:gd name="connsiteX1" fmla="*/ 114156 w 141859"/>
                                <a:gd name="connsiteY1" fmla="*/ 0 h 170030"/>
                                <a:gd name="connsiteX2" fmla="*/ 67916 w 141859"/>
                                <a:gd name="connsiteY2" fmla="*/ 59727 h 170030"/>
                                <a:gd name="connsiteX3" fmla="*/ 54429 w 141859"/>
                                <a:gd name="connsiteY3" fmla="*/ 82848 h 170030"/>
                                <a:gd name="connsiteX4" fmla="*/ 4335 w 141859"/>
                                <a:gd name="connsiteY4" fmla="*/ 92481 h 170030"/>
                                <a:gd name="connsiteX5" fmla="*/ 2408 w 141859"/>
                                <a:gd name="connsiteY5" fmla="*/ 88628 h 170030"/>
                                <a:gd name="connsiteX6" fmla="*/ 482 w 141859"/>
                                <a:gd name="connsiteY6" fmla="*/ 94408 h 170030"/>
                                <a:gd name="connsiteX7" fmla="*/ 482 w 141859"/>
                                <a:gd name="connsiteY7" fmla="*/ 94408 h 170030"/>
                                <a:gd name="connsiteX8" fmla="*/ 12042 w 141859"/>
                                <a:gd name="connsiteY8" fmla="*/ 131015 h 170030"/>
                                <a:gd name="connsiteX9" fmla="*/ 15895 w 141859"/>
                                <a:gd name="connsiteY9" fmla="*/ 134868 h 170030"/>
                                <a:gd name="connsiteX10" fmla="*/ 17822 w 141859"/>
                                <a:gd name="connsiteY10" fmla="*/ 134868 h 170030"/>
                                <a:gd name="connsiteX11" fmla="*/ 69842 w 141859"/>
                                <a:gd name="connsiteY11" fmla="*/ 165695 h 170030"/>
                                <a:gd name="connsiteX12" fmla="*/ 83329 w 141859"/>
                                <a:gd name="connsiteY12" fmla="*/ 169549 h 170030"/>
                                <a:gd name="connsiteX13" fmla="*/ 114156 w 141859"/>
                                <a:gd name="connsiteY13" fmla="*/ 157988 h 170030"/>
                                <a:gd name="connsiteX14" fmla="*/ 141130 w 141859"/>
                                <a:gd name="connsiteY14" fmla="*/ 30827 h 17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859" h="170030">
                                  <a:moveTo>
                                    <a:pt x="141130" y="30827"/>
                                  </a:moveTo>
                                  <a:lnTo>
                                    <a:pt x="114156" y="0"/>
                                  </a:lnTo>
                                  <a:cubicBezTo>
                                    <a:pt x="92963" y="13487"/>
                                    <a:pt x="75623" y="44314"/>
                                    <a:pt x="67916" y="59727"/>
                                  </a:cubicBezTo>
                                  <a:cubicBezTo>
                                    <a:pt x="64062" y="67434"/>
                                    <a:pt x="58282" y="75141"/>
                                    <a:pt x="54429" y="82848"/>
                                  </a:cubicBezTo>
                                  <a:cubicBezTo>
                                    <a:pt x="21675" y="125235"/>
                                    <a:pt x="8188" y="102114"/>
                                    <a:pt x="4335" y="92481"/>
                                  </a:cubicBezTo>
                                  <a:cubicBezTo>
                                    <a:pt x="4335" y="90554"/>
                                    <a:pt x="2408" y="88628"/>
                                    <a:pt x="2408" y="88628"/>
                                  </a:cubicBezTo>
                                  <a:cubicBezTo>
                                    <a:pt x="2408" y="90554"/>
                                    <a:pt x="2408" y="92481"/>
                                    <a:pt x="482" y="94408"/>
                                  </a:cubicBezTo>
                                  <a:cubicBezTo>
                                    <a:pt x="482" y="94408"/>
                                    <a:pt x="482" y="94408"/>
                                    <a:pt x="482" y="94408"/>
                                  </a:cubicBezTo>
                                  <a:cubicBezTo>
                                    <a:pt x="-1445" y="107895"/>
                                    <a:pt x="2408" y="121381"/>
                                    <a:pt x="12042" y="131015"/>
                                  </a:cubicBezTo>
                                  <a:cubicBezTo>
                                    <a:pt x="13968" y="132941"/>
                                    <a:pt x="15895" y="132941"/>
                                    <a:pt x="15895" y="134868"/>
                                  </a:cubicBezTo>
                                  <a:cubicBezTo>
                                    <a:pt x="15895" y="134868"/>
                                    <a:pt x="15895" y="134868"/>
                                    <a:pt x="17822" y="134868"/>
                                  </a:cubicBezTo>
                                  <a:lnTo>
                                    <a:pt x="69842" y="165695"/>
                                  </a:lnTo>
                                  <a:cubicBezTo>
                                    <a:pt x="73696" y="167622"/>
                                    <a:pt x="77549" y="169549"/>
                                    <a:pt x="83329" y="169549"/>
                                  </a:cubicBezTo>
                                  <a:cubicBezTo>
                                    <a:pt x="94889" y="171475"/>
                                    <a:pt x="106450" y="167622"/>
                                    <a:pt x="114156" y="157988"/>
                                  </a:cubicBezTo>
                                  <a:cubicBezTo>
                                    <a:pt x="148837" y="119455"/>
                                    <a:pt x="141130" y="30827"/>
                                    <a:pt x="141130" y="30827"/>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1" name="任意多边形: 形状 360">
                              <a:extLst>
                                <a:ext uri="{FF2B5EF4-FFF2-40B4-BE49-F238E27FC236}">
                                  <a16:creationId xmlns:a16="http://schemas.microsoft.com/office/drawing/2014/main" id="{19ECAE70-0FA1-44A6-A474-344084E97817}"/>
                                </a:ext>
                              </a:extLst>
                            </p:cNvPr>
                            <p:cNvSpPr/>
                            <p:nvPr/>
                          </p:nvSpPr>
                          <p:spPr>
                            <a:xfrm>
                              <a:off x="4411821" y="2443241"/>
                              <a:ext cx="141859" cy="170030"/>
                            </a:xfrm>
                            <a:custGeom>
                              <a:avLst/>
                              <a:gdLst>
                                <a:gd name="connsiteX0" fmla="*/ 141130 w 141859"/>
                                <a:gd name="connsiteY0" fmla="*/ 30827 h 170030"/>
                                <a:gd name="connsiteX1" fmla="*/ 114156 w 141859"/>
                                <a:gd name="connsiteY1" fmla="*/ 0 h 170030"/>
                                <a:gd name="connsiteX2" fmla="*/ 67916 w 141859"/>
                                <a:gd name="connsiteY2" fmla="*/ 59727 h 170030"/>
                                <a:gd name="connsiteX3" fmla="*/ 54429 w 141859"/>
                                <a:gd name="connsiteY3" fmla="*/ 82848 h 170030"/>
                                <a:gd name="connsiteX4" fmla="*/ 4335 w 141859"/>
                                <a:gd name="connsiteY4" fmla="*/ 92481 h 170030"/>
                                <a:gd name="connsiteX5" fmla="*/ 2408 w 141859"/>
                                <a:gd name="connsiteY5" fmla="*/ 88628 h 170030"/>
                                <a:gd name="connsiteX6" fmla="*/ 482 w 141859"/>
                                <a:gd name="connsiteY6" fmla="*/ 94408 h 170030"/>
                                <a:gd name="connsiteX7" fmla="*/ 482 w 141859"/>
                                <a:gd name="connsiteY7" fmla="*/ 94408 h 170030"/>
                                <a:gd name="connsiteX8" fmla="*/ 12042 w 141859"/>
                                <a:gd name="connsiteY8" fmla="*/ 131015 h 170030"/>
                                <a:gd name="connsiteX9" fmla="*/ 15895 w 141859"/>
                                <a:gd name="connsiteY9" fmla="*/ 134868 h 170030"/>
                                <a:gd name="connsiteX10" fmla="*/ 17822 w 141859"/>
                                <a:gd name="connsiteY10" fmla="*/ 134868 h 170030"/>
                                <a:gd name="connsiteX11" fmla="*/ 69842 w 141859"/>
                                <a:gd name="connsiteY11" fmla="*/ 165695 h 170030"/>
                                <a:gd name="connsiteX12" fmla="*/ 83329 w 141859"/>
                                <a:gd name="connsiteY12" fmla="*/ 169549 h 170030"/>
                                <a:gd name="connsiteX13" fmla="*/ 114156 w 141859"/>
                                <a:gd name="connsiteY13" fmla="*/ 157988 h 170030"/>
                                <a:gd name="connsiteX14" fmla="*/ 141130 w 141859"/>
                                <a:gd name="connsiteY14" fmla="*/ 30827 h 170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859" h="170030">
                                  <a:moveTo>
                                    <a:pt x="141130" y="30827"/>
                                  </a:moveTo>
                                  <a:lnTo>
                                    <a:pt x="114156" y="0"/>
                                  </a:lnTo>
                                  <a:cubicBezTo>
                                    <a:pt x="92963" y="13487"/>
                                    <a:pt x="75623" y="44314"/>
                                    <a:pt x="67916" y="59727"/>
                                  </a:cubicBezTo>
                                  <a:cubicBezTo>
                                    <a:pt x="64062" y="67434"/>
                                    <a:pt x="58282" y="75141"/>
                                    <a:pt x="54429" y="82848"/>
                                  </a:cubicBezTo>
                                  <a:cubicBezTo>
                                    <a:pt x="21675" y="125235"/>
                                    <a:pt x="8188" y="102114"/>
                                    <a:pt x="4335" y="92481"/>
                                  </a:cubicBezTo>
                                  <a:cubicBezTo>
                                    <a:pt x="4335" y="90554"/>
                                    <a:pt x="2408" y="88628"/>
                                    <a:pt x="2408" y="88628"/>
                                  </a:cubicBezTo>
                                  <a:cubicBezTo>
                                    <a:pt x="2408" y="90554"/>
                                    <a:pt x="2408" y="92481"/>
                                    <a:pt x="482" y="94408"/>
                                  </a:cubicBezTo>
                                  <a:cubicBezTo>
                                    <a:pt x="482" y="94408"/>
                                    <a:pt x="482" y="94408"/>
                                    <a:pt x="482" y="94408"/>
                                  </a:cubicBezTo>
                                  <a:cubicBezTo>
                                    <a:pt x="-1445" y="107895"/>
                                    <a:pt x="2408" y="121381"/>
                                    <a:pt x="12042" y="131015"/>
                                  </a:cubicBezTo>
                                  <a:cubicBezTo>
                                    <a:pt x="13968" y="132941"/>
                                    <a:pt x="15895" y="132941"/>
                                    <a:pt x="15895" y="134868"/>
                                  </a:cubicBezTo>
                                  <a:cubicBezTo>
                                    <a:pt x="15895" y="134868"/>
                                    <a:pt x="15895" y="134868"/>
                                    <a:pt x="17822" y="134868"/>
                                  </a:cubicBezTo>
                                  <a:lnTo>
                                    <a:pt x="69842" y="165695"/>
                                  </a:lnTo>
                                  <a:cubicBezTo>
                                    <a:pt x="73696" y="167622"/>
                                    <a:pt x="77549" y="169549"/>
                                    <a:pt x="83329" y="169549"/>
                                  </a:cubicBezTo>
                                  <a:cubicBezTo>
                                    <a:pt x="94889" y="171475"/>
                                    <a:pt x="106450" y="167622"/>
                                    <a:pt x="114156" y="157988"/>
                                  </a:cubicBezTo>
                                  <a:cubicBezTo>
                                    <a:pt x="148837" y="119455"/>
                                    <a:pt x="141130" y="30827"/>
                                    <a:pt x="141130" y="30827"/>
                                  </a:cubicBezTo>
                                  <a:close/>
                                </a:path>
                              </a:pathLst>
                            </a:custGeom>
                            <a:solidFill>
                              <a:srgbClr val="005C1F">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2" name="任意多边形: 形状 361">
                              <a:extLst>
                                <a:ext uri="{FF2B5EF4-FFF2-40B4-BE49-F238E27FC236}">
                                  <a16:creationId xmlns:a16="http://schemas.microsoft.com/office/drawing/2014/main" id="{C527077C-AD6F-43A3-A911-635485302C42}"/>
                                </a:ext>
                              </a:extLst>
                            </p:cNvPr>
                            <p:cNvSpPr/>
                            <p:nvPr/>
                          </p:nvSpPr>
                          <p:spPr>
                            <a:xfrm>
                              <a:off x="4499003" y="2441314"/>
                              <a:ext cx="55873" cy="73214"/>
                            </a:xfrm>
                            <a:custGeom>
                              <a:avLst/>
                              <a:gdLst>
                                <a:gd name="connsiteX0" fmla="*/ 55874 w 55873"/>
                                <a:gd name="connsiteY0" fmla="*/ 69361 h 73214"/>
                                <a:gd name="connsiteX1" fmla="*/ 46241 w 55873"/>
                                <a:gd name="connsiteY1" fmla="*/ 73214 h 73214"/>
                                <a:gd name="connsiteX2" fmla="*/ 32754 w 55873"/>
                                <a:gd name="connsiteY2" fmla="*/ 67434 h 73214"/>
                                <a:gd name="connsiteX3" fmla="*/ 28900 w 55873"/>
                                <a:gd name="connsiteY3" fmla="*/ 52021 h 73214"/>
                                <a:gd name="connsiteX4" fmla="*/ 17340 w 55873"/>
                                <a:gd name="connsiteY4" fmla="*/ 44314 h 73214"/>
                                <a:gd name="connsiteX5" fmla="*/ 3853 w 55873"/>
                                <a:gd name="connsiteY5" fmla="*/ 44314 h 73214"/>
                                <a:gd name="connsiteX6" fmla="*/ 0 w 55873"/>
                                <a:gd name="connsiteY6" fmla="*/ 30827 h 73214"/>
                                <a:gd name="connsiteX7" fmla="*/ 0 w 55873"/>
                                <a:gd name="connsiteY7" fmla="*/ 28900 h 73214"/>
                                <a:gd name="connsiteX8" fmla="*/ 23120 w 55873"/>
                                <a:gd name="connsiteY8" fmla="*/ 3853 h 73214"/>
                                <a:gd name="connsiteX9" fmla="*/ 25047 w 55873"/>
                                <a:gd name="connsiteY9" fmla="*/ 1927 h 73214"/>
                                <a:gd name="connsiteX10" fmla="*/ 26974 w 55873"/>
                                <a:gd name="connsiteY10" fmla="*/ 0 h 73214"/>
                                <a:gd name="connsiteX11" fmla="*/ 53947 w 55873"/>
                                <a:gd name="connsiteY11" fmla="*/ 30827 h 73214"/>
                                <a:gd name="connsiteX12" fmla="*/ 55874 w 55873"/>
                                <a:gd name="connsiteY12" fmla="*/ 69361 h 73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5873" h="73214">
                                  <a:moveTo>
                                    <a:pt x="55874" y="69361"/>
                                  </a:moveTo>
                                  <a:cubicBezTo>
                                    <a:pt x="53947" y="71287"/>
                                    <a:pt x="50094" y="73214"/>
                                    <a:pt x="46241" y="73214"/>
                                  </a:cubicBezTo>
                                  <a:cubicBezTo>
                                    <a:pt x="40461" y="73214"/>
                                    <a:pt x="36607" y="71287"/>
                                    <a:pt x="32754" y="67434"/>
                                  </a:cubicBezTo>
                                  <a:cubicBezTo>
                                    <a:pt x="28900" y="61654"/>
                                    <a:pt x="30827" y="55874"/>
                                    <a:pt x="28900" y="52021"/>
                                  </a:cubicBezTo>
                                  <a:cubicBezTo>
                                    <a:pt x="26974" y="48167"/>
                                    <a:pt x="21194" y="44314"/>
                                    <a:pt x="17340" y="44314"/>
                                  </a:cubicBezTo>
                                  <a:cubicBezTo>
                                    <a:pt x="13487" y="44314"/>
                                    <a:pt x="7707" y="48167"/>
                                    <a:pt x="3853" y="44314"/>
                                  </a:cubicBezTo>
                                  <a:cubicBezTo>
                                    <a:pt x="0" y="40461"/>
                                    <a:pt x="0" y="36607"/>
                                    <a:pt x="0" y="30827"/>
                                  </a:cubicBezTo>
                                  <a:cubicBezTo>
                                    <a:pt x="0" y="30827"/>
                                    <a:pt x="0" y="28900"/>
                                    <a:pt x="0" y="28900"/>
                                  </a:cubicBezTo>
                                  <a:cubicBezTo>
                                    <a:pt x="7707" y="19267"/>
                                    <a:pt x="15413" y="9633"/>
                                    <a:pt x="23120" y="3853"/>
                                  </a:cubicBezTo>
                                  <a:cubicBezTo>
                                    <a:pt x="23120" y="3853"/>
                                    <a:pt x="25047" y="1927"/>
                                    <a:pt x="25047" y="1927"/>
                                  </a:cubicBezTo>
                                  <a:cubicBezTo>
                                    <a:pt x="25047" y="1927"/>
                                    <a:pt x="26974" y="1927"/>
                                    <a:pt x="26974" y="0"/>
                                  </a:cubicBezTo>
                                  <a:lnTo>
                                    <a:pt x="53947" y="30827"/>
                                  </a:lnTo>
                                  <a:cubicBezTo>
                                    <a:pt x="53947" y="32754"/>
                                    <a:pt x="55874" y="48167"/>
                                    <a:pt x="55874" y="69361"/>
                                  </a:cubicBezTo>
                                  <a:close/>
                                </a:path>
                              </a:pathLst>
                            </a:custGeom>
                            <a:solidFill>
                              <a:srgbClr val="005C1F">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3" name="任意多边形: 形状 362">
                              <a:extLst>
                                <a:ext uri="{FF2B5EF4-FFF2-40B4-BE49-F238E27FC236}">
                                  <a16:creationId xmlns:a16="http://schemas.microsoft.com/office/drawing/2014/main" id="{EDDFEF06-5152-426B-8FFC-741531AA4757}"/>
                                </a:ext>
                              </a:extLst>
                            </p:cNvPr>
                            <p:cNvSpPr/>
                            <p:nvPr/>
                          </p:nvSpPr>
                          <p:spPr>
                            <a:xfrm>
                              <a:off x="4414229" y="2443241"/>
                              <a:ext cx="111747" cy="106354"/>
                            </a:xfrm>
                            <a:custGeom>
                              <a:avLst/>
                              <a:gdLst>
                                <a:gd name="connsiteX0" fmla="*/ 111748 w 111747"/>
                                <a:gd name="connsiteY0" fmla="*/ 0 h 106354"/>
                                <a:gd name="connsiteX1" fmla="*/ 3853 w 111747"/>
                                <a:gd name="connsiteY1" fmla="*/ 82848 h 106354"/>
                                <a:gd name="connsiteX2" fmla="*/ 0 w 111747"/>
                                <a:gd name="connsiteY2" fmla="*/ 92481 h 106354"/>
                                <a:gd name="connsiteX3" fmla="*/ 1927 w 111747"/>
                                <a:gd name="connsiteY3" fmla="*/ 86701 h 106354"/>
                                <a:gd name="connsiteX4" fmla="*/ 3853 w 111747"/>
                                <a:gd name="connsiteY4" fmla="*/ 90554 h 106354"/>
                                <a:gd name="connsiteX5" fmla="*/ 53947 w 111747"/>
                                <a:gd name="connsiteY5" fmla="*/ 80921 h 106354"/>
                                <a:gd name="connsiteX6" fmla="*/ 67434 w 111747"/>
                                <a:gd name="connsiteY6" fmla="*/ 57801 h 106354"/>
                                <a:gd name="connsiteX7" fmla="*/ 111748 w 111747"/>
                                <a:gd name="connsiteY7" fmla="*/ 0 h 10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47" h="106354">
                                  <a:moveTo>
                                    <a:pt x="111748" y="0"/>
                                  </a:moveTo>
                                  <a:cubicBezTo>
                                    <a:pt x="36607" y="44314"/>
                                    <a:pt x="11560" y="69361"/>
                                    <a:pt x="3853" y="82848"/>
                                  </a:cubicBezTo>
                                  <a:cubicBezTo>
                                    <a:pt x="1927" y="84774"/>
                                    <a:pt x="1927" y="88628"/>
                                    <a:pt x="0" y="92481"/>
                                  </a:cubicBezTo>
                                  <a:cubicBezTo>
                                    <a:pt x="0" y="90554"/>
                                    <a:pt x="0" y="88628"/>
                                    <a:pt x="1927" y="86701"/>
                                  </a:cubicBezTo>
                                  <a:cubicBezTo>
                                    <a:pt x="1927" y="86701"/>
                                    <a:pt x="1927" y="88628"/>
                                    <a:pt x="3853" y="90554"/>
                                  </a:cubicBezTo>
                                  <a:cubicBezTo>
                                    <a:pt x="7707" y="100188"/>
                                    <a:pt x="21194" y="125235"/>
                                    <a:pt x="53947" y="80921"/>
                                  </a:cubicBezTo>
                                  <a:cubicBezTo>
                                    <a:pt x="59727" y="73214"/>
                                    <a:pt x="63581" y="65507"/>
                                    <a:pt x="67434" y="57801"/>
                                  </a:cubicBezTo>
                                  <a:cubicBezTo>
                                    <a:pt x="73214" y="44314"/>
                                    <a:pt x="90554" y="13487"/>
                                    <a:pt x="111748" y="0"/>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4" name="任意多边形: 形状 363">
                              <a:extLst>
                                <a:ext uri="{FF2B5EF4-FFF2-40B4-BE49-F238E27FC236}">
                                  <a16:creationId xmlns:a16="http://schemas.microsoft.com/office/drawing/2014/main" id="{5CB52595-CA16-4FD2-8677-A8B8AB620A62}"/>
                                </a:ext>
                              </a:extLst>
                            </p:cNvPr>
                            <p:cNvSpPr/>
                            <p:nvPr/>
                          </p:nvSpPr>
                          <p:spPr>
                            <a:xfrm>
                              <a:off x="4414229" y="2443241"/>
                              <a:ext cx="111747" cy="106354"/>
                            </a:xfrm>
                            <a:custGeom>
                              <a:avLst/>
                              <a:gdLst>
                                <a:gd name="connsiteX0" fmla="*/ 111748 w 111747"/>
                                <a:gd name="connsiteY0" fmla="*/ 0 h 106354"/>
                                <a:gd name="connsiteX1" fmla="*/ 3853 w 111747"/>
                                <a:gd name="connsiteY1" fmla="*/ 82848 h 106354"/>
                                <a:gd name="connsiteX2" fmla="*/ 0 w 111747"/>
                                <a:gd name="connsiteY2" fmla="*/ 92481 h 106354"/>
                                <a:gd name="connsiteX3" fmla="*/ 1927 w 111747"/>
                                <a:gd name="connsiteY3" fmla="*/ 86701 h 106354"/>
                                <a:gd name="connsiteX4" fmla="*/ 3853 w 111747"/>
                                <a:gd name="connsiteY4" fmla="*/ 90554 h 106354"/>
                                <a:gd name="connsiteX5" fmla="*/ 53947 w 111747"/>
                                <a:gd name="connsiteY5" fmla="*/ 80921 h 106354"/>
                                <a:gd name="connsiteX6" fmla="*/ 67434 w 111747"/>
                                <a:gd name="connsiteY6" fmla="*/ 57801 h 106354"/>
                                <a:gd name="connsiteX7" fmla="*/ 111748 w 111747"/>
                                <a:gd name="connsiteY7" fmla="*/ 0 h 106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747" h="106354">
                                  <a:moveTo>
                                    <a:pt x="111748" y="0"/>
                                  </a:moveTo>
                                  <a:cubicBezTo>
                                    <a:pt x="36607" y="44314"/>
                                    <a:pt x="11560" y="69361"/>
                                    <a:pt x="3853" y="82848"/>
                                  </a:cubicBezTo>
                                  <a:cubicBezTo>
                                    <a:pt x="1927" y="84774"/>
                                    <a:pt x="1927" y="88628"/>
                                    <a:pt x="0" y="92481"/>
                                  </a:cubicBezTo>
                                  <a:cubicBezTo>
                                    <a:pt x="0" y="90554"/>
                                    <a:pt x="0" y="88628"/>
                                    <a:pt x="1927" y="86701"/>
                                  </a:cubicBezTo>
                                  <a:cubicBezTo>
                                    <a:pt x="1927" y="86701"/>
                                    <a:pt x="1927" y="88628"/>
                                    <a:pt x="3853" y="90554"/>
                                  </a:cubicBezTo>
                                  <a:cubicBezTo>
                                    <a:pt x="7707" y="100188"/>
                                    <a:pt x="21194" y="125235"/>
                                    <a:pt x="53947" y="80921"/>
                                  </a:cubicBezTo>
                                  <a:cubicBezTo>
                                    <a:pt x="59727" y="73214"/>
                                    <a:pt x="63581" y="65507"/>
                                    <a:pt x="67434" y="57801"/>
                                  </a:cubicBezTo>
                                  <a:cubicBezTo>
                                    <a:pt x="73214" y="44314"/>
                                    <a:pt x="90554" y="13487"/>
                                    <a:pt x="111748" y="0"/>
                                  </a:cubicBezTo>
                                  <a:close/>
                                </a:path>
                              </a:pathLst>
                            </a:custGeom>
                            <a:solidFill>
                              <a:srgbClr val="005C1F">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59" name="任意多边形: 形状 358">
                            <a:extLst>
                              <a:ext uri="{FF2B5EF4-FFF2-40B4-BE49-F238E27FC236}">
                                <a16:creationId xmlns:a16="http://schemas.microsoft.com/office/drawing/2014/main" id="{5682AFD9-1655-45D9-ACF6-8965E39A9C8E}"/>
                              </a:ext>
                            </a:extLst>
                          </p:cNvPr>
                          <p:cNvSpPr/>
                          <p:nvPr/>
                        </p:nvSpPr>
                        <p:spPr>
                          <a:xfrm>
                            <a:off x="4431569" y="2516241"/>
                            <a:ext cx="107894" cy="94621"/>
                          </a:xfrm>
                          <a:custGeom>
                            <a:avLst/>
                            <a:gdLst>
                              <a:gd name="connsiteX0" fmla="*/ 98261 w 107894"/>
                              <a:gd name="connsiteY0" fmla="*/ 17554 h 94621"/>
                              <a:gd name="connsiteX1" fmla="*/ 86701 w 107894"/>
                              <a:gd name="connsiteY1" fmla="*/ 15628 h 94621"/>
                              <a:gd name="connsiteX2" fmla="*/ 75141 w 107894"/>
                              <a:gd name="connsiteY2" fmla="*/ 9847 h 94621"/>
                              <a:gd name="connsiteX3" fmla="*/ 65507 w 107894"/>
                              <a:gd name="connsiteY3" fmla="*/ 214 h 94621"/>
                              <a:gd name="connsiteX4" fmla="*/ 50094 w 107894"/>
                              <a:gd name="connsiteY4" fmla="*/ 15628 h 94621"/>
                              <a:gd name="connsiteX5" fmla="*/ 44314 w 107894"/>
                              <a:gd name="connsiteY5" fmla="*/ 32968 h 94621"/>
                              <a:gd name="connsiteX6" fmla="*/ 26974 w 107894"/>
                              <a:gd name="connsiteY6" fmla="*/ 54161 h 94621"/>
                              <a:gd name="connsiteX7" fmla="*/ 0 w 107894"/>
                              <a:gd name="connsiteY7" fmla="*/ 59941 h 94621"/>
                              <a:gd name="connsiteX8" fmla="*/ 1927 w 107894"/>
                              <a:gd name="connsiteY8" fmla="*/ 59941 h 94621"/>
                              <a:gd name="connsiteX9" fmla="*/ 53947 w 107894"/>
                              <a:gd name="connsiteY9" fmla="*/ 90768 h 94621"/>
                              <a:gd name="connsiteX10" fmla="*/ 67434 w 107894"/>
                              <a:gd name="connsiteY10" fmla="*/ 94622 h 94621"/>
                              <a:gd name="connsiteX11" fmla="*/ 77068 w 107894"/>
                              <a:gd name="connsiteY11" fmla="*/ 88842 h 94621"/>
                              <a:gd name="connsiteX12" fmla="*/ 96334 w 107894"/>
                              <a:gd name="connsiteY12" fmla="*/ 67648 h 94621"/>
                              <a:gd name="connsiteX13" fmla="*/ 104041 w 107894"/>
                              <a:gd name="connsiteY13" fmla="*/ 50308 h 94621"/>
                              <a:gd name="connsiteX14" fmla="*/ 107895 w 107894"/>
                              <a:gd name="connsiteY14" fmla="*/ 29114 h 94621"/>
                              <a:gd name="connsiteX15" fmla="*/ 98261 w 107894"/>
                              <a:gd name="connsiteY15" fmla="*/ 17554 h 9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7894" h="94621">
                                <a:moveTo>
                                  <a:pt x="98261" y="17554"/>
                                </a:moveTo>
                                <a:cubicBezTo>
                                  <a:pt x="94408" y="15628"/>
                                  <a:pt x="90554" y="17554"/>
                                  <a:pt x="86701" y="15628"/>
                                </a:cubicBezTo>
                                <a:cubicBezTo>
                                  <a:pt x="82848" y="15628"/>
                                  <a:pt x="78994" y="11774"/>
                                  <a:pt x="75141" y="9847"/>
                                </a:cubicBezTo>
                                <a:cubicBezTo>
                                  <a:pt x="71287" y="5994"/>
                                  <a:pt x="69361" y="214"/>
                                  <a:pt x="65507" y="214"/>
                                </a:cubicBezTo>
                                <a:cubicBezTo>
                                  <a:pt x="57801" y="-1713"/>
                                  <a:pt x="52021" y="9847"/>
                                  <a:pt x="50094" y="15628"/>
                                </a:cubicBezTo>
                                <a:cubicBezTo>
                                  <a:pt x="48167" y="21408"/>
                                  <a:pt x="46241" y="27188"/>
                                  <a:pt x="44314" y="32968"/>
                                </a:cubicBezTo>
                                <a:cubicBezTo>
                                  <a:pt x="40461" y="42601"/>
                                  <a:pt x="34680" y="50308"/>
                                  <a:pt x="26974" y="54161"/>
                                </a:cubicBezTo>
                                <a:cubicBezTo>
                                  <a:pt x="19267" y="59941"/>
                                  <a:pt x="9633" y="61868"/>
                                  <a:pt x="0" y="59941"/>
                                </a:cubicBezTo>
                                <a:cubicBezTo>
                                  <a:pt x="0" y="59941"/>
                                  <a:pt x="0" y="59941"/>
                                  <a:pt x="1927" y="59941"/>
                                </a:cubicBezTo>
                                <a:lnTo>
                                  <a:pt x="53947" y="90768"/>
                                </a:lnTo>
                                <a:cubicBezTo>
                                  <a:pt x="57801" y="92695"/>
                                  <a:pt x="61654" y="94622"/>
                                  <a:pt x="67434" y="94622"/>
                                </a:cubicBezTo>
                                <a:cubicBezTo>
                                  <a:pt x="71287" y="92695"/>
                                  <a:pt x="73214" y="90768"/>
                                  <a:pt x="77068" y="88842"/>
                                </a:cubicBezTo>
                                <a:cubicBezTo>
                                  <a:pt x="84774" y="83062"/>
                                  <a:pt x="92481" y="75355"/>
                                  <a:pt x="96334" y="67648"/>
                                </a:cubicBezTo>
                                <a:cubicBezTo>
                                  <a:pt x="100188" y="61868"/>
                                  <a:pt x="102114" y="56088"/>
                                  <a:pt x="104041" y="50308"/>
                                </a:cubicBezTo>
                                <a:cubicBezTo>
                                  <a:pt x="105968" y="44528"/>
                                  <a:pt x="107895" y="36821"/>
                                  <a:pt x="107895" y="29114"/>
                                </a:cubicBezTo>
                                <a:cubicBezTo>
                                  <a:pt x="105968" y="25261"/>
                                  <a:pt x="104041" y="19481"/>
                                  <a:pt x="98261" y="17554"/>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50" name="图形 1">
                          <a:extLst>
                            <a:ext uri="{FF2B5EF4-FFF2-40B4-BE49-F238E27FC236}">
                              <a16:creationId xmlns:a16="http://schemas.microsoft.com/office/drawing/2014/main" id="{813FDD4D-B0FA-44DB-8230-7A781D949EAE}"/>
                            </a:ext>
                          </a:extLst>
                        </p:cNvPr>
                        <p:cNvGrpSpPr/>
                        <p:nvPr/>
                      </p:nvGrpSpPr>
                      <p:grpSpPr>
                        <a:xfrm>
                          <a:off x="4558731" y="2417801"/>
                          <a:ext cx="158285" cy="135634"/>
                          <a:chOff x="4558731" y="2417801"/>
                          <a:chExt cx="158285" cy="135634"/>
                        </a:xfrm>
                      </p:grpSpPr>
                      <p:grpSp>
                        <p:nvGrpSpPr>
                          <p:cNvPr id="351" name="图形 1">
                            <a:extLst>
                              <a:ext uri="{FF2B5EF4-FFF2-40B4-BE49-F238E27FC236}">
                                <a16:creationId xmlns:a16="http://schemas.microsoft.com/office/drawing/2014/main" id="{167F77D6-DD9B-4273-82EF-AEEBD1CBD652}"/>
                              </a:ext>
                            </a:extLst>
                          </p:cNvPr>
                          <p:cNvGrpSpPr/>
                          <p:nvPr/>
                        </p:nvGrpSpPr>
                        <p:grpSpPr>
                          <a:xfrm>
                            <a:off x="4558731" y="2417801"/>
                            <a:ext cx="158285" cy="135634"/>
                            <a:chOff x="4558731" y="2417801"/>
                            <a:chExt cx="158285" cy="135634"/>
                          </a:xfrm>
                        </p:grpSpPr>
                        <p:sp>
                          <p:nvSpPr>
                            <p:cNvPr id="353" name="任意多边形: 形状 352">
                              <a:extLst>
                                <a:ext uri="{FF2B5EF4-FFF2-40B4-BE49-F238E27FC236}">
                                  <a16:creationId xmlns:a16="http://schemas.microsoft.com/office/drawing/2014/main" id="{F349AA83-C5CC-4786-B576-7AEDDFD990E2}"/>
                                </a:ext>
                              </a:extLst>
                            </p:cNvPr>
                            <p:cNvSpPr/>
                            <p:nvPr/>
                          </p:nvSpPr>
                          <p:spPr>
                            <a:xfrm>
                              <a:off x="4558731" y="2423974"/>
                              <a:ext cx="158285" cy="129461"/>
                            </a:xfrm>
                            <a:custGeom>
                              <a:avLst/>
                              <a:gdLst>
                                <a:gd name="connsiteX0" fmla="*/ 0 w 158285"/>
                                <a:gd name="connsiteY0" fmla="*/ 48167 h 129461"/>
                                <a:gd name="connsiteX1" fmla="*/ 0 w 158285"/>
                                <a:gd name="connsiteY1" fmla="*/ 5780 h 129461"/>
                                <a:gd name="connsiteX2" fmla="*/ 73214 w 158285"/>
                                <a:gd name="connsiteY2" fmla="*/ 21194 h 129461"/>
                                <a:gd name="connsiteX3" fmla="*/ 98261 w 158285"/>
                                <a:gd name="connsiteY3" fmla="*/ 28900 h 129461"/>
                                <a:gd name="connsiteX4" fmla="*/ 140648 w 158285"/>
                                <a:gd name="connsiteY4" fmla="*/ 3853 h 129461"/>
                                <a:gd name="connsiteX5" fmla="*/ 138722 w 158285"/>
                                <a:gd name="connsiteY5" fmla="*/ 0 h 129461"/>
                                <a:gd name="connsiteX6" fmla="*/ 142575 w 158285"/>
                                <a:gd name="connsiteY6" fmla="*/ 3853 h 129461"/>
                                <a:gd name="connsiteX7" fmla="*/ 142575 w 158285"/>
                                <a:gd name="connsiteY7" fmla="*/ 3853 h 129461"/>
                                <a:gd name="connsiteX8" fmla="*/ 157988 w 158285"/>
                                <a:gd name="connsiteY8" fmla="*/ 40460 h 129461"/>
                                <a:gd name="connsiteX9" fmla="*/ 156062 w 158285"/>
                                <a:gd name="connsiteY9" fmla="*/ 46240 h 129461"/>
                                <a:gd name="connsiteX10" fmla="*/ 156062 w 158285"/>
                                <a:gd name="connsiteY10" fmla="*/ 48167 h 129461"/>
                                <a:gd name="connsiteX11" fmla="*/ 136795 w 158285"/>
                                <a:gd name="connsiteY11" fmla="*/ 105968 h 129461"/>
                                <a:gd name="connsiteX12" fmla="*/ 131015 w 158285"/>
                                <a:gd name="connsiteY12" fmla="*/ 117528 h 129461"/>
                                <a:gd name="connsiteX13" fmla="*/ 100188 w 158285"/>
                                <a:gd name="connsiteY13" fmla="*/ 129088 h 129461"/>
                                <a:gd name="connsiteX14" fmla="*/ 0 w 158285"/>
                                <a:gd name="connsiteY14" fmla="*/ 48167 h 12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285" h="129461">
                                  <a:moveTo>
                                    <a:pt x="0" y="48167"/>
                                  </a:moveTo>
                                  <a:lnTo>
                                    <a:pt x="0" y="5780"/>
                                  </a:lnTo>
                                  <a:cubicBezTo>
                                    <a:pt x="25047" y="1927"/>
                                    <a:pt x="57801" y="15413"/>
                                    <a:pt x="73214" y="21194"/>
                                  </a:cubicBezTo>
                                  <a:cubicBezTo>
                                    <a:pt x="80921" y="25047"/>
                                    <a:pt x="90554" y="26974"/>
                                    <a:pt x="98261" y="28900"/>
                                  </a:cubicBezTo>
                                  <a:cubicBezTo>
                                    <a:pt x="150282" y="40460"/>
                                    <a:pt x="144502" y="13487"/>
                                    <a:pt x="140648" y="3853"/>
                                  </a:cubicBezTo>
                                  <a:cubicBezTo>
                                    <a:pt x="140648" y="1927"/>
                                    <a:pt x="138722" y="0"/>
                                    <a:pt x="138722" y="0"/>
                                  </a:cubicBezTo>
                                  <a:cubicBezTo>
                                    <a:pt x="140648" y="0"/>
                                    <a:pt x="140648" y="1927"/>
                                    <a:pt x="142575" y="3853"/>
                                  </a:cubicBezTo>
                                  <a:cubicBezTo>
                                    <a:pt x="142575" y="3853"/>
                                    <a:pt x="142575" y="3853"/>
                                    <a:pt x="142575" y="3853"/>
                                  </a:cubicBezTo>
                                  <a:cubicBezTo>
                                    <a:pt x="152208" y="11560"/>
                                    <a:pt x="159915" y="25047"/>
                                    <a:pt x="157988" y="40460"/>
                                  </a:cubicBezTo>
                                  <a:cubicBezTo>
                                    <a:pt x="157988" y="42387"/>
                                    <a:pt x="157988" y="44314"/>
                                    <a:pt x="156062" y="46240"/>
                                  </a:cubicBezTo>
                                  <a:cubicBezTo>
                                    <a:pt x="156062" y="46240"/>
                                    <a:pt x="156062" y="48167"/>
                                    <a:pt x="156062" y="48167"/>
                                  </a:cubicBezTo>
                                  <a:lnTo>
                                    <a:pt x="136795" y="105968"/>
                                  </a:lnTo>
                                  <a:cubicBezTo>
                                    <a:pt x="134868" y="109821"/>
                                    <a:pt x="132941" y="113675"/>
                                    <a:pt x="131015" y="117528"/>
                                  </a:cubicBezTo>
                                  <a:cubicBezTo>
                                    <a:pt x="123308" y="125235"/>
                                    <a:pt x="111748" y="131015"/>
                                    <a:pt x="100188" y="129088"/>
                                  </a:cubicBezTo>
                                  <a:cubicBezTo>
                                    <a:pt x="53947" y="119455"/>
                                    <a:pt x="0" y="48167"/>
                                    <a:pt x="0" y="48167"/>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4" name="任意多边形: 形状 353">
                              <a:extLst>
                                <a:ext uri="{FF2B5EF4-FFF2-40B4-BE49-F238E27FC236}">
                                  <a16:creationId xmlns:a16="http://schemas.microsoft.com/office/drawing/2014/main" id="{FB0863DB-82D0-4BC8-86B3-7F8D33555E47}"/>
                                </a:ext>
                              </a:extLst>
                            </p:cNvPr>
                            <p:cNvSpPr/>
                            <p:nvPr/>
                          </p:nvSpPr>
                          <p:spPr>
                            <a:xfrm>
                              <a:off x="4558731" y="2423974"/>
                              <a:ext cx="158285" cy="129461"/>
                            </a:xfrm>
                            <a:custGeom>
                              <a:avLst/>
                              <a:gdLst>
                                <a:gd name="connsiteX0" fmla="*/ 0 w 158285"/>
                                <a:gd name="connsiteY0" fmla="*/ 48167 h 129461"/>
                                <a:gd name="connsiteX1" fmla="*/ 0 w 158285"/>
                                <a:gd name="connsiteY1" fmla="*/ 5780 h 129461"/>
                                <a:gd name="connsiteX2" fmla="*/ 73214 w 158285"/>
                                <a:gd name="connsiteY2" fmla="*/ 21194 h 129461"/>
                                <a:gd name="connsiteX3" fmla="*/ 98261 w 158285"/>
                                <a:gd name="connsiteY3" fmla="*/ 28900 h 129461"/>
                                <a:gd name="connsiteX4" fmla="*/ 140648 w 158285"/>
                                <a:gd name="connsiteY4" fmla="*/ 3853 h 129461"/>
                                <a:gd name="connsiteX5" fmla="*/ 138722 w 158285"/>
                                <a:gd name="connsiteY5" fmla="*/ 0 h 129461"/>
                                <a:gd name="connsiteX6" fmla="*/ 142575 w 158285"/>
                                <a:gd name="connsiteY6" fmla="*/ 3853 h 129461"/>
                                <a:gd name="connsiteX7" fmla="*/ 142575 w 158285"/>
                                <a:gd name="connsiteY7" fmla="*/ 3853 h 129461"/>
                                <a:gd name="connsiteX8" fmla="*/ 157988 w 158285"/>
                                <a:gd name="connsiteY8" fmla="*/ 40460 h 129461"/>
                                <a:gd name="connsiteX9" fmla="*/ 156062 w 158285"/>
                                <a:gd name="connsiteY9" fmla="*/ 46240 h 129461"/>
                                <a:gd name="connsiteX10" fmla="*/ 156062 w 158285"/>
                                <a:gd name="connsiteY10" fmla="*/ 48167 h 129461"/>
                                <a:gd name="connsiteX11" fmla="*/ 136795 w 158285"/>
                                <a:gd name="connsiteY11" fmla="*/ 105968 h 129461"/>
                                <a:gd name="connsiteX12" fmla="*/ 131015 w 158285"/>
                                <a:gd name="connsiteY12" fmla="*/ 117528 h 129461"/>
                                <a:gd name="connsiteX13" fmla="*/ 100188 w 158285"/>
                                <a:gd name="connsiteY13" fmla="*/ 129088 h 129461"/>
                                <a:gd name="connsiteX14" fmla="*/ 0 w 158285"/>
                                <a:gd name="connsiteY14" fmla="*/ 48167 h 129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8285" h="129461">
                                  <a:moveTo>
                                    <a:pt x="0" y="48167"/>
                                  </a:moveTo>
                                  <a:lnTo>
                                    <a:pt x="0" y="5780"/>
                                  </a:lnTo>
                                  <a:cubicBezTo>
                                    <a:pt x="25047" y="1927"/>
                                    <a:pt x="57801" y="15413"/>
                                    <a:pt x="73214" y="21194"/>
                                  </a:cubicBezTo>
                                  <a:cubicBezTo>
                                    <a:pt x="80921" y="25047"/>
                                    <a:pt x="90554" y="26974"/>
                                    <a:pt x="98261" y="28900"/>
                                  </a:cubicBezTo>
                                  <a:cubicBezTo>
                                    <a:pt x="150282" y="40460"/>
                                    <a:pt x="144502" y="13487"/>
                                    <a:pt x="140648" y="3853"/>
                                  </a:cubicBezTo>
                                  <a:cubicBezTo>
                                    <a:pt x="140648" y="1927"/>
                                    <a:pt x="138722" y="0"/>
                                    <a:pt x="138722" y="0"/>
                                  </a:cubicBezTo>
                                  <a:cubicBezTo>
                                    <a:pt x="140648" y="0"/>
                                    <a:pt x="140648" y="1927"/>
                                    <a:pt x="142575" y="3853"/>
                                  </a:cubicBezTo>
                                  <a:cubicBezTo>
                                    <a:pt x="142575" y="3853"/>
                                    <a:pt x="142575" y="3853"/>
                                    <a:pt x="142575" y="3853"/>
                                  </a:cubicBezTo>
                                  <a:cubicBezTo>
                                    <a:pt x="152208" y="11560"/>
                                    <a:pt x="159915" y="25047"/>
                                    <a:pt x="157988" y="40460"/>
                                  </a:cubicBezTo>
                                  <a:cubicBezTo>
                                    <a:pt x="157988" y="42387"/>
                                    <a:pt x="157988" y="44314"/>
                                    <a:pt x="156062" y="46240"/>
                                  </a:cubicBezTo>
                                  <a:cubicBezTo>
                                    <a:pt x="156062" y="46240"/>
                                    <a:pt x="156062" y="48167"/>
                                    <a:pt x="156062" y="48167"/>
                                  </a:cubicBezTo>
                                  <a:lnTo>
                                    <a:pt x="136795" y="105968"/>
                                  </a:lnTo>
                                  <a:cubicBezTo>
                                    <a:pt x="134868" y="109821"/>
                                    <a:pt x="132941" y="113675"/>
                                    <a:pt x="131015" y="117528"/>
                                  </a:cubicBezTo>
                                  <a:cubicBezTo>
                                    <a:pt x="123308" y="125235"/>
                                    <a:pt x="111748" y="131015"/>
                                    <a:pt x="100188" y="129088"/>
                                  </a:cubicBezTo>
                                  <a:cubicBezTo>
                                    <a:pt x="53947" y="119455"/>
                                    <a:pt x="0" y="48167"/>
                                    <a:pt x="0" y="48167"/>
                                  </a:cubicBezTo>
                                  <a:close/>
                                </a:path>
                              </a:pathLst>
                            </a:custGeom>
                            <a:solidFill>
                              <a:srgbClr val="005C1F">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5" name="任意多边形: 形状 354">
                              <a:extLst>
                                <a:ext uri="{FF2B5EF4-FFF2-40B4-BE49-F238E27FC236}">
                                  <a16:creationId xmlns:a16="http://schemas.microsoft.com/office/drawing/2014/main" id="{1D48FDE3-6822-49DE-B4C5-3624F2FAD460}"/>
                                </a:ext>
                              </a:extLst>
                            </p:cNvPr>
                            <p:cNvSpPr/>
                            <p:nvPr/>
                          </p:nvSpPr>
                          <p:spPr>
                            <a:xfrm>
                              <a:off x="4560657" y="2434678"/>
                              <a:ext cx="60483" cy="64436"/>
                            </a:xfrm>
                            <a:custGeom>
                              <a:avLst/>
                              <a:gdLst>
                                <a:gd name="connsiteX0" fmla="*/ 42387 w 60483"/>
                                <a:gd name="connsiteY0" fmla="*/ 4710 h 64436"/>
                                <a:gd name="connsiteX1" fmla="*/ 59727 w 60483"/>
                                <a:gd name="connsiteY1" fmla="*/ 16270 h 64436"/>
                                <a:gd name="connsiteX2" fmla="*/ 55874 w 60483"/>
                                <a:gd name="connsiteY2" fmla="*/ 29757 h 64436"/>
                                <a:gd name="connsiteX3" fmla="*/ 48167 w 60483"/>
                                <a:gd name="connsiteY3" fmla="*/ 33610 h 64436"/>
                                <a:gd name="connsiteX4" fmla="*/ 42387 w 60483"/>
                                <a:gd name="connsiteY4" fmla="*/ 37463 h 64436"/>
                                <a:gd name="connsiteX5" fmla="*/ 40460 w 60483"/>
                                <a:gd name="connsiteY5" fmla="*/ 50950 h 64436"/>
                                <a:gd name="connsiteX6" fmla="*/ 40460 w 60483"/>
                                <a:gd name="connsiteY6" fmla="*/ 60584 h 64436"/>
                                <a:gd name="connsiteX7" fmla="*/ 34680 w 60483"/>
                                <a:gd name="connsiteY7" fmla="*/ 64437 h 64436"/>
                                <a:gd name="connsiteX8" fmla="*/ 19267 w 60483"/>
                                <a:gd name="connsiteY8" fmla="*/ 56730 h 64436"/>
                                <a:gd name="connsiteX9" fmla="*/ 5780 w 60483"/>
                                <a:gd name="connsiteY9" fmla="*/ 39390 h 64436"/>
                                <a:gd name="connsiteX10" fmla="*/ 0 w 60483"/>
                                <a:gd name="connsiteY10" fmla="*/ 27830 h 64436"/>
                                <a:gd name="connsiteX11" fmla="*/ 0 w 60483"/>
                                <a:gd name="connsiteY11" fmla="*/ 856 h 64436"/>
                                <a:gd name="connsiteX12" fmla="*/ 21194 w 60483"/>
                                <a:gd name="connsiteY12" fmla="*/ 856 h 64436"/>
                                <a:gd name="connsiteX13" fmla="*/ 42387 w 60483"/>
                                <a:gd name="connsiteY13" fmla="*/ 4710 h 64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0483" h="64436">
                                  <a:moveTo>
                                    <a:pt x="42387" y="4710"/>
                                  </a:moveTo>
                                  <a:cubicBezTo>
                                    <a:pt x="48167" y="6636"/>
                                    <a:pt x="57801" y="10490"/>
                                    <a:pt x="59727" y="16270"/>
                                  </a:cubicBezTo>
                                  <a:cubicBezTo>
                                    <a:pt x="61654" y="22050"/>
                                    <a:pt x="59727" y="27830"/>
                                    <a:pt x="55874" y="29757"/>
                                  </a:cubicBezTo>
                                  <a:cubicBezTo>
                                    <a:pt x="53947" y="31683"/>
                                    <a:pt x="52021" y="33610"/>
                                    <a:pt x="48167" y="33610"/>
                                  </a:cubicBezTo>
                                  <a:cubicBezTo>
                                    <a:pt x="46241" y="33610"/>
                                    <a:pt x="44314" y="35537"/>
                                    <a:pt x="42387" y="37463"/>
                                  </a:cubicBezTo>
                                  <a:cubicBezTo>
                                    <a:pt x="38534" y="41317"/>
                                    <a:pt x="40460" y="45170"/>
                                    <a:pt x="40460" y="50950"/>
                                  </a:cubicBezTo>
                                  <a:cubicBezTo>
                                    <a:pt x="40460" y="52877"/>
                                    <a:pt x="40460" y="56730"/>
                                    <a:pt x="40460" y="60584"/>
                                  </a:cubicBezTo>
                                  <a:cubicBezTo>
                                    <a:pt x="38534" y="62510"/>
                                    <a:pt x="36607" y="64437"/>
                                    <a:pt x="34680" y="64437"/>
                                  </a:cubicBezTo>
                                  <a:cubicBezTo>
                                    <a:pt x="28900" y="64437"/>
                                    <a:pt x="23120" y="60584"/>
                                    <a:pt x="19267" y="56730"/>
                                  </a:cubicBezTo>
                                  <a:cubicBezTo>
                                    <a:pt x="13487" y="50950"/>
                                    <a:pt x="9633" y="45170"/>
                                    <a:pt x="5780" y="39390"/>
                                  </a:cubicBezTo>
                                  <a:cubicBezTo>
                                    <a:pt x="3853" y="35537"/>
                                    <a:pt x="1927" y="31683"/>
                                    <a:pt x="0" y="27830"/>
                                  </a:cubicBezTo>
                                  <a:lnTo>
                                    <a:pt x="0" y="856"/>
                                  </a:lnTo>
                                  <a:cubicBezTo>
                                    <a:pt x="7707" y="-1070"/>
                                    <a:pt x="15413" y="856"/>
                                    <a:pt x="21194" y="856"/>
                                  </a:cubicBezTo>
                                  <a:cubicBezTo>
                                    <a:pt x="28900" y="856"/>
                                    <a:pt x="34680" y="2783"/>
                                    <a:pt x="42387" y="4710"/>
                                  </a:cubicBezTo>
                                  <a:close/>
                                </a:path>
                              </a:pathLst>
                            </a:custGeom>
                            <a:solidFill>
                              <a:srgbClr val="005C1F">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6" name="任意多边形: 形状 355">
                              <a:extLst>
                                <a:ext uri="{FF2B5EF4-FFF2-40B4-BE49-F238E27FC236}">
                                  <a16:creationId xmlns:a16="http://schemas.microsoft.com/office/drawing/2014/main" id="{CB0C6873-3AE9-48D4-A428-3BEE794DCF20}"/>
                                </a:ext>
                              </a:extLst>
                            </p:cNvPr>
                            <p:cNvSpPr/>
                            <p:nvPr/>
                          </p:nvSpPr>
                          <p:spPr>
                            <a:xfrm>
                              <a:off x="4560657" y="2417801"/>
                              <a:ext cx="144956" cy="37903"/>
                            </a:xfrm>
                            <a:custGeom>
                              <a:avLst/>
                              <a:gdLst>
                                <a:gd name="connsiteX0" fmla="*/ 0 w 144956"/>
                                <a:gd name="connsiteY0" fmla="*/ 11953 h 37903"/>
                                <a:gd name="connsiteX1" fmla="*/ 136795 w 144956"/>
                                <a:gd name="connsiteY1" fmla="*/ 4247 h 37903"/>
                                <a:gd name="connsiteX2" fmla="*/ 144502 w 144956"/>
                                <a:gd name="connsiteY2" fmla="*/ 10027 h 37903"/>
                                <a:gd name="connsiteX3" fmla="*/ 140648 w 144956"/>
                                <a:gd name="connsiteY3" fmla="*/ 6173 h 37903"/>
                                <a:gd name="connsiteX4" fmla="*/ 142575 w 144956"/>
                                <a:gd name="connsiteY4" fmla="*/ 10027 h 37903"/>
                                <a:gd name="connsiteX5" fmla="*/ 100188 w 144956"/>
                                <a:gd name="connsiteY5" fmla="*/ 35074 h 37903"/>
                                <a:gd name="connsiteX6" fmla="*/ 75141 w 144956"/>
                                <a:gd name="connsiteY6" fmla="*/ 27367 h 37903"/>
                                <a:gd name="connsiteX7" fmla="*/ 0 w 144956"/>
                                <a:gd name="connsiteY7" fmla="*/ 11953 h 37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956" h="37903">
                                  <a:moveTo>
                                    <a:pt x="0" y="11953"/>
                                  </a:moveTo>
                                  <a:cubicBezTo>
                                    <a:pt x="86701" y="-3460"/>
                                    <a:pt x="121381" y="-1533"/>
                                    <a:pt x="136795" y="4247"/>
                                  </a:cubicBezTo>
                                  <a:cubicBezTo>
                                    <a:pt x="140648" y="4247"/>
                                    <a:pt x="142575" y="6173"/>
                                    <a:pt x="144502" y="10027"/>
                                  </a:cubicBezTo>
                                  <a:cubicBezTo>
                                    <a:pt x="142575" y="8100"/>
                                    <a:pt x="142575" y="8100"/>
                                    <a:pt x="140648" y="6173"/>
                                  </a:cubicBezTo>
                                  <a:cubicBezTo>
                                    <a:pt x="140648" y="6173"/>
                                    <a:pt x="140648" y="8100"/>
                                    <a:pt x="142575" y="10027"/>
                                  </a:cubicBezTo>
                                  <a:cubicBezTo>
                                    <a:pt x="146428" y="19660"/>
                                    <a:pt x="152208" y="46634"/>
                                    <a:pt x="100188" y="35074"/>
                                  </a:cubicBezTo>
                                  <a:cubicBezTo>
                                    <a:pt x="90554" y="33147"/>
                                    <a:pt x="82848" y="31220"/>
                                    <a:pt x="75141" y="27367"/>
                                  </a:cubicBezTo>
                                  <a:cubicBezTo>
                                    <a:pt x="57801" y="21587"/>
                                    <a:pt x="23120" y="8100"/>
                                    <a:pt x="0" y="11953"/>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57" name="任意多边形: 形状 356">
                              <a:extLst>
                                <a:ext uri="{FF2B5EF4-FFF2-40B4-BE49-F238E27FC236}">
                                  <a16:creationId xmlns:a16="http://schemas.microsoft.com/office/drawing/2014/main" id="{B3EE09FA-0372-4D36-BABC-F2C39A8C5F6A}"/>
                                </a:ext>
                              </a:extLst>
                            </p:cNvPr>
                            <p:cNvSpPr/>
                            <p:nvPr/>
                          </p:nvSpPr>
                          <p:spPr>
                            <a:xfrm>
                              <a:off x="4560657" y="2417801"/>
                              <a:ext cx="144956" cy="37903"/>
                            </a:xfrm>
                            <a:custGeom>
                              <a:avLst/>
                              <a:gdLst>
                                <a:gd name="connsiteX0" fmla="*/ 0 w 144956"/>
                                <a:gd name="connsiteY0" fmla="*/ 11953 h 37903"/>
                                <a:gd name="connsiteX1" fmla="*/ 136795 w 144956"/>
                                <a:gd name="connsiteY1" fmla="*/ 4247 h 37903"/>
                                <a:gd name="connsiteX2" fmla="*/ 144502 w 144956"/>
                                <a:gd name="connsiteY2" fmla="*/ 10027 h 37903"/>
                                <a:gd name="connsiteX3" fmla="*/ 140648 w 144956"/>
                                <a:gd name="connsiteY3" fmla="*/ 6173 h 37903"/>
                                <a:gd name="connsiteX4" fmla="*/ 142575 w 144956"/>
                                <a:gd name="connsiteY4" fmla="*/ 10027 h 37903"/>
                                <a:gd name="connsiteX5" fmla="*/ 100188 w 144956"/>
                                <a:gd name="connsiteY5" fmla="*/ 35074 h 37903"/>
                                <a:gd name="connsiteX6" fmla="*/ 75141 w 144956"/>
                                <a:gd name="connsiteY6" fmla="*/ 27367 h 37903"/>
                                <a:gd name="connsiteX7" fmla="*/ 0 w 144956"/>
                                <a:gd name="connsiteY7" fmla="*/ 11953 h 37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956" h="37903">
                                  <a:moveTo>
                                    <a:pt x="0" y="11953"/>
                                  </a:moveTo>
                                  <a:cubicBezTo>
                                    <a:pt x="86701" y="-3460"/>
                                    <a:pt x="121381" y="-1533"/>
                                    <a:pt x="136795" y="4247"/>
                                  </a:cubicBezTo>
                                  <a:cubicBezTo>
                                    <a:pt x="140648" y="4247"/>
                                    <a:pt x="142575" y="6173"/>
                                    <a:pt x="144502" y="10027"/>
                                  </a:cubicBezTo>
                                  <a:cubicBezTo>
                                    <a:pt x="142575" y="8100"/>
                                    <a:pt x="142575" y="8100"/>
                                    <a:pt x="140648" y="6173"/>
                                  </a:cubicBezTo>
                                  <a:cubicBezTo>
                                    <a:pt x="140648" y="6173"/>
                                    <a:pt x="140648" y="8100"/>
                                    <a:pt x="142575" y="10027"/>
                                  </a:cubicBezTo>
                                  <a:cubicBezTo>
                                    <a:pt x="146428" y="19660"/>
                                    <a:pt x="152208" y="46634"/>
                                    <a:pt x="100188" y="35074"/>
                                  </a:cubicBezTo>
                                  <a:cubicBezTo>
                                    <a:pt x="90554" y="33147"/>
                                    <a:pt x="82848" y="31220"/>
                                    <a:pt x="75141" y="27367"/>
                                  </a:cubicBezTo>
                                  <a:cubicBezTo>
                                    <a:pt x="57801" y="21587"/>
                                    <a:pt x="23120" y="8100"/>
                                    <a:pt x="0" y="11953"/>
                                  </a:cubicBezTo>
                                  <a:close/>
                                </a:path>
                              </a:pathLst>
                            </a:custGeom>
                            <a:solidFill>
                              <a:srgbClr val="005C1F">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52" name="任意多边形: 形状 351">
                            <a:extLst>
                              <a:ext uri="{FF2B5EF4-FFF2-40B4-BE49-F238E27FC236}">
                                <a16:creationId xmlns:a16="http://schemas.microsoft.com/office/drawing/2014/main" id="{C84C06C7-BF9E-45D8-867E-B0F024EF52FE}"/>
                              </a:ext>
                            </a:extLst>
                          </p:cNvPr>
                          <p:cNvSpPr/>
                          <p:nvPr/>
                        </p:nvSpPr>
                        <p:spPr>
                          <a:xfrm>
                            <a:off x="4613849" y="2460636"/>
                            <a:ext cx="102870" cy="79737"/>
                          </a:xfrm>
                          <a:custGeom>
                            <a:avLst/>
                            <a:gdLst>
                              <a:gd name="connsiteX0" fmla="*/ 756 w 102870"/>
                              <a:gd name="connsiteY0" fmla="*/ 40406 h 79737"/>
                              <a:gd name="connsiteX1" fmla="*/ 8463 w 102870"/>
                              <a:gd name="connsiteY1" fmla="*/ 30772 h 79737"/>
                              <a:gd name="connsiteX2" fmla="*/ 12316 w 102870"/>
                              <a:gd name="connsiteY2" fmla="*/ 19212 h 79737"/>
                              <a:gd name="connsiteX3" fmla="*/ 14243 w 102870"/>
                              <a:gd name="connsiteY3" fmla="*/ 3799 h 79737"/>
                              <a:gd name="connsiteX4" fmla="*/ 37363 w 102870"/>
                              <a:gd name="connsiteY4" fmla="*/ 5725 h 79737"/>
                              <a:gd name="connsiteX5" fmla="*/ 52776 w 102870"/>
                              <a:gd name="connsiteY5" fmla="*/ 15359 h 79737"/>
                              <a:gd name="connsiteX6" fmla="*/ 79750 w 102870"/>
                              <a:gd name="connsiteY6" fmla="*/ 19212 h 79737"/>
                              <a:gd name="connsiteX7" fmla="*/ 102870 w 102870"/>
                              <a:gd name="connsiteY7" fmla="*/ 5725 h 79737"/>
                              <a:gd name="connsiteX8" fmla="*/ 102870 w 102870"/>
                              <a:gd name="connsiteY8" fmla="*/ 7652 h 79737"/>
                              <a:gd name="connsiteX9" fmla="*/ 83603 w 102870"/>
                              <a:gd name="connsiteY9" fmla="*/ 65453 h 79737"/>
                              <a:gd name="connsiteX10" fmla="*/ 77823 w 102870"/>
                              <a:gd name="connsiteY10" fmla="*/ 77013 h 79737"/>
                              <a:gd name="connsiteX11" fmla="*/ 68190 w 102870"/>
                              <a:gd name="connsiteY11" fmla="*/ 78940 h 79737"/>
                              <a:gd name="connsiteX12" fmla="*/ 39290 w 102870"/>
                              <a:gd name="connsiteY12" fmla="*/ 77013 h 79737"/>
                              <a:gd name="connsiteX13" fmla="*/ 21949 w 102870"/>
                              <a:gd name="connsiteY13" fmla="*/ 67379 h 79737"/>
                              <a:gd name="connsiteX14" fmla="*/ 4609 w 102870"/>
                              <a:gd name="connsiteY14" fmla="*/ 53893 h 79737"/>
                              <a:gd name="connsiteX15" fmla="*/ 756 w 102870"/>
                              <a:gd name="connsiteY15" fmla="*/ 40406 h 79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2870" h="79737">
                                <a:moveTo>
                                  <a:pt x="756" y="40406"/>
                                </a:moveTo>
                                <a:cubicBezTo>
                                  <a:pt x="2683" y="36552"/>
                                  <a:pt x="6536" y="34626"/>
                                  <a:pt x="8463" y="30772"/>
                                </a:cubicBezTo>
                                <a:cubicBezTo>
                                  <a:pt x="10389" y="26919"/>
                                  <a:pt x="12316" y="23066"/>
                                  <a:pt x="12316" y="19212"/>
                                </a:cubicBezTo>
                                <a:cubicBezTo>
                                  <a:pt x="12316" y="13432"/>
                                  <a:pt x="10389" y="9579"/>
                                  <a:pt x="14243" y="3799"/>
                                </a:cubicBezTo>
                                <a:cubicBezTo>
                                  <a:pt x="18096" y="-3908"/>
                                  <a:pt x="31583" y="1872"/>
                                  <a:pt x="37363" y="5725"/>
                                </a:cubicBezTo>
                                <a:cubicBezTo>
                                  <a:pt x="43143" y="9579"/>
                                  <a:pt x="46996" y="13432"/>
                                  <a:pt x="52776" y="15359"/>
                                </a:cubicBezTo>
                                <a:cubicBezTo>
                                  <a:pt x="60483" y="19212"/>
                                  <a:pt x="70117" y="21139"/>
                                  <a:pt x="79750" y="19212"/>
                                </a:cubicBezTo>
                                <a:cubicBezTo>
                                  <a:pt x="89384" y="17286"/>
                                  <a:pt x="97090" y="13432"/>
                                  <a:pt x="102870" y="5725"/>
                                </a:cubicBezTo>
                                <a:cubicBezTo>
                                  <a:pt x="102870" y="5725"/>
                                  <a:pt x="102870" y="7652"/>
                                  <a:pt x="102870" y="7652"/>
                                </a:cubicBezTo>
                                <a:lnTo>
                                  <a:pt x="83603" y="65453"/>
                                </a:lnTo>
                                <a:cubicBezTo>
                                  <a:pt x="81677" y="69306"/>
                                  <a:pt x="79750" y="73160"/>
                                  <a:pt x="77823" y="77013"/>
                                </a:cubicBezTo>
                                <a:cubicBezTo>
                                  <a:pt x="73970" y="78940"/>
                                  <a:pt x="72043" y="78940"/>
                                  <a:pt x="68190" y="78940"/>
                                </a:cubicBezTo>
                                <a:cubicBezTo>
                                  <a:pt x="58556" y="80866"/>
                                  <a:pt x="48923" y="78940"/>
                                  <a:pt x="39290" y="77013"/>
                                </a:cubicBezTo>
                                <a:cubicBezTo>
                                  <a:pt x="33510" y="75086"/>
                                  <a:pt x="27730" y="71233"/>
                                  <a:pt x="21949" y="67379"/>
                                </a:cubicBezTo>
                                <a:cubicBezTo>
                                  <a:pt x="16169" y="63526"/>
                                  <a:pt x="10389" y="59673"/>
                                  <a:pt x="4609" y="53893"/>
                                </a:cubicBezTo>
                                <a:cubicBezTo>
                                  <a:pt x="756" y="51966"/>
                                  <a:pt x="-1171" y="46186"/>
                                  <a:pt x="756" y="40406"/>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27" name="图形 1">
                        <a:extLst>
                          <a:ext uri="{FF2B5EF4-FFF2-40B4-BE49-F238E27FC236}">
                            <a16:creationId xmlns:a16="http://schemas.microsoft.com/office/drawing/2014/main" id="{2B75381F-585A-4029-AB5B-0D7692992DDA}"/>
                          </a:ext>
                        </a:extLst>
                      </p:cNvPr>
                      <p:cNvGrpSpPr/>
                      <p:nvPr/>
                    </p:nvGrpSpPr>
                    <p:grpSpPr>
                      <a:xfrm>
                        <a:off x="4357873" y="2344980"/>
                        <a:ext cx="378112" cy="257665"/>
                        <a:chOff x="4357873" y="2344980"/>
                        <a:chExt cx="378112" cy="257665"/>
                      </a:xfrm>
                    </p:grpSpPr>
                    <p:grpSp>
                      <p:nvGrpSpPr>
                        <p:cNvPr id="333" name="图形 1">
                          <a:extLst>
                            <a:ext uri="{FF2B5EF4-FFF2-40B4-BE49-F238E27FC236}">
                              <a16:creationId xmlns:a16="http://schemas.microsoft.com/office/drawing/2014/main" id="{CA97425F-5BE5-4072-8CEB-77D95C939593}"/>
                            </a:ext>
                          </a:extLst>
                        </p:cNvPr>
                        <p:cNvGrpSpPr/>
                        <p:nvPr/>
                      </p:nvGrpSpPr>
                      <p:grpSpPr>
                        <a:xfrm>
                          <a:off x="4537537" y="2344980"/>
                          <a:ext cx="198448" cy="163279"/>
                          <a:chOff x="4537537" y="2344980"/>
                          <a:chExt cx="198448" cy="163279"/>
                        </a:xfrm>
                      </p:grpSpPr>
                      <p:grpSp>
                        <p:nvGrpSpPr>
                          <p:cNvPr id="342" name="图形 1">
                            <a:extLst>
                              <a:ext uri="{FF2B5EF4-FFF2-40B4-BE49-F238E27FC236}">
                                <a16:creationId xmlns:a16="http://schemas.microsoft.com/office/drawing/2014/main" id="{5604C1AA-65E5-4261-8963-9A2CC3B60C55}"/>
                              </a:ext>
                            </a:extLst>
                          </p:cNvPr>
                          <p:cNvGrpSpPr/>
                          <p:nvPr/>
                        </p:nvGrpSpPr>
                        <p:grpSpPr>
                          <a:xfrm>
                            <a:off x="4537537" y="2344980"/>
                            <a:ext cx="198448" cy="163279"/>
                            <a:chOff x="4537537" y="2344980"/>
                            <a:chExt cx="198448" cy="163279"/>
                          </a:xfrm>
                        </p:grpSpPr>
                        <p:sp>
                          <p:nvSpPr>
                            <p:cNvPr id="344" name="任意多边形: 形状 343">
                              <a:extLst>
                                <a:ext uri="{FF2B5EF4-FFF2-40B4-BE49-F238E27FC236}">
                                  <a16:creationId xmlns:a16="http://schemas.microsoft.com/office/drawing/2014/main" id="{B1F58B17-C9A2-4A24-B451-AB49EF391348}"/>
                                </a:ext>
                              </a:extLst>
                            </p:cNvPr>
                            <p:cNvSpPr/>
                            <p:nvPr/>
                          </p:nvSpPr>
                          <p:spPr>
                            <a:xfrm>
                              <a:off x="4539464" y="2344980"/>
                              <a:ext cx="196522" cy="159915"/>
                            </a:xfrm>
                            <a:custGeom>
                              <a:avLst/>
                              <a:gdLst>
                                <a:gd name="connsiteX0" fmla="*/ 5780 w 196522"/>
                                <a:gd name="connsiteY0" fmla="*/ 80921 h 159915"/>
                                <a:gd name="connsiteX1" fmla="*/ 0 w 196522"/>
                                <a:gd name="connsiteY1" fmla="*/ 131015 h 159915"/>
                                <a:gd name="connsiteX2" fmla="*/ 88628 w 196522"/>
                                <a:gd name="connsiteY2" fmla="*/ 125235 h 159915"/>
                                <a:gd name="connsiteX3" fmla="*/ 121381 w 196522"/>
                                <a:gd name="connsiteY3" fmla="*/ 119455 h 159915"/>
                                <a:gd name="connsiteX4" fmla="*/ 169549 w 196522"/>
                                <a:gd name="connsiteY4" fmla="*/ 156062 h 159915"/>
                                <a:gd name="connsiteX5" fmla="*/ 167622 w 196522"/>
                                <a:gd name="connsiteY5" fmla="*/ 159915 h 159915"/>
                                <a:gd name="connsiteX6" fmla="*/ 173402 w 196522"/>
                                <a:gd name="connsiteY6" fmla="*/ 156062 h 159915"/>
                                <a:gd name="connsiteX7" fmla="*/ 173402 w 196522"/>
                                <a:gd name="connsiteY7" fmla="*/ 156062 h 159915"/>
                                <a:gd name="connsiteX8" fmla="*/ 196522 w 196522"/>
                                <a:gd name="connsiteY8" fmla="*/ 115601 h 159915"/>
                                <a:gd name="connsiteX9" fmla="*/ 196522 w 196522"/>
                                <a:gd name="connsiteY9" fmla="*/ 107895 h 159915"/>
                                <a:gd name="connsiteX10" fmla="*/ 196522 w 196522"/>
                                <a:gd name="connsiteY10" fmla="*/ 105968 h 159915"/>
                                <a:gd name="connsiteX11" fmla="*/ 183035 w 196522"/>
                                <a:gd name="connsiteY11" fmla="*/ 34680 h 159915"/>
                                <a:gd name="connsiteX12" fmla="*/ 177255 w 196522"/>
                                <a:gd name="connsiteY12" fmla="*/ 19267 h 159915"/>
                                <a:gd name="connsiteX13" fmla="*/ 144502 w 196522"/>
                                <a:gd name="connsiteY13" fmla="*/ 0 h 159915"/>
                                <a:gd name="connsiteX14" fmla="*/ 5780 w 196522"/>
                                <a:gd name="connsiteY14" fmla="*/ 80921 h 15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6522" h="159915">
                                  <a:moveTo>
                                    <a:pt x="5780" y="80921"/>
                                  </a:moveTo>
                                  <a:lnTo>
                                    <a:pt x="0" y="131015"/>
                                  </a:lnTo>
                                  <a:cubicBezTo>
                                    <a:pt x="28900" y="138722"/>
                                    <a:pt x="69361" y="129088"/>
                                    <a:pt x="88628" y="125235"/>
                                  </a:cubicBezTo>
                                  <a:cubicBezTo>
                                    <a:pt x="98261" y="123308"/>
                                    <a:pt x="109821" y="121381"/>
                                    <a:pt x="121381" y="119455"/>
                                  </a:cubicBezTo>
                                  <a:cubicBezTo>
                                    <a:pt x="184962" y="113675"/>
                                    <a:pt x="175329" y="144502"/>
                                    <a:pt x="169549" y="156062"/>
                                  </a:cubicBezTo>
                                  <a:cubicBezTo>
                                    <a:pt x="167622" y="157988"/>
                                    <a:pt x="167622" y="159915"/>
                                    <a:pt x="167622" y="159915"/>
                                  </a:cubicBezTo>
                                  <a:cubicBezTo>
                                    <a:pt x="169549" y="159915"/>
                                    <a:pt x="171475" y="157988"/>
                                    <a:pt x="173402" y="156062"/>
                                  </a:cubicBezTo>
                                  <a:cubicBezTo>
                                    <a:pt x="173402" y="156062"/>
                                    <a:pt x="173402" y="156062"/>
                                    <a:pt x="173402" y="156062"/>
                                  </a:cubicBezTo>
                                  <a:cubicBezTo>
                                    <a:pt x="186889" y="148355"/>
                                    <a:pt x="196522" y="132942"/>
                                    <a:pt x="196522" y="115601"/>
                                  </a:cubicBezTo>
                                  <a:cubicBezTo>
                                    <a:pt x="196522" y="113675"/>
                                    <a:pt x="196522" y="111748"/>
                                    <a:pt x="196522" y="107895"/>
                                  </a:cubicBezTo>
                                  <a:cubicBezTo>
                                    <a:pt x="196522" y="107895"/>
                                    <a:pt x="196522" y="105968"/>
                                    <a:pt x="196522" y="105968"/>
                                  </a:cubicBezTo>
                                  <a:lnTo>
                                    <a:pt x="183035" y="34680"/>
                                  </a:lnTo>
                                  <a:cubicBezTo>
                                    <a:pt x="181109" y="28900"/>
                                    <a:pt x="179182" y="25047"/>
                                    <a:pt x="177255" y="19267"/>
                                  </a:cubicBezTo>
                                  <a:cubicBezTo>
                                    <a:pt x="169549" y="7707"/>
                                    <a:pt x="157988" y="0"/>
                                    <a:pt x="144502" y="0"/>
                                  </a:cubicBezTo>
                                  <a:cubicBezTo>
                                    <a:pt x="80921" y="1927"/>
                                    <a:pt x="5780" y="80921"/>
                                    <a:pt x="5780" y="80921"/>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5" name="任意多边形: 形状 344">
                              <a:extLst>
                                <a:ext uri="{FF2B5EF4-FFF2-40B4-BE49-F238E27FC236}">
                                  <a16:creationId xmlns:a16="http://schemas.microsoft.com/office/drawing/2014/main" id="{869F9833-4EAF-426E-8B4B-E83FC343F15C}"/>
                                </a:ext>
                              </a:extLst>
                            </p:cNvPr>
                            <p:cNvSpPr/>
                            <p:nvPr/>
                          </p:nvSpPr>
                          <p:spPr>
                            <a:xfrm>
                              <a:off x="4539464" y="2344980"/>
                              <a:ext cx="196522" cy="159915"/>
                            </a:xfrm>
                            <a:custGeom>
                              <a:avLst/>
                              <a:gdLst>
                                <a:gd name="connsiteX0" fmla="*/ 5780 w 196522"/>
                                <a:gd name="connsiteY0" fmla="*/ 80921 h 159915"/>
                                <a:gd name="connsiteX1" fmla="*/ 0 w 196522"/>
                                <a:gd name="connsiteY1" fmla="*/ 131015 h 159915"/>
                                <a:gd name="connsiteX2" fmla="*/ 88628 w 196522"/>
                                <a:gd name="connsiteY2" fmla="*/ 125235 h 159915"/>
                                <a:gd name="connsiteX3" fmla="*/ 121381 w 196522"/>
                                <a:gd name="connsiteY3" fmla="*/ 119455 h 159915"/>
                                <a:gd name="connsiteX4" fmla="*/ 169549 w 196522"/>
                                <a:gd name="connsiteY4" fmla="*/ 156062 h 159915"/>
                                <a:gd name="connsiteX5" fmla="*/ 167622 w 196522"/>
                                <a:gd name="connsiteY5" fmla="*/ 159915 h 159915"/>
                                <a:gd name="connsiteX6" fmla="*/ 173402 w 196522"/>
                                <a:gd name="connsiteY6" fmla="*/ 156062 h 159915"/>
                                <a:gd name="connsiteX7" fmla="*/ 173402 w 196522"/>
                                <a:gd name="connsiteY7" fmla="*/ 156062 h 159915"/>
                                <a:gd name="connsiteX8" fmla="*/ 196522 w 196522"/>
                                <a:gd name="connsiteY8" fmla="*/ 115601 h 159915"/>
                                <a:gd name="connsiteX9" fmla="*/ 196522 w 196522"/>
                                <a:gd name="connsiteY9" fmla="*/ 107895 h 159915"/>
                                <a:gd name="connsiteX10" fmla="*/ 196522 w 196522"/>
                                <a:gd name="connsiteY10" fmla="*/ 105968 h 159915"/>
                                <a:gd name="connsiteX11" fmla="*/ 183035 w 196522"/>
                                <a:gd name="connsiteY11" fmla="*/ 34680 h 159915"/>
                                <a:gd name="connsiteX12" fmla="*/ 177255 w 196522"/>
                                <a:gd name="connsiteY12" fmla="*/ 19267 h 159915"/>
                                <a:gd name="connsiteX13" fmla="*/ 144502 w 196522"/>
                                <a:gd name="connsiteY13" fmla="*/ 0 h 159915"/>
                                <a:gd name="connsiteX14" fmla="*/ 5780 w 196522"/>
                                <a:gd name="connsiteY14" fmla="*/ 80921 h 159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6522" h="159915">
                                  <a:moveTo>
                                    <a:pt x="5780" y="80921"/>
                                  </a:moveTo>
                                  <a:lnTo>
                                    <a:pt x="0" y="131015"/>
                                  </a:lnTo>
                                  <a:cubicBezTo>
                                    <a:pt x="28900" y="138722"/>
                                    <a:pt x="69361" y="129088"/>
                                    <a:pt x="88628" y="125235"/>
                                  </a:cubicBezTo>
                                  <a:cubicBezTo>
                                    <a:pt x="98261" y="123308"/>
                                    <a:pt x="109821" y="121381"/>
                                    <a:pt x="121381" y="119455"/>
                                  </a:cubicBezTo>
                                  <a:cubicBezTo>
                                    <a:pt x="184962" y="113675"/>
                                    <a:pt x="175329" y="144502"/>
                                    <a:pt x="169549" y="156062"/>
                                  </a:cubicBezTo>
                                  <a:cubicBezTo>
                                    <a:pt x="167622" y="157988"/>
                                    <a:pt x="167622" y="159915"/>
                                    <a:pt x="167622" y="159915"/>
                                  </a:cubicBezTo>
                                  <a:cubicBezTo>
                                    <a:pt x="169549" y="159915"/>
                                    <a:pt x="171475" y="157988"/>
                                    <a:pt x="173402" y="156062"/>
                                  </a:cubicBezTo>
                                  <a:cubicBezTo>
                                    <a:pt x="173402" y="156062"/>
                                    <a:pt x="173402" y="156062"/>
                                    <a:pt x="173402" y="156062"/>
                                  </a:cubicBezTo>
                                  <a:cubicBezTo>
                                    <a:pt x="186889" y="148355"/>
                                    <a:pt x="196522" y="132942"/>
                                    <a:pt x="196522" y="115601"/>
                                  </a:cubicBezTo>
                                  <a:cubicBezTo>
                                    <a:pt x="196522" y="113675"/>
                                    <a:pt x="196522" y="111748"/>
                                    <a:pt x="196522" y="107895"/>
                                  </a:cubicBezTo>
                                  <a:cubicBezTo>
                                    <a:pt x="196522" y="107895"/>
                                    <a:pt x="196522" y="105968"/>
                                    <a:pt x="196522" y="105968"/>
                                  </a:cubicBezTo>
                                  <a:lnTo>
                                    <a:pt x="183035" y="34680"/>
                                  </a:lnTo>
                                  <a:cubicBezTo>
                                    <a:pt x="181109" y="28900"/>
                                    <a:pt x="179182" y="25047"/>
                                    <a:pt x="177255" y="19267"/>
                                  </a:cubicBezTo>
                                  <a:cubicBezTo>
                                    <a:pt x="169549" y="7707"/>
                                    <a:pt x="157988" y="0"/>
                                    <a:pt x="144502" y="0"/>
                                  </a:cubicBezTo>
                                  <a:cubicBezTo>
                                    <a:pt x="80921" y="1927"/>
                                    <a:pt x="5780" y="80921"/>
                                    <a:pt x="5780" y="80921"/>
                                  </a:cubicBezTo>
                                  <a:close/>
                                </a:path>
                              </a:pathLst>
                            </a:custGeom>
                            <a:solidFill>
                              <a:srgbClr val="005C1F">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6" name="任意多边形: 形状 345">
                              <a:extLst>
                                <a:ext uri="{FF2B5EF4-FFF2-40B4-BE49-F238E27FC236}">
                                  <a16:creationId xmlns:a16="http://schemas.microsoft.com/office/drawing/2014/main" id="{6A2D23E5-3332-4974-8DFC-34A85798FF24}"/>
                                </a:ext>
                              </a:extLst>
                            </p:cNvPr>
                            <p:cNvSpPr/>
                            <p:nvPr/>
                          </p:nvSpPr>
                          <p:spPr>
                            <a:xfrm>
                              <a:off x="4537537" y="2395074"/>
                              <a:ext cx="59727" cy="82365"/>
                            </a:xfrm>
                            <a:custGeom>
                              <a:avLst/>
                              <a:gdLst>
                                <a:gd name="connsiteX0" fmla="*/ 40461 w 59727"/>
                                <a:gd name="connsiteY0" fmla="*/ 0 h 82365"/>
                                <a:gd name="connsiteX1" fmla="*/ 52021 w 59727"/>
                                <a:gd name="connsiteY1" fmla="*/ 5780 h 82365"/>
                                <a:gd name="connsiteX2" fmla="*/ 57801 w 59727"/>
                                <a:gd name="connsiteY2" fmla="*/ 21194 h 82365"/>
                                <a:gd name="connsiteX3" fmla="*/ 46241 w 59727"/>
                                <a:gd name="connsiteY3" fmla="*/ 38534 h 82365"/>
                                <a:gd name="connsiteX4" fmla="*/ 50094 w 59727"/>
                                <a:gd name="connsiteY4" fmla="*/ 53947 h 82365"/>
                                <a:gd name="connsiteX5" fmla="*/ 59727 w 59727"/>
                                <a:gd name="connsiteY5" fmla="*/ 65507 h 82365"/>
                                <a:gd name="connsiteX6" fmla="*/ 50094 w 59727"/>
                                <a:gd name="connsiteY6" fmla="*/ 78994 h 82365"/>
                                <a:gd name="connsiteX7" fmla="*/ 48167 w 59727"/>
                                <a:gd name="connsiteY7" fmla="*/ 80921 h 82365"/>
                                <a:gd name="connsiteX8" fmla="*/ 5780 w 59727"/>
                                <a:gd name="connsiteY8" fmla="*/ 80921 h 82365"/>
                                <a:gd name="connsiteX9" fmla="*/ 1927 w 59727"/>
                                <a:gd name="connsiteY9" fmla="*/ 80921 h 82365"/>
                                <a:gd name="connsiteX10" fmla="*/ 0 w 59727"/>
                                <a:gd name="connsiteY10" fmla="*/ 80921 h 82365"/>
                                <a:gd name="connsiteX11" fmla="*/ 5780 w 59727"/>
                                <a:gd name="connsiteY11" fmla="*/ 30827 h 82365"/>
                                <a:gd name="connsiteX12" fmla="*/ 40461 w 59727"/>
                                <a:gd name="connsiteY12" fmla="*/ 0 h 82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9727" h="82365">
                                  <a:moveTo>
                                    <a:pt x="40461" y="0"/>
                                  </a:moveTo>
                                  <a:cubicBezTo>
                                    <a:pt x="44314" y="0"/>
                                    <a:pt x="48167" y="1927"/>
                                    <a:pt x="52021" y="5780"/>
                                  </a:cubicBezTo>
                                  <a:cubicBezTo>
                                    <a:pt x="55874" y="9633"/>
                                    <a:pt x="59727" y="15413"/>
                                    <a:pt x="57801" y="21194"/>
                                  </a:cubicBezTo>
                                  <a:cubicBezTo>
                                    <a:pt x="55874" y="26974"/>
                                    <a:pt x="50094" y="32754"/>
                                    <a:pt x="46241" y="38534"/>
                                  </a:cubicBezTo>
                                  <a:cubicBezTo>
                                    <a:pt x="44314" y="44314"/>
                                    <a:pt x="44314" y="50094"/>
                                    <a:pt x="50094" y="53947"/>
                                  </a:cubicBezTo>
                                  <a:cubicBezTo>
                                    <a:pt x="53947" y="57801"/>
                                    <a:pt x="59727" y="59727"/>
                                    <a:pt x="59727" y="65507"/>
                                  </a:cubicBezTo>
                                  <a:cubicBezTo>
                                    <a:pt x="59727" y="71287"/>
                                    <a:pt x="55874" y="75141"/>
                                    <a:pt x="50094" y="78994"/>
                                  </a:cubicBezTo>
                                  <a:cubicBezTo>
                                    <a:pt x="50094" y="78994"/>
                                    <a:pt x="48167" y="78994"/>
                                    <a:pt x="48167" y="80921"/>
                                  </a:cubicBezTo>
                                  <a:cubicBezTo>
                                    <a:pt x="34680" y="82848"/>
                                    <a:pt x="19267" y="82848"/>
                                    <a:pt x="5780" y="80921"/>
                                  </a:cubicBezTo>
                                  <a:cubicBezTo>
                                    <a:pt x="3853" y="80921"/>
                                    <a:pt x="3853" y="80921"/>
                                    <a:pt x="1927" y="80921"/>
                                  </a:cubicBezTo>
                                  <a:cubicBezTo>
                                    <a:pt x="1927" y="80921"/>
                                    <a:pt x="0" y="80921"/>
                                    <a:pt x="0" y="80921"/>
                                  </a:cubicBezTo>
                                  <a:lnTo>
                                    <a:pt x="5780" y="30827"/>
                                  </a:lnTo>
                                  <a:cubicBezTo>
                                    <a:pt x="7707" y="30827"/>
                                    <a:pt x="21194" y="15413"/>
                                    <a:pt x="40461" y="0"/>
                                  </a:cubicBezTo>
                                  <a:close/>
                                </a:path>
                              </a:pathLst>
                            </a:custGeom>
                            <a:solidFill>
                              <a:srgbClr val="005C1F">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7" name="任意多边形: 形状 346">
                              <a:extLst>
                                <a:ext uri="{FF2B5EF4-FFF2-40B4-BE49-F238E27FC236}">
                                  <a16:creationId xmlns:a16="http://schemas.microsoft.com/office/drawing/2014/main" id="{540167BD-46A2-43CD-8F0B-259F21820F9C}"/>
                                </a:ext>
                              </a:extLst>
                            </p:cNvPr>
                            <p:cNvSpPr/>
                            <p:nvPr/>
                          </p:nvSpPr>
                          <p:spPr>
                            <a:xfrm>
                              <a:off x="4539464" y="2465647"/>
                              <a:ext cx="174193" cy="42613"/>
                            </a:xfrm>
                            <a:custGeom>
                              <a:avLst/>
                              <a:gdLst>
                                <a:gd name="connsiteX0" fmla="*/ 0 w 174193"/>
                                <a:gd name="connsiteY0" fmla="*/ 10348 h 42613"/>
                                <a:gd name="connsiteX1" fmla="*/ 161842 w 174193"/>
                                <a:gd name="connsiteY1" fmla="*/ 41175 h 42613"/>
                                <a:gd name="connsiteX2" fmla="*/ 173402 w 174193"/>
                                <a:gd name="connsiteY2" fmla="*/ 37322 h 42613"/>
                                <a:gd name="connsiteX3" fmla="*/ 167622 w 174193"/>
                                <a:gd name="connsiteY3" fmla="*/ 41175 h 42613"/>
                                <a:gd name="connsiteX4" fmla="*/ 169549 w 174193"/>
                                <a:gd name="connsiteY4" fmla="*/ 37322 h 42613"/>
                                <a:gd name="connsiteX5" fmla="*/ 121381 w 174193"/>
                                <a:gd name="connsiteY5" fmla="*/ 715 h 42613"/>
                                <a:gd name="connsiteX6" fmla="*/ 88628 w 174193"/>
                                <a:gd name="connsiteY6" fmla="*/ 6495 h 42613"/>
                                <a:gd name="connsiteX7" fmla="*/ 0 w 174193"/>
                                <a:gd name="connsiteY7" fmla="*/ 10348 h 4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193" h="42613">
                                  <a:moveTo>
                                    <a:pt x="0" y="10348"/>
                                  </a:moveTo>
                                  <a:cubicBezTo>
                                    <a:pt x="100188" y="43102"/>
                                    <a:pt x="142575" y="45029"/>
                                    <a:pt x="161842" y="41175"/>
                                  </a:cubicBezTo>
                                  <a:cubicBezTo>
                                    <a:pt x="165695" y="41175"/>
                                    <a:pt x="169549" y="39249"/>
                                    <a:pt x="173402" y="37322"/>
                                  </a:cubicBezTo>
                                  <a:cubicBezTo>
                                    <a:pt x="171475" y="39249"/>
                                    <a:pt x="169549" y="39249"/>
                                    <a:pt x="167622" y="41175"/>
                                  </a:cubicBezTo>
                                  <a:cubicBezTo>
                                    <a:pt x="167622" y="41175"/>
                                    <a:pt x="169549" y="39249"/>
                                    <a:pt x="169549" y="37322"/>
                                  </a:cubicBezTo>
                                  <a:cubicBezTo>
                                    <a:pt x="175329" y="25762"/>
                                    <a:pt x="186889" y="-5065"/>
                                    <a:pt x="121381" y="715"/>
                                  </a:cubicBezTo>
                                  <a:cubicBezTo>
                                    <a:pt x="109821" y="715"/>
                                    <a:pt x="100188" y="4568"/>
                                    <a:pt x="88628" y="6495"/>
                                  </a:cubicBezTo>
                                  <a:cubicBezTo>
                                    <a:pt x="71287" y="8422"/>
                                    <a:pt x="28900" y="18055"/>
                                    <a:pt x="0" y="10348"/>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8" name="任意多边形: 形状 347">
                              <a:extLst>
                                <a:ext uri="{FF2B5EF4-FFF2-40B4-BE49-F238E27FC236}">
                                  <a16:creationId xmlns:a16="http://schemas.microsoft.com/office/drawing/2014/main" id="{3D8C200F-E027-46B3-8A59-96CB5826154E}"/>
                                </a:ext>
                              </a:extLst>
                            </p:cNvPr>
                            <p:cNvSpPr/>
                            <p:nvPr/>
                          </p:nvSpPr>
                          <p:spPr>
                            <a:xfrm>
                              <a:off x="4539464" y="2465647"/>
                              <a:ext cx="174193" cy="42613"/>
                            </a:xfrm>
                            <a:custGeom>
                              <a:avLst/>
                              <a:gdLst>
                                <a:gd name="connsiteX0" fmla="*/ 0 w 174193"/>
                                <a:gd name="connsiteY0" fmla="*/ 10348 h 42613"/>
                                <a:gd name="connsiteX1" fmla="*/ 161842 w 174193"/>
                                <a:gd name="connsiteY1" fmla="*/ 41175 h 42613"/>
                                <a:gd name="connsiteX2" fmla="*/ 173402 w 174193"/>
                                <a:gd name="connsiteY2" fmla="*/ 37322 h 42613"/>
                                <a:gd name="connsiteX3" fmla="*/ 167622 w 174193"/>
                                <a:gd name="connsiteY3" fmla="*/ 41175 h 42613"/>
                                <a:gd name="connsiteX4" fmla="*/ 169549 w 174193"/>
                                <a:gd name="connsiteY4" fmla="*/ 37322 h 42613"/>
                                <a:gd name="connsiteX5" fmla="*/ 121381 w 174193"/>
                                <a:gd name="connsiteY5" fmla="*/ 715 h 42613"/>
                                <a:gd name="connsiteX6" fmla="*/ 88628 w 174193"/>
                                <a:gd name="connsiteY6" fmla="*/ 6495 h 42613"/>
                                <a:gd name="connsiteX7" fmla="*/ 0 w 174193"/>
                                <a:gd name="connsiteY7" fmla="*/ 10348 h 426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193" h="42613">
                                  <a:moveTo>
                                    <a:pt x="0" y="10348"/>
                                  </a:moveTo>
                                  <a:cubicBezTo>
                                    <a:pt x="100188" y="43102"/>
                                    <a:pt x="142575" y="45029"/>
                                    <a:pt x="161842" y="41175"/>
                                  </a:cubicBezTo>
                                  <a:cubicBezTo>
                                    <a:pt x="165695" y="41175"/>
                                    <a:pt x="169549" y="39249"/>
                                    <a:pt x="173402" y="37322"/>
                                  </a:cubicBezTo>
                                  <a:cubicBezTo>
                                    <a:pt x="171475" y="39249"/>
                                    <a:pt x="169549" y="39249"/>
                                    <a:pt x="167622" y="41175"/>
                                  </a:cubicBezTo>
                                  <a:cubicBezTo>
                                    <a:pt x="167622" y="41175"/>
                                    <a:pt x="169549" y="39249"/>
                                    <a:pt x="169549" y="37322"/>
                                  </a:cubicBezTo>
                                  <a:cubicBezTo>
                                    <a:pt x="175329" y="25762"/>
                                    <a:pt x="186889" y="-5065"/>
                                    <a:pt x="121381" y="715"/>
                                  </a:cubicBezTo>
                                  <a:cubicBezTo>
                                    <a:pt x="109821" y="715"/>
                                    <a:pt x="100188" y="4568"/>
                                    <a:pt x="88628" y="6495"/>
                                  </a:cubicBezTo>
                                  <a:cubicBezTo>
                                    <a:pt x="71287" y="8422"/>
                                    <a:pt x="28900" y="18055"/>
                                    <a:pt x="0" y="10348"/>
                                  </a:cubicBezTo>
                                  <a:close/>
                                </a:path>
                              </a:pathLst>
                            </a:custGeom>
                            <a:solidFill>
                              <a:srgbClr val="005C1F">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43" name="任意多边形: 形状 342">
                            <a:extLst>
                              <a:ext uri="{FF2B5EF4-FFF2-40B4-BE49-F238E27FC236}">
                                <a16:creationId xmlns:a16="http://schemas.microsoft.com/office/drawing/2014/main" id="{83C066F0-5565-4EE5-8CF3-E43CE9BF872C}"/>
                              </a:ext>
                            </a:extLst>
                          </p:cNvPr>
                          <p:cNvSpPr/>
                          <p:nvPr/>
                        </p:nvSpPr>
                        <p:spPr>
                          <a:xfrm>
                            <a:off x="4616006" y="2357669"/>
                            <a:ext cx="116126" cy="95205"/>
                          </a:xfrm>
                          <a:custGeom>
                            <a:avLst/>
                            <a:gdLst>
                              <a:gd name="connsiteX0" fmla="*/ 525 w 116126"/>
                              <a:gd name="connsiteY0" fmla="*/ 41259 h 95205"/>
                              <a:gd name="connsiteX1" fmla="*/ 8232 w 116126"/>
                              <a:gd name="connsiteY1" fmla="*/ 52819 h 95205"/>
                              <a:gd name="connsiteX2" fmla="*/ 10159 w 116126"/>
                              <a:gd name="connsiteY2" fmla="*/ 68232 h 95205"/>
                              <a:gd name="connsiteX3" fmla="*/ 8232 w 116126"/>
                              <a:gd name="connsiteY3" fmla="*/ 85572 h 95205"/>
                              <a:gd name="connsiteX4" fmla="*/ 35206 w 116126"/>
                              <a:gd name="connsiteY4" fmla="*/ 87499 h 95205"/>
                              <a:gd name="connsiteX5" fmla="*/ 56399 w 116126"/>
                              <a:gd name="connsiteY5" fmla="*/ 77866 h 95205"/>
                              <a:gd name="connsiteX6" fmla="*/ 89153 w 116126"/>
                              <a:gd name="connsiteY6" fmla="*/ 75939 h 95205"/>
                              <a:gd name="connsiteX7" fmla="*/ 116126 w 116126"/>
                              <a:gd name="connsiteY7" fmla="*/ 95206 h 95205"/>
                              <a:gd name="connsiteX8" fmla="*/ 116126 w 116126"/>
                              <a:gd name="connsiteY8" fmla="*/ 93279 h 95205"/>
                              <a:gd name="connsiteX9" fmla="*/ 102640 w 116126"/>
                              <a:gd name="connsiteY9" fmla="*/ 21992 h 95205"/>
                              <a:gd name="connsiteX10" fmla="*/ 96860 w 116126"/>
                              <a:gd name="connsiteY10" fmla="*/ 6578 h 95205"/>
                              <a:gd name="connsiteX11" fmla="*/ 85299 w 116126"/>
                              <a:gd name="connsiteY11" fmla="*/ 2725 h 95205"/>
                              <a:gd name="connsiteX12" fmla="*/ 50619 w 116126"/>
                              <a:gd name="connsiteY12" fmla="*/ 798 h 95205"/>
                              <a:gd name="connsiteX13" fmla="*/ 27499 w 116126"/>
                              <a:gd name="connsiteY13" fmla="*/ 8505 h 95205"/>
                              <a:gd name="connsiteX14" fmla="*/ 4378 w 116126"/>
                              <a:gd name="connsiteY14" fmla="*/ 21992 h 95205"/>
                              <a:gd name="connsiteX15" fmla="*/ 525 w 116126"/>
                              <a:gd name="connsiteY15" fmla="*/ 41259 h 95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126" h="95205">
                                <a:moveTo>
                                  <a:pt x="525" y="41259"/>
                                </a:moveTo>
                                <a:cubicBezTo>
                                  <a:pt x="2452" y="45112"/>
                                  <a:pt x="6305" y="48965"/>
                                  <a:pt x="8232" y="52819"/>
                                </a:cubicBezTo>
                                <a:cubicBezTo>
                                  <a:pt x="10159" y="56672"/>
                                  <a:pt x="12085" y="62452"/>
                                  <a:pt x="10159" y="68232"/>
                                </a:cubicBezTo>
                                <a:cubicBezTo>
                                  <a:pt x="10159" y="74012"/>
                                  <a:pt x="6305" y="79792"/>
                                  <a:pt x="8232" y="85572"/>
                                </a:cubicBezTo>
                                <a:cubicBezTo>
                                  <a:pt x="12085" y="95206"/>
                                  <a:pt x="27499" y="91352"/>
                                  <a:pt x="35206" y="87499"/>
                                </a:cubicBezTo>
                                <a:cubicBezTo>
                                  <a:pt x="42912" y="85572"/>
                                  <a:pt x="48692" y="79792"/>
                                  <a:pt x="56399" y="77866"/>
                                </a:cubicBezTo>
                                <a:cubicBezTo>
                                  <a:pt x="67959" y="74012"/>
                                  <a:pt x="79519" y="74012"/>
                                  <a:pt x="89153" y="75939"/>
                                </a:cubicBezTo>
                                <a:cubicBezTo>
                                  <a:pt x="100713" y="79792"/>
                                  <a:pt x="110346" y="85572"/>
                                  <a:pt x="116126" y="95206"/>
                                </a:cubicBezTo>
                                <a:cubicBezTo>
                                  <a:pt x="116126" y="95206"/>
                                  <a:pt x="116126" y="93279"/>
                                  <a:pt x="116126" y="93279"/>
                                </a:cubicBezTo>
                                <a:lnTo>
                                  <a:pt x="102640" y="21992"/>
                                </a:lnTo>
                                <a:cubicBezTo>
                                  <a:pt x="100713" y="16212"/>
                                  <a:pt x="98786" y="12358"/>
                                  <a:pt x="96860" y="6578"/>
                                </a:cubicBezTo>
                                <a:cubicBezTo>
                                  <a:pt x="93006" y="4651"/>
                                  <a:pt x="89153" y="2725"/>
                                  <a:pt x="85299" y="2725"/>
                                </a:cubicBezTo>
                                <a:cubicBezTo>
                                  <a:pt x="73739" y="798"/>
                                  <a:pt x="62179" y="-1129"/>
                                  <a:pt x="50619" y="798"/>
                                </a:cubicBezTo>
                                <a:cubicBezTo>
                                  <a:pt x="42912" y="2725"/>
                                  <a:pt x="35206" y="4651"/>
                                  <a:pt x="27499" y="8505"/>
                                </a:cubicBezTo>
                                <a:cubicBezTo>
                                  <a:pt x="19792" y="12358"/>
                                  <a:pt x="12085" y="16212"/>
                                  <a:pt x="4378" y="21992"/>
                                </a:cubicBezTo>
                                <a:cubicBezTo>
                                  <a:pt x="2452" y="29698"/>
                                  <a:pt x="-1402" y="35478"/>
                                  <a:pt x="525" y="41259"/>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4" name="图形 1">
                          <a:extLst>
                            <a:ext uri="{FF2B5EF4-FFF2-40B4-BE49-F238E27FC236}">
                              <a16:creationId xmlns:a16="http://schemas.microsoft.com/office/drawing/2014/main" id="{DB6C432F-DF50-4962-8B92-CBD345F87F00}"/>
                            </a:ext>
                          </a:extLst>
                        </p:cNvPr>
                        <p:cNvGrpSpPr/>
                        <p:nvPr/>
                      </p:nvGrpSpPr>
                      <p:grpSpPr>
                        <a:xfrm>
                          <a:off x="4357873" y="2429663"/>
                          <a:ext cx="200857" cy="172982"/>
                          <a:chOff x="4357873" y="2429663"/>
                          <a:chExt cx="200857" cy="172982"/>
                        </a:xfrm>
                      </p:grpSpPr>
                      <p:grpSp>
                        <p:nvGrpSpPr>
                          <p:cNvPr id="335" name="图形 1">
                            <a:extLst>
                              <a:ext uri="{FF2B5EF4-FFF2-40B4-BE49-F238E27FC236}">
                                <a16:creationId xmlns:a16="http://schemas.microsoft.com/office/drawing/2014/main" id="{40C90A4F-D2D5-4708-B7B0-6D17D58C502C}"/>
                              </a:ext>
                            </a:extLst>
                          </p:cNvPr>
                          <p:cNvGrpSpPr/>
                          <p:nvPr/>
                        </p:nvGrpSpPr>
                        <p:grpSpPr>
                          <a:xfrm>
                            <a:off x="4357873" y="2429663"/>
                            <a:ext cx="200857" cy="172982"/>
                            <a:chOff x="4357873" y="2429663"/>
                            <a:chExt cx="200857" cy="172982"/>
                          </a:xfrm>
                        </p:grpSpPr>
                        <p:sp>
                          <p:nvSpPr>
                            <p:cNvPr id="337" name="任意多边形: 形状 336">
                              <a:extLst>
                                <a:ext uri="{FF2B5EF4-FFF2-40B4-BE49-F238E27FC236}">
                                  <a16:creationId xmlns:a16="http://schemas.microsoft.com/office/drawing/2014/main" id="{9C17AD0E-D164-4F33-B1C2-04660CC7C7E2}"/>
                                </a:ext>
                              </a:extLst>
                            </p:cNvPr>
                            <p:cNvSpPr/>
                            <p:nvPr/>
                          </p:nvSpPr>
                          <p:spPr>
                            <a:xfrm>
                              <a:off x="4357873" y="2429663"/>
                              <a:ext cx="200857" cy="172982"/>
                            </a:xfrm>
                            <a:custGeom>
                              <a:avLst/>
                              <a:gdLst>
                                <a:gd name="connsiteX0" fmla="*/ 162324 w 200857"/>
                                <a:gd name="connsiteY0" fmla="*/ 91 h 172982"/>
                                <a:gd name="connsiteX1" fmla="*/ 200857 w 200857"/>
                                <a:gd name="connsiteY1" fmla="*/ 30918 h 172982"/>
                                <a:gd name="connsiteX2" fmla="*/ 131496 w 200857"/>
                                <a:gd name="connsiteY2" fmla="*/ 88719 h 172982"/>
                                <a:gd name="connsiteX3" fmla="*/ 104523 w 200857"/>
                                <a:gd name="connsiteY3" fmla="*/ 107986 h 172982"/>
                                <a:gd name="connsiteX4" fmla="*/ 96816 w 200857"/>
                                <a:gd name="connsiteY4" fmla="*/ 167713 h 172982"/>
                                <a:gd name="connsiteX5" fmla="*/ 102596 w 200857"/>
                                <a:gd name="connsiteY5" fmla="*/ 169640 h 172982"/>
                                <a:gd name="connsiteX6" fmla="*/ 96816 w 200857"/>
                                <a:gd name="connsiteY6" fmla="*/ 171567 h 172982"/>
                                <a:gd name="connsiteX7" fmla="*/ 96816 w 200857"/>
                                <a:gd name="connsiteY7" fmla="*/ 171567 h 172982"/>
                                <a:gd name="connsiteX8" fmla="*/ 52502 w 200857"/>
                                <a:gd name="connsiteY8" fmla="*/ 158080 h 172982"/>
                                <a:gd name="connsiteX9" fmla="*/ 48649 w 200857"/>
                                <a:gd name="connsiteY9" fmla="*/ 152300 h 172982"/>
                                <a:gd name="connsiteX10" fmla="*/ 46722 w 200857"/>
                                <a:gd name="connsiteY10" fmla="*/ 150373 h 172982"/>
                                <a:gd name="connsiteX11" fmla="*/ 6262 w 200857"/>
                                <a:gd name="connsiteY11" fmla="*/ 90646 h 172982"/>
                                <a:gd name="connsiteX12" fmla="*/ 482 w 200857"/>
                                <a:gd name="connsiteY12" fmla="*/ 75232 h 172982"/>
                                <a:gd name="connsiteX13" fmla="*/ 12042 w 200857"/>
                                <a:gd name="connsiteY13" fmla="*/ 38625 h 172982"/>
                                <a:gd name="connsiteX14" fmla="*/ 162324 w 200857"/>
                                <a:gd name="connsiteY14" fmla="*/ 91 h 17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857" h="172982">
                                  <a:moveTo>
                                    <a:pt x="162324" y="91"/>
                                  </a:moveTo>
                                  <a:lnTo>
                                    <a:pt x="200857" y="30918"/>
                                  </a:lnTo>
                                  <a:cubicBezTo>
                                    <a:pt x="185444" y="55965"/>
                                    <a:pt x="148837" y="79085"/>
                                    <a:pt x="131496" y="88719"/>
                                  </a:cubicBezTo>
                                  <a:cubicBezTo>
                                    <a:pt x="121863" y="94499"/>
                                    <a:pt x="112230" y="100279"/>
                                    <a:pt x="104523" y="107986"/>
                                  </a:cubicBezTo>
                                  <a:cubicBezTo>
                                    <a:pt x="54429" y="148446"/>
                                    <a:pt x="83329" y="163860"/>
                                    <a:pt x="96816" y="167713"/>
                                  </a:cubicBezTo>
                                  <a:cubicBezTo>
                                    <a:pt x="100669" y="167713"/>
                                    <a:pt x="102596" y="169640"/>
                                    <a:pt x="102596" y="169640"/>
                                  </a:cubicBezTo>
                                  <a:cubicBezTo>
                                    <a:pt x="100669" y="169640"/>
                                    <a:pt x="98743" y="171567"/>
                                    <a:pt x="96816" y="171567"/>
                                  </a:cubicBezTo>
                                  <a:cubicBezTo>
                                    <a:pt x="96816" y="171567"/>
                                    <a:pt x="96816" y="171567"/>
                                    <a:pt x="96816" y="171567"/>
                                  </a:cubicBezTo>
                                  <a:cubicBezTo>
                                    <a:pt x="81403" y="175420"/>
                                    <a:pt x="64062" y="171567"/>
                                    <a:pt x="52502" y="158080"/>
                                  </a:cubicBezTo>
                                  <a:cubicBezTo>
                                    <a:pt x="50576" y="156153"/>
                                    <a:pt x="48649" y="154226"/>
                                    <a:pt x="48649" y="152300"/>
                                  </a:cubicBezTo>
                                  <a:cubicBezTo>
                                    <a:pt x="48649" y="152300"/>
                                    <a:pt x="48649" y="150373"/>
                                    <a:pt x="46722" y="150373"/>
                                  </a:cubicBezTo>
                                  <a:lnTo>
                                    <a:pt x="6262" y="90646"/>
                                  </a:lnTo>
                                  <a:cubicBezTo>
                                    <a:pt x="2408" y="86792"/>
                                    <a:pt x="482" y="81012"/>
                                    <a:pt x="482" y="75232"/>
                                  </a:cubicBezTo>
                                  <a:cubicBezTo>
                                    <a:pt x="-1445" y="61745"/>
                                    <a:pt x="2408" y="48258"/>
                                    <a:pt x="12042" y="38625"/>
                                  </a:cubicBezTo>
                                  <a:cubicBezTo>
                                    <a:pt x="54429" y="-3762"/>
                                    <a:pt x="162324" y="91"/>
                                    <a:pt x="162324" y="91"/>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8" name="任意多边形: 形状 337">
                              <a:extLst>
                                <a:ext uri="{FF2B5EF4-FFF2-40B4-BE49-F238E27FC236}">
                                  <a16:creationId xmlns:a16="http://schemas.microsoft.com/office/drawing/2014/main" id="{FE87FDB8-27F5-4B2B-B95D-1EFB0A017E65}"/>
                                </a:ext>
                              </a:extLst>
                            </p:cNvPr>
                            <p:cNvSpPr/>
                            <p:nvPr/>
                          </p:nvSpPr>
                          <p:spPr>
                            <a:xfrm>
                              <a:off x="4357873" y="2429663"/>
                              <a:ext cx="200857" cy="172982"/>
                            </a:xfrm>
                            <a:custGeom>
                              <a:avLst/>
                              <a:gdLst>
                                <a:gd name="connsiteX0" fmla="*/ 162324 w 200857"/>
                                <a:gd name="connsiteY0" fmla="*/ 91 h 172982"/>
                                <a:gd name="connsiteX1" fmla="*/ 200857 w 200857"/>
                                <a:gd name="connsiteY1" fmla="*/ 30918 h 172982"/>
                                <a:gd name="connsiteX2" fmla="*/ 131496 w 200857"/>
                                <a:gd name="connsiteY2" fmla="*/ 88719 h 172982"/>
                                <a:gd name="connsiteX3" fmla="*/ 104523 w 200857"/>
                                <a:gd name="connsiteY3" fmla="*/ 107986 h 172982"/>
                                <a:gd name="connsiteX4" fmla="*/ 96816 w 200857"/>
                                <a:gd name="connsiteY4" fmla="*/ 167713 h 172982"/>
                                <a:gd name="connsiteX5" fmla="*/ 102596 w 200857"/>
                                <a:gd name="connsiteY5" fmla="*/ 169640 h 172982"/>
                                <a:gd name="connsiteX6" fmla="*/ 96816 w 200857"/>
                                <a:gd name="connsiteY6" fmla="*/ 171567 h 172982"/>
                                <a:gd name="connsiteX7" fmla="*/ 96816 w 200857"/>
                                <a:gd name="connsiteY7" fmla="*/ 171567 h 172982"/>
                                <a:gd name="connsiteX8" fmla="*/ 52502 w 200857"/>
                                <a:gd name="connsiteY8" fmla="*/ 158080 h 172982"/>
                                <a:gd name="connsiteX9" fmla="*/ 48649 w 200857"/>
                                <a:gd name="connsiteY9" fmla="*/ 152300 h 172982"/>
                                <a:gd name="connsiteX10" fmla="*/ 46722 w 200857"/>
                                <a:gd name="connsiteY10" fmla="*/ 150373 h 172982"/>
                                <a:gd name="connsiteX11" fmla="*/ 6262 w 200857"/>
                                <a:gd name="connsiteY11" fmla="*/ 90646 h 172982"/>
                                <a:gd name="connsiteX12" fmla="*/ 482 w 200857"/>
                                <a:gd name="connsiteY12" fmla="*/ 75232 h 172982"/>
                                <a:gd name="connsiteX13" fmla="*/ 12042 w 200857"/>
                                <a:gd name="connsiteY13" fmla="*/ 38625 h 172982"/>
                                <a:gd name="connsiteX14" fmla="*/ 162324 w 200857"/>
                                <a:gd name="connsiteY14" fmla="*/ 91 h 172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0857" h="172982">
                                  <a:moveTo>
                                    <a:pt x="162324" y="91"/>
                                  </a:moveTo>
                                  <a:lnTo>
                                    <a:pt x="200857" y="30918"/>
                                  </a:lnTo>
                                  <a:cubicBezTo>
                                    <a:pt x="185444" y="55965"/>
                                    <a:pt x="148837" y="79085"/>
                                    <a:pt x="131496" y="88719"/>
                                  </a:cubicBezTo>
                                  <a:cubicBezTo>
                                    <a:pt x="121863" y="94499"/>
                                    <a:pt x="112230" y="100279"/>
                                    <a:pt x="104523" y="107986"/>
                                  </a:cubicBezTo>
                                  <a:cubicBezTo>
                                    <a:pt x="54429" y="148446"/>
                                    <a:pt x="83329" y="163860"/>
                                    <a:pt x="96816" y="167713"/>
                                  </a:cubicBezTo>
                                  <a:cubicBezTo>
                                    <a:pt x="100669" y="167713"/>
                                    <a:pt x="102596" y="169640"/>
                                    <a:pt x="102596" y="169640"/>
                                  </a:cubicBezTo>
                                  <a:cubicBezTo>
                                    <a:pt x="100669" y="169640"/>
                                    <a:pt x="98743" y="171567"/>
                                    <a:pt x="96816" y="171567"/>
                                  </a:cubicBezTo>
                                  <a:cubicBezTo>
                                    <a:pt x="96816" y="171567"/>
                                    <a:pt x="96816" y="171567"/>
                                    <a:pt x="96816" y="171567"/>
                                  </a:cubicBezTo>
                                  <a:cubicBezTo>
                                    <a:pt x="81403" y="175420"/>
                                    <a:pt x="64062" y="171567"/>
                                    <a:pt x="52502" y="158080"/>
                                  </a:cubicBezTo>
                                  <a:cubicBezTo>
                                    <a:pt x="50576" y="156153"/>
                                    <a:pt x="48649" y="154226"/>
                                    <a:pt x="48649" y="152300"/>
                                  </a:cubicBezTo>
                                  <a:cubicBezTo>
                                    <a:pt x="48649" y="152300"/>
                                    <a:pt x="48649" y="150373"/>
                                    <a:pt x="46722" y="150373"/>
                                  </a:cubicBezTo>
                                  <a:lnTo>
                                    <a:pt x="6262" y="90646"/>
                                  </a:lnTo>
                                  <a:cubicBezTo>
                                    <a:pt x="2408" y="86792"/>
                                    <a:pt x="482" y="81012"/>
                                    <a:pt x="482" y="75232"/>
                                  </a:cubicBezTo>
                                  <a:cubicBezTo>
                                    <a:pt x="-1445" y="61745"/>
                                    <a:pt x="2408" y="48258"/>
                                    <a:pt x="12042" y="38625"/>
                                  </a:cubicBezTo>
                                  <a:cubicBezTo>
                                    <a:pt x="54429" y="-3762"/>
                                    <a:pt x="162324" y="91"/>
                                    <a:pt x="162324" y="91"/>
                                  </a:cubicBezTo>
                                  <a:close/>
                                </a:path>
                              </a:pathLst>
                            </a:custGeom>
                            <a:solidFill>
                              <a:srgbClr val="005C1F">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9" name="任意多边形: 形状 338">
                              <a:extLst>
                                <a:ext uri="{FF2B5EF4-FFF2-40B4-BE49-F238E27FC236}">
                                  <a16:creationId xmlns:a16="http://schemas.microsoft.com/office/drawing/2014/main" id="{531AF221-441C-4D3B-9E47-4F6AFD9BE04B}"/>
                                </a:ext>
                              </a:extLst>
                            </p:cNvPr>
                            <p:cNvSpPr/>
                            <p:nvPr/>
                          </p:nvSpPr>
                          <p:spPr>
                            <a:xfrm>
                              <a:off x="4467378" y="2432163"/>
                              <a:ext cx="89425" cy="71307"/>
                            </a:xfrm>
                            <a:custGeom>
                              <a:avLst/>
                              <a:gdLst>
                                <a:gd name="connsiteX0" fmla="*/ 50892 w 89425"/>
                                <a:gd name="connsiteY0" fmla="*/ 63099 h 71307"/>
                                <a:gd name="connsiteX1" fmla="*/ 25845 w 89425"/>
                                <a:gd name="connsiteY1" fmla="*/ 70806 h 71307"/>
                                <a:gd name="connsiteX2" fmla="*/ 14285 w 89425"/>
                                <a:gd name="connsiteY2" fmla="*/ 57319 h 71307"/>
                                <a:gd name="connsiteX3" fmla="*/ 16212 w 89425"/>
                                <a:gd name="connsiteY3" fmla="*/ 45759 h 71307"/>
                                <a:gd name="connsiteX4" fmla="*/ 18138 w 89425"/>
                                <a:gd name="connsiteY4" fmla="*/ 38052 h 71307"/>
                                <a:gd name="connsiteX5" fmla="*/ 8505 w 89425"/>
                                <a:gd name="connsiteY5" fmla="*/ 26492 h 71307"/>
                                <a:gd name="connsiteX6" fmla="*/ 798 w 89425"/>
                                <a:gd name="connsiteY6" fmla="*/ 18785 h 71307"/>
                                <a:gd name="connsiteX7" fmla="*/ 2725 w 89425"/>
                                <a:gd name="connsiteY7" fmla="*/ 11078 h 71307"/>
                                <a:gd name="connsiteX8" fmla="*/ 21992 w 89425"/>
                                <a:gd name="connsiteY8" fmla="*/ 1445 h 71307"/>
                                <a:gd name="connsiteX9" fmla="*/ 48965 w 89425"/>
                                <a:gd name="connsiteY9" fmla="*/ 1445 h 71307"/>
                                <a:gd name="connsiteX10" fmla="*/ 64379 w 89425"/>
                                <a:gd name="connsiteY10" fmla="*/ 3372 h 71307"/>
                                <a:gd name="connsiteX11" fmla="*/ 89426 w 89425"/>
                                <a:gd name="connsiteY11" fmla="*/ 22639 h 71307"/>
                                <a:gd name="connsiteX12" fmla="*/ 72086 w 89425"/>
                                <a:gd name="connsiteY12" fmla="*/ 43832 h 71307"/>
                                <a:gd name="connsiteX13" fmla="*/ 50892 w 89425"/>
                                <a:gd name="connsiteY13" fmla="*/ 63099 h 71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425" h="71307">
                                  <a:moveTo>
                                    <a:pt x="50892" y="63099"/>
                                  </a:moveTo>
                                  <a:cubicBezTo>
                                    <a:pt x="45112" y="68879"/>
                                    <a:pt x="35478" y="72733"/>
                                    <a:pt x="25845" y="70806"/>
                                  </a:cubicBezTo>
                                  <a:cubicBezTo>
                                    <a:pt x="18138" y="68879"/>
                                    <a:pt x="14285" y="63099"/>
                                    <a:pt x="14285" y="57319"/>
                                  </a:cubicBezTo>
                                  <a:cubicBezTo>
                                    <a:pt x="14285" y="53466"/>
                                    <a:pt x="16212" y="49612"/>
                                    <a:pt x="16212" y="45759"/>
                                  </a:cubicBezTo>
                                  <a:cubicBezTo>
                                    <a:pt x="16212" y="43832"/>
                                    <a:pt x="18138" y="39979"/>
                                    <a:pt x="18138" y="38052"/>
                                  </a:cubicBezTo>
                                  <a:cubicBezTo>
                                    <a:pt x="18138" y="32272"/>
                                    <a:pt x="12358" y="28419"/>
                                    <a:pt x="8505" y="26492"/>
                                  </a:cubicBezTo>
                                  <a:cubicBezTo>
                                    <a:pt x="4651" y="24565"/>
                                    <a:pt x="2725" y="22639"/>
                                    <a:pt x="798" y="18785"/>
                                  </a:cubicBezTo>
                                  <a:cubicBezTo>
                                    <a:pt x="-1129" y="16859"/>
                                    <a:pt x="798" y="13005"/>
                                    <a:pt x="2725" y="11078"/>
                                  </a:cubicBezTo>
                                  <a:cubicBezTo>
                                    <a:pt x="6578" y="5298"/>
                                    <a:pt x="14285" y="1445"/>
                                    <a:pt x="21992" y="1445"/>
                                  </a:cubicBezTo>
                                  <a:cubicBezTo>
                                    <a:pt x="31625" y="-482"/>
                                    <a:pt x="39332" y="-482"/>
                                    <a:pt x="48965" y="1445"/>
                                  </a:cubicBezTo>
                                  <a:cubicBezTo>
                                    <a:pt x="54745" y="1445"/>
                                    <a:pt x="58599" y="3372"/>
                                    <a:pt x="64379" y="3372"/>
                                  </a:cubicBezTo>
                                  <a:lnTo>
                                    <a:pt x="89426" y="22639"/>
                                  </a:lnTo>
                                  <a:cubicBezTo>
                                    <a:pt x="85572" y="30345"/>
                                    <a:pt x="79792" y="36125"/>
                                    <a:pt x="72086" y="43832"/>
                                  </a:cubicBezTo>
                                  <a:cubicBezTo>
                                    <a:pt x="64379" y="51539"/>
                                    <a:pt x="58599" y="59246"/>
                                    <a:pt x="50892" y="63099"/>
                                  </a:cubicBezTo>
                                  <a:close/>
                                </a:path>
                              </a:pathLst>
                            </a:custGeom>
                            <a:solidFill>
                              <a:srgbClr val="005C1F">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0" name="任意多边形: 形状 339">
                              <a:extLst>
                                <a:ext uri="{FF2B5EF4-FFF2-40B4-BE49-F238E27FC236}">
                                  <a16:creationId xmlns:a16="http://schemas.microsoft.com/office/drawing/2014/main" id="{DE05D319-6286-4E2C-B8D8-281F0CFA3A17}"/>
                                </a:ext>
                              </a:extLst>
                            </p:cNvPr>
                            <p:cNvSpPr/>
                            <p:nvPr/>
                          </p:nvSpPr>
                          <p:spPr>
                            <a:xfrm>
                              <a:off x="4432158" y="2460581"/>
                              <a:ext cx="126573" cy="138721"/>
                            </a:xfrm>
                            <a:custGeom>
                              <a:avLst/>
                              <a:gdLst>
                                <a:gd name="connsiteX0" fmla="*/ 126573 w 126573"/>
                                <a:gd name="connsiteY0" fmla="*/ 0 h 138721"/>
                                <a:gd name="connsiteX1" fmla="*/ 32165 w 126573"/>
                                <a:gd name="connsiteY1" fmla="*/ 134868 h 138721"/>
                                <a:gd name="connsiteX2" fmla="*/ 20605 w 126573"/>
                                <a:gd name="connsiteY2" fmla="*/ 138722 h 138721"/>
                                <a:gd name="connsiteX3" fmla="*/ 26385 w 126573"/>
                                <a:gd name="connsiteY3" fmla="*/ 136795 h 138721"/>
                                <a:gd name="connsiteX4" fmla="*/ 20605 w 126573"/>
                                <a:gd name="connsiteY4" fmla="*/ 134868 h 138721"/>
                                <a:gd name="connsiteX5" fmla="*/ 28312 w 126573"/>
                                <a:gd name="connsiteY5" fmla="*/ 75141 h 138721"/>
                                <a:gd name="connsiteX6" fmla="*/ 55286 w 126573"/>
                                <a:gd name="connsiteY6" fmla="*/ 55874 h 138721"/>
                                <a:gd name="connsiteX7" fmla="*/ 126573 w 126573"/>
                                <a:gd name="connsiteY7" fmla="*/ 0 h 13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573" h="138721">
                                  <a:moveTo>
                                    <a:pt x="126573" y="0"/>
                                  </a:moveTo>
                                  <a:cubicBezTo>
                                    <a:pt x="78406" y="92481"/>
                                    <a:pt x="47579" y="123308"/>
                                    <a:pt x="32165" y="134868"/>
                                  </a:cubicBezTo>
                                  <a:cubicBezTo>
                                    <a:pt x="28312" y="136795"/>
                                    <a:pt x="24459" y="138722"/>
                                    <a:pt x="20605" y="138722"/>
                                  </a:cubicBezTo>
                                  <a:cubicBezTo>
                                    <a:pt x="22532" y="138722"/>
                                    <a:pt x="24459" y="136795"/>
                                    <a:pt x="26385" y="136795"/>
                                  </a:cubicBezTo>
                                  <a:cubicBezTo>
                                    <a:pt x="26385" y="136795"/>
                                    <a:pt x="24459" y="136795"/>
                                    <a:pt x="20605" y="134868"/>
                                  </a:cubicBezTo>
                                  <a:cubicBezTo>
                                    <a:pt x="7118" y="131015"/>
                                    <a:pt x="-21782" y="115601"/>
                                    <a:pt x="28312" y="75141"/>
                                  </a:cubicBezTo>
                                  <a:cubicBezTo>
                                    <a:pt x="36019" y="67434"/>
                                    <a:pt x="45652" y="61654"/>
                                    <a:pt x="55286" y="55874"/>
                                  </a:cubicBezTo>
                                  <a:cubicBezTo>
                                    <a:pt x="74553" y="48167"/>
                                    <a:pt x="111160" y="25047"/>
                                    <a:pt x="126573" y="0"/>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1" name="任意多边形: 形状 340">
                              <a:extLst>
                                <a:ext uri="{FF2B5EF4-FFF2-40B4-BE49-F238E27FC236}">
                                  <a16:creationId xmlns:a16="http://schemas.microsoft.com/office/drawing/2014/main" id="{1FD24C34-FD83-4ACF-82AE-7C5A93388E01}"/>
                                </a:ext>
                              </a:extLst>
                            </p:cNvPr>
                            <p:cNvSpPr/>
                            <p:nvPr/>
                          </p:nvSpPr>
                          <p:spPr>
                            <a:xfrm>
                              <a:off x="4432158" y="2460581"/>
                              <a:ext cx="126573" cy="138721"/>
                            </a:xfrm>
                            <a:custGeom>
                              <a:avLst/>
                              <a:gdLst>
                                <a:gd name="connsiteX0" fmla="*/ 126573 w 126573"/>
                                <a:gd name="connsiteY0" fmla="*/ 0 h 138721"/>
                                <a:gd name="connsiteX1" fmla="*/ 32165 w 126573"/>
                                <a:gd name="connsiteY1" fmla="*/ 134868 h 138721"/>
                                <a:gd name="connsiteX2" fmla="*/ 20605 w 126573"/>
                                <a:gd name="connsiteY2" fmla="*/ 138722 h 138721"/>
                                <a:gd name="connsiteX3" fmla="*/ 26385 w 126573"/>
                                <a:gd name="connsiteY3" fmla="*/ 136795 h 138721"/>
                                <a:gd name="connsiteX4" fmla="*/ 20605 w 126573"/>
                                <a:gd name="connsiteY4" fmla="*/ 134868 h 138721"/>
                                <a:gd name="connsiteX5" fmla="*/ 28312 w 126573"/>
                                <a:gd name="connsiteY5" fmla="*/ 75141 h 138721"/>
                                <a:gd name="connsiteX6" fmla="*/ 55286 w 126573"/>
                                <a:gd name="connsiteY6" fmla="*/ 55874 h 138721"/>
                                <a:gd name="connsiteX7" fmla="*/ 126573 w 126573"/>
                                <a:gd name="connsiteY7" fmla="*/ 0 h 13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6573" h="138721">
                                  <a:moveTo>
                                    <a:pt x="126573" y="0"/>
                                  </a:moveTo>
                                  <a:cubicBezTo>
                                    <a:pt x="78406" y="92481"/>
                                    <a:pt x="47579" y="123308"/>
                                    <a:pt x="32165" y="134868"/>
                                  </a:cubicBezTo>
                                  <a:cubicBezTo>
                                    <a:pt x="28312" y="136795"/>
                                    <a:pt x="24459" y="138722"/>
                                    <a:pt x="20605" y="138722"/>
                                  </a:cubicBezTo>
                                  <a:cubicBezTo>
                                    <a:pt x="22532" y="138722"/>
                                    <a:pt x="24459" y="136795"/>
                                    <a:pt x="26385" y="136795"/>
                                  </a:cubicBezTo>
                                  <a:cubicBezTo>
                                    <a:pt x="26385" y="136795"/>
                                    <a:pt x="24459" y="136795"/>
                                    <a:pt x="20605" y="134868"/>
                                  </a:cubicBezTo>
                                  <a:cubicBezTo>
                                    <a:pt x="7118" y="131015"/>
                                    <a:pt x="-21782" y="115601"/>
                                    <a:pt x="28312" y="75141"/>
                                  </a:cubicBezTo>
                                  <a:cubicBezTo>
                                    <a:pt x="36019" y="67434"/>
                                    <a:pt x="45652" y="61654"/>
                                    <a:pt x="55286" y="55874"/>
                                  </a:cubicBezTo>
                                  <a:cubicBezTo>
                                    <a:pt x="74553" y="48167"/>
                                    <a:pt x="111160" y="25047"/>
                                    <a:pt x="126573" y="0"/>
                                  </a:cubicBezTo>
                                  <a:close/>
                                </a:path>
                              </a:pathLst>
                            </a:custGeom>
                            <a:solidFill>
                              <a:srgbClr val="005C1F">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36" name="任意多边形: 形状 335">
                            <a:extLst>
                              <a:ext uri="{FF2B5EF4-FFF2-40B4-BE49-F238E27FC236}">
                                <a16:creationId xmlns:a16="http://schemas.microsoft.com/office/drawing/2014/main" id="{DD82D17F-11AC-4D26-ADAF-F7307AB4E0DE}"/>
                              </a:ext>
                            </a:extLst>
                          </p:cNvPr>
                          <p:cNvSpPr/>
                          <p:nvPr/>
                        </p:nvSpPr>
                        <p:spPr>
                          <a:xfrm>
                            <a:off x="4358355" y="2454079"/>
                            <a:ext cx="116212" cy="129810"/>
                          </a:xfrm>
                          <a:custGeom>
                            <a:avLst/>
                            <a:gdLst>
                              <a:gd name="connsiteX0" fmla="*/ 92481 w 116212"/>
                              <a:gd name="connsiteY0" fmla="*/ 6503 h 129810"/>
                              <a:gd name="connsiteX1" fmla="*/ 94408 w 116212"/>
                              <a:gd name="connsiteY1" fmla="*/ 21916 h 129810"/>
                              <a:gd name="connsiteX2" fmla="*/ 102114 w 116212"/>
                              <a:gd name="connsiteY2" fmla="*/ 35403 h 129810"/>
                              <a:gd name="connsiteX3" fmla="*/ 115601 w 116212"/>
                              <a:gd name="connsiteY3" fmla="*/ 46963 h 129810"/>
                              <a:gd name="connsiteX4" fmla="*/ 98261 w 116212"/>
                              <a:gd name="connsiteY4" fmla="*/ 66230 h 129810"/>
                              <a:gd name="connsiteX5" fmla="*/ 77068 w 116212"/>
                              <a:gd name="connsiteY5" fmla="*/ 73937 h 129810"/>
                              <a:gd name="connsiteX6" fmla="*/ 52021 w 116212"/>
                              <a:gd name="connsiteY6" fmla="*/ 97057 h 129810"/>
                              <a:gd name="connsiteX7" fmla="*/ 48167 w 116212"/>
                              <a:gd name="connsiteY7" fmla="*/ 129811 h 129810"/>
                              <a:gd name="connsiteX8" fmla="*/ 46241 w 116212"/>
                              <a:gd name="connsiteY8" fmla="*/ 127884 h 129810"/>
                              <a:gd name="connsiteX9" fmla="*/ 5780 w 116212"/>
                              <a:gd name="connsiteY9" fmla="*/ 68157 h 129810"/>
                              <a:gd name="connsiteX10" fmla="*/ 0 w 116212"/>
                              <a:gd name="connsiteY10" fmla="*/ 52743 h 129810"/>
                              <a:gd name="connsiteX11" fmla="*/ 5780 w 116212"/>
                              <a:gd name="connsiteY11" fmla="*/ 41183 h 129810"/>
                              <a:gd name="connsiteX12" fmla="*/ 30827 w 116212"/>
                              <a:gd name="connsiteY12" fmla="*/ 16136 h 129810"/>
                              <a:gd name="connsiteX13" fmla="*/ 52021 w 116212"/>
                              <a:gd name="connsiteY13" fmla="*/ 6503 h 129810"/>
                              <a:gd name="connsiteX14" fmla="*/ 77068 w 116212"/>
                              <a:gd name="connsiteY14" fmla="*/ 722 h 129810"/>
                              <a:gd name="connsiteX15" fmla="*/ 92481 w 116212"/>
                              <a:gd name="connsiteY15" fmla="*/ 6503 h 129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6212" h="129810">
                                <a:moveTo>
                                  <a:pt x="92481" y="6503"/>
                                </a:moveTo>
                                <a:cubicBezTo>
                                  <a:pt x="94408" y="10356"/>
                                  <a:pt x="92481" y="16136"/>
                                  <a:pt x="94408" y="21916"/>
                                </a:cubicBezTo>
                                <a:cubicBezTo>
                                  <a:pt x="96334" y="27696"/>
                                  <a:pt x="98261" y="31550"/>
                                  <a:pt x="102114" y="35403"/>
                                </a:cubicBezTo>
                                <a:cubicBezTo>
                                  <a:pt x="105968" y="39256"/>
                                  <a:pt x="113675" y="41183"/>
                                  <a:pt x="115601" y="46963"/>
                                </a:cubicBezTo>
                                <a:cubicBezTo>
                                  <a:pt x="119455" y="56596"/>
                                  <a:pt x="104041" y="64303"/>
                                  <a:pt x="98261" y="66230"/>
                                </a:cubicBezTo>
                                <a:cubicBezTo>
                                  <a:pt x="90554" y="68157"/>
                                  <a:pt x="84774" y="70083"/>
                                  <a:pt x="77068" y="73937"/>
                                </a:cubicBezTo>
                                <a:cubicBezTo>
                                  <a:pt x="67434" y="77790"/>
                                  <a:pt x="57801" y="85497"/>
                                  <a:pt x="52021" y="97057"/>
                                </a:cubicBezTo>
                                <a:cubicBezTo>
                                  <a:pt x="46241" y="106690"/>
                                  <a:pt x="44314" y="118251"/>
                                  <a:pt x="48167" y="129811"/>
                                </a:cubicBezTo>
                                <a:cubicBezTo>
                                  <a:pt x="48167" y="129811"/>
                                  <a:pt x="48167" y="127884"/>
                                  <a:pt x="46241" y="127884"/>
                                </a:cubicBezTo>
                                <a:lnTo>
                                  <a:pt x="5780" y="68157"/>
                                </a:lnTo>
                                <a:cubicBezTo>
                                  <a:pt x="1927" y="64303"/>
                                  <a:pt x="0" y="58523"/>
                                  <a:pt x="0" y="52743"/>
                                </a:cubicBezTo>
                                <a:cubicBezTo>
                                  <a:pt x="1927" y="48890"/>
                                  <a:pt x="3853" y="45036"/>
                                  <a:pt x="5780" y="41183"/>
                                </a:cubicBezTo>
                                <a:cubicBezTo>
                                  <a:pt x="11560" y="31550"/>
                                  <a:pt x="19267" y="21916"/>
                                  <a:pt x="30827" y="16136"/>
                                </a:cubicBezTo>
                                <a:cubicBezTo>
                                  <a:pt x="36607" y="12283"/>
                                  <a:pt x="44314" y="8429"/>
                                  <a:pt x="52021" y="6503"/>
                                </a:cubicBezTo>
                                <a:cubicBezTo>
                                  <a:pt x="59727" y="4576"/>
                                  <a:pt x="69361" y="722"/>
                                  <a:pt x="77068" y="722"/>
                                </a:cubicBezTo>
                                <a:cubicBezTo>
                                  <a:pt x="82848" y="-1204"/>
                                  <a:pt x="88628" y="722"/>
                                  <a:pt x="92481" y="6503"/>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328" name="图形 1">
                        <a:extLst>
                          <a:ext uri="{FF2B5EF4-FFF2-40B4-BE49-F238E27FC236}">
                            <a16:creationId xmlns:a16="http://schemas.microsoft.com/office/drawing/2014/main" id="{7CD6FF1B-9B31-452A-81B4-FC856C124E3E}"/>
                          </a:ext>
                        </a:extLst>
                      </p:cNvPr>
                      <p:cNvGrpSpPr/>
                      <p:nvPr/>
                    </p:nvGrpSpPr>
                    <p:grpSpPr>
                      <a:xfrm>
                        <a:off x="4500930" y="2380831"/>
                        <a:ext cx="82847" cy="109687"/>
                        <a:chOff x="4500930" y="2380831"/>
                        <a:chExt cx="82847" cy="109687"/>
                      </a:xfrm>
                      <a:solidFill>
                        <a:srgbClr val="005C1F"/>
                      </a:solidFill>
                    </p:grpSpPr>
                    <p:sp>
                      <p:nvSpPr>
                        <p:cNvPr id="329" name="任意多边形: 形状 328">
                          <a:extLst>
                            <a:ext uri="{FF2B5EF4-FFF2-40B4-BE49-F238E27FC236}">
                              <a16:creationId xmlns:a16="http://schemas.microsoft.com/office/drawing/2014/main" id="{0926CDEF-66C3-40A2-AD18-B45D3DB1189E}"/>
                            </a:ext>
                          </a:extLst>
                        </p:cNvPr>
                        <p:cNvSpPr/>
                        <p:nvPr/>
                      </p:nvSpPr>
                      <p:spPr>
                        <a:xfrm>
                          <a:off x="4500930" y="2380831"/>
                          <a:ext cx="82847" cy="109687"/>
                        </a:xfrm>
                        <a:custGeom>
                          <a:avLst/>
                          <a:gdLst>
                            <a:gd name="connsiteX0" fmla="*/ 9633 w 82847"/>
                            <a:gd name="connsiteY0" fmla="*/ 68190 h 109687"/>
                            <a:gd name="connsiteX1" fmla="*/ 3853 w 82847"/>
                            <a:gd name="connsiteY1" fmla="*/ 50850 h 109687"/>
                            <a:gd name="connsiteX2" fmla="*/ 0 w 82847"/>
                            <a:gd name="connsiteY2" fmla="*/ 29656 h 109687"/>
                            <a:gd name="connsiteX3" fmla="*/ 1927 w 82847"/>
                            <a:gd name="connsiteY3" fmla="*/ 12316 h 109687"/>
                            <a:gd name="connsiteX4" fmla="*/ 13487 w 82847"/>
                            <a:gd name="connsiteY4" fmla="*/ 4609 h 109687"/>
                            <a:gd name="connsiteX5" fmla="*/ 36607 w 82847"/>
                            <a:gd name="connsiteY5" fmla="*/ 756 h 109687"/>
                            <a:gd name="connsiteX6" fmla="*/ 52021 w 82847"/>
                            <a:gd name="connsiteY6" fmla="*/ 8463 h 109687"/>
                            <a:gd name="connsiteX7" fmla="*/ 67434 w 82847"/>
                            <a:gd name="connsiteY7" fmla="*/ 35436 h 109687"/>
                            <a:gd name="connsiteX8" fmla="*/ 80921 w 82847"/>
                            <a:gd name="connsiteY8" fmla="*/ 68190 h 109687"/>
                            <a:gd name="connsiteX9" fmla="*/ 82848 w 82847"/>
                            <a:gd name="connsiteY9" fmla="*/ 85530 h 109687"/>
                            <a:gd name="connsiteX10" fmla="*/ 69361 w 82847"/>
                            <a:gd name="connsiteY10" fmla="*/ 99017 h 109687"/>
                            <a:gd name="connsiteX11" fmla="*/ 32754 w 82847"/>
                            <a:gd name="connsiteY11" fmla="*/ 108650 h 109687"/>
                            <a:gd name="connsiteX12" fmla="*/ 19267 w 82847"/>
                            <a:gd name="connsiteY12" fmla="*/ 93237 h 109687"/>
                            <a:gd name="connsiteX13" fmla="*/ 9633 w 82847"/>
                            <a:gd name="connsiteY13" fmla="*/ 68190 h 109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2847" h="109687">
                              <a:moveTo>
                                <a:pt x="9633" y="68190"/>
                              </a:moveTo>
                              <a:cubicBezTo>
                                <a:pt x="7707" y="62410"/>
                                <a:pt x="5780" y="56630"/>
                                <a:pt x="3853" y="50850"/>
                              </a:cubicBezTo>
                              <a:cubicBezTo>
                                <a:pt x="1927" y="43143"/>
                                <a:pt x="1927" y="37363"/>
                                <a:pt x="0" y="29656"/>
                              </a:cubicBezTo>
                              <a:cubicBezTo>
                                <a:pt x="0" y="23876"/>
                                <a:pt x="0" y="18096"/>
                                <a:pt x="1927" y="12316"/>
                              </a:cubicBezTo>
                              <a:cubicBezTo>
                                <a:pt x="3853" y="8463"/>
                                <a:pt x="9633" y="6536"/>
                                <a:pt x="13487" y="4609"/>
                              </a:cubicBezTo>
                              <a:cubicBezTo>
                                <a:pt x="21194" y="756"/>
                                <a:pt x="28900" y="-1171"/>
                                <a:pt x="36607" y="756"/>
                              </a:cubicBezTo>
                              <a:cubicBezTo>
                                <a:pt x="42387" y="756"/>
                                <a:pt x="48167" y="4609"/>
                                <a:pt x="52021" y="8463"/>
                              </a:cubicBezTo>
                              <a:cubicBezTo>
                                <a:pt x="59727" y="16169"/>
                                <a:pt x="63581" y="25803"/>
                                <a:pt x="67434" y="35436"/>
                              </a:cubicBezTo>
                              <a:cubicBezTo>
                                <a:pt x="73214" y="46996"/>
                                <a:pt x="77068" y="56630"/>
                                <a:pt x="80921" y="68190"/>
                              </a:cubicBezTo>
                              <a:cubicBezTo>
                                <a:pt x="82848" y="73970"/>
                                <a:pt x="82848" y="79750"/>
                                <a:pt x="82848" y="85530"/>
                              </a:cubicBezTo>
                              <a:cubicBezTo>
                                <a:pt x="80921" y="93237"/>
                                <a:pt x="75141" y="95164"/>
                                <a:pt x="69361" y="99017"/>
                              </a:cubicBezTo>
                              <a:cubicBezTo>
                                <a:pt x="59727" y="104797"/>
                                <a:pt x="44314" y="112504"/>
                                <a:pt x="32754" y="108650"/>
                              </a:cubicBezTo>
                              <a:cubicBezTo>
                                <a:pt x="26974" y="106724"/>
                                <a:pt x="21194" y="99017"/>
                                <a:pt x="19267" y="93237"/>
                              </a:cubicBezTo>
                              <a:cubicBezTo>
                                <a:pt x="15413" y="85530"/>
                                <a:pt x="11560" y="75897"/>
                                <a:pt x="9633" y="68190"/>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0" name="任意多边形: 形状 329">
                          <a:extLst>
                            <a:ext uri="{FF2B5EF4-FFF2-40B4-BE49-F238E27FC236}">
                              <a16:creationId xmlns:a16="http://schemas.microsoft.com/office/drawing/2014/main" id="{8EF162CA-EDA1-4BCC-B68F-84059B0369A6}"/>
                            </a:ext>
                          </a:extLst>
                        </p:cNvPr>
                        <p:cNvSpPr/>
                        <p:nvPr/>
                      </p:nvSpPr>
                      <p:spPr>
                        <a:xfrm>
                          <a:off x="4504783" y="2381587"/>
                          <a:ext cx="63580" cy="83897"/>
                        </a:xfrm>
                        <a:custGeom>
                          <a:avLst/>
                          <a:gdLst>
                            <a:gd name="connsiteX0" fmla="*/ 7707 w 63580"/>
                            <a:gd name="connsiteY0" fmla="*/ 52021 h 83897"/>
                            <a:gd name="connsiteX1" fmla="*/ 3853 w 63580"/>
                            <a:gd name="connsiteY1" fmla="*/ 38534 h 83897"/>
                            <a:gd name="connsiteX2" fmla="*/ 0 w 63580"/>
                            <a:gd name="connsiteY2" fmla="*/ 23120 h 83897"/>
                            <a:gd name="connsiteX3" fmla="*/ 1927 w 63580"/>
                            <a:gd name="connsiteY3" fmla="*/ 9633 h 83897"/>
                            <a:gd name="connsiteX4" fmla="*/ 11560 w 63580"/>
                            <a:gd name="connsiteY4" fmla="*/ 3853 h 83897"/>
                            <a:gd name="connsiteX5" fmla="*/ 28900 w 63580"/>
                            <a:gd name="connsiteY5" fmla="*/ 0 h 83897"/>
                            <a:gd name="connsiteX6" fmla="*/ 40461 w 63580"/>
                            <a:gd name="connsiteY6" fmla="*/ 5780 h 83897"/>
                            <a:gd name="connsiteX7" fmla="*/ 52021 w 63580"/>
                            <a:gd name="connsiteY7" fmla="*/ 26974 h 83897"/>
                            <a:gd name="connsiteX8" fmla="*/ 61654 w 63580"/>
                            <a:gd name="connsiteY8" fmla="*/ 52021 h 83897"/>
                            <a:gd name="connsiteX9" fmla="*/ 63581 w 63580"/>
                            <a:gd name="connsiteY9" fmla="*/ 65507 h 83897"/>
                            <a:gd name="connsiteX10" fmla="*/ 53947 w 63580"/>
                            <a:gd name="connsiteY10" fmla="*/ 75141 h 83897"/>
                            <a:gd name="connsiteX11" fmla="*/ 25047 w 63580"/>
                            <a:gd name="connsiteY11" fmla="*/ 82848 h 83897"/>
                            <a:gd name="connsiteX12" fmla="*/ 13487 w 63580"/>
                            <a:gd name="connsiteY12" fmla="*/ 71287 h 83897"/>
                            <a:gd name="connsiteX13" fmla="*/ 7707 w 63580"/>
                            <a:gd name="connsiteY13" fmla="*/ 52021 h 83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580" h="83897">
                              <a:moveTo>
                                <a:pt x="7707" y="52021"/>
                              </a:moveTo>
                              <a:cubicBezTo>
                                <a:pt x="5780" y="48167"/>
                                <a:pt x="5780" y="42387"/>
                                <a:pt x="3853" y="38534"/>
                              </a:cubicBezTo>
                              <a:cubicBezTo>
                                <a:pt x="1927" y="32754"/>
                                <a:pt x="1927" y="28900"/>
                                <a:pt x="0" y="23120"/>
                              </a:cubicBezTo>
                              <a:cubicBezTo>
                                <a:pt x="0" y="19267"/>
                                <a:pt x="0" y="13487"/>
                                <a:pt x="1927" y="9633"/>
                              </a:cubicBezTo>
                              <a:cubicBezTo>
                                <a:pt x="3853" y="5780"/>
                                <a:pt x="7707" y="3853"/>
                                <a:pt x="11560" y="3853"/>
                              </a:cubicBezTo>
                              <a:cubicBezTo>
                                <a:pt x="17340" y="1927"/>
                                <a:pt x="23120" y="0"/>
                                <a:pt x="28900" y="0"/>
                              </a:cubicBezTo>
                              <a:cubicBezTo>
                                <a:pt x="32754" y="0"/>
                                <a:pt x="38534" y="1927"/>
                                <a:pt x="40461" y="5780"/>
                              </a:cubicBezTo>
                              <a:cubicBezTo>
                                <a:pt x="46241" y="11560"/>
                                <a:pt x="48167" y="19267"/>
                                <a:pt x="52021" y="26974"/>
                              </a:cubicBezTo>
                              <a:cubicBezTo>
                                <a:pt x="55874" y="34680"/>
                                <a:pt x="59727" y="44314"/>
                                <a:pt x="61654" y="52021"/>
                              </a:cubicBezTo>
                              <a:cubicBezTo>
                                <a:pt x="63581" y="55874"/>
                                <a:pt x="63581" y="59727"/>
                                <a:pt x="63581" y="65507"/>
                              </a:cubicBezTo>
                              <a:cubicBezTo>
                                <a:pt x="63581" y="71287"/>
                                <a:pt x="57801" y="73214"/>
                                <a:pt x="53947" y="75141"/>
                              </a:cubicBezTo>
                              <a:cubicBezTo>
                                <a:pt x="46241" y="78994"/>
                                <a:pt x="34680" y="86701"/>
                                <a:pt x="25047" y="82848"/>
                              </a:cubicBezTo>
                              <a:cubicBezTo>
                                <a:pt x="19267" y="80921"/>
                                <a:pt x="17340" y="75141"/>
                                <a:pt x="13487" y="71287"/>
                              </a:cubicBezTo>
                              <a:cubicBezTo>
                                <a:pt x="11560" y="65507"/>
                                <a:pt x="9633" y="59727"/>
                                <a:pt x="7707" y="52021"/>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1" name="任意多边形: 形状 330">
                          <a:extLst>
                            <a:ext uri="{FF2B5EF4-FFF2-40B4-BE49-F238E27FC236}">
                              <a16:creationId xmlns:a16="http://schemas.microsoft.com/office/drawing/2014/main" id="{D2270D12-AC20-4ECE-ADBB-06AC2A73B8E4}"/>
                            </a:ext>
                          </a:extLst>
                        </p:cNvPr>
                        <p:cNvSpPr/>
                        <p:nvPr/>
                      </p:nvSpPr>
                      <p:spPr>
                        <a:xfrm>
                          <a:off x="4512490" y="2384642"/>
                          <a:ext cx="49023" cy="62964"/>
                        </a:xfrm>
                        <a:custGeom>
                          <a:avLst/>
                          <a:gdLst>
                            <a:gd name="connsiteX0" fmla="*/ 3853 w 49023"/>
                            <a:gd name="connsiteY0" fmla="*/ 37405 h 62964"/>
                            <a:gd name="connsiteX1" fmla="*/ 1927 w 49023"/>
                            <a:gd name="connsiteY1" fmla="*/ 27772 h 62964"/>
                            <a:gd name="connsiteX2" fmla="*/ 0 w 49023"/>
                            <a:gd name="connsiteY2" fmla="*/ 16212 h 62964"/>
                            <a:gd name="connsiteX3" fmla="*/ 1927 w 49023"/>
                            <a:gd name="connsiteY3" fmla="*/ 6578 h 62964"/>
                            <a:gd name="connsiteX4" fmla="*/ 9633 w 49023"/>
                            <a:gd name="connsiteY4" fmla="*/ 2725 h 62964"/>
                            <a:gd name="connsiteX5" fmla="*/ 23120 w 49023"/>
                            <a:gd name="connsiteY5" fmla="*/ 798 h 62964"/>
                            <a:gd name="connsiteX6" fmla="*/ 32754 w 49023"/>
                            <a:gd name="connsiteY6" fmla="*/ 4651 h 62964"/>
                            <a:gd name="connsiteX7" fmla="*/ 40460 w 49023"/>
                            <a:gd name="connsiteY7" fmla="*/ 20065 h 62964"/>
                            <a:gd name="connsiteX8" fmla="*/ 48167 w 49023"/>
                            <a:gd name="connsiteY8" fmla="*/ 39332 h 62964"/>
                            <a:gd name="connsiteX9" fmla="*/ 48167 w 49023"/>
                            <a:gd name="connsiteY9" fmla="*/ 48965 h 62964"/>
                            <a:gd name="connsiteX10" fmla="*/ 40460 w 49023"/>
                            <a:gd name="connsiteY10" fmla="*/ 56672 h 62964"/>
                            <a:gd name="connsiteX11" fmla="*/ 19267 w 49023"/>
                            <a:gd name="connsiteY11" fmla="*/ 62452 h 62964"/>
                            <a:gd name="connsiteX12" fmla="*/ 11560 w 49023"/>
                            <a:gd name="connsiteY12" fmla="*/ 54745 h 62964"/>
                            <a:gd name="connsiteX13" fmla="*/ 3853 w 49023"/>
                            <a:gd name="connsiteY13" fmla="*/ 37405 h 62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023" h="62964">
                              <a:moveTo>
                                <a:pt x="3853" y="37405"/>
                              </a:moveTo>
                              <a:cubicBezTo>
                                <a:pt x="1927" y="33552"/>
                                <a:pt x="1927" y="31625"/>
                                <a:pt x="1927" y="27772"/>
                              </a:cubicBezTo>
                              <a:cubicBezTo>
                                <a:pt x="1927" y="23918"/>
                                <a:pt x="0" y="20065"/>
                                <a:pt x="0" y="16212"/>
                              </a:cubicBezTo>
                              <a:cubicBezTo>
                                <a:pt x="0" y="12358"/>
                                <a:pt x="0" y="10432"/>
                                <a:pt x="1927" y="6578"/>
                              </a:cubicBezTo>
                              <a:cubicBezTo>
                                <a:pt x="3853" y="4651"/>
                                <a:pt x="5780" y="2725"/>
                                <a:pt x="9633" y="2725"/>
                              </a:cubicBezTo>
                              <a:cubicBezTo>
                                <a:pt x="13487" y="798"/>
                                <a:pt x="17340" y="-1129"/>
                                <a:pt x="23120" y="798"/>
                              </a:cubicBezTo>
                              <a:cubicBezTo>
                                <a:pt x="26974" y="798"/>
                                <a:pt x="28900" y="2725"/>
                                <a:pt x="32754" y="4651"/>
                              </a:cubicBezTo>
                              <a:cubicBezTo>
                                <a:pt x="36607" y="8505"/>
                                <a:pt x="38534" y="14285"/>
                                <a:pt x="40460" y="20065"/>
                              </a:cubicBezTo>
                              <a:cubicBezTo>
                                <a:pt x="42387" y="25845"/>
                                <a:pt x="46241" y="31625"/>
                                <a:pt x="48167" y="39332"/>
                              </a:cubicBezTo>
                              <a:cubicBezTo>
                                <a:pt x="48167" y="43185"/>
                                <a:pt x="50094" y="45112"/>
                                <a:pt x="48167" y="48965"/>
                              </a:cubicBezTo>
                              <a:cubicBezTo>
                                <a:pt x="48167" y="52819"/>
                                <a:pt x="44314" y="54745"/>
                                <a:pt x="40460" y="56672"/>
                              </a:cubicBezTo>
                              <a:cubicBezTo>
                                <a:pt x="34680" y="60525"/>
                                <a:pt x="26974" y="64379"/>
                                <a:pt x="19267" y="62452"/>
                              </a:cubicBezTo>
                              <a:cubicBezTo>
                                <a:pt x="15413" y="60525"/>
                                <a:pt x="13487" y="56672"/>
                                <a:pt x="11560" y="54745"/>
                              </a:cubicBezTo>
                              <a:cubicBezTo>
                                <a:pt x="5780" y="45112"/>
                                <a:pt x="3853" y="41259"/>
                                <a:pt x="3853" y="37405"/>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32" name="任意多边形: 形状 331">
                          <a:extLst>
                            <a:ext uri="{FF2B5EF4-FFF2-40B4-BE49-F238E27FC236}">
                              <a16:creationId xmlns:a16="http://schemas.microsoft.com/office/drawing/2014/main" id="{1B43C217-EA22-40B8-AF0B-0B5DB2E04272}"/>
                            </a:ext>
                          </a:extLst>
                        </p:cNvPr>
                        <p:cNvSpPr/>
                        <p:nvPr/>
                      </p:nvSpPr>
                      <p:spPr>
                        <a:xfrm>
                          <a:off x="4512490" y="2389294"/>
                          <a:ext cx="25046" cy="32753"/>
                        </a:xfrm>
                        <a:custGeom>
                          <a:avLst/>
                          <a:gdLst>
                            <a:gd name="connsiteX0" fmla="*/ 3853 w 25046"/>
                            <a:gd name="connsiteY0" fmla="*/ 21194 h 32753"/>
                            <a:gd name="connsiteX1" fmla="*/ 1927 w 25046"/>
                            <a:gd name="connsiteY1" fmla="*/ 15413 h 32753"/>
                            <a:gd name="connsiteX2" fmla="*/ 0 w 25046"/>
                            <a:gd name="connsiteY2" fmla="*/ 9633 h 32753"/>
                            <a:gd name="connsiteX3" fmla="*/ 0 w 25046"/>
                            <a:gd name="connsiteY3" fmla="*/ 3853 h 32753"/>
                            <a:gd name="connsiteX4" fmla="*/ 3853 w 25046"/>
                            <a:gd name="connsiteY4" fmla="*/ 1927 h 32753"/>
                            <a:gd name="connsiteX5" fmla="*/ 11560 w 25046"/>
                            <a:gd name="connsiteY5" fmla="*/ 0 h 32753"/>
                            <a:gd name="connsiteX6" fmla="*/ 17340 w 25046"/>
                            <a:gd name="connsiteY6" fmla="*/ 1927 h 32753"/>
                            <a:gd name="connsiteX7" fmla="*/ 21194 w 25046"/>
                            <a:gd name="connsiteY7" fmla="*/ 9633 h 32753"/>
                            <a:gd name="connsiteX8" fmla="*/ 25047 w 25046"/>
                            <a:gd name="connsiteY8" fmla="*/ 19267 h 32753"/>
                            <a:gd name="connsiteX9" fmla="*/ 25047 w 25046"/>
                            <a:gd name="connsiteY9" fmla="*/ 25047 h 32753"/>
                            <a:gd name="connsiteX10" fmla="*/ 21194 w 25046"/>
                            <a:gd name="connsiteY10" fmla="*/ 28900 h 32753"/>
                            <a:gd name="connsiteX11" fmla="*/ 9633 w 25046"/>
                            <a:gd name="connsiteY11" fmla="*/ 32754 h 32753"/>
                            <a:gd name="connsiteX12" fmla="*/ 5780 w 25046"/>
                            <a:gd name="connsiteY12" fmla="*/ 26974 h 32753"/>
                            <a:gd name="connsiteX13" fmla="*/ 3853 w 25046"/>
                            <a:gd name="connsiteY13" fmla="*/ 21194 h 32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46" h="32753">
                              <a:moveTo>
                                <a:pt x="3853" y="21194"/>
                              </a:moveTo>
                              <a:cubicBezTo>
                                <a:pt x="3853" y="19267"/>
                                <a:pt x="1927" y="17340"/>
                                <a:pt x="1927" y="15413"/>
                              </a:cubicBezTo>
                              <a:cubicBezTo>
                                <a:pt x="1927" y="13487"/>
                                <a:pt x="1927" y="11560"/>
                                <a:pt x="0" y="9633"/>
                              </a:cubicBezTo>
                              <a:cubicBezTo>
                                <a:pt x="0" y="7707"/>
                                <a:pt x="0" y="5780"/>
                                <a:pt x="0" y="3853"/>
                              </a:cubicBezTo>
                              <a:cubicBezTo>
                                <a:pt x="0" y="1927"/>
                                <a:pt x="1927" y="1927"/>
                                <a:pt x="3853" y="1927"/>
                              </a:cubicBezTo>
                              <a:cubicBezTo>
                                <a:pt x="5780" y="0"/>
                                <a:pt x="7707" y="0"/>
                                <a:pt x="11560" y="0"/>
                              </a:cubicBezTo>
                              <a:cubicBezTo>
                                <a:pt x="13487" y="0"/>
                                <a:pt x="15413" y="1927"/>
                                <a:pt x="17340" y="1927"/>
                              </a:cubicBezTo>
                              <a:cubicBezTo>
                                <a:pt x="19267" y="3853"/>
                                <a:pt x="21194" y="7707"/>
                                <a:pt x="21194" y="9633"/>
                              </a:cubicBezTo>
                              <a:cubicBezTo>
                                <a:pt x="23120" y="13487"/>
                                <a:pt x="25047" y="17340"/>
                                <a:pt x="25047" y="19267"/>
                              </a:cubicBezTo>
                              <a:cubicBezTo>
                                <a:pt x="25047" y="21194"/>
                                <a:pt x="25047" y="23120"/>
                                <a:pt x="25047" y="25047"/>
                              </a:cubicBezTo>
                              <a:cubicBezTo>
                                <a:pt x="25047" y="26974"/>
                                <a:pt x="23120" y="28900"/>
                                <a:pt x="21194" y="28900"/>
                              </a:cubicBezTo>
                              <a:cubicBezTo>
                                <a:pt x="17340" y="30827"/>
                                <a:pt x="13487" y="32754"/>
                                <a:pt x="9633" y="32754"/>
                              </a:cubicBezTo>
                              <a:cubicBezTo>
                                <a:pt x="7707" y="32754"/>
                                <a:pt x="5780" y="30827"/>
                                <a:pt x="5780" y="26974"/>
                              </a:cubicBezTo>
                              <a:cubicBezTo>
                                <a:pt x="5780" y="25047"/>
                                <a:pt x="5780" y="23120"/>
                                <a:pt x="3853" y="21194"/>
                              </a:cubicBezTo>
                              <a:close/>
                            </a:path>
                          </a:pathLst>
                        </a:custGeom>
                        <a:solidFill>
                          <a:srgbClr val="005C1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239" name="图形 1">
                    <a:extLst>
                      <a:ext uri="{FF2B5EF4-FFF2-40B4-BE49-F238E27FC236}">
                        <a16:creationId xmlns:a16="http://schemas.microsoft.com/office/drawing/2014/main" id="{D57E508A-5CC5-4E6E-880E-53CB62F458B7}"/>
                      </a:ext>
                    </a:extLst>
                  </p:cNvPr>
                  <p:cNvGrpSpPr/>
                  <p:nvPr/>
                </p:nvGrpSpPr>
                <p:grpSpPr>
                  <a:xfrm>
                    <a:off x="4801493" y="1964664"/>
                    <a:ext cx="705167" cy="989150"/>
                    <a:chOff x="4801493" y="1964664"/>
                    <a:chExt cx="705167" cy="989150"/>
                  </a:xfrm>
                </p:grpSpPr>
                <p:grpSp>
                  <p:nvGrpSpPr>
                    <p:cNvPr id="240" name="图形 1">
                      <a:extLst>
                        <a:ext uri="{FF2B5EF4-FFF2-40B4-BE49-F238E27FC236}">
                          <a16:creationId xmlns:a16="http://schemas.microsoft.com/office/drawing/2014/main" id="{EA4DD661-A3DE-4536-8F6A-35B6D30D437B}"/>
                        </a:ext>
                      </a:extLst>
                    </p:cNvPr>
                    <p:cNvGrpSpPr/>
                    <p:nvPr/>
                  </p:nvGrpSpPr>
                  <p:grpSpPr>
                    <a:xfrm>
                      <a:off x="4824614" y="2065610"/>
                      <a:ext cx="682047" cy="888203"/>
                      <a:chOff x="4824614" y="2065610"/>
                      <a:chExt cx="682047" cy="888203"/>
                    </a:xfrm>
                  </p:grpSpPr>
                  <p:grpSp>
                    <p:nvGrpSpPr>
                      <p:cNvPr id="302" name="图形 1">
                        <a:extLst>
                          <a:ext uri="{FF2B5EF4-FFF2-40B4-BE49-F238E27FC236}">
                            <a16:creationId xmlns:a16="http://schemas.microsoft.com/office/drawing/2014/main" id="{4ACEFE23-877D-4824-BD1F-AA4422B09626}"/>
                          </a:ext>
                        </a:extLst>
                      </p:cNvPr>
                      <p:cNvGrpSpPr/>
                      <p:nvPr/>
                    </p:nvGrpSpPr>
                    <p:grpSpPr>
                      <a:xfrm>
                        <a:off x="4824614" y="2117631"/>
                        <a:ext cx="682047" cy="836182"/>
                        <a:chOff x="4824614" y="2117631"/>
                        <a:chExt cx="682047" cy="836182"/>
                      </a:xfrm>
                    </p:grpSpPr>
                    <p:sp>
                      <p:nvSpPr>
                        <p:cNvPr id="316" name="任意多边形: 形状 315">
                          <a:extLst>
                            <a:ext uri="{FF2B5EF4-FFF2-40B4-BE49-F238E27FC236}">
                              <a16:creationId xmlns:a16="http://schemas.microsoft.com/office/drawing/2014/main" id="{80959665-B288-4592-9BF4-792465DEA8E6}"/>
                            </a:ext>
                          </a:extLst>
                        </p:cNvPr>
                        <p:cNvSpPr/>
                        <p:nvPr/>
                      </p:nvSpPr>
                      <p:spPr>
                        <a:xfrm>
                          <a:off x="4824614" y="2167725"/>
                          <a:ext cx="373777" cy="786088"/>
                        </a:xfrm>
                        <a:custGeom>
                          <a:avLst/>
                          <a:gdLst>
                            <a:gd name="connsiteX0" fmla="*/ 327537 w 373777"/>
                            <a:gd name="connsiteY0" fmla="*/ 59727 h 786088"/>
                            <a:gd name="connsiteX1" fmla="*/ 373778 w 373777"/>
                            <a:gd name="connsiteY1" fmla="*/ 786089 h 786088"/>
                            <a:gd name="connsiteX2" fmla="*/ 223496 w 373777"/>
                            <a:gd name="connsiteY2" fmla="*/ 747555 h 786088"/>
                            <a:gd name="connsiteX3" fmla="*/ 210009 w 373777"/>
                            <a:gd name="connsiteY3" fmla="*/ 743702 h 786088"/>
                            <a:gd name="connsiteX4" fmla="*/ 181109 w 373777"/>
                            <a:gd name="connsiteY4" fmla="*/ 735995 h 786088"/>
                            <a:gd name="connsiteX5" fmla="*/ 167622 w 373777"/>
                            <a:gd name="connsiteY5" fmla="*/ 732142 h 786088"/>
                            <a:gd name="connsiteX6" fmla="*/ 65507 w 373777"/>
                            <a:gd name="connsiteY6" fmla="*/ 707095 h 786088"/>
                            <a:gd name="connsiteX7" fmla="*/ 48167 w 373777"/>
                            <a:gd name="connsiteY7" fmla="*/ 685901 h 786088"/>
                            <a:gd name="connsiteX8" fmla="*/ 0 w 373777"/>
                            <a:gd name="connsiteY8" fmla="*/ 0 h 786088"/>
                            <a:gd name="connsiteX9" fmla="*/ 129088 w 373777"/>
                            <a:gd name="connsiteY9" fmla="*/ 23120 h 786088"/>
                            <a:gd name="connsiteX10" fmla="*/ 142575 w 373777"/>
                            <a:gd name="connsiteY10" fmla="*/ 25047 h 786088"/>
                            <a:gd name="connsiteX11" fmla="*/ 171475 w 373777"/>
                            <a:gd name="connsiteY11" fmla="*/ 30827 h 786088"/>
                            <a:gd name="connsiteX12" fmla="*/ 184962 w 373777"/>
                            <a:gd name="connsiteY12" fmla="*/ 32754 h 786088"/>
                            <a:gd name="connsiteX13" fmla="*/ 327537 w 373777"/>
                            <a:gd name="connsiteY13" fmla="*/ 59727 h 78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3777" h="786088">
                              <a:moveTo>
                                <a:pt x="327537" y="59727"/>
                              </a:moveTo>
                              <a:lnTo>
                                <a:pt x="373778" y="786089"/>
                              </a:lnTo>
                              <a:lnTo>
                                <a:pt x="223496" y="747555"/>
                              </a:lnTo>
                              <a:lnTo>
                                <a:pt x="210009" y="743702"/>
                              </a:lnTo>
                              <a:lnTo>
                                <a:pt x="181109" y="735995"/>
                              </a:lnTo>
                              <a:lnTo>
                                <a:pt x="167622" y="732142"/>
                              </a:lnTo>
                              <a:lnTo>
                                <a:pt x="65507" y="707095"/>
                              </a:lnTo>
                              <a:cubicBezTo>
                                <a:pt x="55874" y="705168"/>
                                <a:pt x="48167" y="695535"/>
                                <a:pt x="48167" y="685901"/>
                              </a:cubicBezTo>
                              <a:lnTo>
                                <a:pt x="0" y="0"/>
                              </a:lnTo>
                              <a:lnTo>
                                <a:pt x="129088" y="23120"/>
                              </a:lnTo>
                              <a:lnTo>
                                <a:pt x="142575" y="25047"/>
                              </a:lnTo>
                              <a:lnTo>
                                <a:pt x="171475" y="30827"/>
                              </a:lnTo>
                              <a:lnTo>
                                <a:pt x="184962" y="32754"/>
                              </a:lnTo>
                              <a:lnTo>
                                <a:pt x="327537" y="59727"/>
                              </a:ln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7" name="任意多边形: 形状 316">
                          <a:extLst>
                            <a:ext uri="{FF2B5EF4-FFF2-40B4-BE49-F238E27FC236}">
                              <a16:creationId xmlns:a16="http://schemas.microsoft.com/office/drawing/2014/main" id="{42C8B5B1-F648-4F1F-992B-C13D7D097238}"/>
                            </a:ext>
                          </a:extLst>
                        </p:cNvPr>
                        <p:cNvSpPr/>
                        <p:nvPr/>
                      </p:nvSpPr>
                      <p:spPr>
                        <a:xfrm>
                          <a:off x="4824614" y="2167725"/>
                          <a:ext cx="373777" cy="786088"/>
                        </a:xfrm>
                        <a:custGeom>
                          <a:avLst/>
                          <a:gdLst>
                            <a:gd name="connsiteX0" fmla="*/ 327537 w 373777"/>
                            <a:gd name="connsiteY0" fmla="*/ 59727 h 786088"/>
                            <a:gd name="connsiteX1" fmla="*/ 373778 w 373777"/>
                            <a:gd name="connsiteY1" fmla="*/ 786089 h 786088"/>
                            <a:gd name="connsiteX2" fmla="*/ 223496 w 373777"/>
                            <a:gd name="connsiteY2" fmla="*/ 747555 h 786088"/>
                            <a:gd name="connsiteX3" fmla="*/ 210009 w 373777"/>
                            <a:gd name="connsiteY3" fmla="*/ 743702 h 786088"/>
                            <a:gd name="connsiteX4" fmla="*/ 181109 w 373777"/>
                            <a:gd name="connsiteY4" fmla="*/ 735995 h 786088"/>
                            <a:gd name="connsiteX5" fmla="*/ 167622 w 373777"/>
                            <a:gd name="connsiteY5" fmla="*/ 732142 h 786088"/>
                            <a:gd name="connsiteX6" fmla="*/ 65507 w 373777"/>
                            <a:gd name="connsiteY6" fmla="*/ 707095 h 786088"/>
                            <a:gd name="connsiteX7" fmla="*/ 48167 w 373777"/>
                            <a:gd name="connsiteY7" fmla="*/ 685901 h 786088"/>
                            <a:gd name="connsiteX8" fmla="*/ 0 w 373777"/>
                            <a:gd name="connsiteY8" fmla="*/ 0 h 786088"/>
                            <a:gd name="connsiteX9" fmla="*/ 129088 w 373777"/>
                            <a:gd name="connsiteY9" fmla="*/ 23120 h 786088"/>
                            <a:gd name="connsiteX10" fmla="*/ 142575 w 373777"/>
                            <a:gd name="connsiteY10" fmla="*/ 25047 h 786088"/>
                            <a:gd name="connsiteX11" fmla="*/ 171475 w 373777"/>
                            <a:gd name="connsiteY11" fmla="*/ 30827 h 786088"/>
                            <a:gd name="connsiteX12" fmla="*/ 184962 w 373777"/>
                            <a:gd name="connsiteY12" fmla="*/ 32754 h 786088"/>
                            <a:gd name="connsiteX13" fmla="*/ 327537 w 373777"/>
                            <a:gd name="connsiteY13" fmla="*/ 59727 h 78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3777" h="786088">
                              <a:moveTo>
                                <a:pt x="327537" y="59727"/>
                              </a:moveTo>
                              <a:lnTo>
                                <a:pt x="373778" y="786089"/>
                              </a:lnTo>
                              <a:lnTo>
                                <a:pt x="223496" y="747555"/>
                              </a:lnTo>
                              <a:lnTo>
                                <a:pt x="210009" y="743702"/>
                              </a:lnTo>
                              <a:lnTo>
                                <a:pt x="181109" y="735995"/>
                              </a:lnTo>
                              <a:lnTo>
                                <a:pt x="167622" y="732142"/>
                              </a:lnTo>
                              <a:lnTo>
                                <a:pt x="65507" y="707095"/>
                              </a:lnTo>
                              <a:cubicBezTo>
                                <a:pt x="55874" y="705168"/>
                                <a:pt x="48167" y="695535"/>
                                <a:pt x="48167" y="685901"/>
                              </a:cubicBezTo>
                              <a:lnTo>
                                <a:pt x="0" y="0"/>
                              </a:lnTo>
                              <a:lnTo>
                                <a:pt x="129088" y="23120"/>
                              </a:lnTo>
                              <a:lnTo>
                                <a:pt x="142575" y="25047"/>
                              </a:lnTo>
                              <a:lnTo>
                                <a:pt x="171475" y="30827"/>
                              </a:lnTo>
                              <a:lnTo>
                                <a:pt x="184962" y="32754"/>
                              </a:lnTo>
                              <a:lnTo>
                                <a:pt x="327537" y="59727"/>
                              </a:lnTo>
                              <a:close/>
                            </a:path>
                          </a:pathLst>
                        </a:custGeom>
                        <a:solidFill>
                          <a:srgbClr val="E2ECF3">
                            <a:alpha val="5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8" name="任意多边形: 形状 317">
                          <a:extLst>
                            <a:ext uri="{FF2B5EF4-FFF2-40B4-BE49-F238E27FC236}">
                              <a16:creationId xmlns:a16="http://schemas.microsoft.com/office/drawing/2014/main" id="{13DA5C53-6CB2-442D-A0E1-28F4188CF1E6}"/>
                            </a:ext>
                          </a:extLst>
                        </p:cNvPr>
                        <p:cNvSpPr/>
                        <p:nvPr/>
                      </p:nvSpPr>
                      <p:spPr>
                        <a:xfrm>
                          <a:off x="4841954" y="2182245"/>
                          <a:ext cx="331915" cy="723195"/>
                        </a:xfrm>
                        <a:custGeom>
                          <a:avLst/>
                          <a:gdLst>
                            <a:gd name="connsiteX0" fmla="*/ 287077 w 331915"/>
                            <a:gd name="connsiteY0" fmla="*/ 52913 h 723195"/>
                            <a:gd name="connsiteX1" fmla="*/ 287077 w 331915"/>
                            <a:gd name="connsiteY1" fmla="*/ 52913 h 723195"/>
                            <a:gd name="connsiteX2" fmla="*/ 292857 w 331915"/>
                            <a:gd name="connsiteY2" fmla="*/ 72180 h 723195"/>
                            <a:gd name="connsiteX3" fmla="*/ 319830 w 331915"/>
                            <a:gd name="connsiteY3" fmla="*/ 563486 h 723195"/>
                            <a:gd name="connsiteX4" fmla="*/ 327537 w 331915"/>
                            <a:gd name="connsiteY4" fmla="*/ 652114 h 723195"/>
                            <a:gd name="connsiteX5" fmla="*/ 331391 w 331915"/>
                            <a:gd name="connsiteY5" fmla="*/ 692574 h 723195"/>
                            <a:gd name="connsiteX6" fmla="*/ 317904 w 331915"/>
                            <a:gd name="connsiteY6" fmla="*/ 719548 h 723195"/>
                            <a:gd name="connsiteX7" fmla="*/ 285150 w 331915"/>
                            <a:gd name="connsiteY7" fmla="*/ 719548 h 723195"/>
                            <a:gd name="connsiteX8" fmla="*/ 92481 w 331915"/>
                            <a:gd name="connsiteY8" fmla="*/ 673307 h 723195"/>
                            <a:gd name="connsiteX9" fmla="*/ 50094 w 331915"/>
                            <a:gd name="connsiteY9" fmla="*/ 652114 h 723195"/>
                            <a:gd name="connsiteX10" fmla="*/ 40461 w 331915"/>
                            <a:gd name="connsiteY10" fmla="*/ 617433 h 723195"/>
                            <a:gd name="connsiteX11" fmla="*/ 13487 w 331915"/>
                            <a:gd name="connsiteY11" fmla="*/ 155028 h 723195"/>
                            <a:gd name="connsiteX12" fmla="*/ 0 w 331915"/>
                            <a:gd name="connsiteY12" fmla="*/ 893 h 723195"/>
                            <a:gd name="connsiteX13" fmla="*/ 61654 w 331915"/>
                            <a:gd name="connsiteY13" fmla="*/ 10526 h 723195"/>
                            <a:gd name="connsiteX14" fmla="*/ 131015 w 331915"/>
                            <a:gd name="connsiteY14" fmla="*/ 22086 h 723195"/>
                            <a:gd name="connsiteX15" fmla="*/ 267810 w 331915"/>
                            <a:gd name="connsiteY15" fmla="*/ 45207 h 723195"/>
                            <a:gd name="connsiteX16" fmla="*/ 287077 w 331915"/>
                            <a:gd name="connsiteY16" fmla="*/ 52913 h 723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1915" h="723195">
                              <a:moveTo>
                                <a:pt x="287077" y="52913"/>
                              </a:moveTo>
                              <a:cubicBezTo>
                                <a:pt x="289003" y="52913"/>
                                <a:pt x="289003" y="52913"/>
                                <a:pt x="287077" y="52913"/>
                              </a:cubicBezTo>
                              <a:cubicBezTo>
                                <a:pt x="292857" y="58693"/>
                                <a:pt x="292857" y="66400"/>
                                <a:pt x="292857" y="72180"/>
                              </a:cubicBezTo>
                              <a:cubicBezTo>
                                <a:pt x="298637" y="131908"/>
                                <a:pt x="314050" y="503759"/>
                                <a:pt x="319830" y="563486"/>
                              </a:cubicBezTo>
                              <a:cubicBezTo>
                                <a:pt x="321757" y="592386"/>
                                <a:pt x="323684" y="623213"/>
                                <a:pt x="327537" y="652114"/>
                              </a:cubicBezTo>
                              <a:cubicBezTo>
                                <a:pt x="329464" y="665600"/>
                                <a:pt x="333317" y="679087"/>
                                <a:pt x="331391" y="692574"/>
                              </a:cubicBezTo>
                              <a:cubicBezTo>
                                <a:pt x="331391" y="702207"/>
                                <a:pt x="325610" y="713768"/>
                                <a:pt x="317904" y="719548"/>
                              </a:cubicBezTo>
                              <a:cubicBezTo>
                                <a:pt x="308270" y="725328"/>
                                <a:pt x="294783" y="723401"/>
                                <a:pt x="285150" y="719548"/>
                              </a:cubicBezTo>
                              <a:cubicBezTo>
                                <a:pt x="223496" y="700281"/>
                                <a:pt x="156062" y="688721"/>
                                <a:pt x="92481" y="673307"/>
                              </a:cubicBezTo>
                              <a:cubicBezTo>
                                <a:pt x="77068" y="669454"/>
                                <a:pt x="59727" y="665600"/>
                                <a:pt x="50094" y="652114"/>
                              </a:cubicBezTo>
                              <a:cubicBezTo>
                                <a:pt x="42387" y="642480"/>
                                <a:pt x="42387" y="628993"/>
                                <a:pt x="40461" y="617433"/>
                              </a:cubicBezTo>
                              <a:cubicBezTo>
                                <a:pt x="36607" y="567339"/>
                                <a:pt x="19267" y="205122"/>
                                <a:pt x="13487" y="155028"/>
                              </a:cubicBezTo>
                              <a:cubicBezTo>
                                <a:pt x="9633" y="104934"/>
                                <a:pt x="0" y="52913"/>
                                <a:pt x="0" y="893"/>
                              </a:cubicBezTo>
                              <a:cubicBezTo>
                                <a:pt x="17340" y="-2961"/>
                                <a:pt x="42387" y="6673"/>
                                <a:pt x="61654" y="10526"/>
                              </a:cubicBezTo>
                              <a:cubicBezTo>
                                <a:pt x="84774" y="14380"/>
                                <a:pt x="107895" y="18233"/>
                                <a:pt x="131015" y="22086"/>
                              </a:cubicBezTo>
                              <a:cubicBezTo>
                                <a:pt x="177255" y="29793"/>
                                <a:pt x="221569" y="37500"/>
                                <a:pt x="267810" y="45207"/>
                              </a:cubicBezTo>
                              <a:cubicBezTo>
                                <a:pt x="273590" y="45207"/>
                                <a:pt x="283223" y="47133"/>
                                <a:pt x="287077" y="52913"/>
                              </a:cubicBezTo>
                              <a:close/>
                            </a:path>
                          </a:pathLst>
                        </a:custGeom>
                        <a:solidFill>
                          <a:srgbClr val="E2ECF3">
                            <a:alpha val="34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9" name="任意多边形: 形状 318">
                          <a:extLst>
                            <a:ext uri="{FF2B5EF4-FFF2-40B4-BE49-F238E27FC236}">
                              <a16:creationId xmlns:a16="http://schemas.microsoft.com/office/drawing/2014/main" id="{612FC93A-663C-48C7-8973-F1509CF8D53C}"/>
                            </a:ext>
                          </a:extLst>
                        </p:cNvPr>
                        <p:cNvSpPr/>
                        <p:nvPr/>
                      </p:nvSpPr>
                      <p:spPr>
                        <a:xfrm>
                          <a:off x="4863147" y="2180905"/>
                          <a:ext cx="271663" cy="644783"/>
                        </a:xfrm>
                        <a:custGeom>
                          <a:avLst/>
                          <a:gdLst>
                            <a:gd name="connsiteX0" fmla="*/ 235056 w 271663"/>
                            <a:gd name="connsiteY0" fmla="*/ 44621 h 644783"/>
                            <a:gd name="connsiteX1" fmla="*/ 235056 w 271663"/>
                            <a:gd name="connsiteY1" fmla="*/ 44621 h 644783"/>
                            <a:gd name="connsiteX2" fmla="*/ 238909 w 271663"/>
                            <a:gd name="connsiteY2" fmla="*/ 60034 h 644783"/>
                            <a:gd name="connsiteX3" fmla="*/ 250469 w 271663"/>
                            <a:gd name="connsiteY3" fmla="*/ 206462 h 644783"/>
                            <a:gd name="connsiteX4" fmla="*/ 267810 w 271663"/>
                            <a:gd name="connsiteY4" fmla="*/ 587947 h 644783"/>
                            <a:gd name="connsiteX5" fmla="*/ 271663 w 271663"/>
                            <a:gd name="connsiteY5" fmla="*/ 620700 h 644783"/>
                            <a:gd name="connsiteX6" fmla="*/ 260103 w 271663"/>
                            <a:gd name="connsiteY6" fmla="*/ 641894 h 644783"/>
                            <a:gd name="connsiteX7" fmla="*/ 233129 w 271663"/>
                            <a:gd name="connsiteY7" fmla="*/ 641894 h 644783"/>
                            <a:gd name="connsiteX8" fmla="*/ 77068 w 271663"/>
                            <a:gd name="connsiteY8" fmla="*/ 603360 h 644783"/>
                            <a:gd name="connsiteX9" fmla="*/ 42387 w 271663"/>
                            <a:gd name="connsiteY9" fmla="*/ 586020 h 644783"/>
                            <a:gd name="connsiteX10" fmla="*/ 34680 w 271663"/>
                            <a:gd name="connsiteY10" fmla="*/ 557120 h 644783"/>
                            <a:gd name="connsiteX11" fmla="*/ 11560 w 271663"/>
                            <a:gd name="connsiteY11" fmla="*/ 123615 h 644783"/>
                            <a:gd name="connsiteX12" fmla="*/ 0 w 271663"/>
                            <a:gd name="connsiteY12" fmla="*/ 307 h 644783"/>
                            <a:gd name="connsiteX13" fmla="*/ 50094 w 271663"/>
                            <a:gd name="connsiteY13" fmla="*/ 8013 h 644783"/>
                            <a:gd name="connsiteX14" fmla="*/ 105968 w 271663"/>
                            <a:gd name="connsiteY14" fmla="*/ 17647 h 644783"/>
                            <a:gd name="connsiteX15" fmla="*/ 215789 w 271663"/>
                            <a:gd name="connsiteY15" fmla="*/ 36914 h 644783"/>
                            <a:gd name="connsiteX16" fmla="*/ 235056 w 271663"/>
                            <a:gd name="connsiteY16" fmla="*/ 44621 h 64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71663" h="644783">
                              <a:moveTo>
                                <a:pt x="235056" y="44621"/>
                              </a:moveTo>
                              <a:cubicBezTo>
                                <a:pt x="235056" y="46547"/>
                                <a:pt x="235056" y="46547"/>
                                <a:pt x="235056" y="44621"/>
                              </a:cubicBezTo>
                              <a:cubicBezTo>
                                <a:pt x="238909" y="50401"/>
                                <a:pt x="238909" y="54254"/>
                                <a:pt x="238909" y="60034"/>
                              </a:cubicBezTo>
                              <a:cubicBezTo>
                                <a:pt x="242763" y="108201"/>
                                <a:pt x="246616" y="158295"/>
                                <a:pt x="250469" y="206462"/>
                              </a:cubicBezTo>
                              <a:cubicBezTo>
                                <a:pt x="252396" y="229583"/>
                                <a:pt x="265883" y="564826"/>
                                <a:pt x="267810" y="587947"/>
                              </a:cubicBezTo>
                              <a:cubicBezTo>
                                <a:pt x="267810" y="599507"/>
                                <a:pt x="271663" y="609140"/>
                                <a:pt x="271663" y="620700"/>
                              </a:cubicBezTo>
                              <a:cubicBezTo>
                                <a:pt x="271663" y="628407"/>
                                <a:pt x="267810" y="638041"/>
                                <a:pt x="260103" y="641894"/>
                              </a:cubicBezTo>
                              <a:cubicBezTo>
                                <a:pt x="252396" y="645747"/>
                                <a:pt x="242763" y="645747"/>
                                <a:pt x="233129" y="641894"/>
                              </a:cubicBezTo>
                              <a:cubicBezTo>
                                <a:pt x="183035" y="626480"/>
                                <a:pt x="129088" y="616847"/>
                                <a:pt x="77068" y="603360"/>
                              </a:cubicBezTo>
                              <a:cubicBezTo>
                                <a:pt x="63581" y="599507"/>
                                <a:pt x="50094" y="595653"/>
                                <a:pt x="42387" y="586020"/>
                              </a:cubicBezTo>
                              <a:cubicBezTo>
                                <a:pt x="36607" y="578313"/>
                                <a:pt x="34680" y="566753"/>
                                <a:pt x="34680" y="557120"/>
                              </a:cubicBezTo>
                              <a:cubicBezTo>
                                <a:pt x="30827" y="516659"/>
                                <a:pt x="15413" y="166002"/>
                                <a:pt x="11560" y="123615"/>
                              </a:cubicBezTo>
                              <a:cubicBezTo>
                                <a:pt x="7707" y="83154"/>
                                <a:pt x="0" y="40767"/>
                                <a:pt x="0" y="307"/>
                              </a:cubicBezTo>
                              <a:cubicBezTo>
                                <a:pt x="13487" y="-1620"/>
                                <a:pt x="34680" y="6087"/>
                                <a:pt x="50094" y="8013"/>
                              </a:cubicBezTo>
                              <a:cubicBezTo>
                                <a:pt x="69361" y="11867"/>
                                <a:pt x="86701" y="13793"/>
                                <a:pt x="105968" y="17647"/>
                              </a:cubicBezTo>
                              <a:cubicBezTo>
                                <a:pt x="142575" y="23427"/>
                                <a:pt x="179182" y="31134"/>
                                <a:pt x="215789" y="36914"/>
                              </a:cubicBezTo>
                              <a:cubicBezTo>
                                <a:pt x="223496" y="38840"/>
                                <a:pt x="231203" y="40767"/>
                                <a:pt x="235056" y="44621"/>
                              </a:cubicBezTo>
                              <a:close/>
                            </a:path>
                          </a:pathLst>
                        </a:custGeom>
                        <a:solidFill>
                          <a:srgbClr val="E2ECF3">
                            <a:alpha val="34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0" name="任意多边形: 形状 319">
                          <a:extLst>
                            <a:ext uri="{FF2B5EF4-FFF2-40B4-BE49-F238E27FC236}">
                              <a16:creationId xmlns:a16="http://schemas.microsoft.com/office/drawing/2014/main" id="{A2459546-7057-4943-BEC3-CBB4DFCDB766}"/>
                            </a:ext>
                          </a:extLst>
                        </p:cNvPr>
                        <p:cNvSpPr/>
                        <p:nvPr/>
                      </p:nvSpPr>
                      <p:spPr>
                        <a:xfrm>
                          <a:off x="5152151" y="2117631"/>
                          <a:ext cx="354510" cy="836182"/>
                        </a:xfrm>
                        <a:custGeom>
                          <a:avLst/>
                          <a:gdLst>
                            <a:gd name="connsiteX0" fmla="*/ 315977 w 354510"/>
                            <a:gd name="connsiteY0" fmla="*/ 0 h 836182"/>
                            <a:gd name="connsiteX1" fmla="*/ 354511 w 354510"/>
                            <a:gd name="connsiteY1" fmla="*/ 687828 h 836182"/>
                            <a:gd name="connsiteX2" fmla="*/ 341024 w 354510"/>
                            <a:gd name="connsiteY2" fmla="*/ 710948 h 836182"/>
                            <a:gd name="connsiteX3" fmla="*/ 244690 w 354510"/>
                            <a:gd name="connsiteY3" fmla="*/ 751409 h 836182"/>
                            <a:gd name="connsiteX4" fmla="*/ 231203 w 354510"/>
                            <a:gd name="connsiteY4" fmla="*/ 757189 h 836182"/>
                            <a:gd name="connsiteX5" fmla="*/ 202302 w 354510"/>
                            <a:gd name="connsiteY5" fmla="*/ 768749 h 836182"/>
                            <a:gd name="connsiteX6" fmla="*/ 188816 w 354510"/>
                            <a:gd name="connsiteY6" fmla="*/ 774529 h 836182"/>
                            <a:gd name="connsiteX7" fmla="*/ 46241 w 354510"/>
                            <a:gd name="connsiteY7" fmla="*/ 836183 h 836182"/>
                            <a:gd name="connsiteX8" fmla="*/ 0 w 354510"/>
                            <a:gd name="connsiteY8" fmla="*/ 109821 h 836182"/>
                            <a:gd name="connsiteX9" fmla="*/ 150282 w 354510"/>
                            <a:gd name="connsiteY9" fmla="*/ 57801 h 836182"/>
                            <a:gd name="connsiteX10" fmla="*/ 163769 w 354510"/>
                            <a:gd name="connsiteY10" fmla="*/ 53947 h 836182"/>
                            <a:gd name="connsiteX11" fmla="*/ 192669 w 354510"/>
                            <a:gd name="connsiteY11" fmla="*/ 44314 h 836182"/>
                            <a:gd name="connsiteX12" fmla="*/ 206156 w 354510"/>
                            <a:gd name="connsiteY12" fmla="*/ 40461 h 836182"/>
                            <a:gd name="connsiteX13" fmla="*/ 315977 w 354510"/>
                            <a:gd name="connsiteY13" fmla="*/ 0 h 836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54510" h="836182">
                              <a:moveTo>
                                <a:pt x="315977" y="0"/>
                              </a:moveTo>
                              <a:lnTo>
                                <a:pt x="354511" y="687828"/>
                              </a:lnTo>
                              <a:cubicBezTo>
                                <a:pt x="354511" y="697461"/>
                                <a:pt x="348731" y="707095"/>
                                <a:pt x="341024" y="710948"/>
                              </a:cubicBezTo>
                              <a:lnTo>
                                <a:pt x="244690" y="751409"/>
                              </a:lnTo>
                              <a:lnTo>
                                <a:pt x="231203" y="757189"/>
                              </a:lnTo>
                              <a:lnTo>
                                <a:pt x="202302" y="768749"/>
                              </a:lnTo>
                              <a:lnTo>
                                <a:pt x="188816" y="774529"/>
                              </a:lnTo>
                              <a:lnTo>
                                <a:pt x="46241" y="836183"/>
                              </a:lnTo>
                              <a:lnTo>
                                <a:pt x="0" y="109821"/>
                              </a:lnTo>
                              <a:lnTo>
                                <a:pt x="150282" y="57801"/>
                              </a:lnTo>
                              <a:lnTo>
                                <a:pt x="163769" y="53947"/>
                              </a:lnTo>
                              <a:lnTo>
                                <a:pt x="192669" y="44314"/>
                              </a:lnTo>
                              <a:lnTo>
                                <a:pt x="206156" y="40461"/>
                              </a:lnTo>
                              <a:lnTo>
                                <a:pt x="315977" y="0"/>
                              </a:ln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1" name="任意多边形: 形状 320">
                          <a:extLst>
                            <a:ext uri="{FF2B5EF4-FFF2-40B4-BE49-F238E27FC236}">
                              <a16:creationId xmlns:a16="http://schemas.microsoft.com/office/drawing/2014/main" id="{00C01FB3-6DFB-4A19-B6E9-490C6D651678}"/>
                            </a:ext>
                          </a:extLst>
                        </p:cNvPr>
                        <p:cNvSpPr/>
                        <p:nvPr/>
                      </p:nvSpPr>
                      <p:spPr>
                        <a:xfrm>
                          <a:off x="5163711" y="2125338"/>
                          <a:ext cx="331390" cy="793075"/>
                        </a:xfrm>
                        <a:custGeom>
                          <a:avLst/>
                          <a:gdLst>
                            <a:gd name="connsiteX0" fmla="*/ 294783 w 331390"/>
                            <a:gd name="connsiteY0" fmla="*/ 0 h 793075"/>
                            <a:gd name="connsiteX1" fmla="*/ 331390 w 331390"/>
                            <a:gd name="connsiteY1" fmla="*/ 660854 h 793075"/>
                            <a:gd name="connsiteX2" fmla="*/ 317904 w 331390"/>
                            <a:gd name="connsiteY2" fmla="*/ 682048 h 793075"/>
                            <a:gd name="connsiteX3" fmla="*/ 229276 w 331390"/>
                            <a:gd name="connsiteY3" fmla="*/ 720581 h 793075"/>
                            <a:gd name="connsiteX4" fmla="*/ 215789 w 331390"/>
                            <a:gd name="connsiteY4" fmla="*/ 726362 h 793075"/>
                            <a:gd name="connsiteX5" fmla="*/ 188815 w 331390"/>
                            <a:gd name="connsiteY5" fmla="*/ 737922 h 793075"/>
                            <a:gd name="connsiteX6" fmla="*/ 177255 w 331390"/>
                            <a:gd name="connsiteY6" fmla="*/ 741775 h 793075"/>
                            <a:gd name="connsiteX7" fmla="*/ 61654 w 331390"/>
                            <a:gd name="connsiteY7" fmla="*/ 791869 h 793075"/>
                            <a:gd name="connsiteX8" fmla="*/ 42387 w 331390"/>
                            <a:gd name="connsiteY8" fmla="*/ 780309 h 793075"/>
                            <a:gd name="connsiteX9" fmla="*/ 0 w 331390"/>
                            <a:gd name="connsiteY9" fmla="*/ 102114 h 793075"/>
                            <a:gd name="connsiteX10" fmla="*/ 26974 w 331390"/>
                            <a:gd name="connsiteY10" fmla="*/ 92481 h 793075"/>
                            <a:gd name="connsiteX11" fmla="*/ 140648 w 331390"/>
                            <a:gd name="connsiteY11" fmla="*/ 52021 h 793075"/>
                            <a:gd name="connsiteX12" fmla="*/ 152208 w 331390"/>
                            <a:gd name="connsiteY12" fmla="*/ 48167 h 793075"/>
                            <a:gd name="connsiteX13" fmla="*/ 179182 w 331390"/>
                            <a:gd name="connsiteY13" fmla="*/ 38534 h 793075"/>
                            <a:gd name="connsiteX14" fmla="*/ 190742 w 331390"/>
                            <a:gd name="connsiteY14" fmla="*/ 34680 h 793075"/>
                            <a:gd name="connsiteX15" fmla="*/ 271663 w 331390"/>
                            <a:gd name="connsiteY15" fmla="*/ 5780 h 793075"/>
                            <a:gd name="connsiteX16" fmla="*/ 294783 w 331390"/>
                            <a:gd name="connsiteY16" fmla="*/ 0 h 79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31390" h="793075">
                              <a:moveTo>
                                <a:pt x="294783" y="0"/>
                              </a:moveTo>
                              <a:lnTo>
                                <a:pt x="331390" y="660854"/>
                              </a:lnTo>
                              <a:cubicBezTo>
                                <a:pt x="331390" y="670488"/>
                                <a:pt x="327537" y="678194"/>
                                <a:pt x="317904" y="682048"/>
                              </a:cubicBezTo>
                              <a:lnTo>
                                <a:pt x="229276" y="720581"/>
                              </a:lnTo>
                              <a:lnTo>
                                <a:pt x="215789" y="726362"/>
                              </a:lnTo>
                              <a:lnTo>
                                <a:pt x="188815" y="737922"/>
                              </a:lnTo>
                              <a:lnTo>
                                <a:pt x="177255" y="741775"/>
                              </a:lnTo>
                              <a:lnTo>
                                <a:pt x="61654" y="791869"/>
                              </a:lnTo>
                              <a:cubicBezTo>
                                <a:pt x="52021" y="795722"/>
                                <a:pt x="42387" y="789942"/>
                                <a:pt x="42387" y="780309"/>
                              </a:cubicBezTo>
                              <a:lnTo>
                                <a:pt x="0" y="102114"/>
                              </a:lnTo>
                              <a:lnTo>
                                <a:pt x="26974" y="92481"/>
                              </a:lnTo>
                              <a:lnTo>
                                <a:pt x="140648" y="52021"/>
                              </a:lnTo>
                              <a:lnTo>
                                <a:pt x="152208" y="48167"/>
                              </a:lnTo>
                              <a:lnTo>
                                <a:pt x="179182" y="38534"/>
                              </a:lnTo>
                              <a:lnTo>
                                <a:pt x="190742" y="34680"/>
                              </a:lnTo>
                              <a:lnTo>
                                <a:pt x="271663" y="5780"/>
                              </a:lnTo>
                              <a:lnTo>
                                <a:pt x="294783" y="0"/>
                              </a:lnTo>
                              <a:close/>
                            </a:path>
                          </a:pathLst>
                        </a:custGeom>
                        <a:solidFill>
                          <a:srgbClr val="E2ECF3">
                            <a:alpha val="2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2" name="任意多边形: 形状 321">
                          <a:extLst>
                            <a:ext uri="{FF2B5EF4-FFF2-40B4-BE49-F238E27FC236}">
                              <a16:creationId xmlns:a16="http://schemas.microsoft.com/office/drawing/2014/main" id="{B214BE43-99CF-4556-A645-B41B97BFE409}"/>
                            </a:ext>
                          </a:extLst>
                        </p:cNvPr>
                        <p:cNvSpPr/>
                        <p:nvPr/>
                      </p:nvSpPr>
                      <p:spPr>
                        <a:xfrm>
                          <a:off x="5192611" y="2133044"/>
                          <a:ext cx="275516" cy="697262"/>
                        </a:xfrm>
                        <a:custGeom>
                          <a:avLst/>
                          <a:gdLst>
                            <a:gd name="connsiteX0" fmla="*/ 244689 w 275516"/>
                            <a:gd name="connsiteY0" fmla="*/ 0 h 697262"/>
                            <a:gd name="connsiteX1" fmla="*/ 275516 w 275516"/>
                            <a:gd name="connsiteY1" fmla="*/ 591493 h 697262"/>
                            <a:gd name="connsiteX2" fmla="*/ 263956 w 275516"/>
                            <a:gd name="connsiteY2" fmla="*/ 608834 h 697262"/>
                            <a:gd name="connsiteX3" fmla="*/ 188815 w 275516"/>
                            <a:gd name="connsiteY3" fmla="*/ 641587 h 697262"/>
                            <a:gd name="connsiteX4" fmla="*/ 179182 w 275516"/>
                            <a:gd name="connsiteY4" fmla="*/ 645441 h 697262"/>
                            <a:gd name="connsiteX5" fmla="*/ 157988 w 275516"/>
                            <a:gd name="connsiteY5" fmla="*/ 655074 h 697262"/>
                            <a:gd name="connsiteX6" fmla="*/ 148355 w 275516"/>
                            <a:gd name="connsiteY6" fmla="*/ 658928 h 697262"/>
                            <a:gd name="connsiteX7" fmla="*/ 61654 w 275516"/>
                            <a:gd name="connsiteY7" fmla="*/ 695535 h 697262"/>
                            <a:gd name="connsiteX8" fmla="*/ 34680 w 275516"/>
                            <a:gd name="connsiteY8" fmla="*/ 680121 h 697262"/>
                            <a:gd name="connsiteX9" fmla="*/ 0 w 275516"/>
                            <a:gd name="connsiteY9" fmla="*/ 84774 h 697262"/>
                            <a:gd name="connsiteX10" fmla="*/ 113675 w 275516"/>
                            <a:gd name="connsiteY10" fmla="*/ 44314 h 697262"/>
                            <a:gd name="connsiteX11" fmla="*/ 125235 w 275516"/>
                            <a:gd name="connsiteY11" fmla="*/ 40461 h 697262"/>
                            <a:gd name="connsiteX12" fmla="*/ 152208 w 275516"/>
                            <a:gd name="connsiteY12" fmla="*/ 30827 h 697262"/>
                            <a:gd name="connsiteX13" fmla="*/ 163769 w 275516"/>
                            <a:gd name="connsiteY13" fmla="*/ 26974 h 697262"/>
                            <a:gd name="connsiteX14" fmla="*/ 244689 w 275516"/>
                            <a:gd name="connsiteY14" fmla="*/ 0 h 697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5516" h="697262">
                              <a:moveTo>
                                <a:pt x="244689" y="0"/>
                              </a:moveTo>
                              <a:lnTo>
                                <a:pt x="275516" y="591493"/>
                              </a:lnTo>
                              <a:cubicBezTo>
                                <a:pt x="275516" y="599200"/>
                                <a:pt x="271663" y="606907"/>
                                <a:pt x="263956" y="608834"/>
                              </a:cubicBezTo>
                              <a:lnTo>
                                <a:pt x="188815" y="641587"/>
                              </a:lnTo>
                              <a:lnTo>
                                <a:pt x="179182" y="645441"/>
                              </a:lnTo>
                              <a:lnTo>
                                <a:pt x="157988" y="655074"/>
                              </a:lnTo>
                              <a:lnTo>
                                <a:pt x="148355" y="658928"/>
                              </a:lnTo>
                              <a:lnTo>
                                <a:pt x="61654" y="695535"/>
                              </a:lnTo>
                              <a:cubicBezTo>
                                <a:pt x="50094" y="701315"/>
                                <a:pt x="34680" y="691681"/>
                                <a:pt x="34680" y="680121"/>
                              </a:cubicBezTo>
                              <a:lnTo>
                                <a:pt x="0" y="84774"/>
                              </a:lnTo>
                              <a:lnTo>
                                <a:pt x="113675" y="44314"/>
                              </a:lnTo>
                              <a:lnTo>
                                <a:pt x="125235" y="40461"/>
                              </a:lnTo>
                              <a:lnTo>
                                <a:pt x="152208" y="30827"/>
                              </a:lnTo>
                              <a:lnTo>
                                <a:pt x="163769" y="26974"/>
                              </a:lnTo>
                              <a:lnTo>
                                <a:pt x="244689" y="0"/>
                              </a:lnTo>
                              <a:close/>
                            </a:path>
                          </a:pathLst>
                        </a:custGeom>
                        <a:solidFill>
                          <a:srgbClr val="E2ECF3">
                            <a:alpha val="2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3" name="图形 1">
                        <a:extLst>
                          <a:ext uri="{FF2B5EF4-FFF2-40B4-BE49-F238E27FC236}">
                            <a16:creationId xmlns:a16="http://schemas.microsoft.com/office/drawing/2014/main" id="{BC2FE627-EF5B-4726-8034-2EE0AF8B868A}"/>
                          </a:ext>
                        </a:extLst>
                      </p:cNvPr>
                      <p:cNvGrpSpPr/>
                      <p:nvPr/>
                    </p:nvGrpSpPr>
                    <p:grpSpPr>
                      <a:xfrm>
                        <a:off x="4824614" y="2065610"/>
                        <a:ext cx="643513" cy="161841"/>
                        <a:chOff x="4824614" y="2065610"/>
                        <a:chExt cx="643513" cy="161841"/>
                      </a:xfrm>
                    </p:grpSpPr>
                    <p:sp>
                      <p:nvSpPr>
                        <p:cNvPr id="313" name="任意多边形: 形状 312">
                          <a:extLst>
                            <a:ext uri="{FF2B5EF4-FFF2-40B4-BE49-F238E27FC236}">
                              <a16:creationId xmlns:a16="http://schemas.microsoft.com/office/drawing/2014/main" id="{3751402A-9096-4B1E-A293-6C39D794A561}"/>
                            </a:ext>
                          </a:extLst>
                        </p:cNvPr>
                        <p:cNvSpPr/>
                        <p:nvPr/>
                      </p:nvSpPr>
                      <p:spPr>
                        <a:xfrm>
                          <a:off x="4824614" y="2065610"/>
                          <a:ext cx="643513" cy="161841"/>
                        </a:xfrm>
                        <a:custGeom>
                          <a:avLst/>
                          <a:gdLst>
                            <a:gd name="connsiteX0" fmla="*/ 643514 w 643513"/>
                            <a:gd name="connsiteY0" fmla="*/ 52021 h 161841"/>
                            <a:gd name="connsiteX1" fmla="*/ 531766 w 643513"/>
                            <a:gd name="connsiteY1" fmla="*/ 90554 h 161841"/>
                            <a:gd name="connsiteX2" fmla="*/ 327537 w 643513"/>
                            <a:gd name="connsiteY2" fmla="*/ 161842 h 161841"/>
                            <a:gd name="connsiteX3" fmla="*/ 115601 w 643513"/>
                            <a:gd name="connsiteY3" fmla="*/ 123308 h 161841"/>
                            <a:gd name="connsiteX4" fmla="*/ 0 w 643513"/>
                            <a:gd name="connsiteY4" fmla="*/ 102115 h 161841"/>
                            <a:gd name="connsiteX5" fmla="*/ 315977 w 643513"/>
                            <a:gd name="connsiteY5" fmla="*/ 0 h 161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513" h="161841">
                              <a:moveTo>
                                <a:pt x="643514" y="52021"/>
                              </a:moveTo>
                              <a:lnTo>
                                <a:pt x="531766" y="90554"/>
                              </a:lnTo>
                              <a:lnTo>
                                <a:pt x="327537" y="161842"/>
                              </a:lnTo>
                              <a:lnTo>
                                <a:pt x="115601" y="123308"/>
                              </a:lnTo>
                              <a:lnTo>
                                <a:pt x="0" y="102115"/>
                              </a:lnTo>
                              <a:lnTo>
                                <a:pt x="315977" y="0"/>
                              </a:ln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4" name="任意多边形: 形状 313">
                          <a:extLst>
                            <a:ext uri="{FF2B5EF4-FFF2-40B4-BE49-F238E27FC236}">
                              <a16:creationId xmlns:a16="http://schemas.microsoft.com/office/drawing/2014/main" id="{A0468D07-5537-4760-8EFC-9E793D26D441}"/>
                            </a:ext>
                          </a:extLst>
                        </p:cNvPr>
                        <p:cNvSpPr/>
                        <p:nvPr/>
                      </p:nvSpPr>
                      <p:spPr>
                        <a:xfrm>
                          <a:off x="4824614" y="2065610"/>
                          <a:ext cx="327536" cy="161841"/>
                        </a:xfrm>
                        <a:custGeom>
                          <a:avLst/>
                          <a:gdLst>
                            <a:gd name="connsiteX0" fmla="*/ 327537 w 327536"/>
                            <a:gd name="connsiteY0" fmla="*/ 161842 h 161841"/>
                            <a:gd name="connsiteX1" fmla="*/ 115601 w 327536"/>
                            <a:gd name="connsiteY1" fmla="*/ 123308 h 161841"/>
                            <a:gd name="connsiteX2" fmla="*/ 0 w 327536"/>
                            <a:gd name="connsiteY2" fmla="*/ 102115 h 161841"/>
                            <a:gd name="connsiteX3" fmla="*/ 315977 w 327536"/>
                            <a:gd name="connsiteY3" fmla="*/ 0 h 161841"/>
                          </a:gdLst>
                          <a:ahLst/>
                          <a:cxnLst>
                            <a:cxn ang="0">
                              <a:pos x="connsiteX0" y="connsiteY0"/>
                            </a:cxn>
                            <a:cxn ang="0">
                              <a:pos x="connsiteX1" y="connsiteY1"/>
                            </a:cxn>
                            <a:cxn ang="0">
                              <a:pos x="connsiteX2" y="connsiteY2"/>
                            </a:cxn>
                            <a:cxn ang="0">
                              <a:pos x="connsiteX3" y="connsiteY3"/>
                            </a:cxn>
                          </a:cxnLst>
                          <a:rect l="l" t="t" r="r" b="b"/>
                          <a:pathLst>
                            <a:path w="327536" h="161841">
                              <a:moveTo>
                                <a:pt x="327537" y="161842"/>
                              </a:moveTo>
                              <a:lnTo>
                                <a:pt x="115601" y="123308"/>
                              </a:lnTo>
                              <a:lnTo>
                                <a:pt x="0" y="102115"/>
                              </a:lnTo>
                              <a:lnTo>
                                <a:pt x="315977" y="0"/>
                              </a:ln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5" name="任意多边形: 形状 314">
                          <a:extLst>
                            <a:ext uri="{FF2B5EF4-FFF2-40B4-BE49-F238E27FC236}">
                              <a16:creationId xmlns:a16="http://schemas.microsoft.com/office/drawing/2014/main" id="{3ACBB921-6471-4748-891F-5538F3BAF735}"/>
                            </a:ext>
                          </a:extLst>
                        </p:cNvPr>
                        <p:cNvSpPr/>
                        <p:nvPr/>
                      </p:nvSpPr>
                      <p:spPr>
                        <a:xfrm>
                          <a:off x="4940215" y="2123411"/>
                          <a:ext cx="416164" cy="104041"/>
                        </a:xfrm>
                        <a:custGeom>
                          <a:avLst/>
                          <a:gdLst>
                            <a:gd name="connsiteX0" fmla="*/ 416165 w 416164"/>
                            <a:gd name="connsiteY0" fmla="*/ 32754 h 104041"/>
                            <a:gd name="connsiteX1" fmla="*/ 211936 w 416164"/>
                            <a:gd name="connsiteY1" fmla="*/ 104041 h 104041"/>
                            <a:gd name="connsiteX2" fmla="*/ 0 w 416164"/>
                            <a:gd name="connsiteY2" fmla="*/ 65507 h 104041"/>
                            <a:gd name="connsiteX3" fmla="*/ 204229 w 416164"/>
                            <a:gd name="connsiteY3" fmla="*/ 0 h 104041"/>
                          </a:gdLst>
                          <a:ahLst/>
                          <a:cxnLst>
                            <a:cxn ang="0">
                              <a:pos x="connsiteX0" y="connsiteY0"/>
                            </a:cxn>
                            <a:cxn ang="0">
                              <a:pos x="connsiteX1" y="connsiteY1"/>
                            </a:cxn>
                            <a:cxn ang="0">
                              <a:pos x="connsiteX2" y="connsiteY2"/>
                            </a:cxn>
                            <a:cxn ang="0">
                              <a:pos x="connsiteX3" y="connsiteY3"/>
                            </a:cxn>
                          </a:cxnLst>
                          <a:rect l="l" t="t" r="r" b="b"/>
                          <a:pathLst>
                            <a:path w="416164" h="104041">
                              <a:moveTo>
                                <a:pt x="416165" y="32754"/>
                              </a:moveTo>
                              <a:lnTo>
                                <a:pt x="211936" y="104041"/>
                              </a:lnTo>
                              <a:lnTo>
                                <a:pt x="0" y="65507"/>
                              </a:lnTo>
                              <a:lnTo>
                                <a:pt x="204229" y="0"/>
                              </a:lnTo>
                              <a:close/>
                            </a:path>
                          </a:pathLst>
                        </a:custGeom>
                        <a:solidFill>
                          <a:srgbClr val="E2ECF3">
                            <a:alpha val="3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4" name="图形 1">
                        <a:extLst>
                          <a:ext uri="{FF2B5EF4-FFF2-40B4-BE49-F238E27FC236}">
                            <a16:creationId xmlns:a16="http://schemas.microsoft.com/office/drawing/2014/main" id="{320638C5-9E88-4F3A-99C3-4475734F907D}"/>
                          </a:ext>
                        </a:extLst>
                      </p:cNvPr>
                      <p:cNvGrpSpPr/>
                      <p:nvPr/>
                    </p:nvGrpSpPr>
                    <p:grpSpPr>
                      <a:xfrm>
                        <a:off x="4955629" y="2156165"/>
                        <a:ext cx="441211" cy="759115"/>
                        <a:chOff x="4955629" y="2156165"/>
                        <a:chExt cx="441211" cy="759115"/>
                      </a:xfrm>
                    </p:grpSpPr>
                    <p:grpSp>
                      <p:nvGrpSpPr>
                        <p:cNvPr id="305" name="图形 1">
                          <a:extLst>
                            <a:ext uri="{FF2B5EF4-FFF2-40B4-BE49-F238E27FC236}">
                              <a16:creationId xmlns:a16="http://schemas.microsoft.com/office/drawing/2014/main" id="{6D4671E1-727B-4F21-AC04-46840CD80D67}"/>
                            </a:ext>
                          </a:extLst>
                        </p:cNvPr>
                        <p:cNvGrpSpPr/>
                        <p:nvPr/>
                      </p:nvGrpSpPr>
                      <p:grpSpPr>
                        <a:xfrm>
                          <a:off x="5304359" y="2156165"/>
                          <a:ext cx="92481" cy="735995"/>
                          <a:chOff x="5304359" y="2156165"/>
                          <a:chExt cx="92481" cy="735995"/>
                        </a:xfrm>
                      </p:grpSpPr>
                      <p:sp>
                        <p:nvSpPr>
                          <p:cNvPr id="310" name="任意多边形: 形状 309">
                            <a:extLst>
                              <a:ext uri="{FF2B5EF4-FFF2-40B4-BE49-F238E27FC236}">
                                <a16:creationId xmlns:a16="http://schemas.microsoft.com/office/drawing/2014/main" id="{94648407-FFFB-47F8-ABC6-2344A9863E62}"/>
                              </a:ext>
                            </a:extLst>
                          </p:cNvPr>
                          <p:cNvSpPr/>
                          <p:nvPr/>
                        </p:nvSpPr>
                        <p:spPr>
                          <a:xfrm>
                            <a:off x="5304359" y="2156165"/>
                            <a:ext cx="92481" cy="735995"/>
                          </a:xfrm>
                          <a:custGeom>
                            <a:avLst/>
                            <a:gdLst>
                              <a:gd name="connsiteX0" fmla="*/ 55874 w 92481"/>
                              <a:gd name="connsiteY0" fmla="*/ 0 h 735995"/>
                              <a:gd name="connsiteX1" fmla="*/ 92481 w 92481"/>
                              <a:gd name="connsiteY1" fmla="*/ 712875 h 735995"/>
                              <a:gd name="connsiteX2" fmla="*/ 78994 w 92481"/>
                              <a:gd name="connsiteY2" fmla="*/ 718655 h 735995"/>
                              <a:gd name="connsiteX3" fmla="*/ 52021 w 92481"/>
                              <a:gd name="connsiteY3" fmla="*/ 730215 h 735995"/>
                              <a:gd name="connsiteX4" fmla="*/ 38534 w 92481"/>
                              <a:gd name="connsiteY4" fmla="*/ 735995 h 735995"/>
                              <a:gd name="connsiteX5" fmla="*/ 0 w 92481"/>
                              <a:gd name="connsiteY5" fmla="*/ 17340 h 735995"/>
                              <a:gd name="connsiteX6" fmla="*/ 13487 w 92481"/>
                              <a:gd name="connsiteY6" fmla="*/ 13487 h 735995"/>
                              <a:gd name="connsiteX7" fmla="*/ 42387 w 92481"/>
                              <a:gd name="connsiteY7" fmla="*/ 3853 h 735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2481" h="735995">
                                <a:moveTo>
                                  <a:pt x="55874" y="0"/>
                                </a:moveTo>
                                <a:lnTo>
                                  <a:pt x="92481" y="712875"/>
                                </a:lnTo>
                                <a:lnTo>
                                  <a:pt x="78994" y="718655"/>
                                </a:lnTo>
                                <a:lnTo>
                                  <a:pt x="52021" y="730215"/>
                                </a:lnTo>
                                <a:lnTo>
                                  <a:pt x="38534" y="735995"/>
                                </a:lnTo>
                                <a:lnTo>
                                  <a:pt x="0" y="17340"/>
                                </a:lnTo>
                                <a:lnTo>
                                  <a:pt x="13487" y="13487"/>
                                </a:lnTo>
                                <a:lnTo>
                                  <a:pt x="42387" y="3853"/>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1" name="任意多边形: 形状 310">
                            <a:extLst>
                              <a:ext uri="{FF2B5EF4-FFF2-40B4-BE49-F238E27FC236}">
                                <a16:creationId xmlns:a16="http://schemas.microsoft.com/office/drawing/2014/main" id="{A0D13F3B-B46B-40A5-B15D-F03A5E10045B}"/>
                              </a:ext>
                            </a:extLst>
                          </p:cNvPr>
                          <p:cNvSpPr/>
                          <p:nvPr/>
                        </p:nvSpPr>
                        <p:spPr>
                          <a:xfrm>
                            <a:off x="5304359" y="2169651"/>
                            <a:ext cx="52020" cy="722508"/>
                          </a:xfrm>
                          <a:custGeom>
                            <a:avLst/>
                            <a:gdLst>
                              <a:gd name="connsiteX0" fmla="*/ 13487 w 52020"/>
                              <a:gd name="connsiteY0" fmla="*/ 0 h 722508"/>
                              <a:gd name="connsiteX1" fmla="*/ 52021 w 52020"/>
                              <a:gd name="connsiteY1" fmla="*/ 716728 h 722508"/>
                              <a:gd name="connsiteX2" fmla="*/ 38534 w 52020"/>
                              <a:gd name="connsiteY2" fmla="*/ 722508 h 722508"/>
                              <a:gd name="connsiteX3" fmla="*/ 0 w 52020"/>
                              <a:gd name="connsiteY3" fmla="*/ 3853 h 722508"/>
                            </a:gdLst>
                            <a:ahLst/>
                            <a:cxnLst>
                              <a:cxn ang="0">
                                <a:pos x="connsiteX0" y="connsiteY0"/>
                              </a:cxn>
                              <a:cxn ang="0">
                                <a:pos x="connsiteX1" y="connsiteY1"/>
                              </a:cxn>
                              <a:cxn ang="0">
                                <a:pos x="connsiteX2" y="connsiteY2"/>
                              </a:cxn>
                              <a:cxn ang="0">
                                <a:pos x="connsiteX3" y="connsiteY3"/>
                              </a:cxn>
                            </a:cxnLst>
                            <a:rect l="l" t="t" r="r" b="b"/>
                            <a:pathLst>
                              <a:path w="52020" h="722508">
                                <a:moveTo>
                                  <a:pt x="13487" y="0"/>
                                </a:moveTo>
                                <a:lnTo>
                                  <a:pt x="52021" y="716728"/>
                                </a:lnTo>
                                <a:lnTo>
                                  <a:pt x="38534" y="722508"/>
                                </a:lnTo>
                                <a:lnTo>
                                  <a:pt x="0" y="3853"/>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2" name="任意多边形: 形状 311">
                            <a:extLst>
                              <a:ext uri="{FF2B5EF4-FFF2-40B4-BE49-F238E27FC236}">
                                <a16:creationId xmlns:a16="http://schemas.microsoft.com/office/drawing/2014/main" id="{12404E30-271C-4B87-A673-1EDFDEA9EA31}"/>
                              </a:ext>
                            </a:extLst>
                          </p:cNvPr>
                          <p:cNvSpPr/>
                          <p:nvPr/>
                        </p:nvSpPr>
                        <p:spPr>
                          <a:xfrm>
                            <a:off x="5346746" y="2156165"/>
                            <a:ext cx="50093" cy="718654"/>
                          </a:xfrm>
                          <a:custGeom>
                            <a:avLst/>
                            <a:gdLst>
                              <a:gd name="connsiteX0" fmla="*/ 13487 w 50093"/>
                              <a:gd name="connsiteY0" fmla="*/ 0 h 718654"/>
                              <a:gd name="connsiteX1" fmla="*/ 50094 w 50093"/>
                              <a:gd name="connsiteY1" fmla="*/ 712875 h 718654"/>
                              <a:gd name="connsiteX2" fmla="*/ 36607 w 50093"/>
                              <a:gd name="connsiteY2" fmla="*/ 718655 h 718654"/>
                              <a:gd name="connsiteX3" fmla="*/ 0 w 50093"/>
                              <a:gd name="connsiteY3" fmla="*/ 3853 h 718654"/>
                            </a:gdLst>
                            <a:ahLst/>
                            <a:cxnLst>
                              <a:cxn ang="0">
                                <a:pos x="connsiteX0" y="connsiteY0"/>
                              </a:cxn>
                              <a:cxn ang="0">
                                <a:pos x="connsiteX1" y="connsiteY1"/>
                              </a:cxn>
                              <a:cxn ang="0">
                                <a:pos x="connsiteX2" y="connsiteY2"/>
                              </a:cxn>
                              <a:cxn ang="0">
                                <a:pos x="connsiteX3" y="connsiteY3"/>
                              </a:cxn>
                            </a:cxnLst>
                            <a:rect l="l" t="t" r="r" b="b"/>
                            <a:pathLst>
                              <a:path w="50093" h="718654">
                                <a:moveTo>
                                  <a:pt x="13487" y="0"/>
                                </a:moveTo>
                                <a:lnTo>
                                  <a:pt x="50094" y="712875"/>
                                </a:lnTo>
                                <a:lnTo>
                                  <a:pt x="36607" y="718655"/>
                                </a:lnTo>
                                <a:lnTo>
                                  <a:pt x="0" y="3853"/>
                                </a:lnTo>
                                <a:close/>
                              </a:path>
                            </a:pathLst>
                          </a:custGeom>
                          <a:solidFill>
                            <a:srgbClr val="FFBB00">
                              <a:alpha val="5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06" name="图形 1">
                          <a:extLst>
                            <a:ext uri="{FF2B5EF4-FFF2-40B4-BE49-F238E27FC236}">
                              <a16:creationId xmlns:a16="http://schemas.microsoft.com/office/drawing/2014/main" id="{5B0005F0-770F-4186-B26B-37BE489C8EC5}"/>
                            </a:ext>
                          </a:extLst>
                        </p:cNvPr>
                        <p:cNvGrpSpPr/>
                        <p:nvPr/>
                      </p:nvGrpSpPr>
                      <p:grpSpPr>
                        <a:xfrm>
                          <a:off x="4955629" y="2190845"/>
                          <a:ext cx="94407" cy="724434"/>
                          <a:chOff x="4955629" y="2190845"/>
                          <a:chExt cx="94407" cy="724434"/>
                        </a:xfrm>
                      </p:grpSpPr>
                      <p:sp>
                        <p:nvSpPr>
                          <p:cNvPr id="307" name="任意多边形: 形状 306">
                            <a:extLst>
                              <a:ext uri="{FF2B5EF4-FFF2-40B4-BE49-F238E27FC236}">
                                <a16:creationId xmlns:a16="http://schemas.microsoft.com/office/drawing/2014/main" id="{BFF7266A-CE12-4A84-A960-A195E9C38B6C}"/>
                              </a:ext>
                            </a:extLst>
                          </p:cNvPr>
                          <p:cNvSpPr/>
                          <p:nvPr/>
                        </p:nvSpPr>
                        <p:spPr>
                          <a:xfrm>
                            <a:off x="4955629" y="2190845"/>
                            <a:ext cx="94407" cy="724434"/>
                          </a:xfrm>
                          <a:custGeom>
                            <a:avLst/>
                            <a:gdLst>
                              <a:gd name="connsiteX0" fmla="*/ 55874 w 94407"/>
                              <a:gd name="connsiteY0" fmla="*/ 11560 h 724434"/>
                              <a:gd name="connsiteX1" fmla="*/ 94408 w 94407"/>
                              <a:gd name="connsiteY1" fmla="*/ 724435 h 724434"/>
                              <a:gd name="connsiteX2" fmla="*/ 80921 w 94407"/>
                              <a:gd name="connsiteY2" fmla="*/ 722508 h 724434"/>
                              <a:gd name="connsiteX3" fmla="*/ 52021 w 94407"/>
                              <a:gd name="connsiteY3" fmla="*/ 714801 h 724434"/>
                              <a:gd name="connsiteX4" fmla="*/ 38534 w 94407"/>
                              <a:gd name="connsiteY4" fmla="*/ 710948 h 724434"/>
                              <a:gd name="connsiteX5" fmla="*/ 0 w 94407"/>
                              <a:gd name="connsiteY5" fmla="*/ 0 h 724434"/>
                              <a:gd name="connsiteX6" fmla="*/ 13487 w 94407"/>
                              <a:gd name="connsiteY6" fmla="*/ 3853 h 724434"/>
                              <a:gd name="connsiteX7" fmla="*/ 42387 w 94407"/>
                              <a:gd name="connsiteY7" fmla="*/ 7707 h 724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4407" h="724434">
                                <a:moveTo>
                                  <a:pt x="55874" y="11560"/>
                                </a:moveTo>
                                <a:lnTo>
                                  <a:pt x="94408" y="724435"/>
                                </a:lnTo>
                                <a:lnTo>
                                  <a:pt x="80921" y="722508"/>
                                </a:lnTo>
                                <a:lnTo>
                                  <a:pt x="52021" y="714801"/>
                                </a:lnTo>
                                <a:lnTo>
                                  <a:pt x="38534" y="710948"/>
                                </a:lnTo>
                                <a:lnTo>
                                  <a:pt x="0" y="0"/>
                                </a:lnTo>
                                <a:lnTo>
                                  <a:pt x="13487" y="3853"/>
                                </a:lnTo>
                                <a:lnTo>
                                  <a:pt x="42387" y="7707"/>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8" name="任意多边形: 形状 307">
                            <a:extLst>
                              <a:ext uri="{FF2B5EF4-FFF2-40B4-BE49-F238E27FC236}">
                                <a16:creationId xmlns:a16="http://schemas.microsoft.com/office/drawing/2014/main" id="{C62DCB13-681A-433E-8160-9BD47795E165}"/>
                              </a:ext>
                            </a:extLst>
                          </p:cNvPr>
                          <p:cNvSpPr/>
                          <p:nvPr/>
                        </p:nvSpPr>
                        <p:spPr>
                          <a:xfrm>
                            <a:off x="4998016" y="2198552"/>
                            <a:ext cx="52020" cy="716728"/>
                          </a:xfrm>
                          <a:custGeom>
                            <a:avLst/>
                            <a:gdLst>
                              <a:gd name="connsiteX0" fmla="*/ 13487 w 52020"/>
                              <a:gd name="connsiteY0" fmla="*/ 3853 h 716728"/>
                              <a:gd name="connsiteX1" fmla="*/ 52021 w 52020"/>
                              <a:gd name="connsiteY1" fmla="*/ 716728 h 716728"/>
                              <a:gd name="connsiteX2" fmla="*/ 38534 w 52020"/>
                              <a:gd name="connsiteY2" fmla="*/ 714801 h 716728"/>
                              <a:gd name="connsiteX3" fmla="*/ 0 w 52020"/>
                              <a:gd name="connsiteY3" fmla="*/ 0 h 716728"/>
                            </a:gdLst>
                            <a:ahLst/>
                            <a:cxnLst>
                              <a:cxn ang="0">
                                <a:pos x="connsiteX0" y="connsiteY0"/>
                              </a:cxn>
                              <a:cxn ang="0">
                                <a:pos x="connsiteX1" y="connsiteY1"/>
                              </a:cxn>
                              <a:cxn ang="0">
                                <a:pos x="connsiteX2" y="connsiteY2"/>
                              </a:cxn>
                              <a:cxn ang="0">
                                <a:pos x="connsiteX3" y="connsiteY3"/>
                              </a:cxn>
                            </a:cxnLst>
                            <a:rect l="l" t="t" r="r" b="b"/>
                            <a:pathLst>
                              <a:path w="52020" h="716728">
                                <a:moveTo>
                                  <a:pt x="13487" y="3853"/>
                                </a:moveTo>
                                <a:lnTo>
                                  <a:pt x="52021" y="716728"/>
                                </a:lnTo>
                                <a:lnTo>
                                  <a:pt x="38534" y="714801"/>
                                </a:lnTo>
                                <a:lnTo>
                                  <a:pt x="0" y="0"/>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9" name="任意多边形: 形状 308">
                            <a:extLst>
                              <a:ext uri="{FF2B5EF4-FFF2-40B4-BE49-F238E27FC236}">
                                <a16:creationId xmlns:a16="http://schemas.microsoft.com/office/drawing/2014/main" id="{0EB9E8C7-8B1B-44A3-BFF3-2CEF6966ACC8}"/>
                              </a:ext>
                            </a:extLst>
                          </p:cNvPr>
                          <p:cNvSpPr/>
                          <p:nvPr/>
                        </p:nvSpPr>
                        <p:spPr>
                          <a:xfrm>
                            <a:off x="4955629" y="2190845"/>
                            <a:ext cx="52020" cy="714801"/>
                          </a:xfrm>
                          <a:custGeom>
                            <a:avLst/>
                            <a:gdLst>
                              <a:gd name="connsiteX0" fmla="*/ 13487 w 52020"/>
                              <a:gd name="connsiteY0" fmla="*/ 3853 h 714801"/>
                              <a:gd name="connsiteX1" fmla="*/ 52021 w 52020"/>
                              <a:gd name="connsiteY1" fmla="*/ 714801 h 714801"/>
                              <a:gd name="connsiteX2" fmla="*/ 38534 w 52020"/>
                              <a:gd name="connsiteY2" fmla="*/ 710948 h 714801"/>
                              <a:gd name="connsiteX3" fmla="*/ 0 w 52020"/>
                              <a:gd name="connsiteY3" fmla="*/ 0 h 714801"/>
                            </a:gdLst>
                            <a:ahLst/>
                            <a:cxnLst>
                              <a:cxn ang="0">
                                <a:pos x="connsiteX0" y="connsiteY0"/>
                              </a:cxn>
                              <a:cxn ang="0">
                                <a:pos x="connsiteX1" y="connsiteY1"/>
                              </a:cxn>
                              <a:cxn ang="0">
                                <a:pos x="connsiteX2" y="connsiteY2"/>
                              </a:cxn>
                              <a:cxn ang="0">
                                <a:pos x="connsiteX3" y="connsiteY3"/>
                              </a:cxn>
                            </a:cxnLst>
                            <a:rect l="l" t="t" r="r" b="b"/>
                            <a:pathLst>
                              <a:path w="52020" h="714801">
                                <a:moveTo>
                                  <a:pt x="13487" y="3853"/>
                                </a:moveTo>
                                <a:lnTo>
                                  <a:pt x="52021" y="714801"/>
                                </a:lnTo>
                                <a:lnTo>
                                  <a:pt x="38534" y="710948"/>
                                </a:lnTo>
                                <a:lnTo>
                                  <a:pt x="0" y="0"/>
                                </a:lnTo>
                                <a:close/>
                              </a:path>
                            </a:pathLst>
                          </a:custGeom>
                          <a:solidFill>
                            <a:srgbClr val="FFBB00">
                              <a:alpha val="5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241" name="图形 1">
                      <a:extLst>
                        <a:ext uri="{FF2B5EF4-FFF2-40B4-BE49-F238E27FC236}">
                          <a16:creationId xmlns:a16="http://schemas.microsoft.com/office/drawing/2014/main" id="{798BCD61-6794-47F0-A338-D5D310847B51}"/>
                        </a:ext>
                      </a:extLst>
                    </p:cNvPr>
                    <p:cNvGrpSpPr/>
                    <p:nvPr/>
                  </p:nvGrpSpPr>
                  <p:grpSpPr>
                    <a:xfrm>
                      <a:off x="4801493" y="2040563"/>
                      <a:ext cx="689754" cy="239072"/>
                      <a:chOff x="4801493" y="2040563"/>
                      <a:chExt cx="689754" cy="239072"/>
                    </a:xfrm>
                  </p:grpSpPr>
                  <p:grpSp>
                    <p:nvGrpSpPr>
                      <p:cNvPr id="282" name="图形 1">
                        <a:extLst>
                          <a:ext uri="{FF2B5EF4-FFF2-40B4-BE49-F238E27FC236}">
                            <a16:creationId xmlns:a16="http://schemas.microsoft.com/office/drawing/2014/main" id="{A7410516-F4F8-4ABB-AD20-465E19FE8537}"/>
                          </a:ext>
                        </a:extLst>
                      </p:cNvPr>
                      <p:cNvGrpSpPr/>
                      <p:nvPr/>
                    </p:nvGrpSpPr>
                    <p:grpSpPr>
                      <a:xfrm>
                        <a:off x="4801493" y="2098364"/>
                        <a:ext cx="689754" cy="181272"/>
                        <a:chOff x="4801493" y="2098364"/>
                        <a:chExt cx="689754" cy="181272"/>
                      </a:xfrm>
                    </p:grpSpPr>
                    <p:sp>
                      <p:nvSpPr>
                        <p:cNvPr id="298" name="任意多边形: 形状 297">
                          <a:extLst>
                            <a:ext uri="{FF2B5EF4-FFF2-40B4-BE49-F238E27FC236}">
                              <a16:creationId xmlns:a16="http://schemas.microsoft.com/office/drawing/2014/main" id="{6C78170E-CFF1-4F89-8FBD-253D47D24A2A}"/>
                            </a:ext>
                          </a:extLst>
                        </p:cNvPr>
                        <p:cNvSpPr/>
                        <p:nvPr/>
                      </p:nvSpPr>
                      <p:spPr>
                        <a:xfrm>
                          <a:off x="4801493" y="2154238"/>
                          <a:ext cx="354510" cy="125385"/>
                        </a:xfrm>
                        <a:custGeom>
                          <a:avLst/>
                          <a:gdLst>
                            <a:gd name="connsiteX0" fmla="*/ 0 w 354510"/>
                            <a:gd name="connsiteY0" fmla="*/ 0 h 125385"/>
                            <a:gd name="connsiteX1" fmla="*/ 3853 w 354510"/>
                            <a:gd name="connsiteY1" fmla="*/ 57801 h 125385"/>
                            <a:gd name="connsiteX2" fmla="*/ 354511 w 354510"/>
                            <a:gd name="connsiteY2" fmla="*/ 125235 h 125385"/>
                            <a:gd name="connsiteX3" fmla="*/ 348731 w 354510"/>
                            <a:gd name="connsiteY3" fmla="*/ 61654 h 125385"/>
                            <a:gd name="connsiteX4" fmla="*/ 0 w 354510"/>
                            <a:gd name="connsiteY4" fmla="*/ 0 h 1253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4510" h="125385">
                              <a:moveTo>
                                <a:pt x="0" y="0"/>
                              </a:moveTo>
                              <a:lnTo>
                                <a:pt x="3853" y="57801"/>
                              </a:lnTo>
                              <a:cubicBezTo>
                                <a:pt x="3853" y="57801"/>
                                <a:pt x="354511" y="129088"/>
                                <a:pt x="354511" y="125235"/>
                              </a:cubicBezTo>
                              <a:cubicBezTo>
                                <a:pt x="354511" y="121381"/>
                                <a:pt x="348731" y="61654"/>
                                <a:pt x="348731" y="61654"/>
                              </a:cubicBezTo>
                              <a:lnTo>
                                <a:pt x="0" y="0"/>
                              </a:ln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9" name="任意多边形: 形状 298">
                          <a:extLst>
                            <a:ext uri="{FF2B5EF4-FFF2-40B4-BE49-F238E27FC236}">
                              <a16:creationId xmlns:a16="http://schemas.microsoft.com/office/drawing/2014/main" id="{6ADADFBF-8D96-48A9-BCB3-5F7D8CB53265}"/>
                            </a:ext>
                          </a:extLst>
                        </p:cNvPr>
                        <p:cNvSpPr/>
                        <p:nvPr/>
                      </p:nvSpPr>
                      <p:spPr>
                        <a:xfrm>
                          <a:off x="4803420" y="2154238"/>
                          <a:ext cx="354510" cy="125398"/>
                        </a:xfrm>
                        <a:custGeom>
                          <a:avLst/>
                          <a:gdLst>
                            <a:gd name="connsiteX0" fmla="*/ 348731 w 354510"/>
                            <a:gd name="connsiteY0" fmla="*/ 61654 h 125398"/>
                            <a:gd name="connsiteX1" fmla="*/ 354511 w 354510"/>
                            <a:gd name="connsiteY1" fmla="*/ 125235 h 125398"/>
                            <a:gd name="connsiteX2" fmla="*/ 192669 w 354510"/>
                            <a:gd name="connsiteY2" fmla="*/ 94408 h 125398"/>
                            <a:gd name="connsiteX3" fmla="*/ 179182 w 354510"/>
                            <a:gd name="connsiteY3" fmla="*/ 92481 h 125398"/>
                            <a:gd name="connsiteX4" fmla="*/ 150282 w 354510"/>
                            <a:gd name="connsiteY4" fmla="*/ 86701 h 125398"/>
                            <a:gd name="connsiteX5" fmla="*/ 136795 w 354510"/>
                            <a:gd name="connsiteY5" fmla="*/ 84774 h 125398"/>
                            <a:gd name="connsiteX6" fmla="*/ 3853 w 354510"/>
                            <a:gd name="connsiteY6" fmla="*/ 57801 h 125398"/>
                            <a:gd name="connsiteX7" fmla="*/ 0 w 354510"/>
                            <a:gd name="connsiteY7" fmla="*/ 0 h 125398"/>
                            <a:gd name="connsiteX8" fmla="*/ 132942 w 354510"/>
                            <a:gd name="connsiteY8" fmla="*/ 23120 h 125398"/>
                            <a:gd name="connsiteX9" fmla="*/ 146428 w 354510"/>
                            <a:gd name="connsiteY9" fmla="*/ 25047 h 125398"/>
                            <a:gd name="connsiteX10" fmla="*/ 175329 w 354510"/>
                            <a:gd name="connsiteY10" fmla="*/ 30827 h 125398"/>
                            <a:gd name="connsiteX11" fmla="*/ 188816 w 354510"/>
                            <a:gd name="connsiteY11" fmla="*/ 32754 h 125398"/>
                            <a:gd name="connsiteX12" fmla="*/ 348731 w 354510"/>
                            <a:gd name="connsiteY12" fmla="*/ 61654 h 125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4510" h="125398">
                              <a:moveTo>
                                <a:pt x="348731" y="61654"/>
                              </a:moveTo>
                              <a:cubicBezTo>
                                <a:pt x="348731" y="61654"/>
                                <a:pt x="354511" y="123308"/>
                                <a:pt x="354511" y="125235"/>
                              </a:cubicBezTo>
                              <a:cubicBezTo>
                                <a:pt x="354511" y="127161"/>
                                <a:pt x="275517" y="111748"/>
                                <a:pt x="192669" y="94408"/>
                              </a:cubicBezTo>
                              <a:cubicBezTo>
                                <a:pt x="188816" y="94408"/>
                                <a:pt x="183035" y="92481"/>
                                <a:pt x="179182" y="92481"/>
                              </a:cubicBezTo>
                              <a:cubicBezTo>
                                <a:pt x="169549" y="90554"/>
                                <a:pt x="159915" y="88628"/>
                                <a:pt x="150282" y="86701"/>
                              </a:cubicBezTo>
                              <a:cubicBezTo>
                                <a:pt x="146428" y="86701"/>
                                <a:pt x="140648" y="84774"/>
                                <a:pt x="136795" y="84774"/>
                              </a:cubicBezTo>
                              <a:cubicBezTo>
                                <a:pt x="65507" y="71287"/>
                                <a:pt x="3853" y="57801"/>
                                <a:pt x="3853" y="57801"/>
                              </a:cubicBezTo>
                              <a:lnTo>
                                <a:pt x="0" y="0"/>
                              </a:lnTo>
                              <a:lnTo>
                                <a:pt x="132942" y="23120"/>
                              </a:lnTo>
                              <a:lnTo>
                                <a:pt x="146428" y="25047"/>
                              </a:lnTo>
                              <a:lnTo>
                                <a:pt x="175329" y="30827"/>
                              </a:lnTo>
                              <a:lnTo>
                                <a:pt x="188816" y="32754"/>
                              </a:lnTo>
                              <a:lnTo>
                                <a:pt x="348731" y="61654"/>
                              </a:lnTo>
                              <a:close/>
                            </a:path>
                          </a:pathLst>
                        </a:custGeom>
                        <a:solidFill>
                          <a:srgbClr val="E2ECF3">
                            <a:alpha val="34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0" name="任意多边形: 形状 299">
                          <a:extLst>
                            <a:ext uri="{FF2B5EF4-FFF2-40B4-BE49-F238E27FC236}">
                              <a16:creationId xmlns:a16="http://schemas.microsoft.com/office/drawing/2014/main" id="{096BE210-7A69-4E7D-80D6-FF1B61807288}"/>
                            </a:ext>
                          </a:extLst>
                        </p:cNvPr>
                        <p:cNvSpPr/>
                        <p:nvPr/>
                      </p:nvSpPr>
                      <p:spPr>
                        <a:xfrm>
                          <a:off x="5150224" y="2098364"/>
                          <a:ext cx="341023" cy="181194"/>
                        </a:xfrm>
                        <a:custGeom>
                          <a:avLst/>
                          <a:gdLst>
                            <a:gd name="connsiteX0" fmla="*/ 337171 w 341023"/>
                            <a:gd name="connsiteY0" fmla="*/ 0 h 181194"/>
                            <a:gd name="connsiteX1" fmla="*/ 341024 w 341023"/>
                            <a:gd name="connsiteY1" fmla="*/ 57801 h 181194"/>
                            <a:gd name="connsiteX2" fmla="*/ 5780 w 341023"/>
                            <a:gd name="connsiteY2" fmla="*/ 181109 h 181194"/>
                            <a:gd name="connsiteX3" fmla="*/ 0 w 341023"/>
                            <a:gd name="connsiteY3" fmla="*/ 117528 h 181194"/>
                            <a:gd name="connsiteX4" fmla="*/ 337171 w 341023"/>
                            <a:gd name="connsiteY4" fmla="*/ 0 h 181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1023" h="181194">
                              <a:moveTo>
                                <a:pt x="337171" y="0"/>
                              </a:moveTo>
                              <a:lnTo>
                                <a:pt x="341024" y="57801"/>
                              </a:lnTo>
                              <a:cubicBezTo>
                                <a:pt x="341024" y="57801"/>
                                <a:pt x="5780" y="184962"/>
                                <a:pt x="5780" y="181109"/>
                              </a:cubicBezTo>
                              <a:cubicBezTo>
                                <a:pt x="5780" y="177255"/>
                                <a:pt x="0" y="117528"/>
                                <a:pt x="0" y="117528"/>
                              </a:cubicBezTo>
                              <a:lnTo>
                                <a:pt x="337171" y="0"/>
                              </a:ln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01" name="任意多边形: 形状 300">
                          <a:extLst>
                            <a:ext uri="{FF2B5EF4-FFF2-40B4-BE49-F238E27FC236}">
                              <a16:creationId xmlns:a16="http://schemas.microsoft.com/office/drawing/2014/main" id="{073D14A4-E296-43C4-BBD5-17F40889D1A5}"/>
                            </a:ext>
                          </a:extLst>
                        </p:cNvPr>
                        <p:cNvSpPr/>
                        <p:nvPr/>
                      </p:nvSpPr>
                      <p:spPr>
                        <a:xfrm>
                          <a:off x="5148297" y="2098364"/>
                          <a:ext cx="342950" cy="179279"/>
                        </a:xfrm>
                        <a:custGeom>
                          <a:avLst/>
                          <a:gdLst>
                            <a:gd name="connsiteX0" fmla="*/ 339097 w 342950"/>
                            <a:gd name="connsiteY0" fmla="*/ 0 h 179279"/>
                            <a:gd name="connsiteX1" fmla="*/ 342951 w 342950"/>
                            <a:gd name="connsiteY1" fmla="*/ 57801 h 179279"/>
                            <a:gd name="connsiteX2" fmla="*/ 213862 w 342950"/>
                            <a:gd name="connsiteY2" fmla="*/ 105968 h 179279"/>
                            <a:gd name="connsiteX3" fmla="*/ 200376 w 342950"/>
                            <a:gd name="connsiteY3" fmla="*/ 111748 h 179279"/>
                            <a:gd name="connsiteX4" fmla="*/ 171475 w 342950"/>
                            <a:gd name="connsiteY4" fmla="*/ 121381 h 179279"/>
                            <a:gd name="connsiteX5" fmla="*/ 157988 w 342950"/>
                            <a:gd name="connsiteY5" fmla="*/ 125235 h 179279"/>
                            <a:gd name="connsiteX6" fmla="*/ 5780 w 342950"/>
                            <a:gd name="connsiteY6" fmla="*/ 179182 h 179279"/>
                            <a:gd name="connsiteX7" fmla="*/ 0 w 342950"/>
                            <a:gd name="connsiteY7" fmla="*/ 115601 h 179279"/>
                            <a:gd name="connsiteX8" fmla="*/ 152208 w 342950"/>
                            <a:gd name="connsiteY8" fmla="*/ 61654 h 179279"/>
                            <a:gd name="connsiteX9" fmla="*/ 165695 w 342950"/>
                            <a:gd name="connsiteY9" fmla="*/ 57801 h 179279"/>
                            <a:gd name="connsiteX10" fmla="*/ 194596 w 342950"/>
                            <a:gd name="connsiteY10" fmla="*/ 48167 h 179279"/>
                            <a:gd name="connsiteX11" fmla="*/ 208082 w 342950"/>
                            <a:gd name="connsiteY11" fmla="*/ 44314 h 179279"/>
                            <a:gd name="connsiteX12" fmla="*/ 339097 w 342950"/>
                            <a:gd name="connsiteY12" fmla="*/ 0 h 17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2950" h="179279">
                              <a:moveTo>
                                <a:pt x="339097" y="0"/>
                              </a:moveTo>
                              <a:lnTo>
                                <a:pt x="342951" y="57801"/>
                              </a:lnTo>
                              <a:cubicBezTo>
                                <a:pt x="342951" y="57801"/>
                                <a:pt x="283223" y="80921"/>
                                <a:pt x="213862" y="105968"/>
                              </a:cubicBezTo>
                              <a:cubicBezTo>
                                <a:pt x="210009" y="107895"/>
                                <a:pt x="204229" y="109821"/>
                                <a:pt x="200376" y="111748"/>
                              </a:cubicBezTo>
                              <a:cubicBezTo>
                                <a:pt x="190742" y="115601"/>
                                <a:pt x="181109" y="119455"/>
                                <a:pt x="171475" y="121381"/>
                              </a:cubicBezTo>
                              <a:cubicBezTo>
                                <a:pt x="167622" y="123308"/>
                                <a:pt x="163769" y="125235"/>
                                <a:pt x="157988" y="125235"/>
                              </a:cubicBezTo>
                              <a:cubicBezTo>
                                <a:pt x="78994" y="154135"/>
                                <a:pt x="5780" y="181109"/>
                                <a:pt x="5780" y="179182"/>
                              </a:cubicBezTo>
                              <a:cubicBezTo>
                                <a:pt x="5780" y="175329"/>
                                <a:pt x="0" y="115601"/>
                                <a:pt x="0" y="115601"/>
                              </a:cubicBezTo>
                              <a:lnTo>
                                <a:pt x="152208" y="61654"/>
                              </a:lnTo>
                              <a:lnTo>
                                <a:pt x="165695" y="57801"/>
                              </a:lnTo>
                              <a:lnTo>
                                <a:pt x="194596" y="48167"/>
                              </a:lnTo>
                              <a:lnTo>
                                <a:pt x="208082" y="44314"/>
                              </a:lnTo>
                              <a:lnTo>
                                <a:pt x="339097" y="0"/>
                              </a:lnTo>
                              <a:close/>
                            </a:path>
                          </a:pathLst>
                        </a:custGeom>
                        <a:solidFill>
                          <a:srgbClr val="E2ECF3">
                            <a:alpha val="2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3" name="图形 1">
                        <a:extLst>
                          <a:ext uri="{FF2B5EF4-FFF2-40B4-BE49-F238E27FC236}">
                            <a16:creationId xmlns:a16="http://schemas.microsoft.com/office/drawing/2014/main" id="{040E96EC-EC24-4FFB-B4E2-E6F951B4D244}"/>
                          </a:ext>
                        </a:extLst>
                      </p:cNvPr>
                      <p:cNvGrpSpPr/>
                      <p:nvPr/>
                    </p:nvGrpSpPr>
                    <p:grpSpPr>
                      <a:xfrm>
                        <a:off x="5302432" y="2142678"/>
                        <a:ext cx="59727" cy="80920"/>
                        <a:chOff x="5302432" y="2142678"/>
                        <a:chExt cx="59727" cy="80920"/>
                      </a:xfrm>
                    </p:grpSpPr>
                    <p:sp>
                      <p:nvSpPr>
                        <p:cNvPr id="295" name="任意多边形: 形状 294">
                          <a:extLst>
                            <a:ext uri="{FF2B5EF4-FFF2-40B4-BE49-F238E27FC236}">
                              <a16:creationId xmlns:a16="http://schemas.microsoft.com/office/drawing/2014/main" id="{F16F016D-0AFB-44E3-98E2-D88137362E72}"/>
                            </a:ext>
                          </a:extLst>
                        </p:cNvPr>
                        <p:cNvSpPr/>
                        <p:nvPr/>
                      </p:nvSpPr>
                      <p:spPr>
                        <a:xfrm>
                          <a:off x="5302432" y="2142678"/>
                          <a:ext cx="59727" cy="80920"/>
                        </a:xfrm>
                        <a:custGeom>
                          <a:avLst/>
                          <a:gdLst>
                            <a:gd name="connsiteX0" fmla="*/ 55874 w 59727"/>
                            <a:gd name="connsiteY0" fmla="*/ 0 h 80920"/>
                            <a:gd name="connsiteX1" fmla="*/ 59727 w 59727"/>
                            <a:gd name="connsiteY1" fmla="*/ 61654 h 80920"/>
                            <a:gd name="connsiteX2" fmla="*/ 46241 w 59727"/>
                            <a:gd name="connsiteY2" fmla="*/ 67434 h 80920"/>
                            <a:gd name="connsiteX3" fmla="*/ 17340 w 59727"/>
                            <a:gd name="connsiteY3" fmla="*/ 77068 h 80920"/>
                            <a:gd name="connsiteX4" fmla="*/ 3853 w 59727"/>
                            <a:gd name="connsiteY4" fmla="*/ 80921 h 80920"/>
                            <a:gd name="connsiteX5" fmla="*/ 0 w 59727"/>
                            <a:gd name="connsiteY5" fmla="*/ 17340 h 80920"/>
                            <a:gd name="connsiteX6" fmla="*/ 13487 w 59727"/>
                            <a:gd name="connsiteY6" fmla="*/ 13487 h 80920"/>
                            <a:gd name="connsiteX7" fmla="*/ 42387 w 59727"/>
                            <a:gd name="connsiteY7" fmla="*/ 3853 h 80920"/>
                            <a:gd name="connsiteX8" fmla="*/ 55874 w 59727"/>
                            <a:gd name="connsiteY8" fmla="*/ 0 h 80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727" h="80920">
                              <a:moveTo>
                                <a:pt x="55874" y="0"/>
                              </a:moveTo>
                              <a:lnTo>
                                <a:pt x="59727" y="61654"/>
                              </a:lnTo>
                              <a:cubicBezTo>
                                <a:pt x="55874" y="63581"/>
                                <a:pt x="50094" y="65507"/>
                                <a:pt x="46241" y="67434"/>
                              </a:cubicBezTo>
                              <a:cubicBezTo>
                                <a:pt x="36607" y="71287"/>
                                <a:pt x="26974" y="75141"/>
                                <a:pt x="17340" y="77068"/>
                              </a:cubicBezTo>
                              <a:cubicBezTo>
                                <a:pt x="13487" y="78994"/>
                                <a:pt x="9633" y="80921"/>
                                <a:pt x="3853" y="80921"/>
                              </a:cubicBezTo>
                              <a:lnTo>
                                <a:pt x="0" y="17340"/>
                              </a:lnTo>
                              <a:lnTo>
                                <a:pt x="13487" y="13487"/>
                              </a:lnTo>
                              <a:lnTo>
                                <a:pt x="42387" y="3853"/>
                              </a:lnTo>
                              <a:lnTo>
                                <a:pt x="55874" y="0"/>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6" name="任意多边形: 形状 295">
                          <a:extLst>
                            <a:ext uri="{FF2B5EF4-FFF2-40B4-BE49-F238E27FC236}">
                              <a16:creationId xmlns:a16="http://schemas.microsoft.com/office/drawing/2014/main" id="{BAA1B491-221D-4D9A-AD93-02B256E2F109}"/>
                            </a:ext>
                          </a:extLst>
                        </p:cNvPr>
                        <p:cNvSpPr/>
                        <p:nvPr/>
                      </p:nvSpPr>
                      <p:spPr>
                        <a:xfrm>
                          <a:off x="5302432" y="2158091"/>
                          <a:ext cx="17340" cy="65507"/>
                        </a:xfrm>
                        <a:custGeom>
                          <a:avLst/>
                          <a:gdLst>
                            <a:gd name="connsiteX0" fmla="*/ 13487 w 17340"/>
                            <a:gd name="connsiteY0" fmla="*/ 0 h 65507"/>
                            <a:gd name="connsiteX1" fmla="*/ 17340 w 17340"/>
                            <a:gd name="connsiteY1" fmla="*/ 61654 h 65507"/>
                            <a:gd name="connsiteX2" fmla="*/ 3853 w 17340"/>
                            <a:gd name="connsiteY2" fmla="*/ 65507 h 65507"/>
                            <a:gd name="connsiteX3" fmla="*/ 0 w 17340"/>
                            <a:gd name="connsiteY3" fmla="*/ 1927 h 65507"/>
                            <a:gd name="connsiteX4" fmla="*/ 13487 w 17340"/>
                            <a:gd name="connsiteY4" fmla="*/ 0 h 65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0" h="65507">
                              <a:moveTo>
                                <a:pt x="13487" y="0"/>
                              </a:moveTo>
                              <a:lnTo>
                                <a:pt x="17340" y="61654"/>
                              </a:lnTo>
                              <a:cubicBezTo>
                                <a:pt x="13487" y="63581"/>
                                <a:pt x="9633" y="65507"/>
                                <a:pt x="3853" y="65507"/>
                              </a:cubicBezTo>
                              <a:lnTo>
                                <a:pt x="0" y="1927"/>
                              </a:lnTo>
                              <a:lnTo>
                                <a:pt x="13487" y="0"/>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7" name="任意多边形: 形状 296">
                          <a:extLst>
                            <a:ext uri="{FF2B5EF4-FFF2-40B4-BE49-F238E27FC236}">
                              <a16:creationId xmlns:a16="http://schemas.microsoft.com/office/drawing/2014/main" id="{98539E54-EE1A-4672-BE16-4D9AC699D9A9}"/>
                            </a:ext>
                          </a:extLst>
                        </p:cNvPr>
                        <p:cNvSpPr/>
                        <p:nvPr/>
                      </p:nvSpPr>
                      <p:spPr>
                        <a:xfrm>
                          <a:off x="5344820" y="2142678"/>
                          <a:ext cx="17340" cy="67434"/>
                        </a:xfrm>
                        <a:custGeom>
                          <a:avLst/>
                          <a:gdLst>
                            <a:gd name="connsiteX0" fmla="*/ 13487 w 17340"/>
                            <a:gd name="connsiteY0" fmla="*/ 0 h 67434"/>
                            <a:gd name="connsiteX1" fmla="*/ 17340 w 17340"/>
                            <a:gd name="connsiteY1" fmla="*/ 61654 h 67434"/>
                            <a:gd name="connsiteX2" fmla="*/ 3853 w 17340"/>
                            <a:gd name="connsiteY2" fmla="*/ 67434 h 67434"/>
                            <a:gd name="connsiteX3" fmla="*/ 0 w 17340"/>
                            <a:gd name="connsiteY3" fmla="*/ 5780 h 67434"/>
                            <a:gd name="connsiteX4" fmla="*/ 13487 w 17340"/>
                            <a:gd name="connsiteY4" fmla="*/ 0 h 67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40" h="67434">
                              <a:moveTo>
                                <a:pt x="13487" y="0"/>
                              </a:moveTo>
                              <a:lnTo>
                                <a:pt x="17340" y="61654"/>
                              </a:lnTo>
                              <a:cubicBezTo>
                                <a:pt x="13487" y="63581"/>
                                <a:pt x="7707" y="65507"/>
                                <a:pt x="3853" y="67434"/>
                              </a:cubicBezTo>
                              <a:lnTo>
                                <a:pt x="0" y="5780"/>
                              </a:lnTo>
                              <a:lnTo>
                                <a:pt x="13487" y="0"/>
                              </a:lnTo>
                              <a:close/>
                            </a:path>
                          </a:pathLst>
                        </a:custGeom>
                        <a:solidFill>
                          <a:srgbClr val="FFBB00">
                            <a:alpha val="5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84" name="图形 1">
                        <a:extLst>
                          <a:ext uri="{FF2B5EF4-FFF2-40B4-BE49-F238E27FC236}">
                            <a16:creationId xmlns:a16="http://schemas.microsoft.com/office/drawing/2014/main" id="{7C348052-E62B-40B0-A996-7B5EB1C6545F}"/>
                          </a:ext>
                        </a:extLst>
                      </p:cNvPr>
                      <p:cNvGrpSpPr/>
                      <p:nvPr/>
                    </p:nvGrpSpPr>
                    <p:grpSpPr>
                      <a:xfrm>
                        <a:off x="4932508" y="2177358"/>
                        <a:ext cx="61654" cy="71287"/>
                        <a:chOff x="4932508" y="2177358"/>
                        <a:chExt cx="61654" cy="71287"/>
                      </a:xfrm>
                    </p:grpSpPr>
                    <p:sp>
                      <p:nvSpPr>
                        <p:cNvPr id="292" name="任意多边形: 形状 291">
                          <a:extLst>
                            <a:ext uri="{FF2B5EF4-FFF2-40B4-BE49-F238E27FC236}">
                              <a16:creationId xmlns:a16="http://schemas.microsoft.com/office/drawing/2014/main" id="{C6A6FBC5-E3E7-4B3E-946E-A575E9091475}"/>
                            </a:ext>
                          </a:extLst>
                        </p:cNvPr>
                        <p:cNvSpPr/>
                        <p:nvPr/>
                      </p:nvSpPr>
                      <p:spPr>
                        <a:xfrm>
                          <a:off x="4932508" y="2177358"/>
                          <a:ext cx="61654" cy="71287"/>
                        </a:xfrm>
                        <a:custGeom>
                          <a:avLst/>
                          <a:gdLst>
                            <a:gd name="connsiteX0" fmla="*/ 61654 w 61654"/>
                            <a:gd name="connsiteY0" fmla="*/ 71287 h 71287"/>
                            <a:gd name="connsiteX1" fmla="*/ 48167 w 61654"/>
                            <a:gd name="connsiteY1" fmla="*/ 69361 h 71287"/>
                            <a:gd name="connsiteX2" fmla="*/ 19267 w 61654"/>
                            <a:gd name="connsiteY2" fmla="*/ 63581 h 71287"/>
                            <a:gd name="connsiteX3" fmla="*/ 5780 w 61654"/>
                            <a:gd name="connsiteY3" fmla="*/ 61654 h 71287"/>
                            <a:gd name="connsiteX4" fmla="*/ 0 w 61654"/>
                            <a:gd name="connsiteY4" fmla="*/ 0 h 71287"/>
                            <a:gd name="connsiteX5" fmla="*/ 13487 w 61654"/>
                            <a:gd name="connsiteY5" fmla="*/ 1927 h 71287"/>
                            <a:gd name="connsiteX6" fmla="*/ 42387 w 61654"/>
                            <a:gd name="connsiteY6" fmla="*/ 7707 h 71287"/>
                            <a:gd name="connsiteX7" fmla="*/ 55874 w 61654"/>
                            <a:gd name="connsiteY7" fmla="*/ 9633 h 71287"/>
                            <a:gd name="connsiteX8" fmla="*/ 61654 w 61654"/>
                            <a:gd name="connsiteY8" fmla="*/ 71287 h 71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654" h="71287">
                              <a:moveTo>
                                <a:pt x="61654" y="71287"/>
                              </a:moveTo>
                              <a:cubicBezTo>
                                <a:pt x="57801" y="71287"/>
                                <a:pt x="52021" y="69361"/>
                                <a:pt x="48167" y="69361"/>
                              </a:cubicBezTo>
                              <a:cubicBezTo>
                                <a:pt x="38534" y="67434"/>
                                <a:pt x="28900" y="65507"/>
                                <a:pt x="19267" y="63581"/>
                              </a:cubicBezTo>
                              <a:cubicBezTo>
                                <a:pt x="15413" y="63581"/>
                                <a:pt x="9633" y="61654"/>
                                <a:pt x="5780" y="61654"/>
                              </a:cubicBezTo>
                              <a:lnTo>
                                <a:pt x="0" y="0"/>
                              </a:lnTo>
                              <a:lnTo>
                                <a:pt x="13487" y="1927"/>
                              </a:lnTo>
                              <a:lnTo>
                                <a:pt x="42387" y="7707"/>
                              </a:lnTo>
                              <a:lnTo>
                                <a:pt x="55874" y="9633"/>
                              </a:lnTo>
                              <a:lnTo>
                                <a:pt x="61654" y="71287"/>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3" name="任意多边形: 形状 292">
                          <a:extLst>
                            <a:ext uri="{FF2B5EF4-FFF2-40B4-BE49-F238E27FC236}">
                              <a16:creationId xmlns:a16="http://schemas.microsoft.com/office/drawing/2014/main" id="{3778588B-2BBF-4146-A0F6-6D04B1B0EDCA}"/>
                            </a:ext>
                          </a:extLst>
                        </p:cNvPr>
                        <p:cNvSpPr/>
                        <p:nvPr/>
                      </p:nvSpPr>
                      <p:spPr>
                        <a:xfrm>
                          <a:off x="4974895" y="2185065"/>
                          <a:ext cx="19266" cy="63580"/>
                        </a:xfrm>
                        <a:custGeom>
                          <a:avLst/>
                          <a:gdLst>
                            <a:gd name="connsiteX0" fmla="*/ 19267 w 19266"/>
                            <a:gd name="connsiteY0" fmla="*/ 63581 h 63580"/>
                            <a:gd name="connsiteX1" fmla="*/ 5780 w 19266"/>
                            <a:gd name="connsiteY1" fmla="*/ 61654 h 63580"/>
                            <a:gd name="connsiteX2" fmla="*/ 0 w 19266"/>
                            <a:gd name="connsiteY2" fmla="*/ 0 h 63580"/>
                            <a:gd name="connsiteX3" fmla="*/ 13487 w 19266"/>
                            <a:gd name="connsiteY3" fmla="*/ 1927 h 63580"/>
                            <a:gd name="connsiteX4" fmla="*/ 19267 w 19266"/>
                            <a:gd name="connsiteY4" fmla="*/ 63581 h 6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6" h="63580">
                              <a:moveTo>
                                <a:pt x="19267" y="63581"/>
                              </a:moveTo>
                              <a:cubicBezTo>
                                <a:pt x="15413" y="63581"/>
                                <a:pt x="9633" y="61654"/>
                                <a:pt x="5780" y="61654"/>
                              </a:cubicBezTo>
                              <a:lnTo>
                                <a:pt x="0" y="0"/>
                              </a:lnTo>
                              <a:lnTo>
                                <a:pt x="13487" y="1927"/>
                              </a:lnTo>
                              <a:lnTo>
                                <a:pt x="19267" y="63581"/>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4" name="任意多边形: 形状 293">
                          <a:extLst>
                            <a:ext uri="{FF2B5EF4-FFF2-40B4-BE49-F238E27FC236}">
                              <a16:creationId xmlns:a16="http://schemas.microsoft.com/office/drawing/2014/main" id="{016FEF2E-D75F-4594-9D8E-7A805A8CB9CE}"/>
                            </a:ext>
                          </a:extLst>
                        </p:cNvPr>
                        <p:cNvSpPr/>
                        <p:nvPr/>
                      </p:nvSpPr>
                      <p:spPr>
                        <a:xfrm>
                          <a:off x="4932508" y="2177358"/>
                          <a:ext cx="19266" cy="63580"/>
                        </a:xfrm>
                        <a:custGeom>
                          <a:avLst/>
                          <a:gdLst>
                            <a:gd name="connsiteX0" fmla="*/ 19267 w 19266"/>
                            <a:gd name="connsiteY0" fmla="*/ 63581 h 63580"/>
                            <a:gd name="connsiteX1" fmla="*/ 5780 w 19266"/>
                            <a:gd name="connsiteY1" fmla="*/ 61654 h 63580"/>
                            <a:gd name="connsiteX2" fmla="*/ 0 w 19266"/>
                            <a:gd name="connsiteY2" fmla="*/ 0 h 63580"/>
                            <a:gd name="connsiteX3" fmla="*/ 13487 w 19266"/>
                            <a:gd name="connsiteY3" fmla="*/ 1927 h 63580"/>
                            <a:gd name="connsiteX4" fmla="*/ 19267 w 19266"/>
                            <a:gd name="connsiteY4" fmla="*/ 63581 h 63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66" h="63580">
                              <a:moveTo>
                                <a:pt x="19267" y="63581"/>
                              </a:moveTo>
                              <a:cubicBezTo>
                                <a:pt x="15413" y="63581"/>
                                <a:pt x="9633" y="61654"/>
                                <a:pt x="5780" y="61654"/>
                              </a:cubicBezTo>
                              <a:lnTo>
                                <a:pt x="0" y="0"/>
                              </a:lnTo>
                              <a:lnTo>
                                <a:pt x="13487" y="1927"/>
                              </a:lnTo>
                              <a:lnTo>
                                <a:pt x="19267" y="63581"/>
                              </a:lnTo>
                              <a:close/>
                            </a:path>
                          </a:pathLst>
                        </a:custGeom>
                        <a:solidFill>
                          <a:srgbClr val="FFBB00">
                            <a:alpha val="5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85" name="任意多边形: 形状 284">
                        <a:extLst>
                          <a:ext uri="{FF2B5EF4-FFF2-40B4-BE49-F238E27FC236}">
                            <a16:creationId xmlns:a16="http://schemas.microsoft.com/office/drawing/2014/main" id="{DE6604D3-B842-48B8-B79B-B894872C795D}"/>
                          </a:ext>
                        </a:extLst>
                      </p:cNvPr>
                      <p:cNvSpPr/>
                      <p:nvPr/>
                    </p:nvSpPr>
                    <p:spPr>
                      <a:xfrm>
                        <a:off x="4801493" y="2040563"/>
                        <a:ext cx="685901" cy="175328"/>
                      </a:xfrm>
                      <a:custGeom>
                        <a:avLst/>
                        <a:gdLst>
                          <a:gd name="connsiteX0" fmla="*/ 335244 w 685901"/>
                          <a:gd name="connsiteY0" fmla="*/ 0 h 175328"/>
                          <a:gd name="connsiteX1" fmla="*/ 0 w 685901"/>
                          <a:gd name="connsiteY1" fmla="*/ 113675 h 175328"/>
                          <a:gd name="connsiteX2" fmla="*/ 350657 w 685901"/>
                          <a:gd name="connsiteY2" fmla="*/ 175329 h 175328"/>
                          <a:gd name="connsiteX3" fmla="*/ 685901 w 685901"/>
                          <a:gd name="connsiteY3" fmla="*/ 57801 h 175328"/>
                        </a:gdLst>
                        <a:ahLst/>
                        <a:cxnLst>
                          <a:cxn ang="0">
                            <a:pos x="connsiteX0" y="connsiteY0"/>
                          </a:cxn>
                          <a:cxn ang="0">
                            <a:pos x="connsiteX1" y="connsiteY1"/>
                          </a:cxn>
                          <a:cxn ang="0">
                            <a:pos x="connsiteX2" y="connsiteY2"/>
                          </a:cxn>
                          <a:cxn ang="0">
                            <a:pos x="connsiteX3" y="connsiteY3"/>
                          </a:cxn>
                        </a:cxnLst>
                        <a:rect l="l" t="t" r="r" b="b"/>
                        <a:pathLst>
                          <a:path w="685901" h="175328">
                            <a:moveTo>
                              <a:pt x="335244" y="0"/>
                            </a:moveTo>
                            <a:lnTo>
                              <a:pt x="0" y="113675"/>
                            </a:lnTo>
                            <a:lnTo>
                              <a:pt x="350657" y="175329"/>
                            </a:lnTo>
                            <a:lnTo>
                              <a:pt x="685901" y="57801"/>
                            </a:ln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6" name="任意多边形: 形状 285">
                        <a:extLst>
                          <a:ext uri="{FF2B5EF4-FFF2-40B4-BE49-F238E27FC236}">
                            <a16:creationId xmlns:a16="http://schemas.microsoft.com/office/drawing/2014/main" id="{198F916D-AAAB-4E1E-85A0-7F5A06A9D68B}"/>
                          </a:ext>
                        </a:extLst>
                      </p:cNvPr>
                      <p:cNvSpPr/>
                      <p:nvPr/>
                    </p:nvSpPr>
                    <p:spPr>
                      <a:xfrm>
                        <a:off x="4932508" y="2061757"/>
                        <a:ext cx="391117" cy="125234"/>
                      </a:xfrm>
                      <a:custGeom>
                        <a:avLst/>
                        <a:gdLst>
                          <a:gd name="connsiteX0" fmla="*/ 391118 w 391117"/>
                          <a:gd name="connsiteY0" fmla="*/ 9633 h 125234"/>
                          <a:gd name="connsiteX1" fmla="*/ 57801 w 391117"/>
                          <a:gd name="connsiteY1" fmla="*/ 125235 h 125234"/>
                          <a:gd name="connsiteX2" fmla="*/ 44314 w 391117"/>
                          <a:gd name="connsiteY2" fmla="*/ 123308 h 125234"/>
                          <a:gd name="connsiteX3" fmla="*/ 0 w 391117"/>
                          <a:gd name="connsiteY3" fmla="*/ 115601 h 125234"/>
                          <a:gd name="connsiteX4" fmla="*/ 329464 w 391117"/>
                          <a:gd name="connsiteY4" fmla="*/ 0 h 125234"/>
                          <a:gd name="connsiteX5" fmla="*/ 369924 w 391117"/>
                          <a:gd name="connsiteY5" fmla="*/ 5780 h 125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1117" h="125234">
                            <a:moveTo>
                              <a:pt x="391118" y="9633"/>
                            </a:moveTo>
                            <a:lnTo>
                              <a:pt x="57801" y="125235"/>
                            </a:lnTo>
                            <a:lnTo>
                              <a:pt x="44314" y="123308"/>
                            </a:lnTo>
                            <a:lnTo>
                              <a:pt x="0" y="115601"/>
                            </a:lnTo>
                            <a:lnTo>
                              <a:pt x="329464" y="0"/>
                            </a:lnTo>
                            <a:lnTo>
                              <a:pt x="369924" y="5780"/>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7" name="任意多边形: 形状 286">
                        <a:extLst>
                          <a:ext uri="{FF2B5EF4-FFF2-40B4-BE49-F238E27FC236}">
                            <a16:creationId xmlns:a16="http://schemas.microsoft.com/office/drawing/2014/main" id="{3497B22A-2A77-41FD-A45D-D57D50D021A9}"/>
                          </a:ext>
                        </a:extLst>
                      </p:cNvPr>
                      <p:cNvSpPr/>
                      <p:nvPr/>
                    </p:nvSpPr>
                    <p:spPr>
                      <a:xfrm>
                        <a:off x="4976822" y="2067537"/>
                        <a:ext cx="346803" cy="119454"/>
                      </a:xfrm>
                      <a:custGeom>
                        <a:avLst/>
                        <a:gdLst>
                          <a:gd name="connsiteX0" fmla="*/ 346804 w 346803"/>
                          <a:gd name="connsiteY0" fmla="*/ 3853 h 119454"/>
                          <a:gd name="connsiteX1" fmla="*/ 13487 w 346803"/>
                          <a:gd name="connsiteY1" fmla="*/ 119455 h 119454"/>
                          <a:gd name="connsiteX2" fmla="*/ 0 w 346803"/>
                          <a:gd name="connsiteY2" fmla="*/ 117528 h 119454"/>
                          <a:gd name="connsiteX3" fmla="*/ 325610 w 346803"/>
                          <a:gd name="connsiteY3" fmla="*/ 0 h 119454"/>
                        </a:gdLst>
                        <a:ahLst/>
                        <a:cxnLst>
                          <a:cxn ang="0">
                            <a:pos x="connsiteX0" y="connsiteY0"/>
                          </a:cxn>
                          <a:cxn ang="0">
                            <a:pos x="connsiteX1" y="connsiteY1"/>
                          </a:cxn>
                          <a:cxn ang="0">
                            <a:pos x="connsiteX2" y="connsiteY2"/>
                          </a:cxn>
                          <a:cxn ang="0">
                            <a:pos x="connsiteX3" y="connsiteY3"/>
                          </a:cxn>
                        </a:cxnLst>
                        <a:rect l="l" t="t" r="r" b="b"/>
                        <a:pathLst>
                          <a:path w="346803" h="119454">
                            <a:moveTo>
                              <a:pt x="346804" y="3853"/>
                            </a:moveTo>
                            <a:lnTo>
                              <a:pt x="13487" y="119455"/>
                            </a:lnTo>
                            <a:lnTo>
                              <a:pt x="0" y="117528"/>
                            </a:lnTo>
                            <a:lnTo>
                              <a:pt x="325610" y="0"/>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8" name="任意多边形: 形状 287">
                        <a:extLst>
                          <a:ext uri="{FF2B5EF4-FFF2-40B4-BE49-F238E27FC236}">
                            <a16:creationId xmlns:a16="http://schemas.microsoft.com/office/drawing/2014/main" id="{4A1EE901-3A40-4812-9CFA-737083C66771}"/>
                          </a:ext>
                        </a:extLst>
                      </p:cNvPr>
                      <p:cNvSpPr/>
                      <p:nvPr/>
                    </p:nvSpPr>
                    <p:spPr>
                      <a:xfrm>
                        <a:off x="4932508" y="2059830"/>
                        <a:ext cx="348730" cy="119454"/>
                      </a:xfrm>
                      <a:custGeom>
                        <a:avLst/>
                        <a:gdLst>
                          <a:gd name="connsiteX0" fmla="*/ 348731 w 348730"/>
                          <a:gd name="connsiteY0" fmla="*/ 3853 h 119454"/>
                          <a:gd name="connsiteX1" fmla="*/ 13487 w 348730"/>
                          <a:gd name="connsiteY1" fmla="*/ 119455 h 119454"/>
                          <a:gd name="connsiteX2" fmla="*/ 0 w 348730"/>
                          <a:gd name="connsiteY2" fmla="*/ 117528 h 119454"/>
                          <a:gd name="connsiteX3" fmla="*/ 327537 w 348730"/>
                          <a:gd name="connsiteY3" fmla="*/ 0 h 119454"/>
                        </a:gdLst>
                        <a:ahLst/>
                        <a:cxnLst>
                          <a:cxn ang="0">
                            <a:pos x="connsiteX0" y="connsiteY0"/>
                          </a:cxn>
                          <a:cxn ang="0">
                            <a:pos x="connsiteX1" y="connsiteY1"/>
                          </a:cxn>
                          <a:cxn ang="0">
                            <a:pos x="connsiteX2" y="connsiteY2"/>
                          </a:cxn>
                          <a:cxn ang="0">
                            <a:pos x="connsiteX3" y="connsiteY3"/>
                          </a:cxn>
                        </a:cxnLst>
                        <a:rect l="l" t="t" r="r" b="b"/>
                        <a:pathLst>
                          <a:path w="348730" h="119454">
                            <a:moveTo>
                              <a:pt x="348731" y="3853"/>
                            </a:moveTo>
                            <a:lnTo>
                              <a:pt x="13487" y="119455"/>
                            </a:lnTo>
                            <a:lnTo>
                              <a:pt x="0" y="117528"/>
                            </a:lnTo>
                            <a:lnTo>
                              <a:pt x="327537" y="0"/>
                            </a:lnTo>
                            <a:close/>
                          </a:path>
                        </a:pathLst>
                      </a:custGeom>
                      <a:solidFill>
                        <a:srgbClr val="FFBB00">
                          <a:alpha val="5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9" name="任意多边形: 形状 288">
                        <a:extLst>
                          <a:ext uri="{FF2B5EF4-FFF2-40B4-BE49-F238E27FC236}">
                            <a16:creationId xmlns:a16="http://schemas.microsoft.com/office/drawing/2014/main" id="{D84BEF82-CE33-434E-B20F-D6E92D1D26E3}"/>
                          </a:ext>
                        </a:extLst>
                      </p:cNvPr>
                      <p:cNvSpPr/>
                      <p:nvPr/>
                    </p:nvSpPr>
                    <p:spPr>
                      <a:xfrm>
                        <a:off x="4945995" y="2082950"/>
                        <a:ext cx="412311" cy="78994"/>
                      </a:xfrm>
                      <a:custGeom>
                        <a:avLst/>
                        <a:gdLst>
                          <a:gd name="connsiteX0" fmla="*/ 412311 w 412311"/>
                          <a:gd name="connsiteY0" fmla="*/ 59727 h 78994"/>
                          <a:gd name="connsiteX1" fmla="*/ 369924 w 412311"/>
                          <a:gd name="connsiteY1" fmla="*/ 75141 h 78994"/>
                          <a:gd name="connsiteX2" fmla="*/ 358364 w 412311"/>
                          <a:gd name="connsiteY2" fmla="*/ 78994 h 78994"/>
                          <a:gd name="connsiteX3" fmla="*/ 1927 w 412311"/>
                          <a:gd name="connsiteY3" fmla="*/ 21194 h 78994"/>
                          <a:gd name="connsiteX4" fmla="*/ 0 w 412311"/>
                          <a:gd name="connsiteY4" fmla="*/ 21194 h 78994"/>
                          <a:gd name="connsiteX5" fmla="*/ 63581 w 412311"/>
                          <a:gd name="connsiteY5" fmla="*/ 0 h 7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2311" h="78994">
                            <a:moveTo>
                              <a:pt x="412311" y="59727"/>
                            </a:moveTo>
                            <a:lnTo>
                              <a:pt x="369924" y="75141"/>
                            </a:lnTo>
                            <a:lnTo>
                              <a:pt x="358364" y="78994"/>
                            </a:lnTo>
                            <a:lnTo>
                              <a:pt x="1927" y="21194"/>
                            </a:lnTo>
                            <a:lnTo>
                              <a:pt x="0" y="21194"/>
                            </a:lnTo>
                            <a:lnTo>
                              <a:pt x="63581" y="0"/>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0" name="任意多边形: 形状 289">
                        <a:extLst>
                          <a:ext uri="{FF2B5EF4-FFF2-40B4-BE49-F238E27FC236}">
                            <a16:creationId xmlns:a16="http://schemas.microsoft.com/office/drawing/2014/main" id="{7BF6E713-AF32-4515-988F-1D3870F2F59E}"/>
                          </a:ext>
                        </a:extLst>
                      </p:cNvPr>
                      <p:cNvSpPr/>
                      <p:nvPr/>
                    </p:nvSpPr>
                    <p:spPr>
                      <a:xfrm>
                        <a:off x="4947922" y="2096437"/>
                        <a:ext cx="367997" cy="65507"/>
                      </a:xfrm>
                      <a:custGeom>
                        <a:avLst/>
                        <a:gdLst>
                          <a:gd name="connsiteX0" fmla="*/ 367997 w 367997"/>
                          <a:gd name="connsiteY0" fmla="*/ 61654 h 65507"/>
                          <a:gd name="connsiteX1" fmla="*/ 356437 w 367997"/>
                          <a:gd name="connsiteY1" fmla="*/ 65507 h 65507"/>
                          <a:gd name="connsiteX2" fmla="*/ 0 w 367997"/>
                          <a:gd name="connsiteY2" fmla="*/ 7707 h 65507"/>
                          <a:gd name="connsiteX3" fmla="*/ 21194 w 367997"/>
                          <a:gd name="connsiteY3" fmla="*/ 0 h 65507"/>
                        </a:gdLst>
                        <a:ahLst/>
                        <a:cxnLst>
                          <a:cxn ang="0">
                            <a:pos x="connsiteX0" y="connsiteY0"/>
                          </a:cxn>
                          <a:cxn ang="0">
                            <a:pos x="connsiteX1" y="connsiteY1"/>
                          </a:cxn>
                          <a:cxn ang="0">
                            <a:pos x="connsiteX2" y="connsiteY2"/>
                          </a:cxn>
                          <a:cxn ang="0">
                            <a:pos x="connsiteX3" y="connsiteY3"/>
                          </a:cxn>
                        </a:cxnLst>
                        <a:rect l="l" t="t" r="r" b="b"/>
                        <a:pathLst>
                          <a:path w="367997" h="65507">
                            <a:moveTo>
                              <a:pt x="367997" y="61654"/>
                            </a:moveTo>
                            <a:lnTo>
                              <a:pt x="356437" y="65507"/>
                            </a:lnTo>
                            <a:lnTo>
                              <a:pt x="0" y="7707"/>
                            </a:lnTo>
                            <a:lnTo>
                              <a:pt x="21194" y="0"/>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1" name="任意多边形: 形状 290">
                        <a:extLst>
                          <a:ext uri="{FF2B5EF4-FFF2-40B4-BE49-F238E27FC236}">
                            <a16:creationId xmlns:a16="http://schemas.microsoft.com/office/drawing/2014/main" id="{A9DBF3A3-4FA7-4EC1-993A-802498C041B5}"/>
                          </a:ext>
                        </a:extLst>
                      </p:cNvPr>
                      <p:cNvSpPr/>
                      <p:nvPr/>
                    </p:nvSpPr>
                    <p:spPr>
                      <a:xfrm>
                        <a:off x="4988382" y="2082950"/>
                        <a:ext cx="369924" cy="65507"/>
                      </a:xfrm>
                      <a:custGeom>
                        <a:avLst/>
                        <a:gdLst>
                          <a:gd name="connsiteX0" fmla="*/ 369924 w 369924"/>
                          <a:gd name="connsiteY0" fmla="*/ 59727 h 65507"/>
                          <a:gd name="connsiteX1" fmla="*/ 356437 w 369924"/>
                          <a:gd name="connsiteY1" fmla="*/ 65507 h 65507"/>
                          <a:gd name="connsiteX2" fmla="*/ 0 w 369924"/>
                          <a:gd name="connsiteY2" fmla="*/ 7707 h 65507"/>
                          <a:gd name="connsiteX3" fmla="*/ 21194 w 369924"/>
                          <a:gd name="connsiteY3" fmla="*/ 0 h 65507"/>
                        </a:gdLst>
                        <a:ahLst/>
                        <a:cxnLst>
                          <a:cxn ang="0">
                            <a:pos x="connsiteX0" y="connsiteY0"/>
                          </a:cxn>
                          <a:cxn ang="0">
                            <a:pos x="connsiteX1" y="connsiteY1"/>
                          </a:cxn>
                          <a:cxn ang="0">
                            <a:pos x="connsiteX2" y="connsiteY2"/>
                          </a:cxn>
                          <a:cxn ang="0">
                            <a:pos x="connsiteX3" y="connsiteY3"/>
                          </a:cxn>
                        </a:cxnLst>
                        <a:rect l="l" t="t" r="r" b="b"/>
                        <a:pathLst>
                          <a:path w="369924" h="65507">
                            <a:moveTo>
                              <a:pt x="369924" y="59727"/>
                            </a:moveTo>
                            <a:lnTo>
                              <a:pt x="356437" y="65507"/>
                            </a:lnTo>
                            <a:lnTo>
                              <a:pt x="0" y="7707"/>
                            </a:lnTo>
                            <a:lnTo>
                              <a:pt x="21194" y="0"/>
                            </a:lnTo>
                            <a:close/>
                          </a:path>
                        </a:pathLst>
                      </a:custGeom>
                      <a:solidFill>
                        <a:srgbClr val="FFBB00">
                          <a:alpha val="5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42" name="图形 1">
                      <a:extLst>
                        <a:ext uri="{FF2B5EF4-FFF2-40B4-BE49-F238E27FC236}">
                          <a16:creationId xmlns:a16="http://schemas.microsoft.com/office/drawing/2014/main" id="{0DA6B091-88A3-40CE-898F-928CAF94C58F}"/>
                        </a:ext>
                      </a:extLst>
                    </p:cNvPr>
                    <p:cNvGrpSpPr/>
                    <p:nvPr/>
                  </p:nvGrpSpPr>
                  <p:grpSpPr>
                    <a:xfrm>
                      <a:off x="4961890" y="1964664"/>
                      <a:ext cx="348248" cy="252673"/>
                      <a:chOff x="4961890" y="1964664"/>
                      <a:chExt cx="348248" cy="252673"/>
                    </a:xfrm>
                  </p:grpSpPr>
                  <p:grpSp>
                    <p:nvGrpSpPr>
                      <p:cNvPr id="243" name="图形 1">
                        <a:extLst>
                          <a:ext uri="{FF2B5EF4-FFF2-40B4-BE49-F238E27FC236}">
                            <a16:creationId xmlns:a16="http://schemas.microsoft.com/office/drawing/2014/main" id="{AF4DD418-5821-4802-ABB1-17446C494721}"/>
                          </a:ext>
                        </a:extLst>
                      </p:cNvPr>
                      <p:cNvGrpSpPr/>
                      <p:nvPr/>
                    </p:nvGrpSpPr>
                    <p:grpSpPr>
                      <a:xfrm>
                        <a:off x="4977315" y="1964664"/>
                        <a:ext cx="292630" cy="147187"/>
                        <a:chOff x="4977315" y="1964664"/>
                        <a:chExt cx="292630" cy="147187"/>
                      </a:xfrm>
                    </p:grpSpPr>
                    <p:grpSp>
                      <p:nvGrpSpPr>
                        <p:cNvPr id="266" name="图形 1">
                          <a:extLst>
                            <a:ext uri="{FF2B5EF4-FFF2-40B4-BE49-F238E27FC236}">
                              <a16:creationId xmlns:a16="http://schemas.microsoft.com/office/drawing/2014/main" id="{AF95643E-7BF7-40FF-B092-3A18AAC629BB}"/>
                            </a:ext>
                          </a:extLst>
                        </p:cNvPr>
                        <p:cNvGrpSpPr/>
                        <p:nvPr/>
                      </p:nvGrpSpPr>
                      <p:grpSpPr>
                        <a:xfrm>
                          <a:off x="4977315" y="1981199"/>
                          <a:ext cx="147862" cy="130651"/>
                          <a:chOff x="4977315" y="1981199"/>
                          <a:chExt cx="147862" cy="130651"/>
                        </a:xfrm>
                      </p:grpSpPr>
                      <p:grpSp>
                        <p:nvGrpSpPr>
                          <p:cNvPr id="275" name="图形 1">
                            <a:extLst>
                              <a:ext uri="{FF2B5EF4-FFF2-40B4-BE49-F238E27FC236}">
                                <a16:creationId xmlns:a16="http://schemas.microsoft.com/office/drawing/2014/main" id="{10C89526-BFE3-4878-84EE-75B8D5CCBEC1}"/>
                              </a:ext>
                            </a:extLst>
                          </p:cNvPr>
                          <p:cNvGrpSpPr/>
                          <p:nvPr/>
                        </p:nvGrpSpPr>
                        <p:grpSpPr>
                          <a:xfrm>
                            <a:off x="4977315" y="1981199"/>
                            <a:ext cx="147862" cy="130651"/>
                            <a:chOff x="4977315" y="1981199"/>
                            <a:chExt cx="147862" cy="130651"/>
                          </a:xfrm>
                        </p:grpSpPr>
                        <p:sp>
                          <p:nvSpPr>
                            <p:cNvPr id="277" name="任意多边形: 形状 276">
                              <a:extLst>
                                <a:ext uri="{FF2B5EF4-FFF2-40B4-BE49-F238E27FC236}">
                                  <a16:creationId xmlns:a16="http://schemas.microsoft.com/office/drawing/2014/main" id="{F8E948FF-D247-4518-884D-CEA2C85791D4}"/>
                                </a:ext>
                              </a:extLst>
                            </p:cNvPr>
                            <p:cNvSpPr/>
                            <p:nvPr/>
                          </p:nvSpPr>
                          <p:spPr>
                            <a:xfrm>
                              <a:off x="4977315" y="1981199"/>
                              <a:ext cx="147862" cy="130651"/>
                            </a:xfrm>
                            <a:custGeom>
                              <a:avLst/>
                              <a:gdLst>
                                <a:gd name="connsiteX0" fmla="*/ 147863 w 147862"/>
                                <a:gd name="connsiteY0" fmla="*/ 94044 h 130651"/>
                                <a:gd name="connsiteX1" fmla="*/ 136302 w 147862"/>
                                <a:gd name="connsiteY1" fmla="*/ 130651 h 130651"/>
                                <a:gd name="connsiteX2" fmla="*/ 76575 w 147862"/>
                                <a:gd name="connsiteY2" fmla="*/ 99824 h 130651"/>
                                <a:gd name="connsiteX3" fmla="*/ 55381 w 147862"/>
                                <a:gd name="connsiteY3" fmla="*/ 86338 h 130651"/>
                                <a:gd name="connsiteX4" fmla="*/ 11068 w 147862"/>
                                <a:gd name="connsiteY4" fmla="*/ 97898 h 130651"/>
                                <a:gd name="connsiteX5" fmla="*/ 11068 w 147862"/>
                                <a:gd name="connsiteY5" fmla="*/ 101751 h 130651"/>
                                <a:gd name="connsiteX6" fmla="*/ 7214 w 147862"/>
                                <a:gd name="connsiteY6" fmla="*/ 97898 h 130651"/>
                                <a:gd name="connsiteX7" fmla="*/ 7214 w 147862"/>
                                <a:gd name="connsiteY7" fmla="*/ 97898 h 130651"/>
                                <a:gd name="connsiteX8" fmla="*/ 3361 w 147862"/>
                                <a:gd name="connsiteY8" fmla="*/ 63217 h 130651"/>
                                <a:gd name="connsiteX9" fmla="*/ 5288 w 147862"/>
                                <a:gd name="connsiteY9" fmla="*/ 59364 h 130651"/>
                                <a:gd name="connsiteX10" fmla="*/ 5288 w 147862"/>
                                <a:gd name="connsiteY10" fmla="*/ 57437 h 130651"/>
                                <a:gd name="connsiteX11" fmla="*/ 36115 w 147862"/>
                                <a:gd name="connsiteY11" fmla="*/ 13123 h 130651"/>
                                <a:gd name="connsiteX12" fmla="*/ 45748 w 147862"/>
                                <a:gd name="connsiteY12" fmla="*/ 5417 h 130651"/>
                                <a:gd name="connsiteX13" fmla="*/ 74648 w 147862"/>
                                <a:gd name="connsiteY13" fmla="*/ 3490 h 130651"/>
                                <a:gd name="connsiteX14" fmla="*/ 147863 w 147862"/>
                                <a:gd name="connsiteY14" fmla="*/ 94044 h 13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862" h="130651">
                                  <a:moveTo>
                                    <a:pt x="147863" y="94044"/>
                                  </a:moveTo>
                                  <a:lnTo>
                                    <a:pt x="136302" y="130651"/>
                                  </a:lnTo>
                                  <a:cubicBezTo>
                                    <a:pt x="115109" y="126798"/>
                                    <a:pt x="88135" y="109458"/>
                                    <a:pt x="76575" y="99824"/>
                                  </a:cubicBezTo>
                                  <a:cubicBezTo>
                                    <a:pt x="70795" y="94044"/>
                                    <a:pt x="63088" y="90191"/>
                                    <a:pt x="55381" y="86338"/>
                                  </a:cubicBezTo>
                                  <a:cubicBezTo>
                                    <a:pt x="12994" y="63217"/>
                                    <a:pt x="11068" y="88264"/>
                                    <a:pt x="11068" y="97898"/>
                                  </a:cubicBezTo>
                                  <a:cubicBezTo>
                                    <a:pt x="11068" y="99824"/>
                                    <a:pt x="11068" y="101751"/>
                                    <a:pt x="11068" y="101751"/>
                                  </a:cubicBezTo>
                                  <a:cubicBezTo>
                                    <a:pt x="9141" y="99824"/>
                                    <a:pt x="9141" y="99824"/>
                                    <a:pt x="7214" y="97898"/>
                                  </a:cubicBezTo>
                                  <a:cubicBezTo>
                                    <a:pt x="7214" y="97898"/>
                                    <a:pt x="7214" y="97898"/>
                                    <a:pt x="7214" y="97898"/>
                                  </a:cubicBezTo>
                                  <a:cubicBezTo>
                                    <a:pt x="-493" y="88264"/>
                                    <a:pt x="-2419" y="74777"/>
                                    <a:pt x="3361" y="63217"/>
                                  </a:cubicBezTo>
                                  <a:cubicBezTo>
                                    <a:pt x="3361" y="61291"/>
                                    <a:pt x="5288" y="59364"/>
                                    <a:pt x="5288" y="59364"/>
                                  </a:cubicBezTo>
                                  <a:cubicBezTo>
                                    <a:pt x="5288" y="59364"/>
                                    <a:pt x="5288" y="59364"/>
                                    <a:pt x="5288" y="57437"/>
                                  </a:cubicBezTo>
                                  <a:lnTo>
                                    <a:pt x="36115" y="13123"/>
                                  </a:lnTo>
                                  <a:cubicBezTo>
                                    <a:pt x="38041" y="9270"/>
                                    <a:pt x="41895" y="7343"/>
                                    <a:pt x="45748" y="5417"/>
                                  </a:cubicBezTo>
                                  <a:cubicBezTo>
                                    <a:pt x="53455" y="-363"/>
                                    <a:pt x="65015" y="-2290"/>
                                    <a:pt x="74648" y="3490"/>
                                  </a:cubicBezTo>
                                  <a:cubicBezTo>
                                    <a:pt x="120889" y="16977"/>
                                    <a:pt x="147863" y="94044"/>
                                    <a:pt x="147863" y="94044"/>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8" name="任意多边形: 形状 277">
                              <a:extLst>
                                <a:ext uri="{FF2B5EF4-FFF2-40B4-BE49-F238E27FC236}">
                                  <a16:creationId xmlns:a16="http://schemas.microsoft.com/office/drawing/2014/main" id="{082BA300-6673-4746-B0AD-EE2D3693AF03}"/>
                                </a:ext>
                              </a:extLst>
                            </p:cNvPr>
                            <p:cNvSpPr/>
                            <p:nvPr/>
                          </p:nvSpPr>
                          <p:spPr>
                            <a:xfrm>
                              <a:off x="4977315" y="1981199"/>
                              <a:ext cx="147862" cy="130651"/>
                            </a:xfrm>
                            <a:custGeom>
                              <a:avLst/>
                              <a:gdLst>
                                <a:gd name="connsiteX0" fmla="*/ 147863 w 147862"/>
                                <a:gd name="connsiteY0" fmla="*/ 94044 h 130651"/>
                                <a:gd name="connsiteX1" fmla="*/ 136302 w 147862"/>
                                <a:gd name="connsiteY1" fmla="*/ 130651 h 130651"/>
                                <a:gd name="connsiteX2" fmla="*/ 76575 w 147862"/>
                                <a:gd name="connsiteY2" fmla="*/ 99824 h 130651"/>
                                <a:gd name="connsiteX3" fmla="*/ 55381 w 147862"/>
                                <a:gd name="connsiteY3" fmla="*/ 86338 h 130651"/>
                                <a:gd name="connsiteX4" fmla="*/ 11068 w 147862"/>
                                <a:gd name="connsiteY4" fmla="*/ 97898 h 130651"/>
                                <a:gd name="connsiteX5" fmla="*/ 11068 w 147862"/>
                                <a:gd name="connsiteY5" fmla="*/ 101751 h 130651"/>
                                <a:gd name="connsiteX6" fmla="*/ 7214 w 147862"/>
                                <a:gd name="connsiteY6" fmla="*/ 97898 h 130651"/>
                                <a:gd name="connsiteX7" fmla="*/ 7214 w 147862"/>
                                <a:gd name="connsiteY7" fmla="*/ 97898 h 130651"/>
                                <a:gd name="connsiteX8" fmla="*/ 3361 w 147862"/>
                                <a:gd name="connsiteY8" fmla="*/ 63217 h 130651"/>
                                <a:gd name="connsiteX9" fmla="*/ 5288 w 147862"/>
                                <a:gd name="connsiteY9" fmla="*/ 59364 h 130651"/>
                                <a:gd name="connsiteX10" fmla="*/ 5288 w 147862"/>
                                <a:gd name="connsiteY10" fmla="*/ 57437 h 130651"/>
                                <a:gd name="connsiteX11" fmla="*/ 36115 w 147862"/>
                                <a:gd name="connsiteY11" fmla="*/ 13123 h 130651"/>
                                <a:gd name="connsiteX12" fmla="*/ 45748 w 147862"/>
                                <a:gd name="connsiteY12" fmla="*/ 5417 h 130651"/>
                                <a:gd name="connsiteX13" fmla="*/ 74648 w 147862"/>
                                <a:gd name="connsiteY13" fmla="*/ 3490 h 130651"/>
                                <a:gd name="connsiteX14" fmla="*/ 147863 w 147862"/>
                                <a:gd name="connsiteY14" fmla="*/ 94044 h 130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7862" h="130651">
                                  <a:moveTo>
                                    <a:pt x="147863" y="94044"/>
                                  </a:moveTo>
                                  <a:lnTo>
                                    <a:pt x="136302" y="130651"/>
                                  </a:lnTo>
                                  <a:cubicBezTo>
                                    <a:pt x="115109" y="126798"/>
                                    <a:pt x="88135" y="109458"/>
                                    <a:pt x="76575" y="99824"/>
                                  </a:cubicBezTo>
                                  <a:cubicBezTo>
                                    <a:pt x="70795" y="94044"/>
                                    <a:pt x="63088" y="90191"/>
                                    <a:pt x="55381" y="86338"/>
                                  </a:cubicBezTo>
                                  <a:cubicBezTo>
                                    <a:pt x="12994" y="63217"/>
                                    <a:pt x="11068" y="88264"/>
                                    <a:pt x="11068" y="97898"/>
                                  </a:cubicBezTo>
                                  <a:cubicBezTo>
                                    <a:pt x="11068" y="99824"/>
                                    <a:pt x="11068" y="101751"/>
                                    <a:pt x="11068" y="101751"/>
                                  </a:cubicBezTo>
                                  <a:cubicBezTo>
                                    <a:pt x="9141" y="99824"/>
                                    <a:pt x="9141" y="99824"/>
                                    <a:pt x="7214" y="97898"/>
                                  </a:cubicBezTo>
                                  <a:cubicBezTo>
                                    <a:pt x="7214" y="97898"/>
                                    <a:pt x="7214" y="97898"/>
                                    <a:pt x="7214" y="97898"/>
                                  </a:cubicBezTo>
                                  <a:cubicBezTo>
                                    <a:pt x="-493" y="88264"/>
                                    <a:pt x="-2419" y="74777"/>
                                    <a:pt x="3361" y="63217"/>
                                  </a:cubicBezTo>
                                  <a:cubicBezTo>
                                    <a:pt x="3361" y="61291"/>
                                    <a:pt x="5288" y="59364"/>
                                    <a:pt x="5288" y="59364"/>
                                  </a:cubicBezTo>
                                  <a:cubicBezTo>
                                    <a:pt x="5288" y="59364"/>
                                    <a:pt x="5288" y="59364"/>
                                    <a:pt x="5288" y="57437"/>
                                  </a:cubicBezTo>
                                  <a:lnTo>
                                    <a:pt x="36115" y="13123"/>
                                  </a:lnTo>
                                  <a:cubicBezTo>
                                    <a:pt x="38041" y="9270"/>
                                    <a:pt x="41895" y="7343"/>
                                    <a:pt x="45748" y="5417"/>
                                  </a:cubicBezTo>
                                  <a:cubicBezTo>
                                    <a:pt x="53455" y="-363"/>
                                    <a:pt x="65015" y="-2290"/>
                                    <a:pt x="74648" y="3490"/>
                                  </a:cubicBezTo>
                                  <a:cubicBezTo>
                                    <a:pt x="120889" y="16977"/>
                                    <a:pt x="147863" y="94044"/>
                                    <a:pt x="147863" y="94044"/>
                                  </a:cubicBezTo>
                                  <a:close/>
                                </a:path>
                              </a:pathLst>
                            </a:custGeom>
                            <a:solidFill>
                              <a:srgbClr val="FFBB00">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9" name="任意多边形: 形状 278">
                              <a:extLst>
                                <a:ext uri="{FF2B5EF4-FFF2-40B4-BE49-F238E27FC236}">
                                  <a16:creationId xmlns:a16="http://schemas.microsoft.com/office/drawing/2014/main" id="{90317DF4-DEF0-4CE3-B9A0-B8592FEC6597}"/>
                                </a:ext>
                              </a:extLst>
                            </p:cNvPr>
                            <p:cNvSpPr/>
                            <p:nvPr/>
                          </p:nvSpPr>
                          <p:spPr>
                            <a:xfrm>
                              <a:off x="5074285" y="2042972"/>
                              <a:ext cx="49446" cy="66952"/>
                            </a:xfrm>
                            <a:custGeom>
                              <a:avLst/>
                              <a:gdLst>
                                <a:gd name="connsiteX0" fmla="*/ 37405 w 49446"/>
                                <a:gd name="connsiteY0" fmla="*/ 1445 h 66952"/>
                                <a:gd name="connsiteX1" fmla="*/ 27772 w 49446"/>
                                <a:gd name="connsiteY1" fmla="*/ 1445 h 66952"/>
                                <a:gd name="connsiteX2" fmla="*/ 18138 w 49446"/>
                                <a:gd name="connsiteY2" fmla="*/ 11078 h 66952"/>
                                <a:gd name="connsiteX3" fmla="*/ 20065 w 49446"/>
                                <a:gd name="connsiteY3" fmla="*/ 26492 h 66952"/>
                                <a:gd name="connsiteX4" fmla="*/ 12358 w 49446"/>
                                <a:gd name="connsiteY4" fmla="*/ 36125 h 66952"/>
                                <a:gd name="connsiteX5" fmla="*/ 798 w 49446"/>
                                <a:gd name="connsiteY5" fmla="*/ 41905 h 66952"/>
                                <a:gd name="connsiteX6" fmla="*/ 2725 w 49446"/>
                                <a:gd name="connsiteY6" fmla="*/ 53466 h 66952"/>
                                <a:gd name="connsiteX7" fmla="*/ 4652 w 49446"/>
                                <a:gd name="connsiteY7" fmla="*/ 55392 h 66952"/>
                                <a:gd name="connsiteX8" fmla="*/ 33552 w 49446"/>
                                <a:gd name="connsiteY8" fmla="*/ 66952 h 66952"/>
                                <a:gd name="connsiteX9" fmla="*/ 35478 w 49446"/>
                                <a:gd name="connsiteY9" fmla="*/ 66952 h 66952"/>
                                <a:gd name="connsiteX10" fmla="*/ 37405 w 49446"/>
                                <a:gd name="connsiteY10" fmla="*/ 66952 h 66952"/>
                                <a:gd name="connsiteX11" fmla="*/ 48965 w 49446"/>
                                <a:gd name="connsiteY11" fmla="*/ 30345 h 66952"/>
                                <a:gd name="connsiteX12" fmla="*/ 37405 w 49446"/>
                                <a:gd name="connsiteY12" fmla="*/ 1445 h 66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446" h="66952">
                                  <a:moveTo>
                                    <a:pt x="37405" y="1445"/>
                                  </a:moveTo>
                                  <a:cubicBezTo>
                                    <a:pt x="33552" y="-482"/>
                                    <a:pt x="31625" y="-482"/>
                                    <a:pt x="27772" y="1445"/>
                                  </a:cubicBezTo>
                                  <a:cubicBezTo>
                                    <a:pt x="23918" y="3372"/>
                                    <a:pt x="20065" y="7225"/>
                                    <a:pt x="18138" y="11078"/>
                                  </a:cubicBezTo>
                                  <a:cubicBezTo>
                                    <a:pt x="18138" y="16858"/>
                                    <a:pt x="20065" y="20712"/>
                                    <a:pt x="20065" y="26492"/>
                                  </a:cubicBezTo>
                                  <a:cubicBezTo>
                                    <a:pt x="20065" y="30345"/>
                                    <a:pt x="18138" y="34199"/>
                                    <a:pt x="12358" y="36125"/>
                                  </a:cubicBezTo>
                                  <a:cubicBezTo>
                                    <a:pt x="8505" y="38052"/>
                                    <a:pt x="2725" y="38052"/>
                                    <a:pt x="798" y="41905"/>
                                  </a:cubicBezTo>
                                  <a:cubicBezTo>
                                    <a:pt x="-1129" y="45759"/>
                                    <a:pt x="798" y="49612"/>
                                    <a:pt x="2725" y="53466"/>
                                  </a:cubicBezTo>
                                  <a:cubicBezTo>
                                    <a:pt x="2725" y="53466"/>
                                    <a:pt x="2725" y="55392"/>
                                    <a:pt x="4652" y="55392"/>
                                  </a:cubicBezTo>
                                  <a:cubicBezTo>
                                    <a:pt x="14285" y="61172"/>
                                    <a:pt x="23918" y="65026"/>
                                    <a:pt x="33552" y="66952"/>
                                  </a:cubicBezTo>
                                  <a:cubicBezTo>
                                    <a:pt x="33552" y="66952"/>
                                    <a:pt x="35478" y="66952"/>
                                    <a:pt x="35478" y="66952"/>
                                  </a:cubicBezTo>
                                  <a:cubicBezTo>
                                    <a:pt x="35478" y="66952"/>
                                    <a:pt x="37405" y="66952"/>
                                    <a:pt x="37405" y="66952"/>
                                  </a:cubicBezTo>
                                  <a:lnTo>
                                    <a:pt x="48965" y="30345"/>
                                  </a:lnTo>
                                  <a:cubicBezTo>
                                    <a:pt x="50892" y="32272"/>
                                    <a:pt x="47039" y="18785"/>
                                    <a:pt x="37405" y="1445"/>
                                  </a:cubicBezTo>
                                  <a:close/>
                                </a:path>
                              </a:pathLst>
                            </a:custGeom>
                            <a:solidFill>
                              <a:srgbClr val="FFBB00">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0" name="任意多边形: 形状 279">
                              <a:extLst>
                                <a:ext uri="{FF2B5EF4-FFF2-40B4-BE49-F238E27FC236}">
                                  <a16:creationId xmlns:a16="http://schemas.microsoft.com/office/drawing/2014/main" id="{7CDFD469-3BD2-4B40-8C83-24F5EA42C7E3}"/>
                                </a:ext>
                              </a:extLst>
                            </p:cNvPr>
                            <p:cNvSpPr/>
                            <p:nvPr/>
                          </p:nvSpPr>
                          <p:spPr>
                            <a:xfrm>
                              <a:off x="4986455" y="2056090"/>
                              <a:ext cx="127161" cy="53833"/>
                            </a:xfrm>
                            <a:custGeom>
                              <a:avLst/>
                              <a:gdLst>
                                <a:gd name="connsiteX0" fmla="*/ 127161 w 127161"/>
                                <a:gd name="connsiteY0" fmla="*/ 53834 h 53833"/>
                                <a:gd name="connsiteX1" fmla="*/ 5780 w 127161"/>
                                <a:gd name="connsiteY1" fmla="*/ 26860 h 53833"/>
                                <a:gd name="connsiteX2" fmla="*/ 0 w 127161"/>
                                <a:gd name="connsiteY2" fmla="*/ 21080 h 53833"/>
                                <a:gd name="connsiteX3" fmla="*/ 3853 w 127161"/>
                                <a:gd name="connsiteY3" fmla="*/ 24933 h 53833"/>
                                <a:gd name="connsiteX4" fmla="*/ 3853 w 127161"/>
                                <a:gd name="connsiteY4" fmla="*/ 21080 h 53833"/>
                                <a:gd name="connsiteX5" fmla="*/ 48167 w 127161"/>
                                <a:gd name="connsiteY5" fmla="*/ 9520 h 53833"/>
                                <a:gd name="connsiteX6" fmla="*/ 69361 w 127161"/>
                                <a:gd name="connsiteY6" fmla="*/ 23007 h 53833"/>
                                <a:gd name="connsiteX7" fmla="*/ 127161 w 127161"/>
                                <a:gd name="connsiteY7" fmla="*/ 53834 h 53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61" h="53833">
                                  <a:moveTo>
                                    <a:pt x="127161" y="53834"/>
                                  </a:moveTo>
                                  <a:cubicBezTo>
                                    <a:pt x="48167" y="46127"/>
                                    <a:pt x="17340" y="34567"/>
                                    <a:pt x="5780" y="26860"/>
                                  </a:cubicBezTo>
                                  <a:cubicBezTo>
                                    <a:pt x="3853" y="24933"/>
                                    <a:pt x="1927" y="23007"/>
                                    <a:pt x="0" y="21080"/>
                                  </a:cubicBezTo>
                                  <a:cubicBezTo>
                                    <a:pt x="0" y="23007"/>
                                    <a:pt x="1927" y="23007"/>
                                    <a:pt x="3853" y="24933"/>
                                  </a:cubicBezTo>
                                  <a:cubicBezTo>
                                    <a:pt x="3853" y="24933"/>
                                    <a:pt x="3853" y="23007"/>
                                    <a:pt x="3853" y="21080"/>
                                  </a:cubicBezTo>
                                  <a:cubicBezTo>
                                    <a:pt x="3853" y="11447"/>
                                    <a:pt x="5780" y="-13600"/>
                                    <a:pt x="48167" y="9520"/>
                                  </a:cubicBezTo>
                                  <a:cubicBezTo>
                                    <a:pt x="55874" y="13373"/>
                                    <a:pt x="61654" y="17227"/>
                                    <a:pt x="69361" y="23007"/>
                                  </a:cubicBezTo>
                                  <a:cubicBezTo>
                                    <a:pt x="78994" y="32640"/>
                                    <a:pt x="105968" y="51907"/>
                                    <a:pt x="127161" y="53834"/>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1" name="任意多边形: 形状 280">
                              <a:extLst>
                                <a:ext uri="{FF2B5EF4-FFF2-40B4-BE49-F238E27FC236}">
                                  <a16:creationId xmlns:a16="http://schemas.microsoft.com/office/drawing/2014/main" id="{965E8D95-1F37-4609-99A4-038BCACDDD6A}"/>
                                </a:ext>
                              </a:extLst>
                            </p:cNvPr>
                            <p:cNvSpPr/>
                            <p:nvPr/>
                          </p:nvSpPr>
                          <p:spPr>
                            <a:xfrm>
                              <a:off x="4986455" y="2056090"/>
                              <a:ext cx="127161" cy="53833"/>
                            </a:xfrm>
                            <a:custGeom>
                              <a:avLst/>
                              <a:gdLst>
                                <a:gd name="connsiteX0" fmla="*/ 127161 w 127161"/>
                                <a:gd name="connsiteY0" fmla="*/ 53834 h 53833"/>
                                <a:gd name="connsiteX1" fmla="*/ 5780 w 127161"/>
                                <a:gd name="connsiteY1" fmla="*/ 26860 h 53833"/>
                                <a:gd name="connsiteX2" fmla="*/ 0 w 127161"/>
                                <a:gd name="connsiteY2" fmla="*/ 21080 h 53833"/>
                                <a:gd name="connsiteX3" fmla="*/ 3853 w 127161"/>
                                <a:gd name="connsiteY3" fmla="*/ 24933 h 53833"/>
                                <a:gd name="connsiteX4" fmla="*/ 3853 w 127161"/>
                                <a:gd name="connsiteY4" fmla="*/ 21080 h 53833"/>
                                <a:gd name="connsiteX5" fmla="*/ 48167 w 127161"/>
                                <a:gd name="connsiteY5" fmla="*/ 9520 h 53833"/>
                                <a:gd name="connsiteX6" fmla="*/ 69361 w 127161"/>
                                <a:gd name="connsiteY6" fmla="*/ 23007 h 53833"/>
                                <a:gd name="connsiteX7" fmla="*/ 127161 w 127161"/>
                                <a:gd name="connsiteY7" fmla="*/ 53834 h 538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161" h="53833">
                                  <a:moveTo>
                                    <a:pt x="127161" y="53834"/>
                                  </a:moveTo>
                                  <a:cubicBezTo>
                                    <a:pt x="48167" y="46127"/>
                                    <a:pt x="17340" y="34567"/>
                                    <a:pt x="5780" y="26860"/>
                                  </a:cubicBezTo>
                                  <a:cubicBezTo>
                                    <a:pt x="3853" y="24933"/>
                                    <a:pt x="1927" y="23007"/>
                                    <a:pt x="0" y="21080"/>
                                  </a:cubicBezTo>
                                  <a:cubicBezTo>
                                    <a:pt x="0" y="23007"/>
                                    <a:pt x="1927" y="23007"/>
                                    <a:pt x="3853" y="24933"/>
                                  </a:cubicBezTo>
                                  <a:cubicBezTo>
                                    <a:pt x="3853" y="24933"/>
                                    <a:pt x="3853" y="23007"/>
                                    <a:pt x="3853" y="21080"/>
                                  </a:cubicBezTo>
                                  <a:cubicBezTo>
                                    <a:pt x="3853" y="11447"/>
                                    <a:pt x="5780" y="-13600"/>
                                    <a:pt x="48167" y="9520"/>
                                  </a:cubicBezTo>
                                  <a:cubicBezTo>
                                    <a:pt x="55874" y="13373"/>
                                    <a:pt x="61654" y="17227"/>
                                    <a:pt x="69361" y="23007"/>
                                  </a:cubicBezTo>
                                  <a:cubicBezTo>
                                    <a:pt x="78994" y="32640"/>
                                    <a:pt x="105968" y="51907"/>
                                    <a:pt x="127161" y="53834"/>
                                  </a:cubicBezTo>
                                  <a:close/>
                                </a:path>
                              </a:pathLst>
                            </a:custGeom>
                            <a:solidFill>
                              <a:srgbClr val="FFBB00">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76" name="任意多边形: 形状 275">
                            <a:extLst>
                              <a:ext uri="{FF2B5EF4-FFF2-40B4-BE49-F238E27FC236}">
                                <a16:creationId xmlns:a16="http://schemas.microsoft.com/office/drawing/2014/main" id="{4736B0B0-2B6B-4DA3-B10A-9E972597BAC3}"/>
                              </a:ext>
                            </a:extLst>
                          </p:cNvPr>
                          <p:cNvSpPr/>
                          <p:nvPr/>
                        </p:nvSpPr>
                        <p:spPr>
                          <a:xfrm>
                            <a:off x="4988382" y="1982763"/>
                            <a:ext cx="100187" cy="81072"/>
                          </a:xfrm>
                          <a:custGeom>
                            <a:avLst/>
                            <a:gdLst>
                              <a:gd name="connsiteX0" fmla="*/ 96334 w 100187"/>
                              <a:gd name="connsiteY0" fmla="*/ 52021 h 81072"/>
                              <a:gd name="connsiteX1" fmla="*/ 86701 w 100187"/>
                              <a:gd name="connsiteY1" fmla="*/ 57801 h 81072"/>
                              <a:gd name="connsiteX2" fmla="*/ 80921 w 100187"/>
                              <a:gd name="connsiteY2" fmla="*/ 67434 h 81072"/>
                              <a:gd name="connsiteX3" fmla="*/ 77067 w 100187"/>
                              <a:gd name="connsiteY3" fmla="*/ 78994 h 81072"/>
                              <a:gd name="connsiteX4" fmla="*/ 57801 w 100187"/>
                              <a:gd name="connsiteY4" fmla="*/ 73214 h 81072"/>
                              <a:gd name="connsiteX5" fmla="*/ 46240 w 100187"/>
                              <a:gd name="connsiteY5" fmla="*/ 59727 h 81072"/>
                              <a:gd name="connsiteX6" fmla="*/ 23120 w 100187"/>
                              <a:gd name="connsiteY6" fmla="*/ 48167 h 81072"/>
                              <a:gd name="connsiteX7" fmla="*/ 0 w 100187"/>
                              <a:gd name="connsiteY7" fmla="*/ 53947 h 81072"/>
                              <a:gd name="connsiteX8" fmla="*/ 0 w 100187"/>
                              <a:gd name="connsiteY8" fmla="*/ 52021 h 81072"/>
                              <a:gd name="connsiteX9" fmla="*/ 30827 w 100187"/>
                              <a:gd name="connsiteY9" fmla="*/ 7707 h 81072"/>
                              <a:gd name="connsiteX10" fmla="*/ 40461 w 100187"/>
                              <a:gd name="connsiteY10" fmla="*/ 0 h 81072"/>
                              <a:gd name="connsiteX11" fmla="*/ 50094 w 100187"/>
                              <a:gd name="connsiteY11" fmla="*/ 0 h 81072"/>
                              <a:gd name="connsiteX12" fmla="*/ 75141 w 100187"/>
                              <a:gd name="connsiteY12" fmla="*/ 9633 h 81072"/>
                              <a:gd name="connsiteX13" fmla="*/ 88628 w 100187"/>
                              <a:gd name="connsiteY13" fmla="*/ 21194 h 81072"/>
                              <a:gd name="connsiteX14" fmla="*/ 100188 w 100187"/>
                              <a:gd name="connsiteY14" fmla="*/ 36607 h 81072"/>
                              <a:gd name="connsiteX15" fmla="*/ 96334 w 100187"/>
                              <a:gd name="connsiteY15" fmla="*/ 52021 h 81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0187" h="81072">
                                <a:moveTo>
                                  <a:pt x="96334" y="52021"/>
                                </a:moveTo>
                                <a:cubicBezTo>
                                  <a:pt x="94408" y="53947"/>
                                  <a:pt x="90554" y="55874"/>
                                  <a:pt x="86701" y="57801"/>
                                </a:cubicBezTo>
                                <a:cubicBezTo>
                                  <a:pt x="82848" y="59727"/>
                                  <a:pt x="80921" y="63581"/>
                                  <a:pt x="80921" y="67434"/>
                                </a:cubicBezTo>
                                <a:cubicBezTo>
                                  <a:pt x="78994" y="71287"/>
                                  <a:pt x="80921" y="77068"/>
                                  <a:pt x="77067" y="78994"/>
                                </a:cubicBezTo>
                                <a:cubicBezTo>
                                  <a:pt x="71287" y="84774"/>
                                  <a:pt x="61654" y="77068"/>
                                  <a:pt x="57801" y="73214"/>
                                </a:cubicBezTo>
                                <a:cubicBezTo>
                                  <a:pt x="53947" y="69361"/>
                                  <a:pt x="50094" y="63581"/>
                                  <a:pt x="46240" y="59727"/>
                                </a:cubicBezTo>
                                <a:cubicBezTo>
                                  <a:pt x="40461" y="53947"/>
                                  <a:pt x="32754" y="50094"/>
                                  <a:pt x="23120" y="48167"/>
                                </a:cubicBezTo>
                                <a:cubicBezTo>
                                  <a:pt x="15413" y="46241"/>
                                  <a:pt x="5780" y="50094"/>
                                  <a:pt x="0" y="53947"/>
                                </a:cubicBezTo>
                                <a:cubicBezTo>
                                  <a:pt x="0" y="53947"/>
                                  <a:pt x="0" y="53947"/>
                                  <a:pt x="0" y="52021"/>
                                </a:cubicBezTo>
                                <a:lnTo>
                                  <a:pt x="30827" y="7707"/>
                                </a:lnTo>
                                <a:cubicBezTo>
                                  <a:pt x="32754" y="3853"/>
                                  <a:pt x="36607" y="1927"/>
                                  <a:pt x="40461" y="0"/>
                                </a:cubicBezTo>
                                <a:cubicBezTo>
                                  <a:pt x="44314" y="0"/>
                                  <a:pt x="46240" y="0"/>
                                  <a:pt x="50094" y="0"/>
                                </a:cubicBezTo>
                                <a:cubicBezTo>
                                  <a:pt x="59727" y="1927"/>
                                  <a:pt x="67434" y="3853"/>
                                  <a:pt x="75141" y="9633"/>
                                </a:cubicBezTo>
                                <a:cubicBezTo>
                                  <a:pt x="78994" y="13487"/>
                                  <a:pt x="84774" y="17340"/>
                                  <a:pt x="88628" y="21194"/>
                                </a:cubicBezTo>
                                <a:cubicBezTo>
                                  <a:pt x="92481" y="25047"/>
                                  <a:pt x="96334" y="30827"/>
                                  <a:pt x="100188" y="36607"/>
                                </a:cubicBezTo>
                                <a:cubicBezTo>
                                  <a:pt x="98261" y="42387"/>
                                  <a:pt x="98261" y="48167"/>
                                  <a:pt x="96334" y="52021"/>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67" name="图形 1">
                          <a:extLst>
                            <a:ext uri="{FF2B5EF4-FFF2-40B4-BE49-F238E27FC236}">
                              <a16:creationId xmlns:a16="http://schemas.microsoft.com/office/drawing/2014/main" id="{74860E0F-BE5A-4B29-A933-58B91FDC3169}"/>
                            </a:ext>
                          </a:extLst>
                        </p:cNvPr>
                        <p:cNvGrpSpPr/>
                        <p:nvPr/>
                      </p:nvGrpSpPr>
                      <p:grpSpPr>
                        <a:xfrm>
                          <a:off x="5130957" y="1964664"/>
                          <a:ext cx="138988" cy="145260"/>
                          <a:chOff x="5130957" y="1964664"/>
                          <a:chExt cx="138988" cy="145260"/>
                        </a:xfrm>
                      </p:grpSpPr>
                      <p:grpSp>
                        <p:nvGrpSpPr>
                          <p:cNvPr id="268" name="图形 1">
                            <a:extLst>
                              <a:ext uri="{FF2B5EF4-FFF2-40B4-BE49-F238E27FC236}">
                                <a16:creationId xmlns:a16="http://schemas.microsoft.com/office/drawing/2014/main" id="{F406CFD8-5679-4CD4-8A35-549BC5C9C1BC}"/>
                              </a:ext>
                            </a:extLst>
                          </p:cNvPr>
                          <p:cNvGrpSpPr/>
                          <p:nvPr/>
                        </p:nvGrpSpPr>
                        <p:grpSpPr>
                          <a:xfrm>
                            <a:off x="5130957" y="1964664"/>
                            <a:ext cx="138988" cy="145260"/>
                            <a:chOff x="5130957" y="1964664"/>
                            <a:chExt cx="138988" cy="145260"/>
                          </a:xfrm>
                        </p:grpSpPr>
                        <p:sp>
                          <p:nvSpPr>
                            <p:cNvPr id="270" name="任意多边形: 形状 269">
                              <a:extLst>
                                <a:ext uri="{FF2B5EF4-FFF2-40B4-BE49-F238E27FC236}">
                                  <a16:creationId xmlns:a16="http://schemas.microsoft.com/office/drawing/2014/main" id="{391CD4B3-B04C-44D9-B7C1-482AFAE53823}"/>
                                </a:ext>
                              </a:extLst>
                            </p:cNvPr>
                            <p:cNvSpPr/>
                            <p:nvPr/>
                          </p:nvSpPr>
                          <p:spPr>
                            <a:xfrm>
                              <a:off x="5130957" y="1964664"/>
                              <a:ext cx="138988" cy="145260"/>
                            </a:xfrm>
                            <a:custGeom>
                              <a:avLst/>
                              <a:gdLst>
                                <a:gd name="connsiteX0" fmla="*/ 0 w 138988"/>
                                <a:gd name="connsiteY0" fmla="*/ 110580 h 145260"/>
                                <a:gd name="connsiteX1" fmla="*/ 17340 w 138988"/>
                                <a:gd name="connsiteY1" fmla="*/ 145261 h 145260"/>
                                <a:gd name="connsiteX2" fmla="*/ 71288 w 138988"/>
                                <a:gd name="connsiteY2" fmla="*/ 104800 h 145260"/>
                                <a:gd name="connsiteX3" fmla="*/ 88628 w 138988"/>
                                <a:gd name="connsiteY3" fmla="*/ 87460 h 145260"/>
                                <a:gd name="connsiteX4" fmla="*/ 132942 w 138988"/>
                                <a:gd name="connsiteY4" fmla="*/ 91313 h 145260"/>
                                <a:gd name="connsiteX5" fmla="*/ 132942 w 138988"/>
                                <a:gd name="connsiteY5" fmla="*/ 95167 h 145260"/>
                                <a:gd name="connsiteX6" fmla="*/ 134868 w 138988"/>
                                <a:gd name="connsiteY6" fmla="*/ 91313 h 145260"/>
                                <a:gd name="connsiteX7" fmla="*/ 134868 w 138988"/>
                                <a:gd name="connsiteY7" fmla="*/ 91313 h 145260"/>
                                <a:gd name="connsiteX8" fmla="*/ 132942 w 138988"/>
                                <a:gd name="connsiteY8" fmla="*/ 56633 h 145260"/>
                                <a:gd name="connsiteX9" fmla="*/ 129088 w 138988"/>
                                <a:gd name="connsiteY9" fmla="*/ 52779 h 145260"/>
                                <a:gd name="connsiteX10" fmla="*/ 127161 w 138988"/>
                                <a:gd name="connsiteY10" fmla="*/ 50853 h 145260"/>
                                <a:gd name="connsiteX11" fmla="*/ 94408 w 138988"/>
                                <a:gd name="connsiteY11" fmla="*/ 10392 h 145260"/>
                                <a:gd name="connsiteX12" fmla="*/ 84774 w 138988"/>
                                <a:gd name="connsiteY12" fmla="*/ 2686 h 145260"/>
                                <a:gd name="connsiteX13" fmla="*/ 55874 w 138988"/>
                                <a:gd name="connsiteY13" fmla="*/ 4612 h 145260"/>
                                <a:gd name="connsiteX14" fmla="*/ 0 w 138988"/>
                                <a:gd name="connsiteY14" fmla="*/ 110580 h 14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988" h="145260">
                                  <a:moveTo>
                                    <a:pt x="0" y="110580"/>
                                  </a:moveTo>
                                  <a:lnTo>
                                    <a:pt x="17340" y="145261"/>
                                  </a:lnTo>
                                  <a:cubicBezTo>
                                    <a:pt x="38534" y="139480"/>
                                    <a:pt x="61654" y="116360"/>
                                    <a:pt x="71288" y="104800"/>
                                  </a:cubicBezTo>
                                  <a:cubicBezTo>
                                    <a:pt x="77068" y="99020"/>
                                    <a:pt x="82848" y="93240"/>
                                    <a:pt x="88628" y="87460"/>
                                  </a:cubicBezTo>
                                  <a:cubicBezTo>
                                    <a:pt x="127161" y="58560"/>
                                    <a:pt x="132942" y="81680"/>
                                    <a:pt x="132942" y="91313"/>
                                  </a:cubicBezTo>
                                  <a:cubicBezTo>
                                    <a:pt x="132942" y="93240"/>
                                    <a:pt x="132942" y="95167"/>
                                    <a:pt x="132942" y="95167"/>
                                  </a:cubicBezTo>
                                  <a:cubicBezTo>
                                    <a:pt x="132942" y="93240"/>
                                    <a:pt x="134868" y="93240"/>
                                    <a:pt x="134868" y="91313"/>
                                  </a:cubicBezTo>
                                  <a:cubicBezTo>
                                    <a:pt x="134868" y="91313"/>
                                    <a:pt x="134868" y="91313"/>
                                    <a:pt x="134868" y="91313"/>
                                  </a:cubicBezTo>
                                  <a:cubicBezTo>
                                    <a:pt x="140648" y="79753"/>
                                    <a:pt x="140648" y="66266"/>
                                    <a:pt x="132942" y="56633"/>
                                  </a:cubicBezTo>
                                  <a:cubicBezTo>
                                    <a:pt x="132942" y="54706"/>
                                    <a:pt x="131015" y="52779"/>
                                    <a:pt x="129088" y="52779"/>
                                  </a:cubicBezTo>
                                  <a:cubicBezTo>
                                    <a:pt x="129088" y="52779"/>
                                    <a:pt x="129088" y="52779"/>
                                    <a:pt x="127161" y="50853"/>
                                  </a:cubicBezTo>
                                  <a:lnTo>
                                    <a:pt x="94408" y="10392"/>
                                  </a:lnTo>
                                  <a:cubicBezTo>
                                    <a:pt x="92481" y="6539"/>
                                    <a:pt x="88628" y="4612"/>
                                    <a:pt x="84774" y="2686"/>
                                  </a:cubicBezTo>
                                  <a:cubicBezTo>
                                    <a:pt x="75141" y="-1168"/>
                                    <a:pt x="65507" y="-1168"/>
                                    <a:pt x="55874" y="4612"/>
                                  </a:cubicBezTo>
                                  <a:cubicBezTo>
                                    <a:pt x="15414" y="29659"/>
                                    <a:pt x="0" y="110580"/>
                                    <a:pt x="0" y="110580"/>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1" name="任意多边形: 形状 270">
                              <a:extLst>
                                <a:ext uri="{FF2B5EF4-FFF2-40B4-BE49-F238E27FC236}">
                                  <a16:creationId xmlns:a16="http://schemas.microsoft.com/office/drawing/2014/main" id="{B018A698-A27A-4BDD-85F7-2D6F54DE4A06}"/>
                                </a:ext>
                              </a:extLst>
                            </p:cNvPr>
                            <p:cNvSpPr/>
                            <p:nvPr/>
                          </p:nvSpPr>
                          <p:spPr>
                            <a:xfrm>
                              <a:off x="5130957" y="1964664"/>
                              <a:ext cx="138988" cy="145260"/>
                            </a:xfrm>
                            <a:custGeom>
                              <a:avLst/>
                              <a:gdLst>
                                <a:gd name="connsiteX0" fmla="*/ 0 w 138988"/>
                                <a:gd name="connsiteY0" fmla="*/ 110580 h 145260"/>
                                <a:gd name="connsiteX1" fmla="*/ 17340 w 138988"/>
                                <a:gd name="connsiteY1" fmla="*/ 145261 h 145260"/>
                                <a:gd name="connsiteX2" fmla="*/ 71288 w 138988"/>
                                <a:gd name="connsiteY2" fmla="*/ 104800 h 145260"/>
                                <a:gd name="connsiteX3" fmla="*/ 88628 w 138988"/>
                                <a:gd name="connsiteY3" fmla="*/ 87460 h 145260"/>
                                <a:gd name="connsiteX4" fmla="*/ 132942 w 138988"/>
                                <a:gd name="connsiteY4" fmla="*/ 91313 h 145260"/>
                                <a:gd name="connsiteX5" fmla="*/ 132942 w 138988"/>
                                <a:gd name="connsiteY5" fmla="*/ 95167 h 145260"/>
                                <a:gd name="connsiteX6" fmla="*/ 134868 w 138988"/>
                                <a:gd name="connsiteY6" fmla="*/ 91313 h 145260"/>
                                <a:gd name="connsiteX7" fmla="*/ 134868 w 138988"/>
                                <a:gd name="connsiteY7" fmla="*/ 91313 h 145260"/>
                                <a:gd name="connsiteX8" fmla="*/ 132942 w 138988"/>
                                <a:gd name="connsiteY8" fmla="*/ 56633 h 145260"/>
                                <a:gd name="connsiteX9" fmla="*/ 129088 w 138988"/>
                                <a:gd name="connsiteY9" fmla="*/ 52779 h 145260"/>
                                <a:gd name="connsiteX10" fmla="*/ 127161 w 138988"/>
                                <a:gd name="connsiteY10" fmla="*/ 50853 h 145260"/>
                                <a:gd name="connsiteX11" fmla="*/ 94408 w 138988"/>
                                <a:gd name="connsiteY11" fmla="*/ 10392 h 145260"/>
                                <a:gd name="connsiteX12" fmla="*/ 84774 w 138988"/>
                                <a:gd name="connsiteY12" fmla="*/ 2686 h 145260"/>
                                <a:gd name="connsiteX13" fmla="*/ 55874 w 138988"/>
                                <a:gd name="connsiteY13" fmla="*/ 4612 h 145260"/>
                                <a:gd name="connsiteX14" fmla="*/ 0 w 138988"/>
                                <a:gd name="connsiteY14" fmla="*/ 110580 h 145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988" h="145260">
                                  <a:moveTo>
                                    <a:pt x="0" y="110580"/>
                                  </a:moveTo>
                                  <a:lnTo>
                                    <a:pt x="17340" y="145261"/>
                                  </a:lnTo>
                                  <a:cubicBezTo>
                                    <a:pt x="38534" y="139480"/>
                                    <a:pt x="61654" y="116360"/>
                                    <a:pt x="71288" y="104800"/>
                                  </a:cubicBezTo>
                                  <a:cubicBezTo>
                                    <a:pt x="77068" y="99020"/>
                                    <a:pt x="82848" y="93240"/>
                                    <a:pt x="88628" y="87460"/>
                                  </a:cubicBezTo>
                                  <a:cubicBezTo>
                                    <a:pt x="127161" y="58560"/>
                                    <a:pt x="132942" y="81680"/>
                                    <a:pt x="132942" y="91313"/>
                                  </a:cubicBezTo>
                                  <a:cubicBezTo>
                                    <a:pt x="132942" y="93240"/>
                                    <a:pt x="132942" y="95167"/>
                                    <a:pt x="132942" y="95167"/>
                                  </a:cubicBezTo>
                                  <a:cubicBezTo>
                                    <a:pt x="132942" y="93240"/>
                                    <a:pt x="134868" y="93240"/>
                                    <a:pt x="134868" y="91313"/>
                                  </a:cubicBezTo>
                                  <a:cubicBezTo>
                                    <a:pt x="134868" y="91313"/>
                                    <a:pt x="134868" y="91313"/>
                                    <a:pt x="134868" y="91313"/>
                                  </a:cubicBezTo>
                                  <a:cubicBezTo>
                                    <a:pt x="140648" y="79753"/>
                                    <a:pt x="140648" y="66266"/>
                                    <a:pt x="132942" y="56633"/>
                                  </a:cubicBezTo>
                                  <a:cubicBezTo>
                                    <a:pt x="132942" y="54706"/>
                                    <a:pt x="131015" y="52779"/>
                                    <a:pt x="129088" y="52779"/>
                                  </a:cubicBezTo>
                                  <a:cubicBezTo>
                                    <a:pt x="129088" y="52779"/>
                                    <a:pt x="129088" y="52779"/>
                                    <a:pt x="127161" y="50853"/>
                                  </a:cubicBezTo>
                                  <a:lnTo>
                                    <a:pt x="94408" y="10392"/>
                                  </a:lnTo>
                                  <a:cubicBezTo>
                                    <a:pt x="92481" y="6539"/>
                                    <a:pt x="88628" y="4612"/>
                                    <a:pt x="84774" y="2686"/>
                                  </a:cubicBezTo>
                                  <a:cubicBezTo>
                                    <a:pt x="75141" y="-1168"/>
                                    <a:pt x="65507" y="-1168"/>
                                    <a:pt x="55874" y="4612"/>
                                  </a:cubicBezTo>
                                  <a:cubicBezTo>
                                    <a:pt x="15414" y="29659"/>
                                    <a:pt x="0" y="110580"/>
                                    <a:pt x="0" y="110580"/>
                                  </a:cubicBezTo>
                                  <a:close/>
                                </a:path>
                              </a:pathLst>
                            </a:custGeom>
                            <a:solidFill>
                              <a:srgbClr val="FFBB00">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2" name="任意多边形: 形状 271">
                              <a:extLst>
                                <a:ext uri="{FF2B5EF4-FFF2-40B4-BE49-F238E27FC236}">
                                  <a16:creationId xmlns:a16="http://schemas.microsoft.com/office/drawing/2014/main" id="{26A430D3-A038-4B6A-BE48-4A86B43CC652}"/>
                                </a:ext>
                              </a:extLst>
                            </p:cNvPr>
                            <p:cNvSpPr/>
                            <p:nvPr/>
                          </p:nvSpPr>
                          <p:spPr>
                            <a:xfrm>
                              <a:off x="5136737" y="2041045"/>
                              <a:ext cx="53947" cy="65025"/>
                            </a:xfrm>
                            <a:custGeom>
                              <a:avLst/>
                              <a:gdLst>
                                <a:gd name="connsiteX0" fmla="*/ 42387 w 53947"/>
                                <a:gd name="connsiteY0" fmla="*/ 43832 h 65025"/>
                                <a:gd name="connsiteX1" fmla="*/ 53947 w 53947"/>
                                <a:gd name="connsiteY1" fmla="*/ 28419 h 65025"/>
                                <a:gd name="connsiteX2" fmla="*/ 46241 w 53947"/>
                                <a:gd name="connsiteY2" fmla="*/ 18785 h 65025"/>
                                <a:gd name="connsiteX3" fmla="*/ 36607 w 53947"/>
                                <a:gd name="connsiteY3" fmla="*/ 18785 h 65025"/>
                                <a:gd name="connsiteX4" fmla="*/ 30827 w 53947"/>
                                <a:gd name="connsiteY4" fmla="*/ 18785 h 65025"/>
                                <a:gd name="connsiteX5" fmla="*/ 25047 w 53947"/>
                                <a:gd name="connsiteY5" fmla="*/ 9152 h 65025"/>
                                <a:gd name="connsiteX6" fmla="*/ 21194 w 53947"/>
                                <a:gd name="connsiteY6" fmla="*/ 1445 h 65025"/>
                                <a:gd name="connsiteX7" fmla="*/ 15413 w 53947"/>
                                <a:gd name="connsiteY7" fmla="*/ 1445 h 65025"/>
                                <a:gd name="connsiteX8" fmla="*/ 3853 w 53947"/>
                                <a:gd name="connsiteY8" fmla="*/ 13005 h 65025"/>
                                <a:gd name="connsiteX9" fmla="*/ 0 w 53947"/>
                                <a:gd name="connsiteY9" fmla="*/ 32272 h 65025"/>
                                <a:gd name="connsiteX10" fmla="*/ 0 w 53947"/>
                                <a:gd name="connsiteY10" fmla="*/ 43832 h 65025"/>
                                <a:gd name="connsiteX11" fmla="*/ 9633 w 53947"/>
                                <a:gd name="connsiteY11" fmla="*/ 65026 h 65025"/>
                                <a:gd name="connsiteX12" fmla="*/ 26974 w 53947"/>
                                <a:gd name="connsiteY12" fmla="*/ 57319 h 65025"/>
                                <a:gd name="connsiteX13" fmla="*/ 42387 w 53947"/>
                                <a:gd name="connsiteY13" fmla="*/ 43832 h 65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3947" h="65025">
                                  <a:moveTo>
                                    <a:pt x="42387" y="43832"/>
                                  </a:moveTo>
                                  <a:cubicBezTo>
                                    <a:pt x="46241" y="39979"/>
                                    <a:pt x="52021" y="34199"/>
                                    <a:pt x="53947" y="28419"/>
                                  </a:cubicBezTo>
                                  <a:cubicBezTo>
                                    <a:pt x="53947" y="22639"/>
                                    <a:pt x="50094" y="18785"/>
                                    <a:pt x="46241" y="18785"/>
                                  </a:cubicBezTo>
                                  <a:cubicBezTo>
                                    <a:pt x="42387" y="18785"/>
                                    <a:pt x="40460" y="18785"/>
                                    <a:pt x="36607" y="18785"/>
                                  </a:cubicBezTo>
                                  <a:cubicBezTo>
                                    <a:pt x="34680" y="18785"/>
                                    <a:pt x="32754" y="18785"/>
                                    <a:pt x="30827" y="18785"/>
                                  </a:cubicBezTo>
                                  <a:cubicBezTo>
                                    <a:pt x="26974" y="16859"/>
                                    <a:pt x="25047" y="13005"/>
                                    <a:pt x="25047" y="9152"/>
                                  </a:cubicBezTo>
                                  <a:cubicBezTo>
                                    <a:pt x="25047" y="7225"/>
                                    <a:pt x="23120" y="3372"/>
                                    <a:pt x="21194" y="1445"/>
                                  </a:cubicBezTo>
                                  <a:cubicBezTo>
                                    <a:pt x="19267" y="-482"/>
                                    <a:pt x="17340" y="-482"/>
                                    <a:pt x="15413" y="1445"/>
                                  </a:cubicBezTo>
                                  <a:cubicBezTo>
                                    <a:pt x="9633" y="3372"/>
                                    <a:pt x="5780" y="9152"/>
                                    <a:pt x="3853" y="13005"/>
                                  </a:cubicBezTo>
                                  <a:cubicBezTo>
                                    <a:pt x="1927" y="18785"/>
                                    <a:pt x="0" y="26492"/>
                                    <a:pt x="0" y="32272"/>
                                  </a:cubicBezTo>
                                  <a:cubicBezTo>
                                    <a:pt x="0" y="36125"/>
                                    <a:pt x="0" y="39979"/>
                                    <a:pt x="0" y="43832"/>
                                  </a:cubicBezTo>
                                  <a:lnTo>
                                    <a:pt x="9633" y="65026"/>
                                  </a:lnTo>
                                  <a:cubicBezTo>
                                    <a:pt x="15413" y="63099"/>
                                    <a:pt x="21194" y="59246"/>
                                    <a:pt x="26974" y="57319"/>
                                  </a:cubicBezTo>
                                  <a:cubicBezTo>
                                    <a:pt x="32754" y="51539"/>
                                    <a:pt x="38534" y="47686"/>
                                    <a:pt x="42387" y="43832"/>
                                  </a:cubicBezTo>
                                  <a:close/>
                                </a:path>
                              </a:pathLst>
                            </a:custGeom>
                            <a:solidFill>
                              <a:srgbClr val="FFBB00">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3" name="任意多边形: 形状 272">
                              <a:extLst>
                                <a:ext uri="{FF2B5EF4-FFF2-40B4-BE49-F238E27FC236}">
                                  <a16:creationId xmlns:a16="http://schemas.microsoft.com/office/drawing/2014/main" id="{13BB2E22-E2D2-489B-B183-0AAF3433EFC7}"/>
                                </a:ext>
                              </a:extLst>
                            </p:cNvPr>
                            <p:cNvSpPr/>
                            <p:nvPr/>
                          </p:nvSpPr>
                          <p:spPr>
                            <a:xfrm>
                              <a:off x="5146371" y="2037227"/>
                              <a:ext cx="121381" cy="70769"/>
                            </a:xfrm>
                            <a:custGeom>
                              <a:avLst/>
                              <a:gdLst>
                                <a:gd name="connsiteX0" fmla="*/ 0 w 121381"/>
                                <a:gd name="connsiteY0" fmla="*/ 70770 h 70769"/>
                                <a:gd name="connsiteX1" fmla="*/ 115601 w 121381"/>
                                <a:gd name="connsiteY1" fmla="*/ 26456 h 70769"/>
                                <a:gd name="connsiteX2" fmla="*/ 121381 w 121381"/>
                                <a:gd name="connsiteY2" fmla="*/ 18749 h 70769"/>
                                <a:gd name="connsiteX3" fmla="*/ 119455 w 121381"/>
                                <a:gd name="connsiteY3" fmla="*/ 22603 h 70769"/>
                                <a:gd name="connsiteX4" fmla="*/ 119455 w 121381"/>
                                <a:gd name="connsiteY4" fmla="*/ 18749 h 70769"/>
                                <a:gd name="connsiteX5" fmla="*/ 75141 w 121381"/>
                                <a:gd name="connsiteY5" fmla="*/ 14896 h 70769"/>
                                <a:gd name="connsiteX6" fmla="*/ 57801 w 121381"/>
                                <a:gd name="connsiteY6" fmla="*/ 32236 h 70769"/>
                                <a:gd name="connsiteX7" fmla="*/ 0 w 121381"/>
                                <a:gd name="connsiteY7" fmla="*/ 70770 h 7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381" h="70769">
                                  <a:moveTo>
                                    <a:pt x="0" y="70770"/>
                                  </a:moveTo>
                                  <a:cubicBezTo>
                                    <a:pt x="77068" y="51503"/>
                                    <a:pt x="105968" y="34163"/>
                                    <a:pt x="115601" y="26456"/>
                                  </a:cubicBezTo>
                                  <a:cubicBezTo>
                                    <a:pt x="117528" y="24530"/>
                                    <a:pt x="119455" y="22603"/>
                                    <a:pt x="121381" y="18749"/>
                                  </a:cubicBezTo>
                                  <a:cubicBezTo>
                                    <a:pt x="121381" y="20676"/>
                                    <a:pt x="119455" y="20676"/>
                                    <a:pt x="119455" y="22603"/>
                                  </a:cubicBezTo>
                                  <a:cubicBezTo>
                                    <a:pt x="119455" y="22603"/>
                                    <a:pt x="119455" y="20676"/>
                                    <a:pt x="119455" y="18749"/>
                                  </a:cubicBezTo>
                                  <a:cubicBezTo>
                                    <a:pt x="119455" y="9116"/>
                                    <a:pt x="113675" y="-15931"/>
                                    <a:pt x="75141" y="14896"/>
                                  </a:cubicBezTo>
                                  <a:cubicBezTo>
                                    <a:pt x="69361" y="20676"/>
                                    <a:pt x="61654" y="24530"/>
                                    <a:pt x="57801" y="32236"/>
                                  </a:cubicBezTo>
                                  <a:cubicBezTo>
                                    <a:pt x="44314" y="41870"/>
                                    <a:pt x="21194" y="64990"/>
                                    <a:pt x="0" y="70770"/>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4" name="任意多边形: 形状 273">
                              <a:extLst>
                                <a:ext uri="{FF2B5EF4-FFF2-40B4-BE49-F238E27FC236}">
                                  <a16:creationId xmlns:a16="http://schemas.microsoft.com/office/drawing/2014/main" id="{6C7953F5-EFC1-496E-A138-4BFF5DE523CE}"/>
                                </a:ext>
                              </a:extLst>
                            </p:cNvPr>
                            <p:cNvSpPr/>
                            <p:nvPr/>
                          </p:nvSpPr>
                          <p:spPr>
                            <a:xfrm>
                              <a:off x="5146371" y="2037227"/>
                              <a:ext cx="121381" cy="70769"/>
                            </a:xfrm>
                            <a:custGeom>
                              <a:avLst/>
                              <a:gdLst>
                                <a:gd name="connsiteX0" fmla="*/ 0 w 121381"/>
                                <a:gd name="connsiteY0" fmla="*/ 70770 h 70769"/>
                                <a:gd name="connsiteX1" fmla="*/ 115601 w 121381"/>
                                <a:gd name="connsiteY1" fmla="*/ 26456 h 70769"/>
                                <a:gd name="connsiteX2" fmla="*/ 121381 w 121381"/>
                                <a:gd name="connsiteY2" fmla="*/ 18749 h 70769"/>
                                <a:gd name="connsiteX3" fmla="*/ 119455 w 121381"/>
                                <a:gd name="connsiteY3" fmla="*/ 22603 h 70769"/>
                                <a:gd name="connsiteX4" fmla="*/ 119455 w 121381"/>
                                <a:gd name="connsiteY4" fmla="*/ 18749 h 70769"/>
                                <a:gd name="connsiteX5" fmla="*/ 75141 w 121381"/>
                                <a:gd name="connsiteY5" fmla="*/ 14896 h 70769"/>
                                <a:gd name="connsiteX6" fmla="*/ 57801 w 121381"/>
                                <a:gd name="connsiteY6" fmla="*/ 32236 h 70769"/>
                                <a:gd name="connsiteX7" fmla="*/ 0 w 121381"/>
                                <a:gd name="connsiteY7" fmla="*/ 70770 h 70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381" h="70769">
                                  <a:moveTo>
                                    <a:pt x="0" y="70770"/>
                                  </a:moveTo>
                                  <a:cubicBezTo>
                                    <a:pt x="77068" y="51503"/>
                                    <a:pt x="105968" y="34163"/>
                                    <a:pt x="115601" y="26456"/>
                                  </a:cubicBezTo>
                                  <a:cubicBezTo>
                                    <a:pt x="117528" y="24530"/>
                                    <a:pt x="119455" y="22603"/>
                                    <a:pt x="121381" y="18749"/>
                                  </a:cubicBezTo>
                                  <a:cubicBezTo>
                                    <a:pt x="121381" y="20676"/>
                                    <a:pt x="119455" y="20676"/>
                                    <a:pt x="119455" y="22603"/>
                                  </a:cubicBezTo>
                                  <a:cubicBezTo>
                                    <a:pt x="119455" y="22603"/>
                                    <a:pt x="119455" y="20676"/>
                                    <a:pt x="119455" y="18749"/>
                                  </a:cubicBezTo>
                                  <a:cubicBezTo>
                                    <a:pt x="119455" y="9116"/>
                                    <a:pt x="113675" y="-15931"/>
                                    <a:pt x="75141" y="14896"/>
                                  </a:cubicBezTo>
                                  <a:cubicBezTo>
                                    <a:pt x="69361" y="20676"/>
                                    <a:pt x="61654" y="24530"/>
                                    <a:pt x="57801" y="32236"/>
                                  </a:cubicBezTo>
                                  <a:cubicBezTo>
                                    <a:pt x="44314" y="41870"/>
                                    <a:pt x="21194" y="64990"/>
                                    <a:pt x="0" y="70770"/>
                                  </a:cubicBezTo>
                                  <a:close/>
                                </a:path>
                              </a:pathLst>
                            </a:custGeom>
                            <a:solidFill>
                              <a:srgbClr val="FFBB00">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69" name="任意多边形: 形状 268">
                            <a:extLst>
                              <a:ext uri="{FF2B5EF4-FFF2-40B4-BE49-F238E27FC236}">
                                <a16:creationId xmlns:a16="http://schemas.microsoft.com/office/drawing/2014/main" id="{C952764C-45F9-4774-A028-891E14337066}"/>
                              </a:ext>
                            </a:extLst>
                          </p:cNvPr>
                          <p:cNvSpPr/>
                          <p:nvPr/>
                        </p:nvSpPr>
                        <p:spPr>
                          <a:xfrm>
                            <a:off x="5162445" y="1967349"/>
                            <a:ext cx="99526" cy="85811"/>
                          </a:xfrm>
                          <a:custGeom>
                            <a:avLst/>
                            <a:gdLst>
                              <a:gd name="connsiteX0" fmla="*/ 3192 w 99526"/>
                              <a:gd name="connsiteY0" fmla="*/ 61654 h 85811"/>
                              <a:gd name="connsiteX1" fmla="*/ 12826 w 99526"/>
                              <a:gd name="connsiteY1" fmla="*/ 65507 h 85811"/>
                              <a:gd name="connsiteX2" fmla="*/ 20533 w 99526"/>
                              <a:gd name="connsiteY2" fmla="*/ 73214 h 85811"/>
                              <a:gd name="connsiteX3" fmla="*/ 26313 w 99526"/>
                              <a:gd name="connsiteY3" fmla="*/ 84774 h 85811"/>
                              <a:gd name="connsiteX4" fmla="*/ 43653 w 99526"/>
                              <a:gd name="connsiteY4" fmla="*/ 75141 h 85811"/>
                              <a:gd name="connsiteX5" fmla="*/ 53286 w 99526"/>
                              <a:gd name="connsiteY5" fmla="*/ 61654 h 85811"/>
                              <a:gd name="connsiteX6" fmla="*/ 74480 w 99526"/>
                              <a:gd name="connsiteY6" fmla="*/ 48167 h 85811"/>
                              <a:gd name="connsiteX7" fmla="*/ 99527 w 99526"/>
                              <a:gd name="connsiteY7" fmla="*/ 50094 h 85811"/>
                              <a:gd name="connsiteX8" fmla="*/ 97600 w 99526"/>
                              <a:gd name="connsiteY8" fmla="*/ 48167 h 85811"/>
                              <a:gd name="connsiteX9" fmla="*/ 62920 w 99526"/>
                              <a:gd name="connsiteY9" fmla="*/ 7707 h 85811"/>
                              <a:gd name="connsiteX10" fmla="*/ 53286 w 99526"/>
                              <a:gd name="connsiteY10" fmla="*/ 0 h 85811"/>
                              <a:gd name="connsiteX11" fmla="*/ 43653 w 99526"/>
                              <a:gd name="connsiteY11" fmla="*/ 1927 h 85811"/>
                              <a:gd name="connsiteX12" fmla="*/ 20533 w 99526"/>
                              <a:gd name="connsiteY12" fmla="*/ 15413 h 85811"/>
                              <a:gd name="connsiteX13" fmla="*/ 8972 w 99526"/>
                              <a:gd name="connsiteY13" fmla="*/ 28900 h 85811"/>
                              <a:gd name="connsiteX14" fmla="*/ 1266 w 99526"/>
                              <a:gd name="connsiteY14" fmla="*/ 46241 h 85811"/>
                              <a:gd name="connsiteX15" fmla="*/ 3192 w 99526"/>
                              <a:gd name="connsiteY15" fmla="*/ 61654 h 85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9526" h="85811">
                                <a:moveTo>
                                  <a:pt x="3192" y="61654"/>
                                </a:moveTo>
                                <a:cubicBezTo>
                                  <a:pt x="7046" y="63581"/>
                                  <a:pt x="10899" y="63581"/>
                                  <a:pt x="12826" y="65507"/>
                                </a:cubicBezTo>
                                <a:cubicBezTo>
                                  <a:pt x="16679" y="67434"/>
                                  <a:pt x="18606" y="71287"/>
                                  <a:pt x="20533" y="73214"/>
                                </a:cubicBezTo>
                                <a:cubicBezTo>
                                  <a:pt x="22459" y="77068"/>
                                  <a:pt x="22459" y="82848"/>
                                  <a:pt x="26313" y="84774"/>
                                </a:cubicBezTo>
                                <a:cubicBezTo>
                                  <a:pt x="32093" y="88628"/>
                                  <a:pt x="41726" y="80921"/>
                                  <a:pt x="43653" y="75141"/>
                                </a:cubicBezTo>
                                <a:cubicBezTo>
                                  <a:pt x="47506" y="71287"/>
                                  <a:pt x="49433" y="65507"/>
                                  <a:pt x="53286" y="61654"/>
                                </a:cubicBezTo>
                                <a:cubicBezTo>
                                  <a:pt x="59066" y="53947"/>
                                  <a:pt x="66773" y="50094"/>
                                  <a:pt x="74480" y="48167"/>
                                </a:cubicBezTo>
                                <a:cubicBezTo>
                                  <a:pt x="82187" y="46241"/>
                                  <a:pt x="91820" y="46241"/>
                                  <a:pt x="99527" y="50094"/>
                                </a:cubicBezTo>
                                <a:cubicBezTo>
                                  <a:pt x="99527" y="50094"/>
                                  <a:pt x="99527" y="50094"/>
                                  <a:pt x="97600" y="48167"/>
                                </a:cubicBezTo>
                                <a:lnTo>
                                  <a:pt x="62920" y="7707"/>
                                </a:lnTo>
                                <a:cubicBezTo>
                                  <a:pt x="60993" y="3853"/>
                                  <a:pt x="57139" y="1927"/>
                                  <a:pt x="53286" y="0"/>
                                </a:cubicBezTo>
                                <a:cubicBezTo>
                                  <a:pt x="49433" y="0"/>
                                  <a:pt x="47506" y="1927"/>
                                  <a:pt x="43653" y="1927"/>
                                </a:cubicBezTo>
                                <a:cubicBezTo>
                                  <a:pt x="35946" y="3853"/>
                                  <a:pt x="26313" y="9633"/>
                                  <a:pt x="20533" y="15413"/>
                                </a:cubicBezTo>
                                <a:cubicBezTo>
                                  <a:pt x="16679" y="19267"/>
                                  <a:pt x="12826" y="25047"/>
                                  <a:pt x="8972" y="28900"/>
                                </a:cubicBezTo>
                                <a:cubicBezTo>
                                  <a:pt x="5119" y="34680"/>
                                  <a:pt x="3192" y="40460"/>
                                  <a:pt x="1266" y="46241"/>
                                </a:cubicBezTo>
                                <a:cubicBezTo>
                                  <a:pt x="-661" y="52021"/>
                                  <a:pt x="-661" y="57801"/>
                                  <a:pt x="3192" y="61654"/>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44" name="图形 1">
                        <a:extLst>
                          <a:ext uri="{FF2B5EF4-FFF2-40B4-BE49-F238E27FC236}">
                            <a16:creationId xmlns:a16="http://schemas.microsoft.com/office/drawing/2014/main" id="{7CC3A52B-7197-4082-A6A9-2487EA6F48EE}"/>
                          </a:ext>
                        </a:extLst>
                      </p:cNvPr>
                      <p:cNvGrpSpPr/>
                      <p:nvPr/>
                    </p:nvGrpSpPr>
                    <p:grpSpPr>
                      <a:xfrm>
                        <a:off x="4961890" y="2056017"/>
                        <a:ext cx="348248" cy="161320"/>
                        <a:chOff x="4961890" y="2056017"/>
                        <a:chExt cx="348248" cy="161320"/>
                      </a:xfrm>
                    </p:grpSpPr>
                    <p:grpSp>
                      <p:nvGrpSpPr>
                        <p:cNvPr id="250" name="图形 1">
                          <a:extLst>
                            <a:ext uri="{FF2B5EF4-FFF2-40B4-BE49-F238E27FC236}">
                              <a16:creationId xmlns:a16="http://schemas.microsoft.com/office/drawing/2014/main" id="{52EDA61B-34CA-48CF-971C-D77B1078A58D}"/>
                            </a:ext>
                          </a:extLst>
                        </p:cNvPr>
                        <p:cNvGrpSpPr/>
                        <p:nvPr/>
                      </p:nvGrpSpPr>
                      <p:grpSpPr>
                        <a:xfrm>
                          <a:off x="4961890" y="2069513"/>
                          <a:ext cx="186407" cy="147824"/>
                          <a:chOff x="4961890" y="2069513"/>
                          <a:chExt cx="186407" cy="147824"/>
                        </a:xfrm>
                      </p:grpSpPr>
                      <p:grpSp>
                        <p:nvGrpSpPr>
                          <p:cNvPr id="259" name="图形 1">
                            <a:extLst>
                              <a:ext uri="{FF2B5EF4-FFF2-40B4-BE49-F238E27FC236}">
                                <a16:creationId xmlns:a16="http://schemas.microsoft.com/office/drawing/2014/main" id="{C87CC2CA-3483-4BE4-8B72-804A1FA3E2C8}"/>
                              </a:ext>
                            </a:extLst>
                          </p:cNvPr>
                          <p:cNvGrpSpPr/>
                          <p:nvPr/>
                        </p:nvGrpSpPr>
                        <p:grpSpPr>
                          <a:xfrm>
                            <a:off x="4961890" y="2069513"/>
                            <a:ext cx="186407" cy="147824"/>
                            <a:chOff x="4961890" y="2069513"/>
                            <a:chExt cx="186407" cy="147824"/>
                          </a:xfrm>
                        </p:grpSpPr>
                        <p:sp>
                          <p:nvSpPr>
                            <p:cNvPr id="261" name="任意多边形: 形状 260">
                              <a:extLst>
                                <a:ext uri="{FF2B5EF4-FFF2-40B4-BE49-F238E27FC236}">
                                  <a16:creationId xmlns:a16="http://schemas.microsoft.com/office/drawing/2014/main" id="{84CDD642-4C29-4E4B-8CB1-CE796E90C011}"/>
                                </a:ext>
                              </a:extLst>
                            </p:cNvPr>
                            <p:cNvSpPr/>
                            <p:nvPr/>
                          </p:nvSpPr>
                          <p:spPr>
                            <a:xfrm>
                              <a:off x="4961890" y="2069513"/>
                              <a:ext cx="186407" cy="146379"/>
                            </a:xfrm>
                            <a:custGeom>
                              <a:avLst/>
                              <a:gdLst>
                                <a:gd name="connsiteX0" fmla="*/ 163287 w 186407"/>
                                <a:gd name="connsiteY0" fmla="*/ 21144 h 146379"/>
                                <a:gd name="connsiteX1" fmla="*/ 186407 w 186407"/>
                                <a:gd name="connsiteY1" fmla="*/ 59678 h 146379"/>
                                <a:gd name="connsiteX2" fmla="*/ 111266 w 186407"/>
                                <a:gd name="connsiteY2" fmla="*/ 88578 h 146379"/>
                                <a:gd name="connsiteX3" fmla="*/ 82366 w 186407"/>
                                <a:gd name="connsiteY3" fmla="*/ 96285 h 146379"/>
                                <a:gd name="connsiteX4" fmla="*/ 57319 w 186407"/>
                                <a:gd name="connsiteY4" fmla="*/ 144452 h 146379"/>
                                <a:gd name="connsiteX5" fmla="*/ 61172 w 186407"/>
                                <a:gd name="connsiteY5" fmla="*/ 146379 h 146379"/>
                                <a:gd name="connsiteX6" fmla="*/ 55392 w 186407"/>
                                <a:gd name="connsiteY6" fmla="*/ 146379 h 146379"/>
                                <a:gd name="connsiteX7" fmla="*/ 55392 w 186407"/>
                                <a:gd name="connsiteY7" fmla="*/ 146379 h 146379"/>
                                <a:gd name="connsiteX8" fmla="*/ 20712 w 186407"/>
                                <a:gd name="connsiteY8" fmla="*/ 121332 h 146379"/>
                                <a:gd name="connsiteX9" fmla="*/ 18785 w 186407"/>
                                <a:gd name="connsiteY9" fmla="*/ 115552 h 146379"/>
                                <a:gd name="connsiteX10" fmla="*/ 18785 w 186407"/>
                                <a:gd name="connsiteY10" fmla="*/ 113625 h 146379"/>
                                <a:gd name="connsiteX11" fmla="*/ 1445 w 186407"/>
                                <a:gd name="connsiteY11" fmla="*/ 51971 h 146379"/>
                                <a:gd name="connsiteX12" fmla="*/ 1445 w 186407"/>
                                <a:gd name="connsiteY12" fmla="*/ 36558 h 146379"/>
                                <a:gd name="connsiteX13" fmla="*/ 22639 w 186407"/>
                                <a:gd name="connsiteY13" fmla="*/ 7657 h 146379"/>
                                <a:gd name="connsiteX14" fmla="*/ 163287 w 186407"/>
                                <a:gd name="connsiteY14" fmla="*/ 21144 h 14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407" h="146379">
                                  <a:moveTo>
                                    <a:pt x="163287" y="21144"/>
                                  </a:moveTo>
                                  <a:lnTo>
                                    <a:pt x="186407" y="59678"/>
                                  </a:lnTo>
                                  <a:cubicBezTo>
                                    <a:pt x="165214" y="77018"/>
                                    <a:pt x="128606" y="84725"/>
                                    <a:pt x="111266" y="88578"/>
                                  </a:cubicBezTo>
                                  <a:cubicBezTo>
                                    <a:pt x="101633" y="90505"/>
                                    <a:pt x="91999" y="92432"/>
                                    <a:pt x="82366" y="96285"/>
                                  </a:cubicBezTo>
                                  <a:cubicBezTo>
                                    <a:pt x="28419" y="115552"/>
                                    <a:pt x="47686" y="136746"/>
                                    <a:pt x="57319" y="144452"/>
                                  </a:cubicBezTo>
                                  <a:cubicBezTo>
                                    <a:pt x="59246" y="146379"/>
                                    <a:pt x="61172" y="146379"/>
                                    <a:pt x="61172" y="146379"/>
                                  </a:cubicBezTo>
                                  <a:cubicBezTo>
                                    <a:pt x="59246" y="146379"/>
                                    <a:pt x="57319" y="146379"/>
                                    <a:pt x="55392" y="146379"/>
                                  </a:cubicBezTo>
                                  <a:cubicBezTo>
                                    <a:pt x="55392" y="146379"/>
                                    <a:pt x="55392" y="146379"/>
                                    <a:pt x="55392" y="146379"/>
                                  </a:cubicBezTo>
                                  <a:cubicBezTo>
                                    <a:pt x="39979" y="144452"/>
                                    <a:pt x="26492" y="134819"/>
                                    <a:pt x="20712" y="121332"/>
                                  </a:cubicBezTo>
                                  <a:cubicBezTo>
                                    <a:pt x="20712" y="119405"/>
                                    <a:pt x="18785" y="117479"/>
                                    <a:pt x="18785" y="115552"/>
                                  </a:cubicBezTo>
                                  <a:cubicBezTo>
                                    <a:pt x="18785" y="115552"/>
                                    <a:pt x="18785" y="113625"/>
                                    <a:pt x="18785" y="113625"/>
                                  </a:cubicBezTo>
                                  <a:lnTo>
                                    <a:pt x="1445" y="51971"/>
                                  </a:lnTo>
                                  <a:cubicBezTo>
                                    <a:pt x="-482" y="46191"/>
                                    <a:pt x="-482" y="42338"/>
                                    <a:pt x="1445" y="36558"/>
                                  </a:cubicBezTo>
                                  <a:cubicBezTo>
                                    <a:pt x="3372" y="24998"/>
                                    <a:pt x="11078" y="13437"/>
                                    <a:pt x="22639" y="7657"/>
                                  </a:cubicBezTo>
                                  <a:cubicBezTo>
                                    <a:pt x="70806" y="-15463"/>
                                    <a:pt x="163287" y="21144"/>
                                    <a:pt x="163287" y="21144"/>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2" name="任意多边形: 形状 261">
                              <a:extLst>
                                <a:ext uri="{FF2B5EF4-FFF2-40B4-BE49-F238E27FC236}">
                                  <a16:creationId xmlns:a16="http://schemas.microsoft.com/office/drawing/2014/main" id="{44E72180-FC89-45AF-A7B2-F27C0D69B759}"/>
                                </a:ext>
                              </a:extLst>
                            </p:cNvPr>
                            <p:cNvSpPr/>
                            <p:nvPr/>
                          </p:nvSpPr>
                          <p:spPr>
                            <a:xfrm>
                              <a:off x="4961890" y="2069513"/>
                              <a:ext cx="186407" cy="146379"/>
                            </a:xfrm>
                            <a:custGeom>
                              <a:avLst/>
                              <a:gdLst>
                                <a:gd name="connsiteX0" fmla="*/ 163287 w 186407"/>
                                <a:gd name="connsiteY0" fmla="*/ 21144 h 146379"/>
                                <a:gd name="connsiteX1" fmla="*/ 186407 w 186407"/>
                                <a:gd name="connsiteY1" fmla="*/ 59678 h 146379"/>
                                <a:gd name="connsiteX2" fmla="*/ 111266 w 186407"/>
                                <a:gd name="connsiteY2" fmla="*/ 88578 h 146379"/>
                                <a:gd name="connsiteX3" fmla="*/ 82366 w 186407"/>
                                <a:gd name="connsiteY3" fmla="*/ 96285 h 146379"/>
                                <a:gd name="connsiteX4" fmla="*/ 57319 w 186407"/>
                                <a:gd name="connsiteY4" fmla="*/ 144452 h 146379"/>
                                <a:gd name="connsiteX5" fmla="*/ 61172 w 186407"/>
                                <a:gd name="connsiteY5" fmla="*/ 146379 h 146379"/>
                                <a:gd name="connsiteX6" fmla="*/ 55392 w 186407"/>
                                <a:gd name="connsiteY6" fmla="*/ 146379 h 146379"/>
                                <a:gd name="connsiteX7" fmla="*/ 55392 w 186407"/>
                                <a:gd name="connsiteY7" fmla="*/ 146379 h 146379"/>
                                <a:gd name="connsiteX8" fmla="*/ 20712 w 186407"/>
                                <a:gd name="connsiteY8" fmla="*/ 121332 h 146379"/>
                                <a:gd name="connsiteX9" fmla="*/ 18785 w 186407"/>
                                <a:gd name="connsiteY9" fmla="*/ 115552 h 146379"/>
                                <a:gd name="connsiteX10" fmla="*/ 18785 w 186407"/>
                                <a:gd name="connsiteY10" fmla="*/ 113625 h 146379"/>
                                <a:gd name="connsiteX11" fmla="*/ 1445 w 186407"/>
                                <a:gd name="connsiteY11" fmla="*/ 51971 h 146379"/>
                                <a:gd name="connsiteX12" fmla="*/ 1445 w 186407"/>
                                <a:gd name="connsiteY12" fmla="*/ 36558 h 146379"/>
                                <a:gd name="connsiteX13" fmla="*/ 22639 w 186407"/>
                                <a:gd name="connsiteY13" fmla="*/ 7657 h 146379"/>
                                <a:gd name="connsiteX14" fmla="*/ 163287 w 186407"/>
                                <a:gd name="connsiteY14" fmla="*/ 21144 h 146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6407" h="146379">
                                  <a:moveTo>
                                    <a:pt x="163287" y="21144"/>
                                  </a:moveTo>
                                  <a:lnTo>
                                    <a:pt x="186407" y="59678"/>
                                  </a:lnTo>
                                  <a:cubicBezTo>
                                    <a:pt x="165214" y="77018"/>
                                    <a:pt x="128606" y="84725"/>
                                    <a:pt x="111266" y="88578"/>
                                  </a:cubicBezTo>
                                  <a:cubicBezTo>
                                    <a:pt x="101633" y="90505"/>
                                    <a:pt x="91999" y="92432"/>
                                    <a:pt x="82366" y="96285"/>
                                  </a:cubicBezTo>
                                  <a:cubicBezTo>
                                    <a:pt x="28419" y="115552"/>
                                    <a:pt x="47686" y="136746"/>
                                    <a:pt x="57319" y="144452"/>
                                  </a:cubicBezTo>
                                  <a:cubicBezTo>
                                    <a:pt x="59246" y="146379"/>
                                    <a:pt x="61172" y="146379"/>
                                    <a:pt x="61172" y="146379"/>
                                  </a:cubicBezTo>
                                  <a:cubicBezTo>
                                    <a:pt x="59246" y="146379"/>
                                    <a:pt x="57319" y="146379"/>
                                    <a:pt x="55392" y="146379"/>
                                  </a:cubicBezTo>
                                  <a:cubicBezTo>
                                    <a:pt x="55392" y="146379"/>
                                    <a:pt x="55392" y="146379"/>
                                    <a:pt x="55392" y="146379"/>
                                  </a:cubicBezTo>
                                  <a:cubicBezTo>
                                    <a:pt x="39979" y="144452"/>
                                    <a:pt x="26492" y="134819"/>
                                    <a:pt x="20712" y="121332"/>
                                  </a:cubicBezTo>
                                  <a:cubicBezTo>
                                    <a:pt x="20712" y="119405"/>
                                    <a:pt x="18785" y="117479"/>
                                    <a:pt x="18785" y="115552"/>
                                  </a:cubicBezTo>
                                  <a:cubicBezTo>
                                    <a:pt x="18785" y="115552"/>
                                    <a:pt x="18785" y="113625"/>
                                    <a:pt x="18785" y="113625"/>
                                  </a:cubicBezTo>
                                  <a:lnTo>
                                    <a:pt x="1445" y="51971"/>
                                  </a:lnTo>
                                  <a:cubicBezTo>
                                    <a:pt x="-482" y="46191"/>
                                    <a:pt x="-482" y="42338"/>
                                    <a:pt x="1445" y="36558"/>
                                  </a:cubicBezTo>
                                  <a:cubicBezTo>
                                    <a:pt x="3372" y="24998"/>
                                    <a:pt x="11078" y="13437"/>
                                    <a:pt x="22639" y="7657"/>
                                  </a:cubicBezTo>
                                  <a:cubicBezTo>
                                    <a:pt x="70806" y="-15463"/>
                                    <a:pt x="163287" y="21144"/>
                                    <a:pt x="163287" y="21144"/>
                                  </a:cubicBezTo>
                                  <a:close/>
                                </a:path>
                              </a:pathLst>
                            </a:custGeom>
                            <a:solidFill>
                              <a:srgbClr val="FFBB00">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3" name="任意多边形: 形状 262">
                              <a:extLst>
                                <a:ext uri="{FF2B5EF4-FFF2-40B4-BE49-F238E27FC236}">
                                  <a16:creationId xmlns:a16="http://schemas.microsoft.com/office/drawing/2014/main" id="{F76523FA-BBAD-4FCF-9631-BDF388ECCB15}"/>
                                </a:ext>
                              </a:extLst>
                            </p:cNvPr>
                            <p:cNvSpPr/>
                            <p:nvPr/>
                          </p:nvSpPr>
                          <p:spPr>
                            <a:xfrm>
                              <a:off x="5075744" y="2079097"/>
                              <a:ext cx="70626" cy="69360"/>
                            </a:xfrm>
                            <a:custGeom>
                              <a:avLst/>
                              <a:gdLst>
                                <a:gd name="connsiteX0" fmla="*/ 8972 w 70626"/>
                                <a:gd name="connsiteY0" fmla="*/ 0 h 69360"/>
                                <a:gd name="connsiteX1" fmla="*/ 1266 w 70626"/>
                                <a:gd name="connsiteY1" fmla="*/ 9633 h 69360"/>
                                <a:gd name="connsiteX2" fmla="*/ 3192 w 70626"/>
                                <a:gd name="connsiteY2" fmla="*/ 25047 h 69360"/>
                                <a:gd name="connsiteX3" fmla="*/ 18606 w 70626"/>
                                <a:gd name="connsiteY3" fmla="*/ 34680 h 69360"/>
                                <a:gd name="connsiteX4" fmla="*/ 22459 w 70626"/>
                                <a:gd name="connsiteY4" fmla="*/ 48167 h 69360"/>
                                <a:gd name="connsiteX5" fmla="*/ 18606 w 70626"/>
                                <a:gd name="connsiteY5" fmla="*/ 61654 h 69360"/>
                                <a:gd name="connsiteX6" fmla="*/ 30166 w 70626"/>
                                <a:gd name="connsiteY6" fmla="*/ 69361 h 69360"/>
                                <a:gd name="connsiteX7" fmla="*/ 32093 w 70626"/>
                                <a:gd name="connsiteY7" fmla="*/ 69361 h 69360"/>
                                <a:gd name="connsiteX8" fmla="*/ 66773 w 70626"/>
                                <a:gd name="connsiteY8" fmla="*/ 53947 h 69360"/>
                                <a:gd name="connsiteX9" fmla="*/ 68700 w 70626"/>
                                <a:gd name="connsiteY9" fmla="*/ 52021 h 69360"/>
                                <a:gd name="connsiteX10" fmla="*/ 70626 w 70626"/>
                                <a:gd name="connsiteY10" fmla="*/ 50094 h 69360"/>
                                <a:gd name="connsiteX11" fmla="*/ 47506 w 70626"/>
                                <a:gd name="connsiteY11" fmla="*/ 11560 h 69360"/>
                                <a:gd name="connsiteX12" fmla="*/ 8972 w 70626"/>
                                <a:gd name="connsiteY12" fmla="*/ 0 h 6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626" h="69360">
                                  <a:moveTo>
                                    <a:pt x="8972" y="0"/>
                                  </a:moveTo>
                                  <a:cubicBezTo>
                                    <a:pt x="5119" y="1927"/>
                                    <a:pt x="3192" y="5780"/>
                                    <a:pt x="1266" y="9633"/>
                                  </a:cubicBezTo>
                                  <a:cubicBezTo>
                                    <a:pt x="-661" y="15413"/>
                                    <a:pt x="-661" y="21194"/>
                                    <a:pt x="3192" y="25047"/>
                                  </a:cubicBezTo>
                                  <a:cubicBezTo>
                                    <a:pt x="7046" y="28900"/>
                                    <a:pt x="14752" y="30827"/>
                                    <a:pt x="18606" y="34680"/>
                                  </a:cubicBezTo>
                                  <a:cubicBezTo>
                                    <a:pt x="22459" y="38534"/>
                                    <a:pt x="24386" y="44314"/>
                                    <a:pt x="22459" y="48167"/>
                                  </a:cubicBezTo>
                                  <a:cubicBezTo>
                                    <a:pt x="20533" y="52021"/>
                                    <a:pt x="16679" y="57801"/>
                                    <a:pt x="18606" y="61654"/>
                                  </a:cubicBezTo>
                                  <a:cubicBezTo>
                                    <a:pt x="20533" y="65507"/>
                                    <a:pt x="26313" y="67434"/>
                                    <a:pt x="30166" y="69361"/>
                                  </a:cubicBezTo>
                                  <a:cubicBezTo>
                                    <a:pt x="30166" y="69361"/>
                                    <a:pt x="32093" y="69361"/>
                                    <a:pt x="32093" y="69361"/>
                                  </a:cubicBezTo>
                                  <a:cubicBezTo>
                                    <a:pt x="43653" y="65507"/>
                                    <a:pt x="57139" y="59727"/>
                                    <a:pt x="66773" y="53947"/>
                                  </a:cubicBezTo>
                                  <a:cubicBezTo>
                                    <a:pt x="66773" y="53947"/>
                                    <a:pt x="68700" y="52021"/>
                                    <a:pt x="68700" y="52021"/>
                                  </a:cubicBezTo>
                                  <a:cubicBezTo>
                                    <a:pt x="68700" y="52021"/>
                                    <a:pt x="70626" y="52021"/>
                                    <a:pt x="70626" y="50094"/>
                                  </a:cubicBezTo>
                                  <a:lnTo>
                                    <a:pt x="47506" y="11560"/>
                                  </a:lnTo>
                                  <a:cubicBezTo>
                                    <a:pt x="49433" y="11560"/>
                                    <a:pt x="32093" y="5780"/>
                                    <a:pt x="8972" y="0"/>
                                  </a:cubicBezTo>
                                  <a:close/>
                                </a:path>
                              </a:pathLst>
                            </a:custGeom>
                            <a:solidFill>
                              <a:srgbClr val="FFBB00">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4" name="任意多边形: 形状 263">
                              <a:extLst>
                                <a:ext uri="{FF2B5EF4-FFF2-40B4-BE49-F238E27FC236}">
                                  <a16:creationId xmlns:a16="http://schemas.microsoft.com/office/drawing/2014/main" id="{D5533E4E-1199-4067-B33E-0434EE59A405}"/>
                                </a:ext>
                              </a:extLst>
                            </p:cNvPr>
                            <p:cNvSpPr/>
                            <p:nvPr/>
                          </p:nvSpPr>
                          <p:spPr>
                            <a:xfrm>
                              <a:off x="5007146" y="2129191"/>
                              <a:ext cx="141151" cy="88145"/>
                            </a:xfrm>
                            <a:custGeom>
                              <a:avLst/>
                              <a:gdLst>
                                <a:gd name="connsiteX0" fmla="*/ 141151 w 141151"/>
                                <a:gd name="connsiteY0" fmla="*/ 0 h 88145"/>
                                <a:gd name="connsiteX1" fmla="*/ 19770 w 141151"/>
                                <a:gd name="connsiteY1" fmla="*/ 86701 h 88145"/>
                                <a:gd name="connsiteX2" fmla="*/ 10137 w 141151"/>
                                <a:gd name="connsiteY2" fmla="*/ 86701 h 88145"/>
                                <a:gd name="connsiteX3" fmla="*/ 15917 w 141151"/>
                                <a:gd name="connsiteY3" fmla="*/ 86701 h 88145"/>
                                <a:gd name="connsiteX4" fmla="*/ 12063 w 141151"/>
                                <a:gd name="connsiteY4" fmla="*/ 84774 h 88145"/>
                                <a:gd name="connsiteX5" fmla="*/ 37110 w 141151"/>
                                <a:gd name="connsiteY5" fmla="*/ 36607 h 88145"/>
                                <a:gd name="connsiteX6" fmla="*/ 66011 w 141151"/>
                                <a:gd name="connsiteY6" fmla="*/ 28900 h 88145"/>
                                <a:gd name="connsiteX7" fmla="*/ 141151 w 141151"/>
                                <a:gd name="connsiteY7" fmla="*/ 0 h 8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51" h="88145">
                                  <a:moveTo>
                                    <a:pt x="141151" y="0"/>
                                  </a:moveTo>
                                  <a:cubicBezTo>
                                    <a:pt x="71791" y="65507"/>
                                    <a:pt x="37110" y="82848"/>
                                    <a:pt x="19770" y="86701"/>
                                  </a:cubicBezTo>
                                  <a:cubicBezTo>
                                    <a:pt x="15917" y="88628"/>
                                    <a:pt x="12063" y="88628"/>
                                    <a:pt x="10137" y="86701"/>
                                  </a:cubicBezTo>
                                  <a:cubicBezTo>
                                    <a:pt x="12063" y="86701"/>
                                    <a:pt x="13990" y="86701"/>
                                    <a:pt x="15917" y="86701"/>
                                  </a:cubicBezTo>
                                  <a:cubicBezTo>
                                    <a:pt x="15917" y="86701"/>
                                    <a:pt x="13990" y="86701"/>
                                    <a:pt x="12063" y="84774"/>
                                  </a:cubicBezTo>
                                  <a:cubicBezTo>
                                    <a:pt x="2430" y="77068"/>
                                    <a:pt x="-18764" y="55874"/>
                                    <a:pt x="37110" y="36607"/>
                                  </a:cubicBezTo>
                                  <a:cubicBezTo>
                                    <a:pt x="46744" y="32754"/>
                                    <a:pt x="56377" y="30827"/>
                                    <a:pt x="66011" y="28900"/>
                                  </a:cubicBezTo>
                                  <a:cubicBezTo>
                                    <a:pt x="81424" y="26974"/>
                                    <a:pt x="119958" y="17340"/>
                                    <a:pt x="141151" y="0"/>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65" name="任意多边形: 形状 264">
                              <a:extLst>
                                <a:ext uri="{FF2B5EF4-FFF2-40B4-BE49-F238E27FC236}">
                                  <a16:creationId xmlns:a16="http://schemas.microsoft.com/office/drawing/2014/main" id="{C2DC2A4C-8AA7-4954-BAF4-58D350C61B07}"/>
                                </a:ext>
                              </a:extLst>
                            </p:cNvPr>
                            <p:cNvSpPr/>
                            <p:nvPr/>
                          </p:nvSpPr>
                          <p:spPr>
                            <a:xfrm>
                              <a:off x="5007146" y="2129191"/>
                              <a:ext cx="141151" cy="88145"/>
                            </a:xfrm>
                            <a:custGeom>
                              <a:avLst/>
                              <a:gdLst>
                                <a:gd name="connsiteX0" fmla="*/ 141151 w 141151"/>
                                <a:gd name="connsiteY0" fmla="*/ 0 h 88145"/>
                                <a:gd name="connsiteX1" fmla="*/ 19770 w 141151"/>
                                <a:gd name="connsiteY1" fmla="*/ 86701 h 88145"/>
                                <a:gd name="connsiteX2" fmla="*/ 10137 w 141151"/>
                                <a:gd name="connsiteY2" fmla="*/ 86701 h 88145"/>
                                <a:gd name="connsiteX3" fmla="*/ 15917 w 141151"/>
                                <a:gd name="connsiteY3" fmla="*/ 86701 h 88145"/>
                                <a:gd name="connsiteX4" fmla="*/ 12063 w 141151"/>
                                <a:gd name="connsiteY4" fmla="*/ 84774 h 88145"/>
                                <a:gd name="connsiteX5" fmla="*/ 37110 w 141151"/>
                                <a:gd name="connsiteY5" fmla="*/ 36607 h 88145"/>
                                <a:gd name="connsiteX6" fmla="*/ 66011 w 141151"/>
                                <a:gd name="connsiteY6" fmla="*/ 28900 h 88145"/>
                                <a:gd name="connsiteX7" fmla="*/ 141151 w 141151"/>
                                <a:gd name="connsiteY7" fmla="*/ 0 h 88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151" h="88145">
                                  <a:moveTo>
                                    <a:pt x="141151" y="0"/>
                                  </a:moveTo>
                                  <a:cubicBezTo>
                                    <a:pt x="71791" y="65507"/>
                                    <a:pt x="37110" y="82848"/>
                                    <a:pt x="19770" y="86701"/>
                                  </a:cubicBezTo>
                                  <a:cubicBezTo>
                                    <a:pt x="15917" y="88628"/>
                                    <a:pt x="12063" y="88628"/>
                                    <a:pt x="10137" y="86701"/>
                                  </a:cubicBezTo>
                                  <a:cubicBezTo>
                                    <a:pt x="12063" y="86701"/>
                                    <a:pt x="13990" y="86701"/>
                                    <a:pt x="15917" y="86701"/>
                                  </a:cubicBezTo>
                                  <a:cubicBezTo>
                                    <a:pt x="15917" y="86701"/>
                                    <a:pt x="13990" y="86701"/>
                                    <a:pt x="12063" y="84774"/>
                                  </a:cubicBezTo>
                                  <a:cubicBezTo>
                                    <a:pt x="2430" y="77068"/>
                                    <a:pt x="-18764" y="55874"/>
                                    <a:pt x="37110" y="36607"/>
                                  </a:cubicBezTo>
                                  <a:cubicBezTo>
                                    <a:pt x="46744" y="32754"/>
                                    <a:pt x="56377" y="30827"/>
                                    <a:pt x="66011" y="28900"/>
                                  </a:cubicBezTo>
                                  <a:cubicBezTo>
                                    <a:pt x="81424" y="26974"/>
                                    <a:pt x="119958" y="17340"/>
                                    <a:pt x="141151" y="0"/>
                                  </a:cubicBezTo>
                                  <a:close/>
                                </a:path>
                              </a:pathLst>
                            </a:custGeom>
                            <a:solidFill>
                              <a:srgbClr val="FFBB00">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60" name="任意多边形: 形状 259">
                            <a:extLst>
                              <a:ext uri="{FF2B5EF4-FFF2-40B4-BE49-F238E27FC236}">
                                <a16:creationId xmlns:a16="http://schemas.microsoft.com/office/drawing/2014/main" id="{BEE35F0D-294C-43A1-B011-5578560D9DF4}"/>
                              </a:ext>
                            </a:extLst>
                          </p:cNvPr>
                          <p:cNvSpPr/>
                          <p:nvPr/>
                        </p:nvSpPr>
                        <p:spPr>
                          <a:xfrm>
                            <a:off x="4961890" y="2082950"/>
                            <a:ext cx="103559" cy="104041"/>
                          </a:xfrm>
                          <a:custGeom>
                            <a:avLst/>
                            <a:gdLst>
                              <a:gd name="connsiteX0" fmla="*/ 93926 w 103559"/>
                              <a:gd name="connsiteY0" fmla="*/ 13487 h 104041"/>
                              <a:gd name="connsiteX1" fmla="*/ 91999 w 103559"/>
                              <a:gd name="connsiteY1" fmla="*/ 26974 h 104041"/>
                              <a:gd name="connsiteX2" fmla="*/ 95853 w 103559"/>
                              <a:gd name="connsiteY2" fmla="*/ 40460 h 104041"/>
                              <a:gd name="connsiteX3" fmla="*/ 103559 w 103559"/>
                              <a:gd name="connsiteY3" fmla="*/ 53947 h 104041"/>
                              <a:gd name="connsiteX4" fmla="*/ 82366 w 103559"/>
                              <a:gd name="connsiteY4" fmla="*/ 65507 h 104041"/>
                              <a:gd name="connsiteX5" fmla="*/ 61172 w 103559"/>
                              <a:gd name="connsiteY5" fmla="*/ 65507 h 104041"/>
                              <a:gd name="connsiteX6" fmla="*/ 32272 w 103559"/>
                              <a:gd name="connsiteY6" fmla="*/ 77068 h 104041"/>
                              <a:gd name="connsiteX7" fmla="*/ 18785 w 103559"/>
                              <a:gd name="connsiteY7" fmla="*/ 104041 h 104041"/>
                              <a:gd name="connsiteX8" fmla="*/ 18785 w 103559"/>
                              <a:gd name="connsiteY8" fmla="*/ 102114 h 104041"/>
                              <a:gd name="connsiteX9" fmla="*/ 1445 w 103559"/>
                              <a:gd name="connsiteY9" fmla="*/ 38534 h 104041"/>
                              <a:gd name="connsiteX10" fmla="*/ 1445 w 103559"/>
                              <a:gd name="connsiteY10" fmla="*/ 23120 h 104041"/>
                              <a:gd name="connsiteX11" fmla="*/ 9152 w 103559"/>
                              <a:gd name="connsiteY11" fmla="*/ 15413 h 104041"/>
                              <a:gd name="connsiteX12" fmla="*/ 38052 w 103559"/>
                              <a:gd name="connsiteY12" fmla="*/ 1927 h 104041"/>
                              <a:gd name="connsiteX13" fmla="*/ 57319 w 103559"/>
                              <a:gd name="connsiteY13" fmla="*/ 0 h 104041"/>
                              <a:gd name="connsiteX14" fmla="*/ 80439 w 103559"/>
                              <a:gd name="connsiteY14" fmla="*/ 1927 h 104041"/>
                              <a:gd name="connsiteX15" fmla="*/ 93926 w 103559"/>
                              <a:gd name="connsiteY15" fmla="*/ 13487 h 10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559" h="104041">
                                <a:moveTo>
                                  <a:pt x="93926" y="13487"/>
                                </a:moveTo>
                                <a:cubicBezTo>
                                  <a:pt x="93926" y="17340"/>
                                  <a:pt x="91999" y="21194"/>
                                  <a:pt x="91999" y="26974"/>
                                </a:cubicBezTo>
                                <a:cubicBezTo>
                                  <a:pt x="91999" y="30827"/>
                                  <a:pt x="93926" y="36607"/>
                                  <a:pt x="95853" y="40460"/>
                                </a:cubicBezTo>
                                <a:cubicBezTo>
                                  <a:pt x="97779" y="44314"/>
                                  <a:pt x="103559" y="48167"/>
                                  <a:pt x="103559" y="53947"/>
                                </a:cubicBezTo>
                                <a:cubicBezTo>
                                  <a:pt x="103559" y="63581"/>
                                  <a:pt x="90073" y="65507"/>
                                  <a:pt x="82366" y="65507"/>
                                </a:cubicBezTo>
                                <a:cubicBezTo>
                                  <a:pt x="74659" y="65507"/>
                                  <a:pt x="68879" y="65507"/>
                                  <a:pt x="61172" y="65507"/>
                                </a:cubicBezTo>
                                <a:cubicBezTo>
                                  <a:pt x="51539" y="65507"/>
                                  <a:pt x="39979" y="69361"/>
                                  <a:pt x="32272" y="77068"/>
                                </a:cubicBezTo>
                                <a:cubicBezTo>
                                  <a:pt x="24565" y="82848"/>
                                  <a:pt x="18785" y="92481"/>
                                  <a:pt x="18785" y="104041"/>
                                </a:cubicBezTo>
                                <a:cubicBezTo>
                                  <a:pt x="18785" y="104041"/>
                                  <a:pt x="18785" y="102114"/>
                                  <a:pt x="18785" y="102114"/>
                                </a:cubicBezTo>
                                <a:lnTo>
                                  <a:pt x="1445" y="38534"/>
                                </a:lnTo>
                                <a:cubicBezTo>
                                  <a:pt x="-482" y="32754"/>
                                  <a:pt x="-482" y="28900"/>
                                  <a:pt x="1445" y="23120"/>
                                </a:cubicBezTo>
                                <a:cubicBezTo>
                                  <a:pt x="3372" y="21194"/>
                                  <a:pt x="7225" y="17340"/>
                                  <a:pt x="9152" y="15413"/>
                                </a:cubicBezTo>
                                <a:cubicBezTo>
                                  <a:pt x="16859" y="9633"/>
                                  <a:pt x="26492" y="3853"/>
                                  <a:pt x="38052" y="1927"/>
                                </a:cubicBezTo>
                                <a:cubicBezTo>
                                  <a:pt x="43832" y="0"/>
                                  <a:pt x="51539" y="0"/>
                                  <a:pt x="57319" y="0"/>
                                </a:cubicBezTo>
                                <a:cubicBezTo>
                                  <a:pt x="65026" y="0"/>
                                  <a:pt x="72732" y="0"/>
                                  <a:pt x="80439" y="1927"/>
                                </a:cubicBezTo>
                                <a:cubicBezTo>
                                  <a:pt x="86219" y="3853"/>
                                  <a:pt x="91999" y="7707"/>
                                  <a:pt x="93926" y="13487"/>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51" name="图形 1">
                          <a:extLst>
                            <a:ext uri="{FF2B5EF4-FFF2-40B4-BE49-F238E27FC236}">
                              <a16:creationId xmlns:a16="http://schemas.microsoft.com/office/drawing/2014/main" id="{44B752B3-33DC-45AD-B54E-B019E9AC3397}"/>
                            </a:ext>
                          </a:extLst>
                        </p:cNvPr>
                        <p:cNvGrpSpPr/>
                        <p:nvPr/>
                      </p:nvGrpSpPr>
                      <p:grpSpPr>
                        <a:xfrm>
                          <a:off x="5127104" y="2056017"/>
                          <a:ext cx="183035" cy="146388"/>
                          <a:chOff x="5127104" y="2056017"/>
                          <a:chExt cx="183035" cy="146388"/>
                        </a:xfrm>
                      </p:grpSpPr>
                      <p:grpSp>
                        <p:nvGrpSpPr>
                          <p:cNvPr id="252" name="图形 1">
                            <a:extLst>
                              <a:ext uri="{FF2B5EF4-FFF2-40B4-BE49-F238E27FC236}">
                                <a16:creationId xmlns:a16="http://schemas.microsoft.com/office/drawing/2014/main" id="{2372C465-A5CC-4AA0-8471-39DBCAAE5BF4}"/>
                              </a:ext>
                            </a:extLst>
                          </p:cNvPr>
                          <p:cNvGrpSpPr/>
                          <p:nvPr/>
                        </p:nvGrpSpPr>
                        <p:grpSpPr>
                          <a:xfrm>
                            <a:off x="5127104" y="2056017"/>
                            <a:ext cx="183035" cy="146388"/>
                            <a:chOff x="5127104" y="2056017"/>
                            <a:chExt cx="183035" cy="146388"/>
                          </a:xfrm>
                        </p:grpSpPr>
                        <p:sp>
                          <p:nvSpPr>
                            <p:cNvPr id="254" name="任意多边形: 形状 253">
                              <a:extLst>
                                <a:ext uri="{FF2B5EF4-FFF2-40B4-BE49-F238E27FC236}">
                                  <a16:creationId xmlns:a16="http://schemas.microsoft.com/office/drawing/2014/main" id="{24130F9D-5FEC-493F-8BC4-983FF3E50829}"/>
                                </a:ext>
                              </a:extLst>
                            </p:cNvPr>
                            <p:cNvSpPr/>
                            <p:nvPr/>
                          </p:nvSpPr>
                          <p:spPr>
                            <a:xfrm>
                              <a:off x="5127104" y="2056017"/>
                              <a:ext cx="183035" cy="146388"/>
                            </a:xfrm>
                            <a:custGeom>
                              <a:avLst/>
                              <a:gdLst>
                                <a:gd name="connsiteX0" fmla="*/ 19267 w 183035"/>
                                <a:gd name="connsiteY0" fmla="*/ 28861 h 146388"/>
                                <a:gd name="connsiteX1" fmla="*/ 0 w 183035"/>
                                <a:gd name="connsiteY1" fmla="*/ 69321 h 146388"/>
                                <a:gd name="connsiteX2" fmla="*/ 78994 w 183035"/>
                                <a:gd name="connsiteY2" fmla="*/ 90515 h 146388"/>
                                <a:gd name="connsiteX3" fmla="*/ 107895 w 183035"/>
                                <a:gd name="connsiteY3" fmla="*/ 96295 h 146388"/>
                                <a:gd name="connsiteX4" fmla="*/ 136795 w 183035"/>
                                <a:gd name="connsiteY4" fmla="*/ 142535 h 146388"/>
                                <a:gd name="connsiteX5" fmla="*/ 132942 w 183035"/>
                                <a:gd name="connsiteY5" fmla="*/ 146389 h 146388"/>
                                <a:gd name="connsiteX6" fmla="*/ 138722 w 183035"/>
                                <a:gd name="connsiteY6" fmla="*/ 146389 h 146388"/>
                                <a:gd name="connsiteX7" fmla="*/ 138722 w 183035"/>
                                <a:gd name="connsiteY7" fmla="*/ 146389 h 146388"/>
                                <a:gd name="connsiteX8" fmla="*/ 171475 w 183035"/>
                                <a:gd name="connsiteY8" fmla="*/ 119415 h 146388"/>
                                <a:gd name="connsiteX9" fmla="*/ 173402 w 183035"/>
                                <a:gd name="connsiteY9" fmla="*/ 113635 h 146388"/>
                                <a:gd name="connsiteX10" fmla="*/ 173402 w 183035"/>
                                <a:gd name="connsiteY10" fmla="*/ 111708 h 146388"/>
                                <a:gd name="connsiteX11" fmla="*/ 183035 w 183035"/>
                                <a:gd name="connsiteY11" fmla="*/ 48127 h 146388"/>
                                <a:gd name="connsiteX12" fmla="*/ 183035 w 183035"/>
                                <a:gd name="connsiteY12" fmla="*/ 32714 h 146388"/>
                                <a:gd name="connsiteX13" fmla="*/ 159915 w 183035"/>
                                <a:gd name="connsiteY13" fmla="*/ 5740 h 146388"/>
                                <a:gd name="connsiteX14" fmla="*/ 19267 w 183035"/>
                                <a:gd name="connsiteY14" fmla="*/ 28861 h 14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035" h="146388">
                                  <a:moveTo>
                                    <a:pt x="19267" y="28861"/>
                                  </a:moveTo>
                                  <a:lnTo>
                                    <a:pt x="0" y="69321"/>
                                  </a:lnTo>
                                  <a:cubicBezTo>
                                    <a:pt x="21194" y="84735"/>
                                    <a:pt x="59727" y="88588"/>
                                    <a:pt x="78994" y="90515"/>
                                  </a:cubicBezTo>
                                  <a:cubicBezTo>
                                    <a:pt x="88628" y="90515"/>
                                    <a:pt x="98261" y="92441"/>
                                    <a:pt x="107895" y="96295"/>
                                  </a:cubicBezTo>
                                  <a:cubicBezTo>
                                    <a:pt x="163769" y="111708"/>
                                    <a:pt x="146428" y="134828"/>
                                    <a:pt x="136795" y="142535"/>
                                  </a:cubicBezTo>
                                  <a:cubicBezTo>
                                    <a:pt x="134868" y="144462"/>
                                    <a:pt x="132942" y="146389"/>
                                    <a:pt x="132942" y="146389"/>
                                  </a:cubicBezTo>
                                  <a:cubicBezTo>
                                    <a:pt x="134868" y="146389"/>
                                    <a:pt x="136795" y="146389"/>
                                    <a:pt x="138722" y="146389"/>
                                  </a:cubicBezTo>
                                  <a:cubicBezTo>
                                    <a:pt x="138722" y="146389"/>
                                    <a:pt x="138722" y="146389"/>
                                    <a:pt x="138722" y="146389"/>
                                  </a:cubicBezTo>
                                  <a:cubicBezTo>
                                    <a:pt x="154135" y="142535"/>
                                    <a:pt x="165695" y="132902"/>
                                    <a:pt x="171475" y="119415"/>
                                  </a:cubicBezTo>
                                  <a:cubicBezTo>
                                    <a:pt x="171475" y="117488"/>
                                    <a:pt x="173402" y="115562"/>
                                    <a:pt x="173402" y="113635"/>
                                  </a:cubicBezTo>
                                  <a:cubicBezTo>
                                    <a:pt x="173402" y="113635"/>
                                    <a:pt x="173402" y="111708"/>
                                    <a:pt x="173402" y="111708"/>
                                  </a:cubicBezTo>
                                  <a:lnTo>
                                    <a:pt x="183035" y="48127"/>
                                  </a:lnTo>
                                  <a:cubicBezTo>
                                    <a:pt x="183035" y="42347"/>
                                    <a:pt x="183035" y="38494"/>
                                    <a:pt x="183035" y="32714"/>
                                  </a:cubicBezTo>
                                  <a:cubicBezTo>
                                    <a:pt x="181109" y="21154"/>
                                    <a:pt x="171475" y="11520"/>
                                    <a:pt x="159915" y="5740"/>
                                  </a:cubicBezTo>
                                  <a:cubicBezTo>
                                    <a:pt x="105968" y="-15453"/>
                                    <a:pt x="19267" y="28861"/>
                                    <a:pt x="19267" y="28861"/>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5" name="任意多边形: 形状 254">
                              <a:extLst>
                                <a:ext uri="{FF2B5EF4-FFF2-40B4-BE49-F238E27FC236}">
                                  <a16:creationId xmlns:a16="http://schemas.microsoft.com/office/drawing/2014/main" id="{EF0D8002-A692-4483-874D-86D56140040F}"/>
                                </a:ext>
                              </a:extLst>
                            </p:cNvPr>
                            <p:cNvSpPr/>
                            <p:nvPr/>
                          </p:nvSpPr>
                          <p:spPr>
                            <a:xfrm>
                              <a:off x="5127104" y="2056017"/>
                              <a:ext cx="183035" cy="146388"/>
                            </a:xfrm>
                            <a:custGeom>
                              <a:avLst/>
                              <a:gdLst>
                                <a:gd name="connsiteX0" fmla="*/ 19267 w 183035"/>
                                <a:gd name="connsiteY0" fmla="*/ 28861 h 146388"/>
                                <a:gd name="connsiteX1" fmla="*/ 0 w 183035"/>
                                <a:gd name="connsiteY1" fmla="*/ 69321 h 146388"/>
                                <a:gd name="connsiteX2" fmla="*/ 78994 w 183035"/>
                                <a:gd name="connsiteY2" fmla="*/ 90515 h 146388"/>
                                <a:gd name="connsiteX3" fmla="*/ 107895 w 183035"/>
                                <a:gd name="connsiteY3" fmla="*/ 96295 h 146388"/>
                                <a:gd name="connsiteX4" fmla="*/ 136795 w 183035"/>
                                <a:gd name="connsiteY4" fmla="*/ 142535 h 146388"/>
                                <a:gd name="connsiteX5" fmla="*/ 132942 w 183035"/>
                                <a:gd name="connsiteY5" fmla="*/ 146389 h 146388"/>
                                <a:gd name="connsiteX6" fmla="*/ 138722 w 183035"/>
                                <a:gd name="connsiteY6" fmla="*/ 146389 h 146388"/>
                                <a:gd name="connsiteX7" fmla="*/ 138722 w 183035"/>
                                <a:gd name="connsiteY7" fmla="*/ 146389 h 146388"/>
                                <a:gd name="connsiteX8" fmla="*/ 171475 w 183035"/>
                                <a:gd name="connsiteY8" fmla="*/ 119415 h 146388"/>
                                <a:gd name="connsiteX9" fmla="*/ 173402 w 183035"/>
                                <a:gd name="connsiteY9" fmla="*/ 113635 h 146388"/>
                                <a:gd name="connsiteX10" fmla="*/ 173402 w 183035"/>
                                <a:gd name="connsiteY10" fmla="*/ 111708 h 146388"/>
                                <a:gd name="connsiteX11" fmla="*/ 183035 w 183035"/>
                                <a:gd name="connsiteY11" fmla="*/ 48127 h 146388"/>
                                <a:gd name="connsiteX12" fmla="*/ 183035 w 183035"/>
                                <a:gd name="connsiteY12" fmla="*/ 32714 h 146388"/>
                                <a:gd name="connsiteX13" fmla="*/ 159915 w 183035"/>
                                <a:gd name="connsiteY13" fmla="*/ 5740 h 146388"/>
                                <a:gd name="connsiteX14" fmla="*/ 19267 w 183035"/>
                                <a:gd name="connsiteY14" fmla="*/ 28861 h 146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3035" h="146388">
                                  <a:moveTo>
                                    <a:pt x="19267" y="28861"/>
                                  </a:moveTo>
                                  <a:lnTo>
                                    <a:pt x="0" y="69321"/>
                                  </a:lnTo>
                                  <a:cubicBezTo>
                                    <a:pt x="21194" y="84735"/>
                                    <a:pt x="59727" y="88588"/>
                                    <a:pt x="78994" y="90515"/>
                                  </a:cubicBezTo>
                                  <a:cubicBezTo>
                                    <a:pt x="88628" y="90515"/>
                                    <a:pt x="98261" y="92441"/>
                                    <a:pt x="107895" y="96295"/>
                                  </a:cubicBezTo>
                                  <a:cubicBezTo>
                                    <a:pt x="163769" y="111708"/>
                                    <a:pt x="146428" y="134828"/>
                                    <a:pt x="136795" y="142535"/>
                                  </a:cubicBezTo>
                                  <a:cubicBezTo>
                                    <a:pt x="134868" y="144462"/>
                                    <a:pt x="132942" y="146389"/>
                                    <a:pt x="132942" y="146389"/>
                                  </a:cubicBezTo>
                                  <a:cubicBezTo>
                                    <a:pt x="134868" y="146389"/>
                                    <a:pt x="136795" y="146389"/>
                                    <a:pt x="138722" y="146389"/>
                                  </a:cubicBezTo>
                                  <a:cubicBezTo>
                                    <a:pt x="138722" y="146389"/>
                                    <a:pt x="138722" y="146389"/>
                                    <a:pt x="138722" y="146389"/>
                                  </a:cubicBezTo>
                                  <a:cubicBezTo>
                                    <a:pt x="154135" y="142535"/>
                                    <a:pt x="165695" y="132902"/>
                                    <a:pt x="171475" y="119415"/>
                                  </a:cubicBezTo>
                                  <a:cubicBezTo>
                                    <a:pt x="171475" y="117488"/>
                                    <a:pt x="173402" y="115562"/>
                                    <a:pt x="173402" y="113635"/>
                                  </a:cubicBezTo>
                                  <a:cubicBezTo>
                                    <a:pt x="173402" y="113635"/>
                                    <a:pt x="173402" y="111708"/>
                                    <a:pt x="173402" y="111708"/>
                                  </a:cubicBezTo>
                                  <a:lnTo>
                                    <a:pt x="183035" y="48127"/>
                                  </a:lnTo>
                                  <a:cubicBezTo>
                                    <a:pt x="183035" y="42347"/>
                                    <a:pt x="183035" y="38494"/>
                                    <a:pt x="183035" y="32714"/>
                                  </a:cubicBezTo>
                                  <a:cubicBezTo>
                                    <a:pt x="181109" y="21154"/>
                                    <a:pt x="171475" y="11520"/>
                                    <a:pt x="159915" y="5740"/>
                                  </a:cubicBezTo>
                                  <a:cubicBezTo>
                                    <a:pt x="105968" y="-15453"/>
                                    <a:pt x="19267" y="28861"/>
                                    <a:pt x="19267" y="28861"/>
                                  </a:cubicBezTo>
                                  <a:close/>
                                </a:path>
                              </a:pathLst>
                            </a:custGeom>
                            <a:solidFill>
                              <a:srgbClr val="FFBB00">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6" name="任意多边形: 形状 255">
                              <a:extLst>
                                <a:ext uri="{FF2B5EF4-FFF2-40B4-BE49-F238E27FC236}">
                                  <a16:creationId xmlns:a16="http://schemas.microsoft.com/office/drawing/2014/main" id="{95A4CB8D-BE30-486F-9BDD-C2BEFE6EAE2C}"/>
                                </a:ext>
                              </a:extLst>
                            </p:cNvPr>
                            <p:cNvSpPr/>
                            <p:nvPr/>
                          </p:nvSpPr>
                          <p:spPr>
                            <a:xfrm>
                              <a:off x="5129030" y="2075905"/>
                              <a:ext cx="72439" cy="64185"/>
                            </a:xfrm>
                            <a:custGeom>
                              <a:avLst/>
                              <a:gdLst>
                                <a:gd name="connsiteX0" fmla="*/ 44314 w 72439"/>
                                <a:gd name="connsiteY0" fmla="*/ 62920 h 64185"/>
                                <a:gd name="connsiteX1" fmla="*/ 67434 w 72439"/>
                                <a:gd name="connsiteY1" fmla="*/ 60993 h 64185"/>
                                <a:gd name="connsiteX2" fmla="*/ 71287 w 72439"/>
                                <a:gd name="connsiteY2" fmla="*/ 45579 h 64185"/>
                                <a:gd name="connsiteX3" fmla="*/ 65507 w 72439"/>
                                <a:gd name="connsiteY3" fmla="*/ 37873 h 64185"/>
                                <a:gd name="connsiteX4" fmla="*/ 61654 w 72439"/>
                                <a:gd name="connsiteY4" fmla="*/ 32093 h 64185"/>
                                <a:gd name="connsiteX5" fmla="*/ 65507 w 72439"/>
                                <a:gd name="connsiteY5" fmla="*/ 18606 h 64185"/>
                                <a:gd name="connsiteX6" fmla="*/ 69361 w 72439"/>
                                <a:gd name="connsiteY6" fmla="*/ 8972 h 64185"/>
                                <a:gd name="connsiteX7" fmla="*/ 65507 w 72439"/>
                                <a:gd name="connsiteY7" fmla="*/ 3192 h 64185"/>
                                <a:gd name="connsiteX8" fmla="*/ 46241 w 72439"/>
                                <a:gd name="connsiteY8" fmla="*/ 1266 h 64185"/>
                                <a:gd name="connsiteX9" fmla="*/ 25047 w 72439"/>
                                <a:gd name="connsiteY9" fmla="*/ 10899 h 64185"/>
                                <a:gd name="connsiteX10" fmla="*/ 13487 w 72439"/>
                                <a:gd name="connsiteY10" fmla="*/ 18606 h 64185"/>
                                <a:gd name="connsiteX11" fmla="*/ 0 w 72439"/>
                                <a:gd name="connsiteY11" fmla="*/ 43653 h 64185"/>
                                <a:gd name="connsiteX12" fmla="*/ 21194 w 72439"/>
                                <a:gd name="connsiteY12" fmla="*/ 53286 h 64185"/>
                                <a:gd name="connsiteX13" fmla="*/ 44314 w 72439"/>
                                <a:gd name="connsiteY13" fmla="*/ 62920 h 64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2439" h="64185">
                                  <a:moveTo>
                                    <a:pt x="44314" y="62920"/>
                                  </a:moveTo>
                                  <a:cubicBezTo>
                                    <a:pt x="52021" y="64846"/>
                                    <a:pt x="61654" y="64846"/>
                                    <a:pt x="67434" y="60993"/>
                                  </a:cubicBezTo>
                                  <a:cubicBezTo>
                                    <a:pt x="73214" y="57140"/>
                                    <a:pt x="73214" y="51359"/>
                                    <a:pt x="71287" y="45579"/>
                                  </a:cubicBezTo>
                                  <a:cubicBezTo>
                                    <a:pt x="69361" y="41726"/>
                                    <a:pt x="67434" y="39799"/>
                                    <a:pt x="65507" y="37873"/>
                                  </a:cubicBezTo>
                                  <a:cubicBezTo>
                                    <a:pt x="63581" y="35946"/>
                                    <a:pt x="61654" y="34019"/>
                                    <a:pt x="61654" y="32093"/>
                                  </a:cubicBezTo>
                                  <a:cubicBezTo>
                                    <a:pt x="59727" y="28239"/>
                                    <a:pt x="63581" y="22459"/>
                                    <a:pt x="65507" y="18606"/>
                                  </a:cubicBezTo>
                                  <a:cubicBezTo>
                                    <a:pt x="67434" y="16679"/>
                                    <a:pt x="69361" y="12826"/>
                                    <a:pt x="69361" y="8972"/>
                                  </a:cubicBezTo>
                                  <a:cubicBezTo>
                                    <a:pt x="69361" y="7046"/>
                                    <a:pt x="67434" y="5119"/>
                                    <a:pt x="65507" y="3192"/>
                                  </a:cubicBezTo>
                                  <a:cubicBezTo>
                                    <a:pt x="59727" y="-661"/>
                                    <a:pt x="52021" y="-661"/>
                                    <a:pt x="46241" y="1266"/>
                                  </a:cubicBezTo>
                                  <a:cubicBezTo>
                                    <a:pt x="38534" y="3192"/>
                                    <a:pt x="30827" y="7046"/>
                                    <a:pt x="25047" y="10899"/>
                                  </a:cubicBezTo>
                                  <a:cubicBezTo>
                                    <a:pt x="21194" y="12826"/>
                                    <a:pt x="17340" y="16679"/>
                                    <a:pt x="13487" y="18606"/>
                                  </a:cubicBezTo>
                                  <a:lnTo>
                                    <a:pt x="0" y="43653"/>
                                  </a:lnTo>
                                  <a:cubicBezTo>
                                    <a:pt x="5780" y="47506"/>
                                    <a:pt x="13487" y="51359"/>
                                    <a:pt x="21194" y="53286"/>
                                  </a:cubicBezTo>
                                  <a:cubicBezTo>
                                    <a:pt x="28900" y="57140"/>
                                    <a:pt x="36607" y="60993"/>
                                    <a:pt x="44314" y="62920"/>
                                  </a:cubicBezTo>
                                  <a:close/>
                                </a:path>
                              </a:pathLst>
                            </a:custGeom>
                            <a:solidFill>
                              <a:srgbClr val="FFBB00">
                                <a:alpha val="3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7" name="任意多边形: 形状 256">
                              <a:extLst>
                                <a:ext uri="{FF2B5EF4-FFF2-40B4-BE49-F238E27FC236}">
                                  <a16:creationId xmlns:a16="http://schemas.microsoft.com/office/drawing/2014/main" id="{AAA149CC-8951-4A41-B31A-C9F01B710CCA}"/>
                                </a:ext>
                              </a:extLst>
                            </p:cNvPr>
                            <p:cNvSpPr/>
                            <p:nvPr/>
                          </p:nvSpPr>
                          <p:spPr>
                            <a:xfrm>
                              <a:off x="5127104" y="2125338"/>
                              <a:ext cx="147108" cy="75140"/>
                            </a:xfrm>
                            <a:custGeom>
                              <a:avLst/>
                              <a:gdLst>
                                <a:gd name="connsiteX0" fmla="*/ 0 w 147108"/>
                                <a:gd name="connsiteY0" fmla="*/ 0 h 75140"/>
                                <a:gd name="connsiteX1" fmla="*/ 129088 w 147108"/>
                                <a:gd name="connsiteY1" fmla="*/ 75141 h 75140"/>
                                <a:gd name="connsiteX2" fmla="*/ 138722 w 147108"/>
                                <a:gd name="connsiteY2" fmla="*/ 75141 h 75140"/>
                                <a:gd name="connsiteX3" fmla="*/ 132942 w 147108"/>
                                <a:gd name="connsiteY3" fmla="*/ 75141 h 75140"/>
                                <a:gd name="connsiteX4" fmla="*/ 136795 w 147108"/>
                                <a:gd name="connsiteY4" fmla="*/ 71287 h 75140"/>
                                <a:gd name="connsiteX5" fmla="*/ 107895 w 147108"/>
                                <a:gd name="connsiteY5" fmla="*/ 25047 h 75140"/>
                                <a:gd name="connsiteX6" fmla="*/ 78994 w 147108"/>
                                <a:gd name="connsiteY6" fmla="*/ 19267 h 75140"/>
                                <a:gd name="connsiteX7" fmla="*/ 0 w 147108"/>
                                <a:gd name="connsiteY7" fmla="*/ 0 h 7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108" h="75140">
                                  <a:moveTo>
                                    <a:pt x="0" y="0"/>
                                  </a:moveTo>
                                  <a:cubicBezTo>
                                    <a:pt x="75141" y="57801"/>
                                    <a:pt x="111748" y="73214"/>
                                    <a:pt x="129088" y="75141"/>
                                  </a:cubicBezTo>
                                  <a:cubicBezTo>
                                    <a:pt x="132942" y="75141"/>
                                    <a:pt x="136795" y="75141"/>
                                    <a:pt x="138722" y="75141"/>
                                  </a:cubicBezTo>
                                  <a:cubicBezTo>
                                    <a:pt x="136795" y="75141"/>
                                    <a:pt x="134868" y="75141"/>
                                    <a:pt x="132942" y="75141"/>
                                  </a:cubicBezTo>
                                  <a:cubicBezTo>
                                    <a:pt x="132942" y="75141"/>
                                    <a:pt x="134868" y="73214"/>
                                    <a:pt x="136795" y="71287"/>
                                  </a:cubicBezTo>
                                  <a:cubicBezTo>
                                    <a:pt x="146428" y="63581"/>
                                    <a:pt x="163769" y="40460"/>
                                    <a:pt x="107895" y="25047"/>
                                  </a:cubicBezTo>
                                  <a:cubicBezTo>
                                    <a:pt x="98261" y="23120"/>
                                    <a:pt x="88628" y="21194"/>
                                    <a:pt x="78994" y="19267"/>
                                  </a:cubicBezTo>
                                  <a:cubicBezTo>
                                    <a:pt x="59727" y="19267"/>
                                    <a:pt x="21194" y="15413"/>
                                    <a:pt x="0" y="0"/>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58" name="任意多边形: 形状 257">
                              <a:extLst>
                                <a:ext uri="{FF2B5EF4-FFF2-40B4-BE49-F238E27FC236}">
                                  <a16:creationId xmlns:a16="http://schemas.microsoft.com/office/drawing/2014/main" id="{4289C2BA-3A69-43B8-8E39-68E3CF780403}"/>
                                </a:ext>
                              </a:extLst>
                            </p:cNvPr>
                            <p:cNvSpPr/>
                            <p:nvPr/>
                          </p:nvSpPr>
                          <p:spPr>
                            <a:xfrm>
                              <a:off x="5127104" y="2125338"/>
                              <a:ext cx="147108" cy="75140"/>
                            </a:xfrm>
                            <a:custGeom>
                              <a:avLst/>
                              <a:gdLst>
                                <a:gd name="connsiteX0" fmla="*/ 0 w 147108"/>
                                <a:gd name="connsiteY0" fmla="*/ 0 h 75140"/>
                                <a:gd name="connsiteX1" fmla="*/ 129088 w 147108"/>
                                <a:gd name="connsiteY1" fmla="*/ 75141 h 75140"/>
                                <a:gd name="connsiteX2" fmla="*/ 138722 w 147108"/>
                                <a:gd name="connsiteY2" fmla="*/ 75141 h 75140"/>
                                <a:gd name="connsiteX3" fmla="*/ 132942 w 147108"/>
                                <a:gd name="connsiteY3" fmla="*/ 75141 h 75140"/>
                                <a:gd name="connsiteX4" fmla="*/ 136795 w 147108"/>
                                <a:gd name="connsiteY4" fmla="*/ 71287 h 75140"/>
                                <a:gd name="connsiteX5" fmla="*/ 107895 w 147108"/>
                                <a:gd name="connsiteY5" fmla="*/ 25047 h 75140"/>
                                <a:gd name="connsiteX6" fmla="*/ 78994 w 147108"/>
                                <a:gd name="connsiteY6" fmla="*/ 19267 h 75140"/>
                                <a:gd name="connsiteX7" fmla="*/ 0 w 147108"/>
                                <a:gd name="connsiteY7" fmla="*/ 0 h 751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108" h="75140">
                                  <a:moveTo>
                                    <a:pt x="0" y="0"/>
                                  </a:moveTo>
                                  <a:cubicBezTo>
                                    <a:pt x="75141" y="57801"/>
                                    <a:pt x="111748" y="73214"/>
                                    <a:pt x="129088" y="75141"/>
                                  </a:cubicBezTo>
                                  <a:cubicBezTo>
                                    <a:pt x="132942" y="75141"/>
                                    <a:pt x="136795" y="75141"/>
                                    <a:pt x="138722" y="75141"/>
                                  </a:cubicBezTo>
                                  <a:cubicBezTo>
                                    <a:pt x="136795" y="75141"/>
                                    <a:pt x="134868" y="75141"/>
                                    <a:pt x="132942" y="75141"/>
                                  </a:cubicBezTo>
                                  <a:cubicBezTo>
                                    <a:pt x="132942" y="75141"/>
                                    <a:pt x="134868" y="73214"/>
                                    <a:pt x="136795" y="71287"/>
                                  </a:cubicBezTo>
                                  <a:cubicBezTo>
                                    <a:pt x="146428" y="63581"/>
                                    <a:pt x="163769" y="40460"/>
                                    <a:pt x="107895" y="25047"/>
                                  </a:cubicBezTo>
                                  <a:cubicBezTo>
                                    <a:pt x="98261" y="23120"/>
                                    <a:pt x="88628" y="21194"/>
                                    <a:pt x="78994" y="19267"/>
                                  </a:cubicBezTo>
                                  <a:cubicBezTo>
                                    <a:pt x="59727" y="19267"/>
                                    <a:pt x="21194" y="15413"/>
                                    <a:pt x="0" y="0"/>
                                  </a:cubicBezTo>
                                  <a:close/>
                                </a:path>
                              </a:pathLst>
                            </a:custGeom>
                            <a:solidFill>
                              <a:srgbClr val="FFBB00">
                                <a:alpha val="5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53" name="任意多边形: 形状 252">
                            <a:extLst>
                              <a:ext uri="{FF2B5EF4-FFF2-40B4-BE49-F238E27FC236}">
                                <a16:creationId xmlns:a16="http://schemas.microsoft.com/office/drawing/2014/main" id="{54E84EF3-2662-4A20-813B-D599F0ED6FC5}"/>
                              </a:ext>
                            </a:extLst>
                          </p:cNvPr>
                          <p:cNvSpPr/>
                          <p:nvPr/>
                        </p:nvSpPr>
                        <p:spPr>
                          <a:xfrm>
                            <a:off x="5211878" y="2067537"/>
                            <a:ext cx="98261" cy="100187"/>
                          </a:xfrm>
                          <a:custGeom>
                            <a:avLst/>
                            <a:gdLst>
                              <a:gd name="connsiteX0" fmla="*/ 3853 w 98261"/>
                              <a:gd name="connsiteY0" fmla="*/ 15413 h 100187"/>
                              <a:gd name="connsiteX1" fmla="*/ 7707 w 98261"/>
                              <a:gd name="connsiteY1" fmla="*/ 28900 h 100187"/>
                              <a:gd name="connsiteX2" fmla="*/ 5780 w 98261"/>
                              <a:gd name="connsiteY2" fmla="*/ 42387 h 100187"/>
                              <a:gd name="connsiteX3" fmla="*/ 0 w 98261"/>
                              <a:gd name="connsiteY3" fmla="*/ 57801 h 100187"/>
                              <a:gd name="connsiteX4" fmla="*/ 23120 w 98261"/>
                              <a:gd name="connsiteY4" fmla="*/ 67434 h 100187"/>
                              <a:gd name="connsiteX5" fmla="*/ 44314 w 98261"/>
                              <a:gd name="connsiteY5" fmla="*/ 65507 h 100187"/>
                              <a:gd name="connsiteX6" fmla="*/ 73214 w 98261"/>
                              <a:gd name="connsiteY6" fmla="*/ 75141 h 100187"/>
                              <a:gd name="connsiteX7" fmla="*/ 88628 w 98261"/>
                              <a:gd name="connsiteY7" fmla="*/ 100188 h 100187"/>
                              <a:gd name="connsiteX8" fmla="*/ 88628 w 98261"/>
                              <a:gd name="connsiteY8" fmla="*/ 98261 h 100187"/>
                              <a:gd name="connsiteX9" fmla="*/ 98261 w 98261"/>
                              <a:gd name="connsiteY9" fmla="*/ 34680 h 100187"/>
                              <a:gd name="connsiteX10" fmla="*/ 98261 w 98261"/>
                              <a:gd name="connsiteY10" fmla="*/ 19267 h 100187"/>
                              <a:gd name="connsiteX11" fmla="*/ 90554 w 98261"/>
                              <a:gd name="connsiteY11" fmla="*/ 11560 h 100187"/>
                              <a:gd name="connsiteX12" fmla="*/ 61654 w 98261"/>
                              <a:gd name="connsiteY12" fmla="*/ 0 h 100187"/>
                              <a:gd name="connsiteX13" fmla="*/ 40460 w 98261"/>
                              <a:gd name="connsiteY13" fmla="*/ 0 h 100187"/>
                              <a:gd name="connsiteX14" fmla="*/ 17340 w 98261"/>
                              <a:gd name="connsiteY14" fmla="*/ 5780 h 100187"/>
                              <a:gd name="connsiteX15" fmla="*/ 3853 w 98261"/>
                              <a:gd name="connsiteY15" fmla="*/ 15413 h 10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261" h="100187">
                                <a:moveTo>
                                  <a:pt x="3853" y="15413"/>
                                </a:moveTo>
                                <a:cubicBezTo>
                                  <a:pt x="3853" y="19267"/>
                                  <a:pt x="7707" y="23120"/>
                                  <a:pt x="7707" y="28900"/>
                                </a:cubicBezTo>
                                <a:cubicBezTo>
                                  <a:pt x="7707" y="32754"/>
                                  <a:pt x="7707" y="38534"/>
                                  <a:pt x="5780" y="42387"/>
                                </a:cubicBezTo>
                                <a:cubicBezTo>
                                  <a:pt x="3853" y="48167"/>
                                  <a:pt x="0" y="50094"/>
                                  <a:pt x="0" y="57801"/>
                                </a:cubicBezTo>
                                <a:cubicBezTo>
                                  <a:pt x="0" y="67434"/>
                                  <a:pt x="15413" y="67434"/>
                                  <a:pt x="23120" y="67434"/>
                                </a:cubicBezTo>
                                <a:cubicBezTo>
                                  <a:pt x="30827" y="67434"/>
                                  <a:pt x="36607" y="65507"/>
                                  <a:pt x="44314" y="65507"/>
                                </a:cubicBezTo>
                                <a:cubicBezTo>
                                  <a:pt x="53947" y="65507"/>
                                  <a:pt x="65507" y="67434"/>
                                  <a:pt x="73214" y="75141"/>
                                </a:cubicBezTo>
                                <a:cubicBezTo>
                                  <a:pt x="80921" y="80921"/>
                                  <a:pt x="86701" y="90554"/>
                                  <a:pt x="88628" y="100188"/>
                                </a:cubicBezTo>
                                <a:cubicBezTo>
                                  <a:pt x="88628" y="100188"/>
                                  <a:pt x="88628" y="98261"/>
                                  <a:pt x="88628" y="98261"/>
                                </a:cubicBezTo>
                                <a:lnTo>
                                  <a:pt x="98261" y="34680"/>
                                </a:lnTo>
                                <a:cubicBezTo>
                                  <a:pt x="98261" y="28900"/>
                                  <a:pt x="98261" y="25047"/>
                                  <a:pt x="98261" y="19267"/>
                                </a:cubicBezTo>
                                <a:cubicBezTo>
                                  <a:pt x="96334" y="17340"/>
                                  <a:pt x="92481" y="13487"/>
                                  <a:pt x="90554" y="11560"/>
                                </a:cubicBezTo>
                                <a:cubicBezTo>
                                  <a:pt x="80921" y="5780"/>
                                  <a:pt x="71287" y="1927"/>
                                  <a:pt x="61654" y="0"/>
                                </a:cubicBezTo>
                                <a:cubicBezTo>
                                  <a:pt x="55874" y="0"/>
                                  <a:pt x="48167" y="0"/>
                                  <a:pt x="40460" y="0"/>
                                </a:cubicBezTo>
                                <a:cubicBezTo>
                                  <a:pt x="32754" y="0"/>
                                  <a:pt x="25047" y="1927"/>
                                  <a:pt x="17340" y="5780"/>
                                </a:cubicBezTo>
                                <a:cubicBezTo>
                                  <a:pt x="9633" y="5780"/>
                                  <a:pt x="3853" y="9633"/>
                                  <a:pt x="3853" y="15413"/>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45" name="图形 1">
                        <a:extLst>
                          <a:ext uri="{FF2B5EF4-FFF2-40B4-BE49-F238E27FC236}">
                            <a16:creationId xmlns:a16="http://schemas.microsoft.com/office/drawing/2014/main" id="{C36E669B-32D5-4C67-81E8-8D3DA37FDD97}"/>
                          </a:ext>
                        </a:extLst>
                      </p:cNvPr>
                      <p:cNvGrpSpPr/>
                      <p:nvPr/>
                    </p:nvGrpSpPr>
                    <p:grpSpPr>
                      <a:xfrm>
                        <a:off x="5101575" y="2046343"/>
                        <a:ext cx="62135" cy="96548"/>
                        <a:chOff x="5101575" y="2046343"/>
                        <a:chExt cx="62135" cy="96548"/>
                      </a:xfrm>
                      <a:solidFill>
                        <a:srgbClr val="FFBB00"/>
                      </a:solidFill>
                    </p:grpSpPr>
                    <p:sp>
                      <p:nvSpPr>
                        <p:cNvPr id="246" name="任意多边形: 形状 245">
                          <a:extLst>
                            <a:ext uri="{FF2B5EF4-FFF2-40B4-BE49-F238E27FC236}">
                              <a16:creationId xmlns:a16="http://schemas.microsoft.com/office/drawing/2014/main" id="{C76794D1-A1C6-4F3B-831F-C226BA71E567}"/>
                            </a:ext>
                          </a:extLst>
                        </p:cNvPr>
                        <p:cNvSpPr/>
                        <p:nvPr/>
                      </p:nvSpPr>
                      <p:spPr>
                        <a:xfrm>
                          <a:off x="5101575" y="2046343"/>
                          <a:ext cx="62135" cy="96548"/>
                        </a:xfrm>
                        <a:custGeom>
                          <a:avLst/>
                          <a:gdLst>
                            <a:gd name="connsiteX0" fmla="*/ 60209 w 62135"/>
                            <a:gd name="connsiteY0" fmla="*/ 50094 h 96548"/>
                            <a:gd name="connsiteX1" fmla="*/ 58282 w 62135"/>
                            <a:gd name="connsiteY1" fmla="*/ 34680 h 96548"/>
                            <a:gd name="connsiteX2" fmla="*/ 54429 w 62135"/>
                            <a:gd name="connsiteY2" fmla="*/ 15414 h 96548"/>
                            <a:gd name="connsiteX3" fmla="*/ 46722 w 62135"/>
                            <a:gd name="connsiteY3" fmla="*/ 1927 h 96548"/>
                            <a:gd name="connsiteX4" fmla="*/ 33235 w 62135"/>
                            <a:gd name="connsiteY4" fmla="*/ 0 h 96548"/>
                            <a:gd name="connsiteX5" fmla="*/ 12042 w 62135"/>
                            <a:gd name="connsiteY5" fmla="*/ 3853 h 96548"/>
                            <a:gd name="connsiteX6" fmla="*/ 2408 w 62135"/>
                            <a:gd name="connsiteY6" fmla="*/ 15414 h 96548"/>
                            <a:gd name="connsiteX7" fmla="*/ 482 w 62135"/>
                            <a:gd name="connsiteY7" fmla="*/ 44314 h 96548"/>
                            <a:gd name="connsiteX8" fmla="*/ 2408 w 62135"/>
                            <a:gd name="connsiteY8" fmla="*/ 77068 h 96548"/>
                            <a:gd name="connsiteX9" fmla="*/ 8188 w 62135"/>
                            <a:gd name="connsiteY9" fmla="*/ 90554 h 96548"/>
                            <a:gd name="connsiteX10" fmla="*/ 23602 w 62135"/>
                            <a:gd name="connsiteY10" fmla="*/ 96334 h 96548"/>
                            <a:gd name="connsiteX11" fmla="*/ 56356 w 62135"/>
                            <a:gd name="connsiteY11" fmla="*/ 90554 h 96548"/>
                            <a:gd name="connsiteX12" fmla="*/ 62136 w 62135"/>
                            <a:gd name="connsiteY12" fmla="*/ 73214 h 96548"/>
                            <a:gd name="connsiteX13" fmla="*/ 60209 w 62135"/>
                            <a:gd name="connsiteY13" fmla="*/ 50094 h 96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135" h="96548">
                              <a:moveTo>
                                <a:pt x="60209" y="50094"/>
                              </a:moveTo>
                              <a:cubicBezTo>
                                <a:pt x="60209" y="44314"/>
                                <a:pt x="58282" y="38534"/>
                                <a:pt x="58282" y="34680"/>
                              </a:cubicBezTo>
                              <a:cubicBezTo>
                                <a:pt x="56356" y="28900"/>
                                <a:pt x="56356" y="23120"/>
                                <a:pt x="54429" y="15414"/>
                              </a:cubicBezTo>
                              <a:cubicBezTo>
                                <a:pt x="52502" y="9633"/>
                                <a:pt x="50576" y="5780"/>
                                <a:pt x="46722" y="1927"/>
                              </a:cubicBezTo>
                              <a:cubicBezTo>
                                <a:pt x="42869" y="0"/>
                                <a:pt x="39015" y="0"/>
                                <a:pt x="33235" y="0"/>
                              </a:cubicBezTo>
                              <a:cubicBezTo>
                                <a:pt x="25529" y="0"/>
                                <a:pt x="19749" y="1927"/>
                                <a:pt x="12042" y="3853"/>
                              </a:cubicBezTo>
                              <a:cubicBezTo>
                                <a:pt x="8188" y="5780"/>
                                <a:pt x="4335" y="11560"/>
                                <a:pt x="2408" y="15414"/>
                              </a:cubicBezTo>
                              <a:cubicBezTo>
                                <a:pt x="-1445" y="25047"/>
                                <a:pt x="482" y="34680"/>
                                <a:pt x="482" y="44314"/>
                              </a:cubicBezTo>
                              <a:cubicBezTo>
                                <a:pt x="482" y="55874"/>
                                <a:pt x="482" y="65507"/>
                                <a:pt x="2408" y="77068"/>
                              </a:cubicBezTo>
                              <a:cubicBezTo>
                                <a:pt x="2408" y="82848"/>
                                <a:pt x="4335" y="86701"/>
                                <a:pt x="8188" y="90554"/>
                              </a:cubicBezTo>
                              <a:cubicBezTo>
                                <a:pt x="12042" y="96334"/>
                                <a:pt x="17822" y="96334"/>
                                <a:pt x="23602" y="96334"/>
                              </a:cubicBezTo>
                              <a:cubicBezTo>
                                <a:pt x="33235" y="96334"/>
                                <a:pt x="48649" y="98261"/>
                                <a:pt x="56356" y="90554"/>
                              </a:cubicBezTo>
                              <a:cubicBezTo>
                                <a:pt x="60209" y="86701"/>
                                <a:pt x="62136" y="78994"/>
                                <a:pt x="62136" y="73214"/>
                              </a:cubicBezTo>
                              <a:cubicBezTo>
                                <a:pt x="62136" y="65507"/>
                                <a:pt x="62136" y="57801"/>
                                <a:pt x="60209" y="50094"/>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7" name="任意多边形: 形状 246">
                          <a:extLst>
                            <a:ext uri="{FF2B5EF4-FFF2-40B4-BE49-F238E27FC236}">
                              <a16:creationId xmlns:a16="http://schemas.microsoft.com/office/drawing/2014/main" id="{AD2EF8C6-8EAD-446F-B9FD-7039F432BD49}"/>
                            </a:ext>
                          </a:extLst>
                        </p:cNvPr>
                        <p:cNvSpPr/>
                        <p:nvPr/>
                      </p:nvSpPr>
                      <p:spPr>
                        <a:xfrm>
                          <a:off x="5107837" y="2048270"/>
                          <a:ext cx="47685" cy="77281"/>
                        </a:xfrm>
                        <a:custGeom>
                          <a:avLst/>
                          <a:gdLst>
                            <a:gd name="connsiteX0" fmla="*/ 46241 w 47685"/>
                            <a:gd name="connsiteY0" fmla="*/ 36607 h 77281"/>
                            <a:gd name="connsiteX1" fmla="*/ 44314 w 47685"/>
                            <a:gd name="connsiteY1" fmla="*/ 25047 h 77281"/>
                            <a:gd name="connsiteX2" fmla="*/ 40460 w 47685"/>
                            <a:gd name="connsiteY2" fmla="*/ 11560 h 77281"/>
                            <a:gd name="connsiteX3" fmla="*/ 34680 w 47685"/>
                            <a:gd name="connsiteY3" fmla="*/ 1927 h 77281"/>
                            <a:gd name="connsiteX4" fmla="*/ 25047 w 47685"/>
                            <a:gd name="connsiteY4" fmla="*/ 0 h 77281"/>
                            <a:gd name="connsiteX5" fmla="*/ 9633 w 47685"/>
                            <a:gd name="connsiteY5" fmla="*/ 3853 h 77281"/>
                            <a:gd name="connsiteX6" fmla="*/ 1927 w 47685"/>
                            <a:gd name="connsiteY6" fmla="*/ 13487 h 77281"/>
                            <a:gd name="connsiteX7" fmla="*/ 0 w 47685"/>
                            <a:gd name="connsiteY7" fmla="*/ 34680 h 77281"/>
                            <a:gd name="connsiteX8" fmla="*/ 1927 w 47685"/>
                            <a:gd name="connsiteY8" fmla="*/ 59727 h 77281"/>
                            <a:gd name="connsiteX9" fmla="*/ 5780 w 47685"/>
                            <a:gd name="connsiteY9" fmla="*/ 71287 h 77281"/>
                            <a:gd name="connsiteX10" fmla="*/ 17340 w 47685"/>
                            <a:gd name="connsiteY10" fmla="*/ 77068 h 77281"/>
                            <a:gd name="connsiteX11" fmla="*/ 42387 w 47685"/>
                            <a:gd name="connsiteY11" fmla="*/ 71287 h 77281"/>
                            <a:gd name="connsiteX12" fmla="*/ 46241 w 47685"/>
                            <a:gd name="connsiteY12" fmla="*/ 57801 h 77281"/>
                            <a:gd name="connsiteX13" fmla="*/ 46241 w 47685"/>
                            <a:gd name="connsiteY13" fmla="*/ 36607 h 77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7685" h="77281">
                              <a:moveTo>
                                <a:pt x="46241" y="36607"/>
                              </a:moveTo>
                              <a:cubicBezTo>
                                <a:pt x="46241" y="32754"/>
                                <a:pt x="44314" y="28900"/>
                                <a:pt x="44314" y="25047"/>
                              </a:cubicBezTo>
                              <a:cubicBezTo>
                                <a:pt x="42387" y="21194"/>
                                <a:pt x="42387" y="15413"/>
                                <a:pt x="40460" y="11560"/>
                              </a:cubicBezTo>
                              <a:cubicBezTo>
                                <a:pt x="38534" y="7707"/>
                                <a:pt x="36607" y="3853"/>
                                <a:pt x="34680" y="1927"/>
                              </a:cubicBezTo>
                              <a:cubicBezTo>
                                <a:pt x="30827" y="0"/>
                                <a:pt x="28900" y="0"/>
                                <a:pt x="25047" y="0"/>
                              </a:cubicBezTo>
                              <a:cubicBezTo>
                                <a:pt x="19267" y="0"/>
                                <a:pt x="13487" y="0"/>
                                <a:pt x="9633" y="3853"/>
                              </a:cubicBezTo>
                              <a:cubicBezTo>
                                <a:pt x="5780" y="5780"/>
                                <a:pt x="3853" y="9633"/>
                                <a:pt x="1927" y="13487"/>
                              </a:cubicBezTo>
                              <a:cubicBezTo>
                                <a:pt x="0" y="21194"/>
                                <a:pt x="0" y="28900"/>
                                <a:pt x="0" y="34680"/>
                              </a:cubicBezTo>
                              <a:cubicBezTo>
                                <a:pt x="0" y="42387"/>
                                <a:pt x="0" y="52021"/>
                                <a:pt x="1927" y="59727"/>
                              </a:cubicBezTo>
                              <a:cubicBezTo>
                                <a:pt x="1927" y="63581"/>
                                <a:pt x="3853" y="67434"/>
                                <a:pt x="5780" y="71287"/>
                              </a:cubicBezTo>
                              <a:cubicBezTo>
                                <a:pt x="7707" y="75141"/>
                                <a:pt x="13487" y="75141"/>
                                <a:pt x="17340" y="77068"/>
                              </a:cubicBezTo>
                              <a:cubicBezTo>
                                <a:pt x="25047" y="77068"/>
                                <a:pt x="36607" y="78994"/>
                                <a:pt x="42387" y="71287"/>
                              </a:cubicBezTo>
                              <a:cubicBezTo>
                                <a:pt x="46241" y="67434"/>
                                <a:pt x="46241" y="61654"/>
                                <a:pt x="46241" y="57801"/>
                              </a:cubicBezTo>
                              <a:cubicBezTo>
                                <a:pt x="48167" y="50094"/>
                                <a:pt x="48167" y="44314"/>
                                <a:pt x="46241" y="36607"/>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8" name="任意多边形: 形状 247">
                          <a:extLst>
                            <a:ext uri="{FF2B5EF4-FFF2-40B4-BE49-F238E27FC236}">
                              <a16:creationId xmlns:a16="http://schemas.microsoft.com/office/drawing/2014/main" id="{51E52E6F-5378-4DF4-B1B2-6825D72BE346}"/>
                            </a:ext>
                          </a:extLst>
                        </p:cNvPr>
                        <p:cNvSpPr/>
                        <p:nvPr/>
                      </p:nvSpPr>
                      <p:spPr>
                        <a:xfrm>
                          <a:off x="5113617" y="2046343"/>
                          <a:ext cx="36607" cy="54255"/>
                        </a:xfrm>
                        <a:custGeom>
                          <a:avLst/>
                          <a:gdLst>
                            <a:gd name="connsiteX0" fmla="*/ 34680 w 36607"/>
                            <a:gd name="connsiteY0" fmla="*/ 28900 h 54255"/>
                            <a:gd name="connsiteX1" fmla="*/ 32754 w 36607"/>
                            <a:gd name="connsiteY1" fmla="*/ 19267 h 54255"/>
                            <a:gd name="connsiteX2" fmla="*/ 30827 w 36607"/>
                            <a:gd name="connsiteY2" fmla="*/ 9633 h 54255"/>
                            <a:gd name="connsiteX3" fmla="*/ 26974 w 36607"/>
                            <a:gd name="connsiteY3" fmla="*/ 1927 h 54255"/>
                            <a:gd name="connsiteX4" fmla="*/ 19267 w 36607"/>
                            <a:gd name="connsiteY4" fmla="*/ 0 h 54255"/>
                            <a:gd name="connsiteX5" fmla="*/ 7707 w 36607"/>
                            <a:gd name="connsiteY5" fmla="*/ 1927 h 54255"/>
                            <a:gd name="connsiteX6" fmla="*/ 1927 w 36607"/>
                            <a:gd name="connsiteY6" fmla="*/ 9633 h 54255"/>
                            <a:gd name="connsiteX7" fmla="*/ 0 w 36607"/>
                            <a:gd name="connsiteY7" fmla="*/ 25047 h 54255"/>
                            <a:gd name="connsiteX8" fmla="*/ 1927 w 36607"/>
                            <a:gd name="connsiteY8" fmla="*/ 42387 h 54255"/>
                            <a:gd name="connsiteX9" fmla="*/ 3853 w 36607"/>
                            <a:gd name="connsiteY9" fmla="*/ 50094 h 54255"/>
                            <a:gd name="connsiteX10" fmla="*/ 13487 w 36607"/>
                            <a:gd name="connsiteY10" fmla="*/ 53947 h 54255"/>
                            <a:gd name="connsiteX11" fmla="*/ 32754 w 36607"/>
                            <a:gd name="connsiteY11" fmla="*/ 50094 h 54255"/>
                            <a:gd name="connsiteX12" fmla="*/ 36607 w 36607"/>
                            <a:gd name="connsiteY12" fmla="*/ 40461 h 54255"/>
                            <a:gd name="connsiteX13" fmla="*/ 34680 w 36607"/>
                            <a:gd name="connsiteY13" fmla="*/ 28900 h 542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6607" h="54255">
                              <a:moveTo>
                                <a:pt x="34680" y="28900"/>
                              </a:moveTo>
                              <a:cubicBezTo>
                                <a:pt x="34680" y="25047"/>
                                <a:pt x="34680" y="23120"/>
                                <a:pt x="32754" y="19267"/>
                              </a:cubicBezTo>
                              <a:cubicBezTo>
                                <a:pt x="32754" y="15414"/>
                                <a:pt x="30827" y="11560"/>
                                <a:pt x="30827" y="9633"/>
                              </a:cubicBezTo>
                              <a:cubicBezTo>
                                <a:pt x="30827" y="7707"/>
                                <a:pt x="28900" y="3853"/>
                                <a:pt x="26974" y="1927"/>
                              </a:cubicBezTo>
                              <a:cubicBezTo>
                                <a:pt x="25047" y="0"/>
                                <a:pt x="21194" y="0"/>
                                <a:pt x="19267" y="0"/>
                              </a:cubicBezTo>
                              <a:cubicBezTo>
                                <a:pt x="15414" y="0"/>
                                <a:pt x="11560" y="0"/>
                                <a:pt x="7707" y="1927"/>
                              </a:cubicBezTo>
                              <a:cubicBezTo>
                                <a:pt x="5780" y="3853"/>
                                <a:pt x="3853" y="5780"/>
                                <a:pt x="1927" y="9633"/>
                              </a:cubicBezTo>
                              <a:cubicBezTo>
                                <a:pt x="0" y="15414"/>
                                <a:pt x="0" y="21194"/>
                                <a:pt x="0" y="25047"/>
                              </a:cubicBezTo>
                              <a:cubicBezTo>
                                <a:pt x="0" y="30827"/>
                                <a:pt x="0" y="36607"/>
                                <a:pt x="1927" y="42387"/>
                              </a:cubicBezTo>
                              <a:cubicBezTo>
                                <a:pt x="1927" y="44314"/>
                                <a:pt x="3853" y="48167"/>
                                <a:pt x="3853" y="50094"/>
                              </a:cubicBezTo>
                              <a:cubicBezTo>
                                <a:pt x="5780" y="53947"/>
                                <a:pt x="9633" y="53947"/>
                                <a:pt x="13487" y="53947"/>
                              </a:cubicBezTo>
                              <a:cubicBezTo>
                                <a:pt x="19267" y="53947"/>
                                <a:pt x="26974" y="55874"/>
                                <a:pt x="32754" y="50094"/>
                              </a:cubicBezTo>
                              <a:cubicBezTo>
                                <a:pt x="34680" y="48167"/>
                                <a:pt x="36607" y="44314"/>
                                <a:pt x="36607" y="40461"/>
                              </a:cubicBezTo>
                              <a:cubicBezTo>
                                <a:pt x="34680" y="38534"/>
                                <a:pt x="34680" y="34680"/>
                                <a:pt x="34680" y="28900"/>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9" name="任意多边形: 形状 248">
                          <a:extLst>
                            <a:ext uri="{FF2B5EF4-FFF2-40B4-BE49-F238E27FC236}">
                              <a16:creationId xmlns:a16="http://schemas.microsoft.com/office/drawing/2014/main" id="{10815BB9-9016-4081-A85B-C484FC741E34}"/>
                            </a:ext>
                          </a:extLst>
                        </p:cNvPr>
                        <p:cNvSpPr/>
                        <p:nvPr/>
                      </p:nvSpPr>
                      <p:spPr>
                        <a:xfrm>
                          <a:off x="5124321" y="2052123"/>
                          <a:ext cx="18196" cy="30826"/>
                        </a:xfrm>
                        <a:custGeom>
                          <a:avLst/>
                          <a:gdLst>
                            <a:gd name="connsiteX0" fmla="*/ 18196 w 18196"/>
                            <a:gd name="connsiteY0" fmla="*/ 15413 h 30826"/>
                            <a:gd name="connsiteX1" fmla="*/ 18196 w 18196"/>
                            <a:gd name="connsiteY1" fmla="*/ 9633 h 30826"/>
                            <a:gd name="connsiteX2" fmla="*/ 16270 w 18196"/>
                            <a:gd name="connsiteY2" fmla="*/ 3853 h 30826"/>
                            <a:gd name="connsiteX3" fmla="*/ 14343 w 18196"/>
                            <a:gd name="connsiteY3" fmla="*/ 0 h 30826"/>
                            <a:gd name="connsiteX4" fmla="*/ 10490 w 18196"/>
                            <a:gd name="connsiteY4" fmla="*/ 0 h 30826"/>
                            <a:gd name="connsiteX5" fmla="*/ 4710 w 18196"/>
                            <a:gd name="connsiteY5" fmla="*/ 1927 h 30826"/>
                            <a:gd name="connsiteX6" fmla="*/ 856 w 18196"/>
                            <a:gd name="connsiteY6" fmla="*/ 5780 h 30826"/>
                            <a:gd name="connsiteX7" fmla="*/ 856 w 18196"/>
                            <a:gd name="connsiteY7" fmla="*/ 15413 h 30826"/>
                            <a:gd name="connsiteX8" fmla="*/ 856 w 18196"/>
                            <a:gd name="connsiteY8" fmla="*/ 25047 h 30826"/>
                            <a:gd name="connsiteX9" fmla="*/ 2783 w 18196"/>
                            <a:gd name="connsiteY9" fmla="*/ 28900 h 30826"/>
                            <a:gd name="connsiteX10" fmla="*/ 4710 w 18196"/>
                            <a:gd name="connsiteY10" fmla="*/ 30827 h 30826"/>
                            <a:gd name="connsiteX11" fmla="*/ 16270 w 18196"/>
                            <a:gd name="connsiteY11" fmla="*/ 28900 h 30826"/>
                            <a:gd name="connsiteX12" fmla="*/ 18196 w 18196"/>
                            <a:gd name="connsiteY12" fmla="*/ 23120 h 30826"/>
                            <a:gd name="connsiteX13" fmla="*/ 18196 w 18196"/>
                            <a:gd name="connsiteY13" fmla="*/ 15413 h 308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196" h="30826">
                              <a:moveTo>
                                <a:pt x="18196" y="15413"/>
                              </a:moveTo>
                              <a:cubicBezTo>
                                <a:pt x="18196" y="13487"/>
                                <a:pt x="18196" y="11560"/>
                                <a:pt x="18196" y="9633"/>
                              </a:cubicBezTo>
                              <a:cubicBezTo>
                                <a:pt x="18196" y="7707"/>
                                <a:pt x="18196" y="5780"/>
                                <a:pt x="16270" y="3853"/>
                              </a:cubicBezTo>
                              <a:cubicBezTo>
                                <a:pt x="16270" y="1927"/>
                                <a:pt x="14343" y="0"/>
                                <a:pt x="14343" y="0"/>
                              </a:cubicBezTo>
                              <a:cubicBezTo>
                                <a:pt x="12416" y="0"/>
                                <a:pt x="12416" y="0"/>
                                <a:pt x="10490" y="0"/>
                              </a:cubicBezTo>
                              <a:cubicBezTo>
                                <a:pt x="8563" y="0"/>
                                <a:pt x="6636" y="0"/>
                                <a:pt x="4710" y="1927"/>
                              </a:cubicBezTo>
                              <a:cubicBezTo>
                                <a:pt x="2783" y="1927"/>
                                <a:pt x="2783" y="3853"/>
                                <a:pt x="856" y="5780"/>
                              </a:cubicBezTo>
                              <a:cubicBezTo>
                                <a:pt x="-1070" y="7707"/>
                                <a:pt x="856" y="11560"/>
                                <a:pt x="856" y="15413"/>
                              </a:cubicBezTo>
                              <a:cubicBezTo>
                                <a:pt x="856" y="19267"/>
                                <a:pt x="856" y="23120"/>
                                <a:pt x="856" y="25047"/>
                              </a:cubicBezTo>
                              <a:cubicBezTo>
                                <a:pt x="856" y="26974"/>
                                <a:pt x="856" y="28900"/>
                                <a:pt x="2783" y="28900"/>
                              </a:cubicBezTo>
                              <a:cubicBezTo>
                                <a:pt x="2783" y="28900"/>
                                <a:pt x="4710" y="30827"/>
                                <a:pt x="4710" y="30827"/>
                              </a:cubicBezTo>
                              <a:cubicBezTo>
                                <a:pt x="8563" y="30827"/>
                                <a:pt x="12416" y="30827"/>
                                <a:pt x="16270" y="28900"/>
                              </a:cubicBezTo>
                              <a:cubicBezTo>
                                <a:pt x="18196" y="26974"/>
                                <a:pt x="18196" y="25047"/>
                                <a:pt x="18196" y="23120"/>
                              </a:cubicBezTo>
                              <a:cubicBezTo>
                                <a:pt x="18196" y="19267"/>
                                <a:pt x="18196" y="17340"/>
                                <a:pt x="18196" y="15413"/>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grpSp>
            <p:grpSp>
              <p:nvGrpSpPr>
                <p:cNvPr id="226" name="图形 1">
                  <a:extLst>
                    <a:ext uri="{FF2B5EF4-FFF2-40B4-BE49-F238E27FC236}">
                      <a16:creationId xmlns:a16="http://schemas.microsoft.com/office/drawing/2014/main" id="{26FED9DE-0FBB-4825-A3A6-B9FC40D349A2}"/>
                    </a:ext>
                  </a:extLst>
                </p:cNvPr>
                <p:cNvGrpSpPr/>
                <p:nvPr/>
              </p:nvGrpSpPr>
              <p:grpSpPr>
                <a:xfrm>
                  <a:off x="4351680" y="2483905"/>
                  <a:ext cx="1729923" cy="1398548"/>
                  <a:chOff x="4351680" y="2483905"/>
                  <a:chExt cx="1729923" cy="1398548"/>
                </a:xfrm>
              </p:grpSpPr>
              <p:sp>
                <p:nvSpPr>
                  <p:cNvPr id="231" name="任意多边形: 形状 230">
                    <a:extLst>
                      <a:ext uri="{FF2B5EF4-FFF2-40B4-BE49-F238E27FC236}">
                        <a16:creationId xmlns:a16="http://schemas.microsoft.com/office/drawing/2014/main" id="{45C505AE-BBB7-4841-92C8-B600F5D8A6D3}"/>
                      </a:ext>
                    </a:extLst>
                  </p:cNvPr>
                  <p:cNvSpPr/>
                  <p:nvPr/>
                </p:nvSpPr>
                <p:spPr>
                  <a:xfrm>
                    <a:off x="4351680" y="2492731"/>
                    <a:ext cx="1729923" cy="1389723"/>
                  </a:xfrm>
                  <a:custGeom>
                    <a:avLst/>
                    <a:gdLst>
                      <a:gd name="connsiteX0" fmla="*/ 1723355 w 1729923"/>
                      <a:gd name="connsiteY0" fmla="*/ 883028 h 1389723"/>
                      <a:gd name="connsiteX1" fmla="*/ 1653994 w 1729923"/>
                      <a:gd name="connsiteY1" fmla="*/ 214467 h 1389723"/>
                      <a:gd name="connsiteX2" fmla="*/ 1484446 w 1729923"/>
                      <a:gd name="connsiteY2" fmla="*/ 2531 h 1389723"/>
                      <a:gd name="connsiteX3" fmla="*/ 1434352 w 1729923"/>
                      <a:gd name="connsiteY3" fmla="*/ 6384 h 1389723"/>
                      <a:gd name="connsiteX4" fmla="*/ 1399671 w 1729923"/>
                      <a:gd name="connsiteY4" fmla="*/ 39138 h 1389723"/>
                      <a:gd name="connsiteX5" fmla="*/ 1314897 w 1729923"/>
                      <a:gd name="connsiteY5" fmla="*/ 96939 h 1389723"/>
                      <a:gd name="connsiteX6" fmla="*/ 432474 w 1729923"/>
                      <a:gd name="connsiteY6" fmla="*/ 268414 h 1389723"/>
                      <a:gd name="connsiteX7" fmla="*/ 245585 w 1729923"/>
                      <a:gd name="connsiteY7" fmla="*/ 206760 h 1389723"/>
                      <a:gd name="connsiteX8" fmla="*/ 185857 w 1729923"/>
                      <a:gd name="connsiteY8" fmla="*/ 214467 h 1389723"/>
                      <a:gd name="connsiteX9" fmla="*/ 89523 w 1729923"/>
                      <a:gd name="connsiteY9" fmla="*/ 405209 h 1389723"/>
                      <a:gd name="connsiteX10" fmla="*/ 25942 w 1729923"/>
                      <a:gd name="connsiteY10" fmla="*/ 985142 h 1389723"/>
                      <a:gd name="connsiteX11" fmla="*/ 106863 w 1729923"/>
                      <a:gd name="connsiteY11" fmla="*/ 1154691 h 1389723"/>
                      <a:gd name="connsiteX12" fmla="*/ 237878 w 1729923"/>
                      <a:gd name="connsiteY12" fmla="*/ 1251025 h 1389723"/>
                      <a:gd name="connsiteX13" fmla="*/ 438254 w 1729923"/>
                      <a:gd name="connsiteY13" fmla="*/ 1318459 h 1389723"/>
                      <a:gd name="connsiteX14" fmla="*/ 1222416 w 1729923"/>
                      <a:gd name="connsiteY14" fmla="*/ 1382040 h 1389723"/>
                      <a:gd name="connsiteX15" fmla="*/ 1559586 w 1729923"/>
                      <a:gd name="connsiteY15" fmla="*/ 1274146 h 1389723"/>
                      <a:gd name="connsiteX16" fmla="*/ 1723355 w 1729923"/>
                      <a:gd name="connsiteY16" fmla="*/ 883028 h 1389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29923" h="1389723">
                        <a:moveTo>
                          <a:pt x="1723355" y="883028"/>
                        </a:moveTo>
                        <a:cubicBezTo>
                          <a:pt x="1742622" y="659532"/>
                          <a:pt x="1719502" y="430256"/>
                          <a:pt x="1653994" y="214467"/>
                        </a:cubicBezTo>
                        <a:cubicBezTo>
                          <a:pt x="1627021" y="123912"/>
                          <a:pt x="1578853" y="21798"/>
                          <a:pt x="1484446" y="2531"/>
                        </a:cubicBezTo>
                        <a:cubicBezTo>
                          <a:pt x="1467105" y="-1322"/>
                          <a:pt x="1449765" y="-1322"/>
                          <a:pt x="1434352" y="6384"/>
                        </a:cubicBezTo>
                        <a:cubicBezTo>
                          <a:pt x="1420865" y="14091"/>
                          <a:pt x="1411231" y="27578"/>
                          <a:pt x="1399671" y="39138"/>
                        </a:cubicBezTo>
                        <a:cubicBezTo>
                          <a:pt x="1376551" y="64185"/>
                          <a:pt x="1345724" y="81525"/>
                          <a:pt x="1314897" y="96939"/>
                        </a:cubicBezTo>
                        <a:cubicBezTo>
                          <a:pt x="1043234" y="233734"/>
                          <a:pt x="734964" y="293461"/>
                          <a:pt x="432474" y="268414"/>
                        </a:cubicBezTo>
                        <a:cubicBezTo>
                          <a:pt x="365039" y="262634"/>
                          <a:pt x="295679" y="251074"/>
                          <a:pt x="245585" y="206760"/>
                        </a:cubicBezTo>
                        <a:lnTo>
                          <a:pt x="185857" y="214467"/>
                        </a:lnTo>
                        <a:cubicBezTo>
                          <a:pt x="162737" y="281901"/>
                          <a:pt x="122277" y="341628"/>
                          <a:pt x="89523" y="405209"/>
                        </a:cubicBezTo>
                        <a:cubicBezTo>
                          <a:pt x="-1031" y="582464"/>
                          <a:pt x="-24152" y="792473"/>
                          <a:pt x="25942" y="985142"/>
                        </a:cubicBezTo>
                        <a:cubicBezTo>
                          <a:pt x="41356" y="1046796"/>
                          <a:pt x="66403" y="1106524"/>
                          <a:pt x="106863" y="1154691"/>
                        </a:cubicBezTo>
                        <a:cubicBezTo>
                          <a:pt x="141544" y="1197078"/>
                          <a:pt x="189711" y="1227905"/>
                          <a:pt x="237878" y="1251025"/>
                        </a:cubicBezTo>
                        <a:cubicBezTo>
                          <a:pt x="301459" y="1281852"/>
                          <a:pt x="370820" y="1301119"/>
                          <a:pt x="438254" y="1318459"/>
                        </a:cubicBezTo>
                        <a:cubicBezTo>
                          <a:pt x="694503" y="1380113"/>
                          <a:pt x="960386" y="1403234"/>
                          <a:pt x="1222416" y="1382040"/>
                        </a:cubicBezTo>
                        <a:cubicBezTo>
                          <a:pt x="1341871" y="1372407"/>
                          <a:pt x="1467105" y="1351213"/>
                          <a:pt x="1559586" y="1274146"/>
                        </a:cubicBezTo>
                        <a:cubicBezTo>
                          <a:pt x="1675188" y="1181664"/>
                          <a:pt x="1711795" y="1027529"/>
                          <a:pt x="1723355" y="883028"/>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2" name="任意多边形: 形状 231">
                    <a:extLst>
                      <a:ext uri="{FF2B5EF4-FFF2-40B4-BE49-F238E27FC236}">
                        <a16:creationId xmlns:a16="http://schemas.microsoft.com/office/drawing/2014/main" id="{76994B8E-EDEE-42EF-8D4C-2DC046C540AE}"/>
                      </a:ext>
                    </a:extLst>
                  </p:cNvPr>
                  <p:cNvSpPr/>
                  <p:nvPr/>
                </p:nvSpPr>
                <p:spPr>
                  <a:xfrm>
                    <a:off x="4435135" y="2490804"/>
                    <a:ext cx="1603364" cy="1289913"/>
                  </a:xfrm>
                  <a:custGeom>
                    <a:avLst/>
                    <a:gdLst>
                      <a:gd name="connsiteX0" fmla="*/ 1597512 w 1603364"/>
                      <a:gd name="connsiteY0" fmla="*/ 819447 h 1289913"/>
                      <a:gd name="connsiteX1" fmla="*/ 1533932 w 1603364"/>
                      <a:gd name="connsiteY1" fmla="*/ 199053 h 1289913"/>
                      <a:gd name="connsiteX2" fmla="*/ 1377870 w 1603364"/>
                      <a:gd name="connsiteY2" fmla="*/ 2531 h 1289913"/>
                      <a:gd name="connsiteX3" fmla="*/ 1331629 w 1603364"/>
                      <a:gd name="connsiteY3" fmla="*/ 6385 h 1289913"/>
                      <a:gd name="connsiteX4" fmla="*/ 1300802 w 1603364"/>
                      <a:gd name="connsiteY4" fmla="*/ 37211 h 1289913"/>
                      <a:gd name="connsiteX5" fmla="*/ 1221808 w 1603364"/>
                      <a:gd name="connsiteY5" fmla="*/ 91159 h 1289913"/>
                      <a:gd name="connsiteX6" fmla="*/ 401039 w 1603364"/>
                      <a:gd name="connsiteY6" fmla="*/ 249147 h 1289913"/>
                      <a:gd name="connsiteX7" fmla="*/ 227637 w 1603364"/>
                      <a:gd name="connsiteY7" fmla="*/ 191347 h 1289913"/>
                      <a:gd name="connsiteX8" fmla="*/ 173689 w 1603364"/>
                      <a:gd name="connsiteY8" fmla="*/ 197127 h 1289913"/>
                      <a:gd name="connsiteX9" fmla="*/ 83135 w 1603364"/>
                      <a:gd name="connsiteY9" fmla="*/ 374382 h 1289913"/>
                      <a:gd name="connsiteX10" fmla="*/ 25334 w 1603364"/>
                      <a:gd name="connsiteY10" fmla="*/ 913855 h 1289913"/>
                      <a:gd name="connsiteX11" fmla="*/ 100475 w 1603364"/>
                      <a:gd name="connsiteY11" fmla="*/ 1071843 h 1289913"/>
                      <a:gd name="connsiteX12" fmla="*/ 221857 w 1603364"/>
                      <a:gd name="connsiteY12" fmla="*/ 1160471 h 1289913"/>
                      <a:gd name="connsiteX13" fmla="*/ 408746 w 1603364"/>
                      <a:gd name="connsiteY13" fmla="*/ 1224052 h 1289913"/>
                      <a:gd name="connsiteX14" fmla="*/ 1137034 w 1603364"/>
                      <a:gd name="connsiteY14" fmla="*/ 1283779 h 1289913"/>
                      <a:gd name="connsiteX15" fmla="*/ 1451084 w 1603364"/>
                      <a:gd name="connsiteY15" fmla="*/ 1183591 h 1289913"/>
                      <a:gd name="connsiteX16" fmla="*/ 1597512 w 1603364"/>
                      <a:gd name="connsiteY16" fmla="*/ 819447 h 1289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03364" h="1289913">
                        <a:moveTo>
                          <a:pt x="1597512" y="819447"/>
                        </a:moveTo>
                        <a:cubicBezTo>
                          <a:pt x="1614853" y="611365"/>
                          <a:pt x="1593659" y="399429"/>
                          <a:pt x="1533932" y="199053"/>
                        </a:cubicBezTo>
                        <a:cubicBezTo>
                          <a:pt x="1508885" y="114279"/>
                          <a:pt x="1464571" y="19871"/>
                          <a:pt x="1377870" y="2531"/>
                        </a:cubicBezTo>
                        <a:cubicBezTo>
                          <a:pt x="1362456" y="-1322"/>
                          <a:pt x="1345116" y="-1322"/>
                          <a:pt x="1331629" y="6385"/>
                        </a:cubicBezTo>
                        <a:cubicBezTo>
                          <a:pt x="1318143" y="14091"/>
                          <a:pt x="1310436" y="25651"/>
                          <a:pt x="1300802" y="37211"/>
                        </a:cubicBezTo>
                        <a:cubicBezTo>
                          <a:pt x="1279609" y="60332"/>
                          <a:pt x="1250708" y="75745"/>
                          <a:pt x="1221808" y="91159"/>
                        </a:cubicBezTo>
                        <a:cubicBezTo>
                          <a:pt x="969412" y="218320"/>
                          <a:pt x="682335" y="274194"/>
                          <a:pt x="401039" y="249147"/>
                        </a:cubicBezTo>
                        <a:cubicBezTo>
                          <a:pt x="339385" y="243367"/>
                          <a:pt x="273877" y="233734"/>
                          <a:pt x="227637" y="191347"/>
                        </a:cubicBezTo>
                        <a:lnTo>
                          <a:pt x="173689" y="197127"/>
                        </a:lnTo>
                        <a:cubicBezTo>
                          <a:pt x="152496" y="260707"/>
                          <a:pt x="113962" y="314655"/>
                          <a:pt x="83135" y="374382"/>
                        </a:cubicBezTo>
                        <a:cubicBezTo>
                          <a:pt x="-1639" y="538151"/>
                          <a:pt x="-22833" y="734673"/>
                          <a:pt x="25334" y="913855"/>
                        </a:cubicBezTo>
                        <a:cubicBezTo>
                          <a:pt x="40748" y="971655"/>
                          <a:pt x="61942" y="1027529"/>
                          <a:pt x="100475" y="1071843"/>
                        </a:cubicBezTo>
                        <a:cubicBezTo>
                          <a:pt x="133229" y="1110377"/>
                          <a:pt x="177543" y="1139277"/>
                          <a:pt x="221857" y="1160471"/>
                        </a:cubicBezTo>
                        <a:cubicBezTo>
                          <a:pt x="281584" y="1189371"/>
                          <a:pt x="345165" y="1206712"/>
                          <a:pt x="408746" y="1224052"/>
                        </a:cubicBezTo>
                        <a:cubicBezTo>
                          <a:pt x="645728" y="1281852"/>
                          <a:pt x="892344" y="1301119"/>
                          <a:pt x="1137034" y="1283779"/>
                        </a:cubicBezTo>
                        <a:cubicBezTo>
                          <a:pt x="1248782" y="1276072"/>
                          <a:pt x="1364383" y="1256805"/>
                          <a:pt x="1451084" y="1183591"/>
                        </a:cubicBezTo>
                        <a:cubicBezTo>
                          <a:pt x="1553199" y="1096890"/>
                          <a:pt x="1585952" y="952389"/>
                          <a:pt x="1597512" y="819447"/>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3" name="任意多边形: 形状 232">
                    <a:extLst>
                      <a:ext uri="{FF2B5EF4-FFF2-40B4-BE49-F238E27FC236}">
                        <a16:creationId xmlns:a16="http://schemas.microsoft.com/office/drawing/2014/main" id="{B7B0D6F8-498A-4FEB-AC9A-9D1F78A938C0}"/>
                      </a:ext>
                    </a:extLst>
                  </p:cNvPr>
                  <p:cNvSpPr/>
                  <p:nvPr/>
                </p:nvSpPr>
                <p:spPr>
                  <a:xfrm>
                    <a:off x="4560526" y="2483905"/>
                    <a:ext cx="1377114" cy="1110322"/>
                  </a:xfrm>
                  <a:custGeom>
                    <a:avLst/>
                    <a:gdLst>
                      <a:gd name="connsiteX0" fmla="*/ 1371934 w 1377114"/>
                      <a:gd name="connsiteY0" fmla="*/ 703038 h 1110322"/>
                      <a:gd name="connsiteX1" fmla="*/ 1317987 w 1377114"/>
                      <a:gd name="connsiteY1" fmla="*/ 171272 h 1110322"/>
                      <a:gd name="connsiteX2" fmla="*/ 1183118 w 1377114"/>
                      <a:gd name="connsiteY2" fmla="*/ 1723 h 1110322"/>
                      <a:gd name="connsiteX3" fmla="*/ 1142658 w 1377114"/>
                      <a:gd name="connsiteY3" fmla="*/ 5577 h 1110322"/>
                      <a:gd name="connsiteX4" fmla="*/ 1115684 w 1377114"/>
                      <a:gd name="connsiteY4" fmla="*/ 32550 h 1110322"/>
                      <a:gd name="connsiteX5" fmla="*/ 1048250 w 1377114"/>
                      <a:gd name="connsiteY5" fmla="*/ 78791 h 1110322"/>
                      <a:gd name="connsiteX6" fmla="*/ 343082 w 1377114"/>
                      <a:gd name="connsiteY6" fmla="*/ 215586 h 1110322"/>
                      <a:gd name="connsiteX7" fmla="*/ 194727 w 1377114"/>
                      <a:gd name="connsiteY7" fmla="*/ 165492 h 1110322"/>
                      <a:gd name="connsiteX8" fmla="*/ 148487 w 1377114"/>
                      <a:gd name="connsiteY8" fmla="*/ 171272 h 1110322"/>
                      <a:gd name="connsiteX9" fmla="*/ 71419 w 1377114"/>
                      <a:gd name="connsiteY9" fmla="*/ 323480 h 1110322"/>
                      <a:gd name="connsiteX10" fmla="*/ 21325 w 1377114"/>
                      <a:gd name="connsiteY10" fmla="*/ 785885 h 1110322"/>
                      <a:gd name="connsiteX11" fmla="*/ 86832 w 1377114"/>
                      <a:gd name="connsiteY11" fmla="*/ 922680 h 1110322"/>
                      <a:gd name="connsiteX12" fmla="*/ 190874 w 1377114"/>
                      <a:gd name="connsiteY12" fmla="*/ 999748 h 1110322"/>
                      <a:gd name="connsiteX13" fmla="*/ 350789 w 1377114"/>
                      <a:gd name="connsiteY13" fmla="*/ 1053695 h 1110322"/>
                      <a:gd name="connsiteX14" fmla="*/ 976963 w 1377114"/>
                      <a:gd name="connsiteY14" fmla="*/ 1103789 h 1110322"/>
                      <a:gd name="connsiteX15" fmla="*/ 1246699 w 1377114"/>
                      <a:gd name="connsiteY15" fmla="*/ 1019015 h 1110322"/>
                      <a:gd name="connsiteX16" fmla="*/ 1371934 w 1377114"/>
                      <a:gd name="connsiteY16" fmla="*/ 703038 h 1110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77114" h="1110322">
                        <a:moveTo>
                          <a:pt x="1371934" y="703038"/>
                        </a:moveTo>
                        <a:cubicBezTo>
                          <a:pt x="1387347" y="523856"/>
                          <a:pt x="1368080" y="342747"/>
                          <a:pt x="1317987" y="171272"/>
                        </a:cubicBezTo>
                        <a:cubicBezTo>
                          <a:pt x="1296793" y="98058"/>
                          <a:pt x="1258259" y="17137"/>
                          <a:pt x="1183118" y="1723"/>
                        </a:cubicBezTo>
                        <a:cubicBezTo>
                          <a:pt x="1169631" y="-203"/>
                          <a:pt x="1154218" y="-2130"/>
                          <a:pt x="1142658" y="5577"/>
                        </a:cubicBezTo>
                        <a:cubicBezTo>
                          <a:pt x="1131098" y="11357"/>
                          <a:pt x="1123391" y="22917"/>
                          <a:pt x="1115684" y="32550"/>
                        </a:cubicBezTo>
                        <a:cubicBezTo>
                          <a:pt x="1096417" y="53744"/>
                          <a:pt x="1071370" y="67231"/>
                          <a:pt x="1048250" y="78791"/>
                        </a:cubicBezTo>
                        <a:cubicBezTo>
                          <a:pt x="832461" y="188612"/>
                          <a:pt x="585845" y="234853"/>
                          <a:pt x="343082" y="215586"/>
                        </a:cubicBezTo>
                        <a:cubicBezTo>
                          <a:pt x="289135" y="211732"/>
                          <a:pt x="233261" y="202099"/>
                          <a:pt x="194727" y="165492"/>
                        </a:cubicBezTo>
                        <a:lnTo>
                          <a:pt x="148487" y="171272"/>
                        </a:lnTo>
                        <a:cubicBezTo>
                          <a:pt x="131146" y="225219"/>
                          <a:pt x="96466" y="273386"/>
                          <a:pt x="71419" y="323480"/>
                        </a:cubicBezTo>
                        <a:cubicBezTo>
                          <a:pt x="-1795" y="464129"/>
                          <a:pt x="-19135" y="633677"/>
                          <a:pt x="21325" y="785885"/>
                        </a:cubicBezTo>
                        <a:cubicBezTo>
                          <a:pt x="34812" y="834053"/>
                          <a:pt x="54079" y="882220"/>
                          <a:pt x="86832" y="922680"/>
                        </a:cubicBezTo>
                        <a:cubicBezTo>
                          <a:pt x="115733" y="955434"/>
                          <a:pt x="152340" y="980481"/>
                          <a:pt x="190874" y="999748"/>
                        </a:cubicBezTo>
                        <a:cubicBezTo>
                          <a:pt x="240968" y="1024795"/>
                          <a:pt x="296842" y="1040208"/>
                          <a:pt x="350789" y="1053695"/>
                        </a:cubicBezTo>
                        <a:cubicBezTo>
                          <a:pt x="555018" y="1103789"/>
                          <a:pt x="766954" y="1121129"/>
                          <a:pt x="976963" y="1103789"/>
                        </a:cubicBezTo>
                        <a:cubicBezTo>
                          <a:pt x="1073297" y="1096082"/>
                          <a:pt x="1173485" y="1080669"/>
                          <a:pt x="1246699" y="1019015"/>
                        </a:cubicBezTo>
                        <a:cubicBezTo>
                          <a:pt x="1331473" y="941947"/>
                          <a:pt x="1360374" y="818639"/>
                          <a:pt x="1371934" y="703038"/>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4" name="任意多边形: 形状 233">
                    <a:extLst>
                      <a:ext uri="{FF2B5EF4-FFF2-40B4-BE49-F238E27FC236}">
                        <a16:creationId xmlns:a16="http://schemas.microsoft.com/office/drawing/2014/main" id="{A5A47696-BA17-4C0B-A0EE-802C7F574C02}"/>
                      </a:ext>
                    </a:extLst>
                  </p:cNvPr>
                  <p:cNvSpPr/>
                  <p:nvPr/>
                </p:nvSpPr>
                <p:spPr>
                  <a:xfrm>
                    <a:off x="4520875" y="2535404"/>
                    <a:ext cx="1447161" cy="747162"/>
                  </a:xfrm>
                  <a:custGeom>
                    <a:avLst/>
                    <a:gdLst>
                      <a:gd name="connsiteX0" fmla="*/ 1396171 w 1447161"/>
                      <a:gd name="connsiteY0" fmla="*/ 6098 h 747162"/>
                      <a:gd name="connsiteX1" fmla="*/ 908719 w 1447161"/>
                      <a:gd name="connsiteY1" fmla="*/ 175647 h 747162"/>
                      <a:gd name="connsiteX2" fmla="*/ 332639 w 1447161"/>
                      <a:gd name="connsiteY2" fmla="*/ 243081 h 747162"/>
                      <a:gd name="connsiteX3" fmla="*/ 49416 w 1447161"/>
                      <a:gd name="connsiteY3" fmla="*/ 166013 h 747162"/>
                      <a:gd name="connsiteX4" fmla="*/ 12808 w 1447161"/>
                      <a:gd name="connsiteY4" fmla="*/ 216107 h 747162"/>
                      <a:gd name="connsiteX5" fmla="*/ 571548 w 1447161"/>
                      <a:gd name="connsiteY5" fmla="*/ 293175 h 747162"/>
                      <a:gd name="connsiteX6" fmla="*/ 885598 w 1447161"/>
                      <a:gd name="connsiteY6" fmla="*/ 243081 h 747162"/>
                      <a:gd name="connsiteX7" fmla="*/ 1155335 w 1447161"/>
                      <a:gd name="connsiteY7" fmla="*/ 183353 h 747162"/>
                      <a:gd name="connsiteX8" fmla="*/ 1249743 w 1447161"/>
                      <a:gd name="connsiteY8" fmla="*/ 150600 h 747162"/>
                      <a:gd name="connsiteX9" fmla="*/ 1186162 w 1447161"/>
                      <a:gd name="connsiteY9" fmla="*/ 273908 h 747162"/>
                      <a:gd name="connsiteX10" fmla="*/ 1076341 w 1447161"/>
                      <a:gd name="connsiteY10" fmla="*/ 389509 h 747162"/>
                      <a:gd name="connsiteX11" fmla="*/ 1022393 w 1447161"/>
                      <a:gd name="connsiteY11" fmla="*/ 676586 h 747162"/>
                      <a:gd name="connsiteX12" fmla="*/ 1084047 w 1447161"/>
                      <a:gd name="connsiteY12" fmla="*/ 666952 h 747162"/>
                      <a:gd name="connsiteX13" fmla="*/ 1159188 w 1447161"/>
                      <a:gd name="connsiteY13" fmla="*/ 387582 h 747162"/>
                      <a:gd name="connsiteX14" fmla="*/ 1297910 w 1447161"/>
                      <a:gd name="connsiteY14" fmla="*/ 229594 h 747162"/>
                      <a:gd name="connsiteX15" fmla="*/ 1278643 w 1447161"/>
                      <a:gd name="connsiteY15" fmla="*/ 271981 h 747162"/>
                      <a:gd name="connsiteX16" fmla="*/ 1218916 w 1447161"/>
                      <a:gd name="connsiteY16" fmla="*/ 335562 h 747162"/>
                      <a:gd name="connsiteX17" fmla="*/ 1170748 w 1447161"/>
                      <a:gd name="connsiteY17" fmla="*/ 406849 h 747162"/>
                      <a:gd name="connsiteX18" fmla="*/ 1178455 w 1447161"/>
                      <a:gd name="connsiteY18" fmla="*/ 730533 h 747162"/>
                      <a:gd name="connsiteX19" fmla="*/ 1234329 w 1447161"/>
                      <a:gd name="connsiteY19" fmla="*/ 705486 h 747162"/>
                      <a:gd name="connsiteX20" fmla="*/ 1263229 w 1447161"/>
                      <a:gd name="connsiteY20" fmla="*/ 379876 h 747162"/>
                      <a:gd name="connsiteX21" fmla="*/ 1359564 w 1447161"/>
                      <a:gd name="connsiteY21" fmla="*/ 233447 h 747162"/>
                      <a:gd name="connsiteX22" fmla="*/ 1326810 w 1447161"/>
                      <a:gd name="connsiteY22" fmla="*/ 121699 h 747162"/>
                      <a:gd name="connsiteX23" fmla="*/ 1434705 w 1447161"/>
                      <a:gd name="connsiteY23" fmla="*/ 58119 h 747162"/>
                      <a:gd name="connsiteX24" fmla="*/ 1396171 w 1447161"/>
                      <a:gd name="connsiteY24" fmla="*/ 6098 h 747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447161" h="747162">
                        <a:moveTo>
                          <a:pt x="1396171" y="6098"/>
                        </a:moveTo>
                        <a:cubicBezTo>
                          <a:pt x="1253596" y="108212"/>
                          <a:pt x="1078267" y="144820"/>
                          <a:pt x="908719" y="175647"/>
                        </a:cubicBezTo>
                        <a:cubicBezTo>
                          <a:pt x="719903" y="210327"/>
                          <a:pt x="525308" y="250787"/>
                          <a:pt x="332639" y="243081"/>
                        </a:cubicBezTo>
                        <a:cubicBezTo>
                          <a:pt x="234378" y="239227"/>
                          <a:pt x="134190" y="219960"/>
                          <a:pt x="49416" y="166013"/>
                        </a:cubicBezTo>
                        <a:cubicBezTo>
                          <a:pt x="16662" y="144820"/>
                          <a:pt x="-19945" y="194913"/>
                          <a:pt x="12808" y="216107"/>
                        </a:cubicBezTo>
                        <a:cubicBezTo>
                          <a:pt x="178504" y="322075"/>
                          <a:pt x="384659" y="314368"/>
                          <a:pt x="571548" y="293175"/>
                        </a:cubicBezTo>
                        <a:cubicBezTo>
                          <a:pt x="677516" y="281614"/>
                          <a:pt x="781557" y="262348"/>
                          <a:pt x="885598" y="243081"/>
                        </a:cubicBezTo>
                        <a:cubicBezTo>
                          <a:pt x="976153" y="227667"/>
                          <a:pt x="1066707" y="210327"/>
                          <a:pt x="1155335" y="183353"/>
                        </a:cubicBezTo>
                        <a:cubicBezTo>
                          <a:pt x="1188089" y="173720"/>
                          <a:pt x="1218916" y="164086"/>
                          <a:pt x="1249743" y="150600"/>
                        </a:cubicBezTo>
                        <a:cubicBezTo>
                          <a:pt x="1251669" y="198767"/>
                          <a:pt x="1220842" y="241154"/>
                          <a:pt x="1186162" y="273908"/>
                        </a:cubicBezTo>
                        <a:cubicBezTo>
                          <a:pt x="1147628" y="310515"/>
                          <a:pt x="1105241" y="345195"/>
                          <a:pt x="1076341" y="389509"/>
                        </a:cubicBezTo>
                        <a:cubicBezTo>
                          <a:pt x="1020467" y="472357"/>
                          <a:pt x="1001200" y="578324"/>
                          <a:pt x="1022393" y="676586"/>
                        </a:cubicBezTo>
                        <a:cubicBezTo>
                          <a:pt x="1032027" y="715119"/>
                          <a:pt x="1091754" y="705486"/>
                          <a:pt x="1084047" y="666952"/>
                        </a:cubicBezTo>
                        <a:cubicBezTo>
                          <a:pt x="1060927" y="568691"/>
                          <a:pt x="1087901" y="462723"/>
                          <a:pt x="1159188" y="387582"/>
                        </a:cubicBezTo>
                        <a:cubicBezTo>
                          <a:pt x="1205429" y="337488"/>
                          <a:pt x="1269010" y="291248"/>
                          <a:pt x="1297910" y="229594"/>
                        </a:cubicBezTo>
                        <a:cubicBezTo>
                          <a:pt x="1295983" y="245007"/>
                          <a:pt x="1288276" y="258494"/>
                          <a:pt x="1278643" y="271981"/>
                        </a:cubicBezTo>
                        <a:cubicBezTo>
                          <a:pt x="1261303" y="295101"/>
                          <a:pt x="1238182" y="314368"/>
                          <a:pt x="1218916" y="335562"/>
                        </a:cubicBezTo>
                        <a:cubicBezTo>
                          <a:pt x="1199649" y="356755"/>
                          <a:pt x="1184235" y="379876"/>
                          <a:pt x="1170748" y="406849"/>
                        </a:cubicBezTo>
                        <a:cubicBezTo>
                          <a:pt x="1118728" y="507037"/>
                          <a:pt x="1122581" y="632272"/>
                          <a:pt x="1178455" y="730533"/>
                        </a:cubicBezTo>
                        <a:cubicBezTo>
                          <a:pt x="1197722" y="765213"/>
                          <a:pt x="1253596" y="740166"/>
                          <a:pt x="1234329" y="705486"/>
                        </a:cubicBezTo>
                        <a:cubicBezTo>
                          <a:pt x="1176528" y="603372"/>
                          <a:pt x="1186162" y="470430"/>
                          <a:pt x="1263229" y="379876"/>
                        </a:cubicBezTo>
                        <a:cubicBezTo>
                          <a:pt x="1301763" y="333635"/>
                          <a:pt x="1351857" y="297028"/>
                          <a:pt x="1359564" y="233447"/>
                        </a:cubicBezTo>
                        <a:cubicBezTo>
                          <a:pt x="1363417" y="192987"/>
                          <a:pt x="1351857" y="152526"/>
                          <a:pt x="1326810" y="121699"/>
                        </a:cubicBezTo>
                        <a:cubicBezTo>
                          <a:pt x="1363417" y="102432"/>
                          <a:pt x="1400024" y="83166"/>
                          <a:pt x="1434705" y="58119"/>
                        </a:cubicBezTo>
                        <a:cubicBezTo>
                          <a:pt x="1467458" y="31145"/>
                          <a:pt x="1428925" y="-17022"/>
                          <a:pt x="1396171" y="6098"/>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227" name="图形 1">
                  <a:extLst>
                    <a:ext uri="{FF2B5EF4-FFF2-40B4-BE49-F238E27FC236}">
                      <a16:creationId xmlns:a16="http://schemas.microsoft.com/office/drawing/2014/main" id="{58E0976C-A198-4420-A8BE-87940661D1D1}"/>
                    </a:ext>
                  </a:extLst>
                </p:cNvPr>
                <p:cNvGrpSpPr/>
                <p:nvPr/>
              </p:nvGrpSpPr>
              <p:grpSpPr>
                <a:xfrm>
                  <a:off x="4447662" y="2396837"/>
                  <a:ext cx="1532964" cy="516264"/>
                  <a:chOff x="4447662" y="2396837"/>
                  <a:chExt cx="1532964" cy="516264"/>
                </a:xfrm>
                <a:solidFill>
                  <a:srgbClr val="FF8A4F"/>
                </a:solidFill>
              </p:grpSpPr>
              <p:sp>
                <p:nvSpPr>
                  <p:cNvPr id="228" name="任意多边形: 形状 227">
                    <a:extLst>
                      <a:ext uri="{FF2B5EF4-FFF2-40B4-BE49-F238E27FC236}">
                        <a16:creationId xmlns:a16="http://schemas.microsoft.com/office/drawing/2014/main" id="{BA35EB57-B45E-464B-AA75-4D8493D9E545}"/>
                      </a:ext>
                    </a:extLst>
                  </p:cNvPr>
                  <p:cNvSpPr/>
                  <p:nvPr/>
                </p:nvSpPr>
                <p:spPr>
                  <a:xfrm>
                    <a:off x="4447662" y="2396837"/>
                    <a:ext cx="1532964" cy="516264"/>
                  </a:xfrm>
                  <a:custGeom>
                    <a:avLst/>
                    <a:gdLst>
                      <a:gd name="connsiteX0" fmla="*/ 1525258 w 1532964"/>
                      <a:gd name="connsiteY0" fmla="*/ 181272 h 516264"/>
                      <a:gd name="connsiteX1" fmla="*/ 1453970 w 1532964"/>
                      <a:gd name="connsiteY1" fmla="*/ 190906 h 516264"/>
                      <a:gd name="connsiteX2" fmla="*/ 1349929 w 1532964"/>
                      <a:gd name="connsiteY2" fmla="*/ 244853 h 516264"/>
                      <a:gd name="connsiteX3" fmla="*/ 1269008 w 1532964"/>
                      <a:gd name="connsiteY3" fmla="*/ 335407 h 516264"/>
                      <a:gd name="connsiteX4" fmla="*/ 1080193 w 1532964"/>
                      <a:gd name="connsiteY4" fmla="*/ 406695 h 516264"/>
                      <a:gd name="connsiteX5" fmla="*/ 660175 w 1532964"/>
                      <a:gd name="connsiteY5" fmla="*/ 506883 h 516264"/>
                      <a:gd name="connsiteX6" fmla="*/ 242083 w 1532964"/>
                      <a:gd name="connsiteY6" fmla="*/ 439449 h 516264"/>
                      <a:gd name="connsiteX7" fmla="*/ 43634 w 1532964"/>
                      <a:gd name="connsiteY7" fmla="*/ 306507 h 516264"/>
                      <a:gd name="connsiteX8" fmla="*/ 5100 w 1532964"/>
                      <a:gd name="connsiteY8" fmla="*/ 283387 h 516264"/>
                      <a:gd name="connsiteX9" fmla="*/ 18587 w 1532964"/>
                      <a:gd name="connsiteY9" fmla="*/ 225586 h 516264"/>
                      <a:gd name="connsiteX10" fmla="*/ 22441 w 1532964"/>
                      <a:gd name="connsiteY10" fmla="*/ 221733 h 516264"/>
                      <a:gd name="connsiteX11" fmla="*/ 74461 w 1532964"/>
                      <a:gd name="connsiteY11" fmla="*/ 192833 h 516264"/>
                      <a:gd name="connsiteX12" fmla="*/ 122628 w 1532964"/>
                      <a:gd name="connsiteY12" fmla="*/ 190906 h 516264"/>
                      <a:gd name="connsiteX13" fmla="*/ 120702 w 1532964"/>
                      <a:gd name="connsiteY13" fmla="*/ 190906 h 516264"/>
                      <a:gd name="connsiteX14" fmla="*/ 130335 w 1532964"/>
                      <a:gd name="connsiteY14" fmla="*/ 192833 h 516264"/>
                      <a:gd name="connsiteX15" fmla="*/ 155382 w 1532964"/>
                      <a:gd name="connsiteY15" fmla="*/ 217879 h 516264"/>
                      <a:gd name="connsiteX16" fmla="*/ 282544 w 1532964"/>
                      <a:gd name="connsiteY16" fmla="*/ 271827 h 516264"/>
                      <a:gd name="connsiteX17" fmla="*/ 477139 w 1532964"/>
                      <a:gd name="connsiteY17" fmla="*/ 298800 h 516264"/>
                      <a:gd name="connsiteX18" fmla="*/ 681368 w 1532964"/>
                      <a:gd name="connsiteY18" fmla="*/ 283387 h 516264"/>
                      <a:gd name="connsiteX19" fmla="*/ 1143773 w 1532964"/>
                      <a:gd name="connsiteY19" fmla="*/ 160079 h 516264"/>
                      <a:gd name="connsiteX20" fmla="*/ 1346076 w 1532964"/>
                      <a:gd name="connsiteY20" fmla="*/ 29064 h 516264"/>
                      <a:gd name="connsiteX21" fmla="*/ 1430850 w 1532964"/>
                      <a:gd name="connsiteY21" fmla="*/ 164 h 516264"/>
                      <a:gd name="connsiteX22" fmla="*/ 1509844 w 1532964"/>
                      <a:gd name="connsiteY22" fmla="*/ 50258 h 516264"/>
                      <a:gd name="connsiteX23" fmla="*/ 1509844 w 1532964"/>
                      <a:gd name="connsiteY23" fmla="*/ 52184 h 516264"/>
                      <a:gd name="connsiteX24" fmla="*/ 1529111 w 1532964"/>
                      <a:gd name="connsiteY24" fmla="*/ 106132 h 516264"/>
                      <a:gd name="connsiteX25" fmla="*/ 1532964 w 1532964"/>
                      <a:gd name="connsiteY25" fmla="*/ 146592 h 516264"/>
                      <a:gd name="connsiteX26" fmla="*/ 1525258 w 1532964"/>
                      <a:gd name="connsiteY26" fmla="*/ 181272 h 516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32964" h="516264">
                        <a:moveTo>
                          <a:pt x="1525258" y="181272"/>
                        </a:moveTo>
                        <a:cubicBezTo>
                          <a:pt x="1509844" y="202466"/>
                          <a:pt x="1479017" y="192833"/>
                          <a:pt x="1453970" y="190906"/>
                        </a:cubicBezTo>
                        <a:cubicBezTo>
                          <a:pt x="1413510" y="188979"/>
                          <a:pt x="1376903" y="215953"/>
                          <a:pt x="1349929" y="244853"/>
                        </a:cubicBezTo>
                        <a:cubicBezTo>
                          <a:pt x="1322956" y="273753"/>
                          <a:pt x="1299835" y="310361"/>
                          <a:pt x="1269008" y="335407"/>
                        </a:cubicBezTo>
                        <a:cubicBezTo>
                          <a:pt x="1216988" y="377795"/>
                          <a:pt x="1147627" y="391281"/>
                          <a:pt x="1080193" y="406695"/>
                        </a:cubicBezTo>
                        <a:cubicBezTo>
                          <a:pt x="939544" y="437522"/>
                          <a:pt x="802750" y="485689"/>
                          <a:pt x="660175" y="506883"/>
                        </a:cubicBezTo>
                        <a:cubicBezTo>
                          <a:pt x="517600" y="528076"/>
                          <a:pt x="363465" y="516516"/>
                          <a:pt x="242083" y="439449"/>
                        </a:cubicBezTo>
                        <a:cubicBezTo>
                          <a:pt x="174649" y="397062"/>
                          <a:pt x="118775" y="333481"/>
                          <a:pt x="43634" y="306507"/>
                        </a:cubicBezTo>
                        <a:cubicBezTo>
                          <a:pt x="28221" y="300727"/>
                          <a:pt x="12807" y="296874"/>
                          <a:pt x="5100" y="283387"/>
                        </a:cubicBezTo>
                        <a:cubicBezTo>
                          <a:pt x="-6460" y="266047"/>
                          <a:pt x="3174" y="241000"/>
                          <a:pt x="18587" y="225586"/>
                        </a:cubicBezTo>
                        <a:cubicBezTo>
                          <a:pt x="20514" y="223660"/>
                          <a:pt x="20514" y="223660"/>
                          <a:pt x="22441" y="221733"/>
                        </a:cubicBezTo>
                        <a:cubicBezTo>
                          <a:pt x="35927" y="208246"/>
                          <a:pt x="55194" y="198613"/>
                          <a:pt x="74461" y="192833"/>
                        </a:cubicBezTo>
                        <a:cubicBezTo>
                          <a:pt x="89875" y="188979"/>
                          <a:pt x="107215" y="188979"/>
                          <a:pt x="122628" y="190906"/>
                        </a:cubicBezTo>
                        <a:lnTo>
                          <a:pt x="120702" y="190906"/>
                        </a:lnTo>
                        <a:cubicBezTo>
                          <a:pt x="124555" y="190906"/>
                          <a:pt x="126482" y="192833"/>
                          <a:pt x="130335" y="192833"/>
                        </a:cubicBezTo>
                        <a:cubicBezTo>
                          <a:pt x="141895" y="198613"/>
                          <a:pt x="147675" y="208246"/>
                          <a:pt x="155382" y="217879"/>
                        </a:cubicBezTo>
                        <a:cubicBezTo>
                          <a:pt x="186209" y="252560"/>
                          <a:pt x="236303" y="264120"/>
                          <a:pt x="282544" y="271827"/>
                        </a:cubicBezTo>
                        <a:cubicBezTo>
                          <a:pt x="348051" y="285314"/>
                          <a:pt x="411632" y="296874"/>
                          <a:pt x="477139" y="298800"/>
                        </a:cubicBezTo>
                        <a:cubicBezTo>
                          <a:pt x="546500" y="300727"/>
                          <a:pt x="613934" y="293020"/>
                          <a:pt x="681368" y="283387"/>
                        </a:cubicBezTo>
                        <a:cubicBezTo>
                          <a:pt x="839357" y="262193"/>
                          <a:pt x="1003125" y="237146"/>
                          <a:pt x="1143773" y="160079"/>
                        </a:cubicBezTo>
                        <a:cubicBezTo>
                          <a:pt x="1215061" y="121545"/>
                          <a:pt x="1276715" y="71451"/>
                          <a:pt x="1346076" y="29064"/>
                        </a:cubicBezTo>
                        <a:cubicBezTo>
                          <a:pt x="1373049" y="13650"/>
                          <a:pt x="1400023" y="-1763"/>
                          <a:pt x="1430850" y="164"/>
                        </a:cubicBezTo>
                        <a:cubicBezTo>
                          <a:pt x="1463604" y="2090"/>
                          <a:pt x="1492504" y="23284"/>
                          <a:pt x="1509844" y="50258"/>
                        </a:cubicBezTo>
                        <a:cubicBezTo>
                          <a:pt x="1509844" y="50258"/>
                          <a:pt x="1509844" y="50258"/>
                          <a:pt x="1509844" y="52184"/>
                        </a:cubicBezTo>
                        <a:cubicBezTo>
                          <a:pt x="1519478" y="67598"/>
                          <a:pt x="1525258" y="86865"/>
                          <a:pt x="1529111" y="106132"/>
                        </a:cubicBezTo>
                        <a:cubicBezTo>
                          <a:pt x="1531038" y="119618"/>
                          <a:pt x="1532964" y="133105"/>
                          <a:pt x="1532964" y="146592"/>
                        </a:cubicBezTo>
                        <a:cubicBezTo>
                          <a:pt x="1532964" y="162006"/>
                          <a:pt x="1531038" y="173566"/>
                          <a:pt x="1525258" y="181272"/>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9" name="任意多边形: 形状 228">
                    <a:extLst>
                      <a:ext uri="{FF2B5EF4-FFF2-40B4-BE49-F238E27FC236}">
                        <a16:creationId xmlns:a16="http://schemas.microsoft.com/office/drawing/2014/main" id="{4335B2AF-5969-4A3B-B907-AA6E857C29CD}"/>
                      </a:ext>
                    </a:extLst>
                  </p:cNvPr>
                  <p:cNvSpPr/>
                  <p:nvPr/>
                </p:nvSpPr>
                <p:spPr>
                  <a:xfrm>
                    <a:off x="4470103" y="2396837"/>
                    <a:ext cx="1506670" cy="443049"/>
                  </a:xfrm>
                  <a:custGeom>
                    <a:avLst/>
                    <a:gdLst>
                      <a:gd name="connsiteX0" fmla="*/ 1506671 w 1506670"/>
                      <a:gd name="connsiteY0" fmla="*/ 109985 h 443049"/>
                      <a:gd name="connsiteX1" fmla="*/ 1437310 w 1506670"/>
                      <a:gd name="connsiteY1" fmla="*/ 117692 h 443049"/>
                      <a:gd name="connsiteX2" fmla="*/ 1333269 w 1506670"/>
                      <a:gd name="connsiteY2" fmla="*/ 171639 h 443049"/>
                      <a:gd name="connsiteX3" fmla="*/ 1252348 w 1506670"/>
                      <a:gd name="connsiteY3" fmla="*/ 262193 h 443049"/>
                      <a:gd name="connsiteX4" fmla="*/ 1063532 w 1506670"/>
                      <a:gd name="connsiteY4" fmla="*/ 333481 h 443049"/>
                      <a:gd name="connsiteX5" fmla="*/ 643514 w 1506670"/>
                      <a:gd name="connsiteY5" fmla="*/ 433669 h 443049"/>
                      <a:gd name="connsiteX6" fmla="*/ 225423 w 1506670"/>
                      <a:gd name="connsiteY6" fmla="*/ 366235 h 443049"/>
                      <a:gd name="connsiteX7" fmla="*/ 26974 w 1506670"/>
                      <a:gd name="connsiteY7" fmla="*/ 233293 h 443049"/>
                      <a:gd name="connsiteX8" fmla="*/ 0 w 1506670"/>
                      <a:gd name="connsiteY8" fmla="*/ 221733 h 443049"/>
                      <a:gd name="connsiteX9" fmla="*/ 52021 w 1506670"/>
                      <a:gd name="connsiteY9" fmla="*/ 192833 h 443049"/>
                      <a:gd name="connsiteX10" fmla="*/ 100188 w 1506670"/>
                      <a:gd name="connsiteY10" fmla="*/ 190906 h 443049"/>
                      <a:gd name="connsiteX11" fmla="*/ 98261 w 1506670"/>
                      <a:gd name="connsiteY11" fmla="*/ 190906 h 443049"/>
                      <a:gd name="connsiteX12" fmla="*/ 107895 w 1506670"/>
                      <a:gd name="connsiteY12" fmla="*/ 192833 h 443049"/>
                      <a:gd name="connsiteX13" fmla="*/ 132942 w 1506670"/>
                      <a:gd name="connsiteY13" fmla="*/ 217879 h 443049"/>
                      <a:gd name="connsiteX14" fmla="*/ 260103 w 1506670"/>
                      <a:gd name="connsiteY14" fmla="*/ 271827 h 443049"/>
                      <a:gd name="connsiteX15" fmla="*/ 454699 w 1506670"/>
                      <a:gd name="connsiteY15" fmla="*/ 298800 h 443049"/>
                      <a:gd name="connsiteX16" fmla="*/ 658928 w 1506670"/>
                      <a:gd name="connsiteY16" fmla="*/ 283387 h 443049"/>
                      <a:gd name="connsiteX17" fmla="*/ 1121333 w 1506670"/>
                      <a:gd name="connsiteY17" fmla="*/ 160079 h 443049"/>
                      <a:gd name="connsiteX18" fmla="*/ 1323635 w 1506670"/>
                      <a:gd name="connsiteY18" fmla="*/ 29064 h 443049"/>
                      <a:gd name="connsiteX19" fmla="*/ 1408409 w 1506670"/>
                      <a:gd name="connsiteY19" fmla="*/ 164 h 443049"/>
                      <a:gd name="connsiteX20" fmla="*/ 1487404 w 1506670"/>
                      <a:gd name="connsiteY20" fmla="*/ 50258 h 443049"/>
                      <a:gd name="connsiteX21" fmla="*/ 1487404 w 1506670"/>
                      <a:gd name="connsiteY21" fmla="*/ 52184 h 443049"/>
                      <a:gd name="connsiteX22" fmla="*/ 1506671 w 1506670"/>
                      <a:gd name="connsiteY22" fmla="*/ 109985 h 443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506670" h="443049">
                        <a:moveTo>
                          <a:pt x="1506671" y="109985"/>
                        </a:moveTo>
                        <a:cubicBezTo>
                          <a:pt x="1491257" y="127325"/>
                          <a:pt x="1460430" y="119618"/>
                          <a:pt x="1437310" y="117692"/>
                        </a:cubicBezTo>
                        <a:cubicBezTo>
                          <a:pt x="1396849" y="115765"/>
                          <a:pt x="1360242" y="142739"/>
                          <a:pt x="1333269" y="171639"/>
                        </a:cubicBezTo>
                        <a:cubicBezTo>
                          <a:pt x="1306295" y="200539"/>
                          <a:pt x="1283175" y="237146"/>
                          <a:pt x="1252348" y="262193"/>
                        </a:cubicBezTo>
                        <a:cubicBezTo>
                          <a:pt x="1200327" y="304580"/>
                          <a:pt x="1130966" y="318067"/>
                          <a:pt x="1063532" y="333481"/>
                        </a:cubicBezTo>
                        <a:cubicBezTo>
                          <a:pt x="922884" y="364308"/>
                          <a:pt x="786089" y="412475"/>
                          <a:pt x="643514" y="433669"/>
                        </a:cubicBezTo>
                        <a:cubicBezTo>
                          <a:pt x="500939" y="454862"/>
                          <a:pt x="346804" y="443302"/>
                          <a:pt x="225423" y="366235"/>
                        </a:cubicBezTo>
                        <a:cubicBezTo>
                          <a:pt x="157988" y="323847"/>
                          <a:pt x="102114" y="260267"/>
                          <a:pt x="26974" y="233293"/>
                        </a:cubicBezTo>
                        <a:cubicBezTo>
                          <a:pt x="17340" y="229440"/>
                          <a:pt x="7707" y="227513"/>
                          <a:pt x="0" y="221733"/>
                        </a:cubicBezTo>
                        <a:cubicBezTo>
                          <a:pt x="13487" y="208246"/>
                          <a:pt x="32754" y="198613"/>
                          <a:pt x="52021" y="192833"/>
                        </a:cubicBezTo>
                        <a:cubicBezTo>
                          <a:pt x="67434" y="188979"/>
                          <a:pt x="84774" y="188979"/>
                          <a:pt x="100188" y="190906"/>
                        </a:cubicBezTo>
                        <a:lnTo>
                          <a:pt x="98261" y="190906"/>
                        </a:lnTo>
                        <a:cubicBezTo>
                          <a:pt x="102114" y="190906"/>
                          <a:pt x="104041" y="192833"/>
                          <a:pt x="107895" y="192833"/>
                        </a:cubicBezTo>
                        <a:cubicBezTo>
                          <a:pt x="119455" y="198613"/>
                          <a:pt x="125235" y="208246"/>
                          <a:pt x="132942" y="217879"/>
                        </a:cubicBezTo>
                        <a:cubicBezTo>
                          <a:pt x="163769" y="252560"/>
                          <a:pt x="213862" y="264120"/>
                          <a:pt x="260103" y="271827"/>
                        </a:cubicBezTo>
                        <a:cubicBezTo>
                          <a:pt x="325610" y="285314"/>
                          <a:pt x="389191" y="296874"/>
                          <a:pt x="454699" y="298800"/>
                        </a:cubicBezTo>
                        <a:cubicBezTo>
                          <a:pt x="524059" y="300727"/>
                          <a:pt x="591493" y="293020"/>
                          <a:pt x="658928" y="283387"/>
                        </a:cubicBezTo>
                        <a:cubicBezTo>
                          <a:pt x="816916" y="262193"/>
                          <a:pt x="980684" y="237146"/>
                          <a:pt x="1121333" y="160079"/>
                        </a:cubicBezTo>
                        <a:cubicBezTo>
                          <a:pt x="1192620" y="121545"/>
                          <a:pt x="1254274" y="71451"/>
                          <a:pt x="1323635" y="29064"/>
                        </a:cubicBezTo>
                        <a:cubicBezTo>
                          <a:pt x="1350609" y="13650"/>
                          <a:pt x="1377582" y="-1763"/>
                          <a:pt x="1408409" y="164"/>
                        </a:cubicBezTo>
                        <a:cubicBezTo>
                          <a:pt x="1441163" y="2090"/>
                          <a:pt x="1470063" y="23284"/>
                          <a:pt x="1487404" y="50258"/>
                        </a:cubicBezTo>
                        <a:cubicBezTo>
                          <a:pt x="1487404" y="50258"/>
                          <a:pt x="1487404" y="50258"/>
                          <a:pt x="1487404" y="52184"/>
                        </a:cubicBezTo>
                        <a:cubicBezTo>
                          <a:pt x="1497037" y="73378"/>
                          <a:pt x="1504744" y="92645"/>
                          <a:pt x="1506671" y="109985"/>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30" name="任意多边形: 形状 229">
                    <a:extLst>
                      <a:ext uri="{FF2B5EF4-FFF2-40B4-BE49-F238E27FC236}">
                        <a16:creationId xmlns:a16="http://schemas.microsoft.com/office/drawing/2014/main" id="{D1FBECDC-B7C5-4284-938B-E09796021CB9}"/>
                      </a:ext>
                    </a:extLst>
                  </p:cNvPr>
                  <p:cNvSpPr/>
                  <p:nvPr/>
                </p:nvSpPr>
                <p:spPr>
                  <a:xfrm>
                    <a:off x="4522124" y="2398764"/>
                    <a:ext cx="1435382" cy="383322"/>
                  </a:xfrm>
                  <a:custGeom>
                    <a:avLst/>
                    <a:gdLst>
                      <a:gd name="connsiteX0" fmla="*/ 1435383 w 1435382"/>
                      <a:gd name="connsiteY0" fmla="*/ 54111 h 383322"/>
                      <a:gd name="connsiteX1" fmla="*/ 1369876 w 1435382"/>
                      <a:gd name="connsiteY1" fmla="*/ 57964 h 383322"/>
                      <a:gd name="connsiteX2" fmla="*/ 1265834 w 1435382"/>
                      <a:gd name="connsiteY2" fmla="*/ 111912 h 383322"/>
                      <a:gd name="connsiteX3" fmla="*/ 1184914 w 1435382"/>
                      <a:gd name="connsiteY3" fmla="*/ 202466 h 383322"/>
                      <a:gd name="connsiteX4" fmla="*/ 996098 w 1435382"/>
                      <a:gd name="connsiteY4" fmla="*/ 273753 h 383322"/>
                      <a:gd name="connsiteX5" fmla="*/ 576080 w 1435382"/>
                      <a:gd name="connsiteY5" fmla="*/ 373941 h 383322"/>
                      <a:gd name="connsiteX6" fmla="*/ 157988 w 1435382"/>
                      <a:gd name="connsiteY6" fmla="*/ 306507 h 383322"/>
                      <a:gd name="connsiteX7" fmla="*/ 0 w 1435382"/>
                      <a:gd name="connsiteY7" fmla="*/ 192833 h 383322"/>
                      <a:gd name="connsiteX8" fmla="*/ 48167 w 1435382"/>
                      <a:gd name="connsiteY8" fmla="*/ 190906 h 383322"/>
                      <a:gd name="connsiteX9" fmla="*/ 46241 w 1435382"/>
                      <a:gd name="connsiteY9" fmla="*/ 190906 h 383322"/>
                      <a:gd name="connsiteX10" fmla="*/ 55874 w 1435382"/>
                      <a:gd name="connsiteY10" fmla="*/ 192833 h 383322"/>
                      <a:gd name="connsiteX11" fmla="*/ 80921 w 1435382"/>
                      <a:gd name="connsiteY11" fmla="*/ 217879 h 383322"/>
                      <a:gd name="connsiteX12" fmla="*/ 208082 w 1435382"/>
                      <a:gd name="connsiteY12" fmla="*/ 271827 h 383322"/>
                      <a:gd name="connsiteX13" fmla="*/ 402678 w 1435382"/>
                      <a:gd name="connsiteY13" fmla="*/ 298800 h 383322"/>
                      <a:gd name="connsiteX14" fmla="*/ 606907 w 1435382"/>
                      <a:gd name="connsiteY14" fmla="*/ 283387 h 383322"/>
                      <a:gd name="connsiteX15" fmla="*/ 1069312 w 1435382"/>
                      <a:gd name="connsiteY15" fmla="*/ 160079 h 383322"/>
                      <a:gd name="connsiteX16" fmla="*/ 1271614 w 1435382"/>
                      <a:gd name="connsiteY16" fmla="*/ 29064 h 383322"/>
                      <a:gd name="connsiteX17" fmla="*/ 1356389 w 1435382"/>
                      <a:gd name="connsiteY17" fmla="*/ 164 h 383322"/>
                      <a:gd name="connsiteX18" fmla="*/ 1435383 w 1435382"/>
                      <a:gd name="connsiteY18" fmla="*/ 54111 h 383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35382" h="383322">
                        <a:moveTo>
                          <a:pt x="1435383" y="54111"/>
                        </a:moveTo>
                        <a:cubicBezTo>
                          <a:pt x="1419969" y="65671"/>
                          <a:pt x="1391069" y="59891"/>
                          <a:pt x="1369876" y="57964"/>
                        </a:cubicBezTo>
                        <a:cubicBezTo>
                          <a:pt x="1329415" y="56038"/>
                          <a:pt x="1292808" y="83011"/>
                          <a:pt x="1265834" y="111912"/>
                        </a:cubicBezTo>
                        <a:cubicBezTo>
                          <a:pt x="1238861" y="140812"/>
                          <a:pt x="1215740" y="177419"/>
                          <a:pt x="1184914" y="202466"/>
                        </a:cubicBezTo>
                        <a:cubicBezTo>
                          <a:pt x="1132893" y="244853"/>
                          <a:pt x="1063532" y="258340"/>
                          <a:pt x="996098" y="273753"/>
                        </a:cubicBezTo>
                        <a:cubicBezTo>
                          <a:pt x="855450" y="304580"/>
                          <a:pt x="718655" y="352748"/>
                          <a:pt x="576080" y="373941"/>
                        </a:cubicBezTo>
                        <a:cubicBezTo>
                          <a:pt x="433505" y="395135"/>
                          <a:pt x="279370" y="383575"/>
                          <a:pt x="157988" y="306507"/>
                        </a:cubicBezTo>
                        <a:cubicBezTo>
                          <a:pt x="104041" y="271827"/>
                          <a:pt x="55874" y="223660"/>
                          <a:pt x="0" y="192833"/>
                        </a:cubicBezTo>
                        <a:cubicBezTo>
                          <a:pt x="15413" y="188979"/>
                          <a:pt x="32754" y="188979"/>
                          <a:pt x="48167" y="190906"/>
                        </a:cubicBezTo>
                        <a:lnTo>
                          <a:pt x="46241" y="190906"/>
                        </a:lnTo>
                        <a:cubicBezTo>
                          <a:pt x="50094" y="190906"/>
                          <a:pt x="52021" y="192833"/>
                          <a:pt x="55874" y="192833"/>
                        </a:cubicBezTo>
                        <a:cubicBezTo>
                          <a:pt x="67434" y="198613"/>
                          <a:pt x="73214" y="208246"/>
                          <a:pt x="80921" y="217879"/>
                        </a:cubicBezTo>
                        <a:cubicBezTo>
                          <a:pt x="111748" y="252560"/>
                          <a:pt x="161842" y="264120"/>
                          <a:pt x="208082" y="271827"/>
                        </a:cubicBezTo>
                        <a:cubicBezTo>
                          <a:pt x="273590" y="285313"/>
                          <a:pt x="337171" y="296874"/>
                          <a:pt x="402678" y="298800"/>
                        </a:cubicBezTo>
                        <a:cubicBezTo>
                          <a:pt x="472039" y="300727"/>
                          <a:pt x="539473" y="293020"/>
                          <a:pt x="606907" y="283387"/>
                        </a:cubicBezTo>
                        <a:cubicBezTo>
                          <a:pt x="764895" y="262193"/>
                          <a:pt x="928664" y="237146"/>
                          <a:pt x="1069312" y="160079"/>
                        </a:cubicBezTo>
                        <a:cubicBezTo>
                          <a:pt x="1140600" y="121545"/>
                          <a:pt x="1202254" y="71451"/>
                          <a:pt x="1271614" y="29064"/>
                        </a:cubicBezTo>
                        <a:cubicBezTo>
                          <a:pt x="1298588" y="13650"/>
                          <a:pt x="1325562" y="-1763"/>
                          <a:pt x="1356389" y="164"/>
                        </a:cubicBezTo>
                        <a:cubicBezTo>
                          <a:pt x="1387216" y="5944"/>
                          <a:pt x="1418043" y="27137"/>
                          <a:pt x="1435383" y="54111"/>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28" name="图形 1">
                <a:extLst>
                  <a:ext uri="{FF2B5EF4-FFF2-40B4-BE49-F238E27FC236}">
                    <a16:creationId xmlns:a16="http://schemas.microsoft.com/office/drawing/2014/main" id="{19052748-6CC3-4512-8995-C6B0BD222DEF}"/>
                  </a:ext>
                </a:extLst>
              </p:cNvPr>
              <p:cNvGrpSpPr/>
              <p:nvPr/>
            </p:nvGrpSpPr>
            <p:grpSpPr>
              <a:xfrm>
                <a:off x="4359220" y="3144824"/>
                <a:ext cx="1713662" cy="1252079"/>
                <a:chOff x="4359220" y="3144824"/>
                <a:chExt cx="1713662" cy="1252079"/>
              </a:xfrm>
            </p:grpSpPr>
            <p:sp>
              <p:nvSpPr>
                <p:cNvPr id="219" name="任意多边形: 形状 218">
                  <a:extLst>
                    <a:ext uri="{FF2B5EF4-FFF2-40B4-BE49-F238E27FC236}">
                      <a16:creationId xmlns:a16="http://schemas.microsoft.com/office/drawing/2014/main" id="{5A6D4711-D4DD-4CD2-AC3C-C3C1422DAF1A}"/>
                    </a:ext>
                  </a:extLst>
                </p:cNvPr>
                <p:cNvSpPr/>
                <p:nvPr/>
              </p:nvSpPr>
              <p:spPr>
                <a:xfrm>
                  <a:off x="4359220" y="3144824"/>
                  <a:ext cx="1713662" cy="1252079"/>
                </a:xfrm>
                <a:custGeom>
                  <a:avLst/>
                  <a:gdLst>
                    <a:gd name="connsiteX0" fmla="*/ 1536632 w 1713662"/>
                    <a:gd name="connsiteY0" fmla="*/ 893715 h 1252079"/>
                    <a:gd name="connsiteX1" fmla="*/ 1513512 w 1713662"/>
                    <a:gd name="connsiteY1" fmla="*/ 1121064 h 1252079"/>
                    <a:gd name="connsiteX2" fmla="*/ 1207169 w 1713662"/>
                    <a:gd name="connsiteY2" fmla="*/ 1252079 h 1252079"/>
                    <a:gd name="connsiteX3" fmla="*/ 509707 w 1713662"/>
                    <a:gd name="connsiteY3" fmla="*/ 1252079 h 1252079"/>
                    <a:gd name="connsiteX4" fmla="*/ 203364 w 1713662"/>
                    <a:gd name="connsiteY4" fmla="*/ 1121064 h 1252079"/>
                    <a:gd name="connsiteX5" fmla="*/ 178317 w 1713662"/>
                    <a:gd name="connsiteY5" fmla="*/ 893715 h 1252079"/>
                    <a:gd name="connsiteX6" fmla="*/ 236117 w 1713662"/>
                    <a:gd name="connsiteY6" fmla="*/ 826281 h 1252079"/>
                    <a:gd name="connsiteX7" fmla="*/ 234191 w 1713662"/>
                    <a:gd name="connsiteY7" fmla="*/ 824354 h 1252079"/>
                    <a:gd name="connsiteX8" fmla="*/ 24182 w 1713662"/>
                    <a:gd name="connsiteY8" fmla="*/ 202034 h 1252079"/>
                    <a:gd name="connsiteX9" fmla="*/ 108956 w 1713662"/>
                    <a:gd name="connsiteY9" fmla="*/ 117259 h 1252079"/>
                    <a:gd name="connsiteX10" fmla="*/ 197584 w 1713662"/>
                    <a:gd name="connsiteY10" fmla="*/ 72946 h 1252079"/>
                    <a:gd name="connsiteX11" fmla="*/ 266945 w 1713662"/>
                    <a:gd name="connsiteY11" fmla="*/ 51752 h 1252079"/>
                    <a:gd name="connsiteX12" fmla="*/ 563655 w 1713662"/>
                    <a:gd name="connsiteY12" fmla="*/ 61386 h 1252079"/>
                    <a:gd name="connsiteX13" fmla="*/ 856511 w 1713662"/>
                    <a:gd name="connsiteY13" fmla="*/ 1658 h 1252079"/>
                    <a:gd name="connsiteX14" fmla="*/ 1149368 w 1713662"/>
                    <a:gd name="connsiteY14" fmla="*/ 61386 h 1252079"/>
                    <a:gd name="connsiteX15" fmla="*/ 1151295 w 1713662"/>
                    <a:gd name="connsiteY15" fmla="*/ 61386 h 1252079"/>
                    <a:gd name="connsiteX16" fmla="*/ 1446078 w 1713662"/>
                    <a:gd name="connsiteY16" fmla="*/ 51752 h 1252079"/>
                    <a:gd name="connsiteX17" fmla="*/ 1515439 w 1713662"/>
                    <a:gd name="connsiteY17" fmla="*/ 72946 h 1252079"/>
                    <a:gd name="connsiteX18" fmla="*/ 1604066 w 1713662"/>
                    <a:gd name="connsiteY18" fmla="*/ 117259 h 1252079"/>
                    <a:gd name="connsiteX19" fmla="*/ 1688841 w 1713662"/>
                    <a:gd name="connsiteY19" fmla="*/ 202034 h 1252079"/>
                    <a:gd name="connsiteX20" fmla="*/ 1478832 w 1713662"/>
                    <a:gd name="connsiteY20" fmla="*/ 824354 h 1252079"/>
                    <a:gd name="connsiteX21" fmla="*/ 1476905 w 1713662"/>
                    <a:gd name="connsiteY21" fmla="*/ 826281 h 1252079"/>
                    <a:gd name="connsiteX22" fmla="*/ 1536632 w 1713662"/>
                    <a:gd name="connsiteY22" fmla="*/ 893715 h 1252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13662" h="1252079">
                      <a:moveTo>
                        <a:pt x="1536632" y="893715"/>
                      </a:moveTo>
                      <a:cubicBezTo>
                        <a:pt x="1605993" y="976563"/>
                        <a:pt x="1571313" y="1057484"/>
                        <a:pt x="1513512" y="1121064"/>
                      </a:cubicBezTo>
                      <a:cubicBezTo>
                        <a:pt x="1434518" y="1205839"/>
                        <a:pt x="1322770" y="1252079"/>
                        <a:pt x="1207169" y="1252079"/>
                      </a:cubicBezTo>
                      <a:lnTo>
                        <a:pt x="509707" y="1252079"/>
                      </a:lnTo>
                      <a:cubicBezTo>
                        <a:pt x="394106" y="1252079"/>
                        <a:pt x="282358" y="1205839"/>
                        <a:pt x="203364" y="1121064"/>
                      </a:cubicBezTo>
                      <a:cubicBezTo>
                        <a:pt x="143636" y="1057484"/>
                        <a:pt x="108956" y="976563"/>
                        <a:pt x="178317" y="893715"/>
                      </a:cubicBezTo>
                      <a:lnTo>
                        <a:pt x="236117" y="826281"/>
                      </a:lnTo>
                      <a:cubicBezTo>
                        <a:pt x="236117" y="826281"/>
                        <a:pt x="236117" y="826281"/>
                        <a:pt x="234191" y="824354"/>
                      </a:cubicBezTo>
                      <a:cubicBezTo>
                        <a:pt x="212997" y="797381"/>
                        <a:pt x="-85639" y="396629"/>
                        <a:pt x="24182" y="202034"/>
                      </a:cubicBezTo>
                      <a:cubicBezTo>
                        <a:pt x="43449" y="167354"/>
                        <a:pt x="74276" y="138453"/>
                        <a:pt x="108956" y="117259"/>
                      </a:cubicBezTo>
                      <a:cubicBezTo>
                        <a:pt x="130150" y="103773"/>
                        <a:pt x="160977" y="88359"/>
                        <a:pt x="197584" y="72946"/>
                      </a:cubicBezTo>
                      <a:cubicBezTo>
                        <a:pt x="218777" y="65239"/>
                        <a:pt x="241898" y="57532"/>
                        <a:pt x="266945" y="51752"/>
                      </a:cubicBezTo>
                      <a:cubicBezTo>
                        <a:pt x="345939" y="32485"/>
                        <a:pt x="446127" y="28632"/>
                        <a:pt x="563655" y="61386"/>
                      </a:cubicBezTo>
                      <a:cubicBezTo>
                        <a:pt x="563655" y="61386"/>
                        <a:pt x="683109" y="-11829"/>
                        <a:pt x="856511" y="1658"/>
                      </a:cubicBezTo>
                      <a:cubicBezTo>
                        <a:pt x="1029913" y="-11829"/>
                        <a:pt x="1149368" y="61386"/>
                        <a:pt x="1149368" y="61386"/>
                      </a:cubicBezTo>
                      <a:cubicBezTo>
                        <a:pt x="1149368" y="61386"/>
                        <a:pt x="1151295" y="61386"/>
                        <a:pt x="1151295" y="61386"/>
                      </a:cubicBezTo>
                      <a:cubicBezTo>
                        <a:pt x="1266896" y="28632"/>
                        <a:pt x="1367084" y="34412"/>
                        <a:pt x="1446078" y="51752"/>
                      </a:cubicBezTo>
                      <a:cubicBezTo>
                        <a:pt x="1471125" y="57532"/>
                        <a:pt x="1494245" y="65239"/>
                        <a:pt x="1515439" y="72946"/>
                      </a:cubicBezTo>
                      <a:cubicBezTo>
                        <a:pt x="1552046" y="86433"/>
                        <a:pt x="1580946" y="101846"/>
                        <a:pt x="1604066" y="117259"/>
                      </a:cubicBezTo>
                      <a:cubicBezTo>
                        <a:pt x="1638747" y="138453"/>
                        <a:pt x="1667647" y="167354"/>
                        <a:pt x="1688841" y="202034"/>
                      </a:cubicBezTo>
                      <a:cubicBezTo>
                        <a:pt x="1800589" y="396629"/>
                        <a:pt x="1500025" y="797381"/>
                        <a:pt x="1478832" y="824354"/>
                      </a:cubicBezTo>
                      <a:cubicBezTo>
                        <a:pt x="1478832" y="826281"/>
                        <a:pt x="1476905" y="826281"/>
                        <a:pt x="1476905" y="826281"/>
                      </a:cubicBezTo>
                      <a:lnTo>
                        <a:pt x="1536632" y="893715"/>
                      </a:lnTo>
                      <a:close/>
                    </a:path>
                  </a:pathLst>
                </a:custGeom>
                <a:solidFill>
                  <a:srgbClr val="00277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0" name="任意多边形: 形状 219">
                  <a:extLst>
                    <a:ext uri="{FF2B5EF4-FFF2-40B4-BE49-F238E27FC236}">
                      <a16:creationId xmlns:a16="http://schemas.microsoft.com/office/drawing/2014/main" id="{362EE16F-3263-4448-9802-4440161B3CE0}"/>
                    </a:ext>
                  </a:extLst>
                </p:cNvPr>
                <p:cNvSpPr/>
                <p:nvPr/>
              </p:nvSpPr>
              <p:spPr>
                <a:xfrm>
                  <a:off x="4499173" y="3969178"/>
                  <a:ext cx="1435044" cy="427725"/>
                </a:xfrm>
                <a:custGeom>
                  <a:avLst/>
                  <a:gdLst>
                    <a:gd name="connsiteX0" fmla="*/ 1371633 w 1435044"/>
                    <a:gd name="connsiteY0" fmla="*/ 296710 h 427725"/>
                    <a:gd name="connsiteX1" fmla="*/ 1065290 w 1435044"/>
                    <a:gd name="connsiteY1" fmla="*/ 427725 h 427725"/>
                    <a:gd name="connsiteX2" fmla="*/ 369755 w 1435044"/>
                    <a:gd name="connsiteY2" fmla="*/ 427725 h 427725"/>
                    <a:gd name="connsiteX3" fmla="*/ 63411 w 1435044"/>
                    <a:gd name="connsiteY3" fmla="*/ 296710 h 427725"/>
                    <a:gd name="connsiteX4" fmla="*/ 38364 w 1435044"/>
                    <a:gd name="connsiteY4" fmla="*/ 69361 h 427725"/>
                    <a:gd name="connsiteX5" fmla="*/ 96165 w 1435044"/>
                    <a:gd name="connsiteY5" fmla="*/ 1927 h 427725"/>
                    <a:gd name="connsiteX6" fmla="*/ 94238 w 1435044"/>
                    <a:gd name="connsiteY6" fmla="*/ 0 h 427725"/>
                    <a:gd name="connsiteX7" fmla="*/ 150112 w 1435044"/>
                    <a:gd name="connsiteY7" fmla="*/ 0 h 427725"/>
                    <a:gd name="connsiteX8" fmla="*/ 146259 w 1435044"/>
                    <a:gd name="connsiteY8" fmla="*/ 3854 h 427725"/>
                    <a:gd name="connsiteX9" fmla="*/ 167453 w 1435044"/>
                    <a:gd name="connsiteY9" fmla="*/ 198449 h 427725"/>
                    <a:gd name="connsiteX10" fmla="*/ 429482 w 1435044"/>
                    <a:gd name="connsiteY10" fmla="*/ 308270 h 427725"/>
                    <a:gd name="connsiteX11" fmla="*/ 1020976 w 1435044"/>
                    <a:gd name="connsiteY11" fmla="*/ 308270 h 427725"/>
                    <a:gd name="connsiteX12" fmla="*/ 1283005 w 1435044"/>
                    <a:gd name="connsiteY12" fmla="*/ 198449 h 427725"/>
                    <a:gd name="connsiteX13" fmla="*/ 1304199 w 1435044"/>
                    <a:gd name="connsiteY13" fmla="*/ 3854 h 427725"/>
                    <a:gd name="connsiteX14" fmla="*/ 1300346 w 1435044"/>
                    <a:gd name="connsiteY14" fmla="*/ 0 h 427725"/>
                    <a:gd name="connsiteX15" fmla="*/ 1340806 w 1435044"/>
                    <a:gd name="connsiteY15" fmla="*/ 0 h 427725"/>
                    <a:gd name="connsiteX16" fmla="*/ 1338879 w 1435044"/>
                    <a:gd name="connsiteY16" fmla="*/ 1927 h 427725"/>
                    <a:gd name="connsiteX17" fmla="*/ 1396680 w 1435044"/>
                    <a:gd name="connsiteY17" fmla="*/ 69361 h 427725"/>
                    <a:gd name="connsiteX18" fmla="*/ 1371633 w 1435044"/>
                    <a:gd name="connsiteY18" fmla="*/ 296710 h 427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435044" h="427725">
                      <a:moveTo>
                        <a:pt x="1371633" y="296710"/>
                      </a:moveTo>
                      <a:cubicBezTo>
                        <a:pt x="1292639" y="381484"/>
                        <a:pt x="1180891" y="427725"/>
                        <a:pt x="1065290" y="427725"/>
                      </a:cubicBezTo>
                      <a:lnTo>
                        <a:pt x="369755" y="427725"/>
                      </a:lnTo>
                      <a:cubicBezTo>
                        <a:pt x="254154" y="427725"/>
                        <a:pt x="142406" y="381484"/>
                        <a:pt x="63411" y="296710"/>
                      </a:cubicBezTo>
                      <a:cubicBezTo>
                        <a:pt x="3684" y="233129"/>
                        <a:pt x="-30996" y="152209"/>
                        <a:pt x="38364" y="69361"/>
                      </a:cubicBezTo>
                      <a:lnTo>
                        <a:pt x="96165" y="1927"/>
                      </a:lnTo>
                      <a:cubicBezTo>
                        <a:pt x="96165" y="1927"/>
                        <a:pt x="96165" y="1927"/>
                        <a:pt x="94238" y="0"/>
                      </a:cubicBezTo>
                      <a:lnTo>
                        <a:pt x="150112" y="0"/>
                      </a:lnTo>
                      <a:lnTo>
                        <a:pt x="146259" y="3854"/>
                      </a:lnTo>
                      <a:cubicBezTo>
                        <a:pt x="86532" y="75141"/>
                        <a:pt x="115432" y="142575"/>
                        <a:pt x="167453" y="198449"/>
                      </a:cubicBezTo>
                      <a:cubicBezTo>
                        <a:pt x="234887" y="269736"/>
                        <a:pt x="329295" y="308270"/>
                        <a:pt x="429482" y="308270"/>
                      </a:cubicBezTo>
                      <a:lnTo>
                        <a:pt x="1020976" y="308270"/>
                      </a:lnTo>
                      <a:cubicBezTo>
                        <a:pt x="1119237" y="308270"/>
                        <a:pt x="1215571" y="269736"/>
                        <a:pt x="1283005" y="198449"/>
                      </a:cubicBezTo>
                      <a:cubicBezTo>
                        <a:pt x="1333099" y="144502"/>
                        <a:pt x="1363926" y="75141"/>
                        <a:pt x="1304199" y="3854"/>
                      </a:cubicBezTo>
                      <a:lnTo>
                        <a:pt x="1300346" y="0"/>
                      </a:lnTo>
                      <a:lnTo>
                        <a:pt x="1340806" y="0"/>
                      </a:lnTo>
                      <a:cubicBezTo>
                        <a:pt x="1340806" y="1927"/>
                        <a:pt x="1338879" y="1927"/>
                        <a:pt x="1338879" y="1927"/>
                      </a:cubicBezTo>
                      <a:lnTo>
                        <a:pt x="1396680" y="69361"/>
                      </a:lnTo>
                      <a:cubicBezTo>
                        <a:pt x="1466041" y="152209"/>
                        <a:pt x="1431360" y="233129"/>
                        <a:pt x="1371633" y="296710"/>
                      </a:cubicBezTo>
                      <a:close/>
                    </a:path>
                  </a:pathLst>
                </a:custGeom>
                <a:solidFill>
                  <a:srgbClr val="002771">
                    <a:alpha val="16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1" name="任意多边形: 形状 220">
                  <a:extLst>
                    <a:ext uri="{FF2B5EF4-FFF2-40B4-BE49-F238E27FC236}">
                      <a16:creationId xmlns:a16="http://schemas.microsoft.com/office/drawing/2014/main" id="{0C6B17B2-30A0-45E8-AC28-46F892588479}"/>
                    </a:ext>
                  </a:extLst>
                </p:cNvPr>
                <p:cNvSpPr/>
                <p:nvPr/>
              </p:nvSpPr>
              <p:spPr>
                <a:xfrm>
                  <a:off x="4509976" y="3146751"/>
                  <a:ext cx="1415525" cy="519454"/>
                </a:xfrm>
                <a:custGeom>
                  <a:avLst/>
                  <a:gdLst>
                    <a:gd name="connsiteX0" fmla="*/ 1395510 w 1415525"/>
                    <a:gd name="connsiteY0" fmla="*/ 350389 h 519454"/>
                    <a:gd name="connsiteX1" fmla="*/ 1326150 w 1415525"/>
                    <a:gd name="connsiteY1" fmla="*/ 421676 h 519454"/>
                    <a:gd name="connsiteX2" fmla="*/ 950445 w 1415525"/>
                    <a:gd name="connsiteY2" fmla="*/ 467917 h 519454"/>
                    <a:gd name="connsiteX3" fmla="*/ 707683 w 1415525"/>
                    <a:gd name="connsiteY3" fmla="*/ 518011 h 519454"/>
                    <a:gd name="connsiteX4" fmla="*/ 464920 w 1415525"/>
                    <a:gd name="connsiteY4" fmla="*/ 467917 h 519454"/>
                    <a:gd name="connsiteX5" fmla="*/ 89216 w 1415525"/>
                    <a:gd name="connsiteY5" fmla="*/ 421676 h 519454"/>
                    <a:gd name="connsiteX6" fmla="*/ 19855 w 1415525"/>
                    <a:gd name="connsiteY6" fmla="*/ 350389 h 519454"/>
                    <a:gd name="connsiteX7" fmla="*/ 50682 w 1415525"/>
                    <a:gd name="connsiteY7" fmla="*/ 72946 h 519454"/>
                    <a:gd name="connsiteX8" fmla="*/ 120043 w 1415525"/>
                    <a:gd name="connsiteY8" fmla="*/ 51752 h 519454"/>
                    <a:gd name="connsiteX9" fmla="*/ 416753 w 1415525"/>
                    <a:gd name="connsiteY9" fmla="*/ 61386 h 519454"/>
                    <a:gd name="connsiteX10" fmla="*/ 709609 w 1415525"/>
                    <a:gd name="connsiteY10" fmla="*/ 1658 h 519454"/>
                    <a:gd name="connsiteX11" fmla="*/ 1002466 w 1415525"/>
                    <a:gd name="connsiteY11" fmla="*/ 61386 h 519454"/>
                    <a:gd name="connsiteX12" fmla="*/ 1299176 w 1415525"/>
                    <a:gd name="connsiteY12" fmla="*/ 51752 h 519454"/>
                    <a:gd name="connsiteX13" fmla="*/ 1368537 w 1415525"/>
                    <a:gd name="connsiteY13" fmla="*/ 72946 h 519454"/>
                    <a:gd name="connsiteX14" fmla="*/ 1395510 w 1415525"/>
                    <a:gd name="connsiteY14" fmla="*/ 350389 h 519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5525" h="519454">
                      <a:moveTo>
                        <a:pt x="1395510" y="350389"/>
                      </a:moveTo>
                      <a:cubicBezTo>
                        <a:pt x="1378170" y="379289"/>
                        <a:pt x="1353123" y="402409"/>
                        <a:pt x="1326150" y="421676"/>
                      </a:cubicBezTo>
                      <a:cubicBezTo>
                        <a:pt x="1264496" y="460210"/>
                        <a:pt x="1133481" y="518011"/>
                        <a:pt x="950445" y="467917"/>
                      </a:cubicBezTo>
                      <a:cubicBezTo>
                        <a:pt x="950445" y="467917"/>
                        <a:pt x="852184" y="527644"/>
                        <a:pt x="707683" y="518011"/>
                      </a:cubicBezTo>
                      <a:cubicBezTo>
                        <a:pt x="563181" y="529571"/>
                        <a:pt x="464920" y="467917"/>
                        <a:pt x="464920" y="467917"/>
                      </a:cubicBezTo>
                      <a:cubicBezTo>
                        <a:pt x="281884" y="519937"/>
                        <a:pt x="150870" y="460210"/>
                        <a:pt x="89216" y="421676"/>
                      </a:cubicBezTo>
                      <a:cubicBezTo>
                        <a:pt x="60315" y="404336"/>
                        <a:pt x="35268" y="381216"/>
                        <a:pt x="19855" y="350389"/>
                      </a:cubicBezTo>
                      <a:cubicBezTo>
                        <a:pt x="-20606" y="277175"/>
                        <a:pt x="6368" y="169280"/>
                        <a:pt x="50682" y="72946"/>
                      </a:cubicBezTo>
                      <a:cubicBezTo>
                        <a:pt x="71875" y="65239"/>
                        <a:pt x="94996" y="57532"/>
                        <a:pt x="120043" y="51752"/>
                      </a:cubicBezTo>
                      <a:cubicBezTo>
                        <a:pt x="199037" y="32485"/>
                        <a:pt x="299225" y="28632"/>
                        <a:pt x="416753" y="61386"/>
                      </a:cubicBezTo>
                      <a:cubicBezTo>
                        <a:pt x="416753" y="61386"/>
                        <a:pt x="536207" y="-11829"/>
                        <a:pt x="709609" y="1658"/>
                      </a:cubicBezTo>
                      <a:cubicBezTo>
                        <a:pt x="883011" y="-11829"/>
                        <a:pt x="1002466" y="61386"/>
                        <a:pt x="1002466" y="61386"/>
                      </a:cubicBezTo>
                      <a:cubicBezTo>
                        <a:pt x="1119994" y="28632"/>
                        <a:pt x="1220182" y="32485"/>
                        <a:pt x="1299176" y="51752"/>
                      </a:cubicBezTo>
                      <a:cubicBezTo>
                        <a:pt x="1324223" y="57532"/>
                        <a:pt x="1347343" y="65239"/>
                        <a:pt x="1368537" y="72946"/>
                      </a:cubicBezTo>
                      <a:cubicBezTo>
                        <a:pt x="1408997" y="169280"/>
                        <a:pt x="1435971" y="277175"/>
                        <a:pt x="1395510" y="350389"/>
                      </a:cubicBezTo>
                      <a:close/>
                    </a:path>
                  </a:pathLst>
                </a:custGeom>
                <a:solidFill>
                  <a:srgbClr val="002771">
                    <a:alpha val="39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2" name="任意多边形: 形状 221">
                  <a:extLst>
                    <a:ext uri="{FF2B5EF4-FFF2-40B4-BE49-F238E27FC236}">
                      <a16:creationId xmlns:a16="http://schemas.microsoft.com/office/drawing/2014/main" id="{84658973-328F-48E7-B820-28318A19178C}"/>
                    </a:ext>
                  </a:extLst>
                </p:cNvPr>
                <p:cNvSpPr/>
                <p:nvPr/>
              </p:nvSpPr>
              <p:spPr>
                <a:xfrm>
                  <a:off x="4610814" y="3144824"/>
                  <a:ext cx="1214061" cy="368918"/>
                </a:xfrm>
                <a:custGeom>
                  <a:avLst/>
                  <a:gdLst>
                    <a:gd name="connsiteX0" fmla="*/ 1196411 w 1214061"/>
                    <a:gd name="connsiteY0" fmla="*/ 227081 h 368918"/>
                    <a:gd name="connsiteX1" fmla="*/ 1136684 w 1214061"/>
                    <a:gd name="connsiteY1" fmla="*/ 286808 h 368918"/>
                    <a:gd name="connsiteX2" fmla="*/ 814927 w 1214061"/>
                    <a:gd name="connsiteY2" fmla="*/ 325342 h 368918"/>
                    <a:gd name="connsiteX3" fmla="*/ 606844 w 1214061"/>
                    <a:gd name="connsiteY3" fmla="*/ 367729 h 368918"/>
                    <a:gd name="connsiteX4" fmla="*/ 398762 w 1214061"/>
                    <a:gd name="connsiteY4" fmla="*/ 325342 h 368918"/>
                    <a:gd name="connsiteX5" fmla="*/ 77005 w 1214061"/>
                    <a:gd name="connsiteY5" fmla="*/ 286808 h 368918"/>
                    <a:gd name="connsiteX6" fmla="*/ 17277 w 1214061"/>
                    <a:gd name="connsiteY6" fmla="*/ 227081 h 368918"/>
                    <a:gd name="connsiteX7" fmla="*/ 19204 w 1214061"/>
                    <a:gd name="connsiteY7" fmla="*/ 51752 h 368918"/>
                    <a:gd name="connsiteX8" fmla="*/ 315914 w 1214061"/>
                    <a:gd name="connsiteY8" fmla="*/ 61386 h 368918"/>
                    <a:gd name="connsiteX9" fmla="*/ 608771 w 1214061"/>
                    <a:gd name="connsiteY9" fmla="*/ 1658 h 368918"/>
                    <a:gd name="connsiteX10" fmla="*/ 901628 w 1214061"/>
                    <a:gd name="connsiteY10" fmla="*/ 61386 h 368918"/>
                    <a:gd name="connsiteX11" fmla="*/ 1198338 w 1214061"/>
                    <a:gd name="connsiteY11" fmla="*/ 51752 h 368918"/>
                    <a:gd name="connsiteX12" fmla="*/ 1196411 w 1214061"/>
                    <a:gd name="connsiteY12" fmla="*/ 227081 h 36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4061" h="368918">
                      <a:moveTo>
                        <a:pt x="1196411" y="227081"/>
                      </a:moveTo>
                      <a:cubicBezTo>
                        <a:pt x="1182924" y="252128"/>
                        <a:pt x="1161731" y="271395"/>
                        <a:pt x="1136684" y="286808"/>
                      </a:cubicBezTo>
                      <a:cubicBezTo>
                        <a:pt x="1084663" y="319562"/>
                        <a:pt x="970988" y="369656"/>
                        <a:pt x="814927" y="325342"/>
                      </a:cubicBezTo>
                      <a:cubicBezTo>
                        <a:pt x="814927" y="325342"/>
                        <a:pt x="730152" y="377362"/>
                        <a:pt x="606844" y="367729"/>
                      </a:cubicBezTo>
                      <a:cubicBezTo>
                        <a:pt x="483536" y="377362"/>
                        <a:pt x="398762" y="325342"/>
                        <a:pt x="398762" y="325342"/>
                      </a:cubicBezTo>
                      <a:cubicBezTo>
                        <a:pt x="242700" y="369656"/>
                        <a:pt x="129025" y="319562"/>
                        <a:pt x="77005" y="286808"/>
                      </a:cubicBezTo>
                      <a:cubicBezTo>
                        <a:pt x="51958" y="271395"/>
                        <a:pt x="30764" y="252128"/>
                        <a:pt x="17277" y="227081"/>
                      </a:cubicBezTo>
                      <a:cubicBezTo>
                        <a:pt x="-9696" y="180840"/>
                        <a:pt x="-1989" y="117259"/>
                        <a:pt x="19204" y="51752"/>
                      </a:cubicBezTo>
                      <a:cubicBezTo>
                        <a:pt x="98198" y="32485"/>
                        <a:pt x="198386" y="28632"/>
                        <a:pt x="315914" y="61386"/>
                      </a:cubicBezTo>
                      <a:cubicBezTo>
                        <a:pt x="315914" y="61386"/>
                        <a:pt x="435369" y="-11829"/>
                        <a:pt x="608771" y="1658"/>
                      </a:cubicBezTo>
                      <a:cubicBezTo>
                        <a:pt x="782173" y="-11829"/>
                        <a:pt x="901628" y="61386"/>
                        <a:pt x="901628" y="61386"/>
                      </a:cubicBezTo>
                      <a:cubicBezTo>
                        <a:pt x="1019156" y="28632"/>
                        <a:pt x="1119343" y="32485"/>
                        <a:pt x="1198338" y="51752"/>
                      </a:cubicBezTo>
                      <a:cubicBezTo>
                        <a:pt x="1215678" y="117259"/>
                        <a:pt x="1223384" y="180840"/>
                        <a:pt x="1196411" y="227081"/>
                      </a:cubicBezTo>
                      <a:close/>
                    </a:path>
                  </a:pathLst>
                </a:custGeom>
                <a:solidFill>
                  <a:srgbClr val="002771">
                    <a:alpha val="39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3" name="任意多边形: 形状 222">
                  <a:extLst>
                    <a:ext uri="{FF2B5EF4-FFF2-40B4-BE49-F238E27FC236}">
                      <a16:creationId xmlns:a16="http://schemas.microsoft.com/office/drawing/2014/main" id="{0FC68C82-1E3D-4C1E-AA45-B60840E2DA80}"/>
                    </a:ext>
                  </a:extLst>
                </p:cNvPr>
                <p:cNvSpPr/>
                <p:nvPr/>
              </p:nvSpPr>
              <p:spPr>
                <a:xfrm>
                  <a:off x="4909372" y="3144824"/>
                  <a:ext cx="606600" cy="824354"/>
                </a:xfrm>
                <a:custGeom>
                  <a:avLst/>
                  <a:gdLst>
                    <a:gd name="connsiteX0" fmla="*/ 522149 w 606600"/>
                    <a:gd name="connsiteY0" fmla="*/ 824354 h 824354"/>
                    <a:gd name="connsiteX1" fmla="*/ 142591 w 606600"/>
                    <a:gd name="connsiteY1" fmla="*/ 824354 h 824354"/>
                    <a:gd name="connsiteX2" fmla="*/ 13503 w 606600"/>
                    <a:gd name="connsiteY2" fmla="*/ 61386 h 824354"/>
                    <a:gd name="connsiteX3" fmla="*/ 306360 w 606600"/>
                    <a:gd name="connsiteY3" fmla="*/ 1658 h 824354"/>
                    <a:gd name="connsiteX4" fmla="*/ 599216 w 606600"/>
                    <a:gd name="connsiteY4" fmla="*/ 61386 h 824354"/>
                    <a:gd name="connsiteX5" fmla="*/ 601143 w 606600"/>
                    <a:gd name="connsiteY5" fmla="*/ 61386 h 824354"/>
                    <a:gd name="connsiteX6" fmla="*/ 522149 w 606600"/>
                    <a:gd name="connsiteY6" fmla="*/ 824354 h 824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6600" h="824354">
                      <a:moveTo>
                        <a:pt x="522149" y="824354"/>
                      </a:moveTo>
                      <a:lnTo>
                        <a:pt x="142591" y="824354"/>
                      </a:lnTo>
                      <a:cubicBezTo>
                        <a:pt x="-61638" y="529571"/>
                        <a:pt x="13503" y="61386"/>
                        <a:pt x="13503" y="61386"/>
                      </a:cubicBezTo>
                      <a:cubicBezTo>
                        <a:pt x="13503" y="61386"/>
                        <a:pt x="132958" y="-11829"/>
                        <a:pt x="306360" y="1658"/>
                      </a:cubicBezTo>
                      <a:cubicBezTo>
                        <a:pt x="479762" y="-11829"/>
                        <a:pt x="599216" y="61386"/>
                        <a:pt x="599216" y="61386"/>
                      </a:cubicBezTo>
                      <a:cubicBezTo>
                        <a:pt x="599216" y="61386"/>
                        <a:pt x="601143" y="61386"/>
                        <a:pt x="601143" y="61386"/>
                      </a:cubicBezTo>
                      <a:cubicBezTo>
                        <a:pt x="631970" y="452503"/>
                        <a:pt x="522149" y="824354"/>
                        <a:pt x="522149" y="824354"/>
                      </a:cubicBezTo>
                      <a:close/>
                    </a:path>
                  </a:pathLst>
                </a:custGeom>
                <a:solidFill>
                  <a:srgbClr val="002771">
                    <a:alpha val="2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24" name="任意多边形: 形状 223">
                  <a:extLst>
                    <a:ext uri="{FF2B5EF4-FFF2-40B4-BE49-F238E27FC236}">
                      <a16:creationId xmlns:a16="http://schemas.microsoft.com/office/drawing/2014/main" id="{A9F987F6-313D-4284-B885-414562C2DC4C}"/>
                    </a:ext>
                  </a:extLst>
                </p:cNvPr>
                <p:cNvSpPr/>
                <p:nvPr/>
              </p:nvSpPr>
              <p:spPr>
                <a:xfrm>
                  <a:off x="4923973" y="3971105"/>
                  <a:ext cx="629218" cy="425798"/>
                </a:xfrm>
                <a:custGeom>
                  <a:avLst/>
                  <a:gdLst>
                    <a:gd name="connsiteX0" fmla="*/ 403506 w 629218"/>
                    <a:gd name="connsiteY0" fmla="*/ 425798 h 425798"/>
                    <a:gd name="connsiteX1" fmla="*/ 226251 w 629218"/>
                    <a:gd name="connsiteY1" fmla="*/ 425798 h 425798"/>
                    <a:gd name="connsiteX2" fmla="*/ 104870 w 629218"/>
                    <a:gd name="connsiteY2" fmla="*/ 11560 h 425798"/>
                    <a:gd name="connsiteX3" fmla="*/ 127990 w 629218"/>
                    <a:gd name="connsiteY3" fmla="*/ 0 h 425798"/>
                    <a:gd name="connsiteX4" fmla="*/ 505621 w 629218"/>
                    <a:gd name="connsiteY4" fmla="*/ 0 h 425798"/>
                    <a:gd name="connsiteX5" fmla="*/ 619295 w 629218"/>
                    <a:gd name="connsiteY5" fmla="*/ 140648 h 425798"/>
                    <a:gd name="connsiteX6" fmla="*/ 403506 w 629218"/>
                    <a:gd name="connsiteY6" fmla="*/ 425798 h 42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9218" h="425798">
                      <a:moveTo>
                        <a:pt x="403506" y="425798"/>
                      </a:moveTo>
                      <a:lnTo>
                        <a:pt x="226251" y="425798"/>
                      </a:lnTo>
                      <a:cubicBezTo>
                        <a:pt x="828" y="425798"/>
                        <a:pt x="-85873" y="129088"/>
                        <a:pt x="104870" y="11560"/>
                      </a:cubicBezTo>
                      <a:cubicBezTo>
                        <a:pt x="118356" y="3853"/>
                        <a:pt x="127990" y="0"/>
                        <a:pt x="127990" y="0"/>
                      </a:cubicBezTo>
                      <a:lnTo>
                        <a:pt x="505621" y="0"/>
                      </a:lnTo>
                      <a:cubicBezTo>
                        <a:pt x="563421" y="28900"/>
                        <a:pt x="600029" y="78994"/>
                        <a:pt x="619295" y="140648"/>
                      </a:cubicBezTo>
                      <a:cubicBezTo>
                        <a:pt x="663609" y="281297"/>
                        <a:pt x="553788" y="425798"/>
                        <a:pt x="403506" y="425798"/>
                      </a:cubicBezTo>
                      <a:close/>
                    </a:path>
                  </a:pathLst>
                </a:custGeom>
                <a:solidFill>
                  <a:srgbClr val="002771">
                    <a:alpha val="3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29" name="图形 1">
                <a:extLst>
                  <a:ext uri="{FF2B5EF4-FFF2-40B4-BE49-F238E27FC236}">
                    <a16:creationId xmlns:a16="http://schemas.microsoft.com/office/drawing/2014/main" id="{2223EB30-2A67-4D18-AD14-A989EBE0E863}"/>
                  </a:ext>
                </a:extLst>
              </p:cNvPr>
              <p:cNvGrpSpPr/>
              <p:nvPr/>
            </p:nvGrpSpPr>
            <p:grpSpPr>
              <a:xfrm>
                <a:off x="4459930" y="2146531"/>
                <a:ext cx="1444066" cy="2086603"/>
                <a:chOff x="4459930" y="2146531"/>
                <a:chExt cx="1444066" cy="2086603"/>
              </a:xfrm>
            </p:grpSpPr>
            <p:sp>
              <p:nvSpPr>
                <p:cNvPr id="168" name="任意多边形: 形状 167">
                  <a:extLst>
                    <a:ext uri="{FF2B5EF4-FFF2-40B4-BE49-F238E27FC236}">
                      <a16:creationId xmlns:a16="http://schemas.microsoft.com/office/drawing/2014/main" id="{658C9495-51F9-4255-A3EA-4CCD668F927A}"/>
                    </a:ext>
                  </a:extLst>
                </p:cNvPr>
                <p:cNvSpPr/>
                <p:nvPr/>
              </p:nvSpPr>
              <p:spPr>
                <a:xfrm>
                  <a:off x="4749473" y="3364198"/>
                  <a:ext cx="1061605" cy="701314"/>
                </a:xfrm>
                <a:custGeom>
                  <a:avLst/>
                  <a:gdLst>
                    <a:gd name="connsiteX0" fmla="*/ 1061605 w 1061605"/>
                    <a:gd name="connsiteY0" fmla="*/ 701315 h 701314"/>
                    <a:gd name="connsiteX1" fmla="*/ 0 w 1061605"/>
                    <a:gd name="connsiteY1" fmla="*/ 695535 h 701314"/>
                    <a:gd name="connsiteX2" fmla="*/ 1927 w 1061605"/>
                    <a:gd name="connsiteY2" fmla="*/ 651221 h 701314"/>
                    <a:gd name="connsiteX3" fmla="*/ 11560 w 1061605"/>
                    <a:gd name="connsiteY3" fmla="*/ 473965 h 701314"/>
                    <a:gd name="connsiteX4" fmla="*/ 23120 w 1061605"/>
                    <a:gd name="connsiteY4" fmla="*/ 402678 h 701314"/>
                    <a:gd name="connsiteX5" fmla="*/ 211936 w 1061605"/>
                    <a:gd name="connsiteY5" fmla="*/ 48167 h 701314"/>
                    <a:gd name="connsiteX6" fmla="*/ 254323 w 1061605"/>
                    <a:gd name="connsiteY6" fmla="*/ 0 h 701314"/>
                    <a:gd name="connsiteX7" fmla="*/ 822696 w 1061605"/>
                    <a:gd name="connsiteY7" fmla="*/ 121381 h 701314"/>
                    <a:gd name="connsiteX8" fmla="*/ 874717 w 1061605"/>
                    <a:gd name="connsiteY8" fmla="*/ 175329 h 701314"/>
                    <a:gd name="connsiteX9" fmla="*/ 992245 w 1061605"/>
                    <a:gd name="connsiteY9" fmla="*/ 346804 h 701314"/>
                    <a:gd name="connsiteX10" fmla="*/ 1034632 w 1061605"/>
                    <a:gd name="connsiteY10" fmla="*/ 446992 h 701314"/>
                    <a:gd name="connsiteX11" fmla="*/ 1038485 w 1061605"/>
                    <a:gd name="connsiteY11" fmla="*/ 456625 h 701314"/>
                    <a:gd name="connsiteX12" fmla="*/ 1061605 w 1061605"/>
                    <a:gd name="connsiteY12" fmla="*/ 622320 h 701314"/>
                    <a:gd name="connsiteX13" fmla="*/ 1061605 w 1061605"/>
                    <a:gd name="connsiteY13" fmla="*/ 701315 h 701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61605" h="701314">
                      <a:moveTo>
                        <a:pt x="1061605" y="701315"/>
                      </a:moveTo>
                      <a:lnTo>
                        <a:pt x="0" y="695535"/>
                      </a:lnTo>
                      <a:cubicBezTo>
                        <a:pt x="0" y="695535"/>
                        <a:pt x="0" y="678194"/>
                        <a:pt x="1927" y="651221"/>
                      </a:cubicBezTo>
                      <a:cubicBezTo>
                        <a:pt x="3853" y="604980"/>
                        <a:pt x="5780" y="533693"/>
                        <a:pt x="11560" y="473965"/>
                      </a:cubicBezTo>
                      <a:cubicBezTo>
                        <a:pt x="13487" y="445065"/>
                        <a:pt x="17340" y="420018"/>
                        <a:pt x="23120" y="402678"/>
                      </a:cubicBezTo>
                      <a:cubicBezTo>
                        <a:pt x="50094" y="296710"/>
                        <a:pt x="105968" y="175329"/>
                        <a:pt x="211936" y="48167"/>
                      </a:cubicBezTo>
                      <a:cubicBezTo>
                        <a:pt x="225423" y="32754"/>
                        <a:pt x="238909" y="17340"/>
                        <a:pt x="254323" y="0"/>
                      </a:cubicBezTo>
                      <a:lnTo>
                        <a:pt x="822696" y="121381"/>
                      </a:lnTo>
                      <a:cubicBezTo>
                        <a:pt x="822696" y="121381"/>
                        <a:pt x="843890" y="140648"/>
                        <a:pt x="874717" y="175329"/>
                      </a:cubicBezTo>
                      <a:cubicBezTo>
                        <a:pt x="909397" y="213862"/>
                        <a:pt x="953711" y="271663"/>
                        <a:pt x="992245" y="346804"/>
                      </a:cubicBezTo>
                      <a:cubicBezTo>
                        <a:pt x="1007658" y="377631"/>
                        <a:pt x="1021145" y="410385"/>
                        <a:pt x="1034632" y="446992"/>
                      </a:cubicBezTo>
                      <a:cubicBezTo>
                        <a:pt x="1036558" y="450845"/>
                        <a:pt x="1036558" y="452772"/>
                        <a:pt x="1038485" y="456625"/>
                      </a:cubicBezTo>
                      <a:cubicBezTo>
                        <a:pt x="1051972" y="497086"/>
                        <a:pt x="1057752" y="566446"/>
                        <a:pt x="1061605" y="622320"/>
                      </a:cubicBezTo>
                      <a:cubicBezTo>
                        <a:pt x="1059679" y="666634"/>
                        <a:pt x="1061605" y="701315"/>
                        <a:pt x="1061605" y="701315"/>
                      </a:cubicBez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9" name="任意多边形: 形状 168">
                  <a:extLst>
                    <a:ext uri="{FF2B5EF4-FFF2-40B4-BE49-F238E27FC236}">
                      <a16:creationId xmlns:a16="http://schemas.microsoft.com/office/drawing/2014/main" id="{8F5D65EA-A476-4FE1-81D0-2500B05B43EF}"/>
                    </a:ext>
                  </a:extLst>
                </p:cNvPr>
                <p:cNvSpPr/>
                <p:nvPr/>
              </p:nvSpPr>
              <p:spPr>
                <a:xfrm>
                  <a:off x="4849104" y="3366125"/>
                  <a:ext cx="852345" cy="576079"/>
                </a:xfrm>
                <a:custGeom>
                  <a:avLst/>
                  <a:gdLst>
                    <a:gd name="connsiteX0" fmla="*/ 688385 w 852345"/>
                    <a:gd name="connsiteY0" fmla="*/ 576080 h 576079"/>
                    <a:gd name="connsiteX1" fmla="*/ 160472 w 852345"/>
                    <a:gd name="connsiteY1" fmla="*/ 574153 h 576079"/>
                    <a:gd name="connsiteX2" fmla="*/ 557 w 852345"/>
                    <a:gd name="connsiteY2" fmla="*/ 398825 h 576079"/>
                    <a:gd name="connsiteX3" fmla="*/ 557 w 852345"/>
                    <a:gd name="connsiteY3" fmla="*/ 391118 h 576079"/>
                    <a:gd name="connsiteX4" fmla="*/ 10191 w 852345"/>
                    <a:gd name="connsiteY4" fmla="*/ 331391 h 576079"/>
                    <a:gd name="connsiteX5" fmla="*/ 166252 w 852345"/>
                    <a:gd name="connsiteY5" fmla="*/ 38534 h 576079"/>
                    <a:gd name="connsiteX6" fmla="*/ 200933 w 852345"/>
                    <a:gd name="connsiteY6" fmla="*/ 0 h 576079"/>
                    <a:gd name="connsiteX7" fmla="*/ 671045 w 852345"/>
                    <a:gd name="connsiteY7" fmla="*/ 100188 h 576079"/>
                    <a:gd name="connsiteX8" fmla="*/ 713432 w 852345"/>
                    <a:gd name="connsiteY8" fmla="*/ 144502 h 576079"/>
                    <a:gd name="connsiteX9" fmla="*/ 809766 w 852345"/>
                    <a:gd name="connsiteY9" fmla="*/ 287077 h 576079"/>
                    <a:gd name="connsiteX10" fmla="*/ 844447 w 852345"/>
                    <a:gd name="connsiteY10" fmla="*/ 369924 h 576079"/>
                    <a:gd name="connsiteX11" fmla="*/ 846373 w 852345"/>
                    <a:gd name="connsiteY11" fmla="*/ 377631 h 576079"/>
                    <a:gd name="connsiteX12" fmla="*/ 848300 w 852345"/>
                    <a:gd name="connsiteY12" fmla="*/ 385338 h 576079"/>
                    <a:gd name="connsiteX13" fmla="*/ 688385 w 852345"/>
                    <a:gd name="connsiteY13" fmla="*/ 576080 h 576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52345" h="576079">
                      <a:moveTo>
                        <a:pt x="688385" y="576080"/>
                      </a:moveTo>
                      <a:lnTo>
                        <a:pt x="160472" y="574153"/>
                      </a:lnTo>
                      <a:cubicBezTo>
                        <a:pt x="66065" y="574153"/>
                        <a:pt x="-7150" y="493232"/>
                        <a:pt x="557" y="398825"/>
                      </a:cubicBezTo>
                      <a:cubicBezTo>
                        <a:pt x="557" y="396898"/>
                        <a:pt x="557" y="393044"/>
                        <a:pt x="557" y="391118"/>
                      </a:cubicBezTo>
                      <a:cubicBezTo>
                        <a:pt x="2484" y="367997"/>
                        <a:pt x="6337" y="346804"/>
                        <a:pt x="10191" y="331391"/>
                      </a:cubicBezTo>
                      <a:cubicBezTo>
                        <a:pt x="31384" y="242763"/>
                        <a:pt x="79551" y="144502"/>
                        <a:pt x="166252" y="38534"/>
                      </a:cubicBezTo>
                      <a:cubicBezTo>
                        <a:pt x="177812" y="25047"/>
                        <a:pt x="189373" y="11560"/>
                        <a:pt x="200933" y="0"/>
                      </a:cubicBezTo>
                      <a:lnTo>
                        <a:pt x="671045" y="100188"/>
                      </a:lnTo>
                      <a:cubicBezTo>
                        <a:pt x="671045" y="100188"/>
                        <a:pt x="688385" y="115601"/>
                        <a:pt x="713432" y="144502"/>
                      </a:cubicBezTo>
                      <a:cubicBezTo>
                        <a:pt x="742332" y="177255"/>
                        <a:pt x="778939" y="225423"/>
                        <a:pt x="809766" y="287077"/>
                      </a:cubicBezTo>
                      <a:cubicBezTo>
                        <a:pt x="823253" y="312124"/>
                        <a:pt x="834813" y="339097"/>
                        <a:pt x="844447" y="369924"/>
                      </a:cubicBezTo>
                      <a:cubicBezTo>
                        <a:pt x="844447" y="371851"/>
                        <a:pt x="846373" y="375704"/>
                        <a:pt x="846373" y="377631"/>
                      </a:cubicBezTo>
                      <a:cubicBezTo>
                        <a:pt x="846373" y="379558"/>
                        <a:pt x="848300" y="381484"/>
                        <a:pt x="848300" y="385338"/>
                      </a:cubicBezTo>
                      <a:cubicBezTo>
                        <a:pt x="871420" y="481672"/>
                        <a:pt x="792426" y="576080"/>
                        <a:pt x="688385" y="576080"/>
                      </a:cubicBezTo>
                      <a:close/>
                    </a:path>
                  </a:pathLst>
                </a:custGeom>
                <a:solidFill>
                  <a:srgbClr val="FF4456">
                    <a:alpha val="6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0" name="任意多边形: 形状 169">
                  <a:extLst>
                    <a:ext uri="{FF2B5EF4-FFF2-40B4-BE49-F238E27FC236}">
                      <a16:creationId xmlns:a16="http://schemas.microsoft.com/office/drawing/2014/main" id="{9C416147-FA18-4A14-AE13-88B0A60AD517}"/>
                    </a:ext>
                  </a:extLst>
                </p:cNvPr>
                <p:cNvSpPr/>
                <p:nvPr/>
              </p:nvSpPr>
              <p:spPr>
                <a:xfrm>
                  <a:off x="4989854" y="3362272"/>
                  <a:ext cx="569623" cy="389191"/>
                </a:xfrm>
                <a:custGeom>
                  <a:avLst/>
                  <a:gdLst>
                    <a:gd name="connsiteX0" fmla="*/ 460933 w 569623"/>
                    <a:gd name="connsiteY0" fmla="*/ 389191 h 389191"/>
                    <a:gd name="connsiteX1" fmla="*/ 108349 w 569623"/>
                    <a:gd name="connsiteY1" fmla="*/ 387264 h 389191"/>
                    <a:gd name="connsiteX2" fmla="*/ 454 w 569623"/>
                    <a:gd name="connsiteY2" fmla="*/ 269736 h 389191"/>
                    <a:gd name="connsiteX3" fmla="*/ 454 w 569623"/>
                    <a:gd name="connsiteY3" fmla="*/ 263956 h 389191"/>
                    <a:gd name="connsiteX4" fmla="*/ 6235 w 569623"/>
                    <a:gd name="connsiteY4" fmla="*/ 223496 h 389191"/>
                    <a:gd name="connsiteX5" fmla="*/ 110276 w 569623"/>
                    <a:gd name="connsiteY5" fmla="*/ 26974 h 389191"/>
                    <a:gd name="connsiteX6" fmla="*/ 133396 w 569623"/>
                    <a:gd name="connsiteY6" fmla="*/ 0 h 389191"/>
                    <a:gd name="connsiteX7" fmla="*/ 447446 w 569623"/>
                    <a:gd name="connsiteY7" fmla="*/ 67434 h 389191"/>
                    <a:gd name="connsiteX8" fmla="*/ 476347 w 569623"/>
                    <a:gd name="connsiteY8" fmla="*/ 96334 h 389191"/>
                    <a:gd name="connsiteX9" fmla="*/ 539927 w 569623"/>
                    <a:gd name="connsiteY9" fmla="*/ 190742 h 389191"/>
                    <a:gd name="connsiteX10" fmla="*/ 563048 w 569623"/>
                    <a:gd name="connsiteY10" fmla="*/ 244689 h 389191"/>
                    <a:gd name="connsiteX11" fmla="*/ 564974 w 569623"/>
                    <a:gd name="connsiteY11" fmla="*/ 250470 h 389191"/>
                    <a:gd name="connsiteX12" fmla="*/ 566901 w 569623"/>
                    <a:gd name="connsiteY12" fmla="*/ 256249 h 389191"/>
                    <a:gd name="connsiteX13" fmla="*/ 460933 w 569623"/>
                    <a:gd name="connsiteY13" fmla="*/ 389191 h 3891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9623" h="389191">
                      <a:moveTo>
                        <a:pt x="460933" y="389191"/>
                      </a:moveTo>
                      <a:lnTo>
                        <a:pt x="108349" y="387264"/>
                      </a:lnTo>
                      <a:cubicBezTo>
                        <a:pt x="44768" y="387264"/>
                        <a:pt x="-5326" y="333317"/>
                        <a:pt x="454" y="269736"/>
                      </a:cubicBezTo>
                      <a:cubicBezTo>
                        <a:pt x="454" y="267810"/>
                        <a:pt x="454" y="265883"/>
                        <a:pt x="454" y="263956"/>
                      </a:cubicBezTo>
                      <a:cubicBezTo>
                        <a:pt x="2381" y="248543"/>
                        <a:pt x="4308" y="233129"/>
                        <a:pt x="6235" y="223496"/>
                      </a:cubicBezTo>
                      <a:cubicBezTo>
                        <a:pt x="21648" y="163769"/>
                        <a:pt x="52475" y="98261"/>
                        <a:pt x="110276" y="26974"/>
                      </a:cubicBezTo>
                      <a:cubicBezTo>
                        <a:pt x="117983" y="17340"/>
                        <a:pt x="125689" y="9633"/>
                        <a:pt x="133396" y="0"/>
                      </a:cubicBezTo>
                      <a:lnTo>
                        <a:pt x="447446" y="67434"/>
                      </a:lnTo>
                      <a:cubicBezTo>
                        <a:pt x="447446" y="67434"/>
                        <a:pt x="459006" y="77068"/>
                        <a:pt x="476347" y="96334"/>
                      </a:cubicBezTo>
                      <a:cubicBezTo>
                        <a:pt x="495613" y="117528"/>
                        <a:pt x="520660" y="150282"/>
                        <a:pt x="539927" y="190742"/>
                      </a:cubicBezTo>
                      <a:cubicBezTo>
                        <a:pt x="547634" y="208082"/>
                        <a:pt x="557267" y="225422"/>
                        <a:pt x="563048" y="244689"/>
                      </a:cubicBezTo>
                      <a:cubicBezTo>
                        <a:pt x="563048" y="246616"/>
                        <a:pt x="564974" y="248543"/>
                        <a:pt x="564974" y="250470"/>
                      </a:cubicBezTo>
                      <a:cubicBezTo>
                        <a:pt x="564974" y="252396"/>
                        <a:pt x="564974" y="254323"/>
                        <a:pt x="566901" y="256249"/>
                      </a:cubicBezTo>
                      <a:cubicBezTo>
                        <a:pt x="582314" y="325610"/>
                        <a:pt x="530294" y="389191"/>
                        <a:pt x="460933" y="389191"/>
                      </a:cubicBezTo>
                      <a:close/>
                    </a:path>
                  </a:pathLst>
                </a:custGeom>
                <a:solidFill>
                  <a:srgbClr val="FF4456">
                    <a:alpha val="65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1" name="任意多边形: 形状 170">
                  <a:extLst>
                    <a:ext uri="{FF2B5EF4-FFF2-40B4-BE49-F238E27FC236}">
                      <a16:creationId xmlns:a16="http://schemas.microsoft.com/office/drawing/2014/main" id="{26C02CF4-514C-4E64-A90A-AEA3A233A0D9}"/>
                    </a:ext>
                  </a:extLst>
                </p:cNvPr>
                <p:cNvSpPr/>
                <p:nvPr/>
              </p:nvSpPr>
              <p:spPr>
                <a:xfrm>
                  <a:off x="4751400" y="3779081"/>
                  <a:ext cx="1055825" cy="236337"/>
                </a:xfrm>
                <a:custGeom>
                  <a:avLst/>
                  <a:gdLst>
                    <a:gd name="connsiteX0" fmla="*/ 1055825 w 1055825"/>
                    <a:gd name="connsiteY0" fmla="*/ 205511 h 236337"/>
                    <a:gd name="connsiteX1" fmla="*/ 876643 w 1055825"/>
                    <a:gd name="connsiteY1" fmla="*/ 193951 h 236337"/>
                    <a:gd name="connsiteX2" fmla="*/ 0 w 1055825"/>
                    <a:gd name="connsiteY2" fmla="*/ 236338 h 236337"/>
                    <a:gd name="connsiteX3" fmla="*/ 9633 w 1055825"/>
                    <a:gd name="connsiteY3" fmla="*/ 59082 h 236337"/>
                    <a:gd name="connsiteX4" fmla="*/ 150282 w 1055825"/>
                    <a:gd name="connsiteY4" fmla="*/ 24402 h 236337"/>
                    <a:gd name="connsiteX5" fmla="*/ 1030778 w 1055825"/>
                    <a:gd name="connsiteY5" fmla="*/ 30182 h 236337"/>
                    <a:gd name="connsiteX6" fmla="*/ 1034632 w 1055825"/>
                    <a:gd name="connsiteY6" fmla="*/ 39815 h 236337"/>
                    <a:gd name="connsiteX7" fmla="*/ 1055825 w 1055825"/>
                    <a:gd name="connsiteY7" fmla="*/ 205511 h 23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55825" h="236337">
                      <a:moveTo>
                        <a:pt x="1055825" y="205511"/>
                      </a:moveTo>
                      <a:cubicBezTo>
                        <a:pt x="996098" y="199730"/>
                        <a:pt x="936371" y="193951"/>
                        <a:pt x="876643" y="193951"/>
                      </a:cubicBezTo>
                      <a:cubicBezTo>
                        <a:pt x="768749" y="193951"/>
                        <a:pt x="325610" y="165050"/>
                        <a:pt x="0" y="236338"/>
                      </a:cubicBezTo>
                      <a:cubicBezTo>
                        <a:pt x="1927" y="190097"/>
                        <a:pt x="3853" y="118810"/>
                        <a:pt x="9633" y="59082"/>
                      </a:cubicBezTo>
                      <a:cubicBezTo>
                        <a:pt x="55874" y="45596"/>
                        <a:pt x="102114" y="34035"/>
                        <a:pt x="150282" y="24402"/>
                      </a:cubicBezTo>
                      <a:cubicBezTo>
                        <a:pt x="248543" y="5135"/>
                        <a:pt x="761042" y="-21839"/>
                        <a:pt x="1030778" y="30182"/>
                      </a:cubicBezTo>
                      <a:cubicBezTo>
                        <a:pt x="1032705" y="34035"/>
                        <a:pt x="1032705" y="35962"/>
                        <a:pt x="1034632" y="39815"/>
                      </a:cubicBezTo>
                      <a:cubicBezTo>
                        <a:pt x="1044265" y="80276"/>
                        <a:pt x="1051972" y="151563"/>
                        <a:pt x="1055825" y="205511"/>
                      </a:cubicBezTo>
                      <a:close/>
                    </a:path>
                  </a:pathLst>
                </a:custGeom>
                <a:solidFill>
                  <a:srgbClr val="5C252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72" name="图形 1">
                  <a:extLst>
                    <a:ext uri="{FF2B5EF4-FFF2-40B4-BE49-F238E27FC236}">
                      <a16:creationId xmlns:a16="http://schemas.microsoft.com/office/drawing/2014/main" id="{F229A679-94B4-4B33-84BD-6CFAF1B1D116}"/>
                    </a:ext>
                  </a:extLst>
                </p:cNvPr>
                <p:cNvGrpSpPr/>
                <p:nvPr/>
              </p:nvGrpSpPr>
              <p:grpSpPr>
                <a:xfrm>
                  <a:off x="5150224" y="3751463"/>
                  <a:ext cx="265883" cy="246616"/>
                  <a:chOff x="5150224" y="3751463"/>
                  <a:chExt cx="265883" cy="246616"/>
                </a:xfrm>
              </p:grpSpPr>
              <p:sp>
                <p:nvSpPr>
                  <p:cNvPr id="217" name="任意多边形: 形状 216">
                    <a:extLst>
                      <a:ext uri="{FF2B5EF4-FFF2-40B4-BE49-F238E27FC236}">
                        <a16:creationId xmlns:a16="http://schemas.microsoft.com/office/drawing/2014/main" id="{0106BF5C-7CEA-4E6D-8691-F7DEA20433E7}"/>
                      </a:ext>
                    </a:extLst>
                  </p:cNvPr>
                  <p:cNvSpPr/>
                  <p:nvPr/>
                </p:nvSpPr>
                <p:spPr>
                  <a:xfrm>
                    <a:off x="5150224" y="3751463"/>
                    <a:ext cx="265883" cy="246616"/>
                  </a:xfrm>
                  <a:custGeom>
                    <a:avLst/>
                    <a:gdLst>
                      <a:gd name="connsiteX0" fmla="*/ 210009 w 265883"/>
                      <a:gd name="connsiteY0" fmla="*/ 246616 h 246616"/>
                      <a:gd name="connsiteX1" fmla="*/ 55874 w 265883"/>
                      <a:gd name="connsiteY1" fmla="*/ 246616 h 246616"/>
                      <a:gd name="connsiteX2" fmla="*/ 0 w 265883"/>
                      <a:gd name="connsiteY2" fmla="*/ 190742 h 246616"/>
                      <a:gd name="connsiteX3" fmla="*/ 0 w 265883"/>
                      <a:gd name="connsiteY3" fmla="*/ 55874 h 246616"/>
                      <a:gd name="connsiteX4" fmla="*/ 55874 w 265883"/>
                      <a:gd name="connsiteY4" fmla="*/ 0 h 246616"/>
                      <a:gd name="connsiteX5" fmla="*/ 210009 w 265883"/>
                      <a:gd name="connsiteY5" fmla="*/ 0 h 246616"/>
                      <a:gd name="connsiteX6" fmla="*/ 265883 w 265883"/>
                      <a:gd name="connsiteY6" fmla="*/ 55874 h 246616"/>
                      <a:gd name="connsiteX7" fmla="*/ 265883 w 265883"/>
                      <a:gd name="connsiteY7" fmla="*/ 190742 h 246616"/>
                      <a:gd name="connsiteX8" fmla="*/ 210009 w 265883"/>
                      <a:gd name="connsiteY8" fmla="*/ 246616 h 24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5883" h="246616">
                        <a:moveTo>
                          <a:pt x="210009" y="246616"/>
                        </a:moveTo>
                        <a:lnTo>
                          <a:pt x="55874" y="246616"/>
                        </a:lnTo>
                        <a:cubicBezTo>
                          <a:pt x="25047" y="246616"/>
                          <a:pt x="0" y="221569"/>
                          <a:pt x="0" y="190742"/>
                        </a:cubicBezTo>
                        <a:lnTo>
                          <a:pt x="0" y="55874"/>
                        </a:lnTo>
                        <a:cubicBezTo>
                          <a:pt x="0" y="25047"/>
                          <a:pt x="25047" y="0"/>
                          <a:pt x="55874" y="0"/>
                        </a:cubicBezTo>
                        <a:lnTo>
                          <a:pt x="210009" y="0"/>
                        </a:lnTo>
                        <a:cubicBezTo>
                          <a:pt x="240836" y="0"/>
                          <a:pt x="265883" y="25047"/>
                          <a:pt x="265883" y="55874"/>
                        </a:cubicBezTo>
                        <a:lnTo>
                          <a:pt x="265883" y="190742"/>
                        </a:lnTo>
                        <a:cubicBezTo>
                          <a:pt x="265883" y="221569"/>
                          <a:pt x="240836" y="246616"/>
                          <a:pt x="210009" y="246616"/>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8" name="任意多边形: 形状 217">
                    <a:extLst>
                      <a:ext uri="{FF2B5EF4-FFF2-40B4-BE49-F238E27FC236}">
                        <a16:creationId xmlns:a16="http://schemas.microsoft.com/office/drawing/2014/main" id="{44E4A42F-0EB2-41C9-BD12-E116272A7CB0}"/>
                      </a:ext>
                    </a:extLst>
                  </p:cNvPr>
                  <p:cNvSpPr/>
                  <p:nvPr/>
                </p:nvSpPr>
                <p:spPr>
                  <a:xfrm>
                    <a:off x="5209951" y="3807337"/>
                    <a:ext cx="146428" cy="136794"/>
                  </a:xfrm>
                  <a:custGeom>
                    <a:avLst/>
                    <a:gdLst>
                      <a:gd name="connsiteX0" fmla="*/ 115601 w 146428"/>
                      <a:gd name="connsiteY0" fmla="*/ 136795 h 136794"/>
                      <a:gd name="connsiteX1" fmla="*/ 30827 w 146428"/>
                      <a:gd name="connsiteY1" fmla="*/ 136795 h 136794"/>
                      <a:gd name="connsiteX2" fmla="*/ 0 w 146428"/>
                      <a:gd name="connsiteY2" fmla="*/ 105968 h 136794"/>
                      <a:gd name="connsiteX3" fmla="*/ 0 w 146428"/>
                      <a:gd name="connsiteY3" fmla="*/ 30827 h 136794"/>
                      <a:gd name="connsiteX4" fmla="*/ 30827 w 146428"/>
                      <a:gd name="connsiteY4" fmla="*/ 0 h 136794"/>
                      <a:gd name="connsiteX5" fmla="*/ 115601 w 146428"/>
                      <a:gd name="connsiteY5" fmla="*/ 0 h 136794"/>
                      <a:gd name="connsiteX6" fmla="*/ 146428 w 146428"/>
                      <a:gd name="connsiteY6" fmla="*/ 30827 h 136794"/>
                      <a:gd name="connsiteX7" fmla="*/ 146428 w 146428"/>
                      <a:gd name="connsiteY7" fmla="*/ 105968 h 136794"/>
                      <a:gd name="connsiteX8" fmla="*/ 115601 w 146428"/>
                      <a:gd name="connsiteY8" fmla="*/ 136795 h 136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6428" h="136794">
                        <a:moveTo>
                          <a:pt x="115601" y="136795"/>
                        </a:moveTo>
                        <a:lnTo>
                          <a:pt x="30827" y="136795"/>
                        </a:lnTo>
                        <a:cubicBezTo>
                          <a:pt x="13487" y="136795"/>
                          <a:pt x="0" y="123308"/>
                          <a:pt x="0" y="105968"/>
                        </a:cubicBezTo>
                        <a:lnTo>
                          <a:pt x="0" y="30827"/>
                        </a:lnTo>
                        <a:cubicBezTo>
                          <a:pt x="0" y="13487"/>
                          <a:pt x="13487" y="0"/>
                          <a:pt x="30827" y="0"/>
                        </a:cubicBezTo>
                        <a:lnTo>
                          <a:pt x="115601" y="0"/>
                        </a:lnTo>
                        <a:cubicBezTo>
                          <a:pt x="132942" y="0"/>
                          <a:pt x="146428" y="13487"/>
                          <a:pt x="146428" y="30827"/>
                        </a:cubicBezTo>
                        <a:lnTo>
                          <a:pt x="146428" y="105968"/>
                        </a:lnTo>
                        <a:cubicBezTo>
                          <a:pt x="146428" y="121381"/>
                          <a:pt x="132942" y="136795"/>
                          <a:pt x="115601" y="136795"/>
                        </a:cubicBezTo>
                        <a:close/>
                      </a:path>
                    </a:pathLst>
                  </a:custGeom>
                  <a:solidFill>
                    <a:srgbClr val="5C252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73" name="图形 1">
                  <a:extLst>
                    <a:ext uri="{FF2B5EF4-FFF2-40B4-BE49-F238E27FC236}">
                      <a16:creationId xmlns:a16="http://schemas.microsoft.com/office/drawing/2014/main" id="{8E684CA2-9AD1-4CFF-986A-23B7802C1162}"/>
                    </a:ext>
                  </a:extLst>
                </p:cNvPr>
                <p:cNvGrpSpPr/>
                <p:nvPr/>
              </p:nvGrpSpPr>
              <p:grpSpPr>
                <a:xfrm>
                  <a:off x="4459930" y="2146531"/>
                  <a:ext cx="1444066" cy="2086603"/>
                  <a:chOff x="4459930" y="2146531"/>
                  <a:chExt cx="1444066" cy="2086603"/>
                </a:xfrm>
              </p:grpSpPr>
              <p:sp>
                <p:nvSpPr>
                  <p:cNvPr id="175" name="任意多边形: 形状 174">
                    <a:extLst>
                      <a:ext uri="{FF2B5EF4-FFF2-40B4-BE49-F238E27FC236}">
                        <a16:creationId xmlns:a16="http://schemas.microsoft.com/office/drawing/2014/main" id="{1CDA8508-0E2B-4A12-AE9A-0EE95BC03FB8}"/>
                      </a:ext>
                    </a:extLst>
                  </p:cNvPr>
                  <p:cNvSpPr/>
                  <p:nvPr/>
                </p:nvSpPr>
                <p:spPr>
                  <a:xfrm rot="10704861">
                    <a:off x="5192451" y="3446488"/>
                    <a:ext cx="152205" cy="175325"/>
                  </a:xfrm>
                  <a:custGeom>
                    <a:avLst/>
                    <a:gdLst>
                      <a:gd name="connsiteX0" fmla="*/ 0 w 152205"/>
                      <a:gd name="connsiteY0" fmla="*/ 0 h 175325"/>
                      <a:gd name="connsiteX1" fmla="*/ 152206 w 152205"/>
                      <a:gd name="connsiteY1" fmla="*/ 0 h 175325"/>
                      <a:gd name="connsiteX2" fmla="*/ 152206 w 152205"/>
                      <a:gd name="connsiteY2" fmla="*/ 175326 h 175325"/>
                      <a:gd name="connsiteX3" fmla="*/ 0 w 152205"/>
                      <a:gd name="connsiteY3" fmla="*/ 175326 h 175325"/>
                    </a:gdLst>
                    <a:ahLst/>
                    <a:cxnLst>
                      <a:cxn ang="0">
                        <a:pos x="connsiteX0" y="connsiteY0"/>
                      </a:cxn>
                      <a:cxn ang="0">
                        <a:pos x="connsiteX1" y="connsiteY1"/>
                      </a:cxn>
                      <a:cxn ang="0">
                        <a:pos x="connsiteX2" y="connsiteY2"/>
                      </a:cxn>
                      <a:cxn ang="0">
                        <a:pos x="connsiteX3" y="connsiteY3"/>
                      </a:cxn>
                    </a:cxnLst>
                    <a:rect l="l" t="t" r="r" b="b"/>
                    <a:pathLst>
                      <a:path w="152205" h="175325">
                        <a:moveTo>
                          <a:pt x="0" y="0"/>
                        </a:moveTo>
                        <a:lnTo>
                          <a:pt x="152206" y="0"/>
                        </a:lnTo>
                        <a:lnTo>
                          <a:pt x="152206" y="175326"/>
                        </a:lnTo>
                        <a:lnTo>
                          <a:pt x="0" y="175326"/>
                        </a:lnTo>
                        <a:close/>
                      </a:path>
                    </a:pathLst>
                  </a:custGeom>
                  <a:solidFill>
                    <a:srgbClr val="FFC7A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76" name="图形 1">
                    <a:extLst>
                      <a:ext uri="{FF2B5EF4-FFF2-40B4-BE49-F238E27FC236}">
                        <a16:creationId xmlns:a16="http://schemas.microsoft.com/office/drawing/2014/main" id="{F7720072-4121-4D95-B363-FDBDEAFF479E}"/>
                      </a:ext>
                    </a:extLst>
                  </p:cNvPr>
                  <p:cNvGrpSpPr/>
                  <p:nvPr/>
                </p:nvGrpSpPr>
                <p:grpSpPr>
                  <a:xfrm>
                    <a:off x="4635235" y="2932461"/>
                    <a:ext cx="1263988" cy="339751"/>
                    <a:chOff x="4635235" y="2932461"/>
                    <a:chExt cx="1263988" cy="339751"/>
                  </a:xfrm>
                  <a:solidFill>
                    <a:srgbClr val="FFC7AF"/>
                  </a:solidFill>
                </p:grpSpPr>
                <p:sp>
                  <p:nvSpPr>
                    <p:cNvPr id="215" name="任意多边形: 形状 214">
                      <a:extLst>
                        <a:ext uri="{FF2B5EF4-FFF2-40B4-BE49-F238E27FC236}">
                          <a16:creationId xmlns:a16="http://schemas.microsoft.com/office/drawing/2014/main" id="{2CCA7643-9AFC-44AA-975A-613C59E65610}"/>
                        </a:ext>
                      </a:extLst>
                    </p:cNvPr>
                    <p:cNvSpPr/>
                    <p:nvPr/>
                  </p:nvSpPr>
                  <p:spPr>
                    <a:xfrm>
                      <a:off x="4635235" y="2932461"/>
                      <a:ext cx="190790" cy="250787"/>
                    </a:xfrm>
                    <a:custGeom>
                      <a:avLst/>
                      <a:gdLst>
                        <a:gd name="connsiteX0" fmla="*/ 10196 w 190790"/>
                        <a:gd name="connsiteY0" fmla="*/ 156221 h 250787"/>
                        <a:gd name="connsiteX1" fmla="*/ 139284 w 190790"/>
                        <a:gd name="connsiteY1" fmla="*/ 246775 h 250787"/>
                        <a:gd name="connsiteX2" fmla="*/ 179745 w 190790"/>
                        <a:gd name="connsiteY2" fmla="*/ 94567 h 250787"/>
                        <a:gd name="connsiteX3" fmla="*/ 50657 w 190790"/>
                        <a:gd name="connsiteY3" fmla="*/ 4012 h 250787"/>
                        <a:gd name="connsiteX4" fmla="*/ 10196 w 190790"/>
                        <a:gd name="connsiteY4" fmla="*/ 156221 h 2507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790" h="250787">
                          <a:moveTo>
                            <a:pt x="10196" y="156221"/>
                          </a:moveTo>
                          <a:cubicBezTo>
                            <a:pt x="33317" y="223655"/>
                            <a:pt x="91117" y="264115"/>
                            <a:pt x="139284" y="246775"/>
                          </a:cubicBezTo>
                          <a:cubicBezTo>
                            <a:pt x="185525" y="229435"/>
                            <a:pt x="204792" y="162001"/>
                            <a:pt x="179745" y="94567"/>
                          </a:cubicBezTo>
                          <a:cubicBezTo>
                            <a:pt x="156625" y="27133"/>
                            <a:pt x="98824" y="-13328"/>
                            <a:pt x="50657" y="4012"/>
                          </a:cubicBezTo>
                          <a:cubicBezTo>
                            <a:pt x="4416" y="21352"/>
                            <a:pt x="-12924" y="88787"/>
                            <a:pt x="10196" y="156221"/>
                          </a:cubicBezTo>
                          <a:close/>
                        </a:path>
                      </a:pathLst>
                    </a:custGeom>
                    <a:solidFill>
                      <a:srgbClr val="FFC7A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6" name="任意多边形: 形状 215">
                      <a:extLst>
                        <a:ext uri="{FF2B5EF4-FFF2-40B4-BE49-F238E27FC236}">
                          <a16:creationId xmlns:a16="http://schemas.microsoft.com/office/drawing/2014/main" id="{04B59D35-E8B1-48A4-82CA-AE358C08C398}"/>
                        </a:ext>
                      </a:extLst>
                    </p:cNvPr>
                    <p:cNvSpPr/>
                    <p:nvPr/>
                  </p:nvSpPr>
                  <p:spPr>
                    <a:xfrm>
                      <a:off x="5690178" y="3038093"/>
                      <a:ext cx="209045" cy="234119"/>
                    </a:xfrm>
                    <a:custGeom>
                      <a:avLst/>
                      <a:gdLst>
                        <a:gd name="connsiteX0" fmla="*/ 30345 w 209045"/>
                        <a:gd name="connsiteY0" fmla="*/ 66002 h 234119"/>
                        <a:gd name="connsiteX1" fmla="*/ 30345 w 209045"/>
                        <a:gd name="connsiteY1" fmla="*/ 222064 h 234119"/>
                        <a:gd name="connsiteX2" fmla="*/ 178700 w 209045"/>
                        <a:gd name="connsiteY2" fmla="*/ 168117 h 234119"/>
                        <a:gd name="connsiteX3" fmla="*/ 178700 w 209045"/>
                        <a:gd name="connsiteY3" fmla="*/ 12055 h 234119"/>
                        <a:gd name="connsiteX4" fmla="*/ 30345 w 209045"/>
                        <a:gd name="connsiteY4" fmla="*/ 66002 h 2341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9045" h="234119">
                          <a:moveTo>
                            <a:pt x="30345" y="66002"/>
                          </a:moveTo>
                          <a:cubicBezTo>
                            <a:pt x="-10115" y="123803"/>
                            <a:pt x="-10115" y="195090"/>
                            <a:pt x="30345" y="222064"/>
                          </a:cubicBezTo>
                          <a:cubicBezTo>
                            <a:pt x="70806" y="250964"/>
                            <a:pt x="138240" y="225918"/>
                            <a:pt x="178700" y="168117"/>
                          </a:cubicBezTo>
                          <a:cubicBezTo>
                            <a:pt x="219161" y="110316"/>
                            <a:pt x="219161" y="39029"/>
                            <a:pt x="178700" y="12055"/>
                          </a:cubicBezTo>
                          <a:cubicBezTo>
                            <a:pt x="136313" y="-16845"/>
                            <a:pt x="70806" y="8202"/>
                            <a:pt x="30345" y="66002"/>
                          </a:cubicBezTo>
                          <a:close/>
                        </a:path>
                      </a:pathLst>
                    </a:custGeom>
                    <a:solidFill>
                      <a:srgbClr val="FFC7A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77" name="任意多边形: 形状 176">
                    <a:extLst>
                      <a:ext uri="{FF2B5EF4-FFF2-40B4-BE49-F238E27FC236}">
                        <a16:creationId xmlns:a16="http://schemas.microsoft.com/office/drawing/2014/main" id="{3153293E-69EF-42F9-BFAF-D1D0AF332388}"/>
                      </a:ext>
                    </a:extLst>
                  </p:cNvPr>
                  <p:cNvSpPr/>
                  <p:nvPr/>
                </p:nvSpPr>
                <p:spPr>
                  <a:xfrm>
                    <a:off x="4743153" y="2362105"/>
                    <a:ext cx="1029675" cy="1137215"/>
                  </a:xfrm>
                  <a:custGeom>
                    <a:avLst/>
                    <a:gdLst>
                      <a:gd name="connsiteX0" fmla="*/ 540 w 1029675"/>
                      <a:gd name="connsiteY0" fmla="*/ 662996 h 1137215"/>
                      <a:gd name="connsiteX1" fmla="*/ 528452 w 1029675"/>
                      <a:gd name="connsiteY1" fmla="*/ 1136961 h 1137215"/>
                      <a:gd name="connsiteX2" fmla="*/ 1029391 w 1029675"/>
                      <a:gd name="connsiteY2" fmla="*/ 618682 h 1137215"/>
                      <a:gd name="connsiteX3" fmla="*/ 497625 w 1029675"/>
                      <a:gd name="connsiteY3" fmla="*/ 215 h 1137215"/>
                      <a:gd name="connsiteX4" fmla="*/ 540 w 1029675"/>
                      <a:gd name="connsiteY4" fmla="*/ 662996 h 1137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675" h="1137215">
                        <a:moveTo>
                          <a:pt x="540" y="662996"/>
                        </a:moveTo>
                        <a:cubicBezTo>
                          <a:pt x="10173" y="977046"/>
                          <a:pt x="256789" y="1144668"/>
                          <a:pt x="528452" y="1136961"/>
                        </a:cubicBezTo>
                        <a:cubicBezTo>
                          <a:pt x="802042" y="1129254"/>
                          <a:pt x="1039025" y="932732"/>
                          <a:pt x="1029391" y="618682"/>
                        </a:cubicBezTo>
                        <a:cubicBezTo>
                          <a:pt x="1021685" y="306558"/>
                          <a:pt x="892597" y="-9419"/>
                          <a:pt x="497625" y="215"/>
                        </a:cubicBezTo>
                        <a:cubicBezTo>
                          <a:pt x="108434" y="11775"/>
                          <a:pt x="-9094" y="348945"/>
                          <a:pt x="540" y="662996"/>
                        </a:cubicBezTo>
                        <a:close/>
                      </a:path>
                    </a:pathLst>
                  </a:custGeom>
                  <a:solidFill>
                    <a:srgbClr val="FFC7A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8" name="任意多边形: 形状 177">
                    <a:extLst>
                      <a:ext uri="{FF2B5EF4-FFF2-40B4-BE49-F238E27FC236}">
                        <a16:creationId xmlns:a16="http://schemas.microsoft.com/office/drawing/2014/main" id="{CB9ADFD6-8487-4B67-970C-AD2A1B669BFC}"/>
                      </a:ext>
                    </a:extLst>
                  </p:cNvPr>
                  <p:cNvSpPr/>
                  <p:nvPr/>
                </p:nvSpPr>
                <p:spPr>
                  <a:xfrm>
                    <a:off x="4856929" y="2487378"/>
                    <a:ext cx="800246" cy="884713"/>
                  </a:xfrm>
                  <a:custGeom>
                    <a:avLst/>
                    <a:gdLst>
                      <a:gd name="connsiteX0" fmla="*/ 439 w 800246"/>
                      <a:gd name="connsiteY0" fmla="*/ 516530 h 884713"/>
                      <a:gd name="connsiteX1" fmla="*/ 410823 w 800246"/>
                      <a:gd name="connsiteY1" fmla="*/ 884527 h 884713"/>
                      <a:gd name="connsiteX2" fmla="*/ 800014 w 800246"/>
                      <a:gd name="connsiteY2" fmla="*/ 481850 h 884713"/>
                      <a:gd name="connsiteX3" fmla="*/ 385776 w 800246"/>
                      <a:gd name="connsiteY3" fmla="*/ 177 h 884713"/>
                      <a:gd name="connsiteX4" fmla="*/ 439 w 800246"/>
                      <a:gd name="connsiteY4" fmla="*/ 516530 h 884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0246" h="884713">
                        <a:moveTo>
                          <a:pt x="439" y="516530"/>
                        </a:moveTo>
                        <a:cubicBezTo>
                          <a:pt x="8145" y="761219"/>
                          <a:pt x="198888" y="890307"/>
                          <a:pt x="410823" y="884527"/>
                        </a:cubicBezTo>
                        <a:cubicBezTo>
                          <a:pt x="622759" y="878747"/>
                          <a:pt x="807721" y="726539"/>
                          <a:pt x="800014" y="481850"/>
                        </a:cubicBezTo>
                        <a:cubicBezTo>
                          <a:pt x="792308" y="237160"/>
                          <a:pt x="692120" y="-7529"/>
                          <a:pt x="385776" y="177"/>
                        </a:cubicBezTo>
                        <a:cubicBezTo>
                          <a:pt x="85213" y="9811"/>
                          <a:pt x="-7268" y="273767"/>
                          <a:pt x="439" y="516530"/>
                        </a:cubicBezTo>
                        <a:close/>
                      </a:path>
                    </a:pathLst>
                  </a:custGeom>
                  <a:solidFill>
                    <a:srgbClr val="FFC7AF">
                      <a:alpha val="3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9" name="任意多边形: 形状 178">
                    <a:extLst>
                      <a:ext uri="{FF2B5EF4-FFF2-40B4-BE49-F238E27FC236}">
                        <a16:creationId xmlns:a16="http://schemas.microsoft.com/office/drawing/2014/main" id="{70B35A4A-1046-4396-8D5D-72CEBF277C7E}"/>
                      </a:ext>
                    </a:extLst>
                  </p:cNvPr>
                  <p:cNvSpPr/>
                  <p:nvPr/>
                </p:nvSpPr>
                <p:spPr>
                  <a:xfrm>
                    <a:off x="4901396" y="2575987"/>
                    <a:ext cx="717161" cy="792267"/>
                  </a:xfrm>
                  <a:custGeom>
                    <a:avLst/>
                    <a:gdLst>
                      <a:gd name="connsiteX0" fmla="*/ 285 w 717161"/>
                      <a:gd name="connsiteY0" fmla="*/ 462601 h 792267"/>
                      <a:gd name="connsiteX1" fmla="*/ 368283 w 717161"/>
                      <a:gd name="connsiteY1" fmla="*/ 792064 h 792267"/>
                      <a:gd name="connsiteX2" fmla="*/ 717013 w 717161"/>
                      <a:gd name="connsiteY2" fmla="*/ 431774 h 792267"/>
                      <a:gd name="connsiteX3" fmla="*/ 347089 w 717161"/>
                      <a:gd name="connsiteY3" fmla="*/ 195 h 792267"/>
                      <a:gd name="connsiteX4" fmla="*/ 285 w 717161"/>
                      <a:gd name="connsiteY4" fmla="*/ 462601 h 792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7161" h="792267">
                        <a:moveTo>
                          <a:pt x="285" y="462601"/>
                        </a:moveTo>
                        <a:cubicBezTo>
                          <a:pt x="6065" y="680317"/>
                          <a:pt x="177541" y="797844"/>
                          <a:pt x="368283" y="792064"/>
                        </a:cubicBezTo>
                        <a:cubicBezTo>
                          <a:pt x="559025" y="786284"/>
                          <a:pt x="722793" y="649490"/>
                          <a:pt x="717013" y="431774"/>
                        </a:cubicBezTo>
                        <a:cubicBezTo>
                          <a:pt x="711233" y="214058"/>
                          <a:pt x="620679" y="-7511"/>
                          <a:pt x="347089" y="195"/>
                        </a:cubicBezTo>
                        <a:cubicBezTo>
                          <a:pt x="75426" y="9829"/>
                          <a:pt x="-5495" y="244885"/>
                          <a:pt x="285" y="462601"/>
                        </a:cubicBezTo>
                        <a:close/>
                      </a:path>
                    </a:pathLst>
                  </a:custGeom>
                  <a:solidFill>
                    <a:srgbClr val="FFC7AF">
                      <a:alpha val="3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80" name="图形 1">
                    <a:extLst>
                      <a:ext uri="{FF2B5EF4-FFF2-40B4-BE49-F238E27FC236}">
                        <a16:creationId xmlns:a16="http://schemas.microsoft.com/office/drawing/2014/main" id="{95A1EE48-A8CD-417F-8518-89B55DD5EB02}"/>
                      </a:ext>
                    </a:extLst>
                  </p:cNvPr>
                  <p:cNvGrpSpPr/>
                  <p:nvPr/>
                </p:nvGrpSpPr>
                <p:grpSpPr>
                  <a:xfrm>
                    <a:off x="4667643" y="2975007"/>
                    <a:ext cx="1236353" cy="1258127"/>
                    <a:chOff x="4667643" y="2975007"/>
                    <a:chExt cx="1236353" cy="1258127"/>
                  </a:xfrm>
                </p:grpSpPr>
                <p:sp>
                  <p:nvSpPr>
                    <p:cNvPr id="213" name="任意多边形: 形状 212">
                      <a:extLst>
                        <a:ext uri="{FF2B5EF4-FFF2-40B4-BE49-F238E27FC236}">
                          <a16:creationId xmlns:a16="http://schemas.microsoft.com/office/drawing/2014/main" id="{AACBBE1A-3DF2-47C3-9CEE-19DB78FA5322}"/>
                        </a:ext>
                      </a:extLst>
                    </p:cNvPr>
                    <p:cNvSpPr/>
                    <p:nvPr/>
                  </p:nvSpPr>
                  <p:spPr>
                    <a:xfrm>
                      <a:off x="4667643" y="2986567"/>
                      <a:ext cx="1236353" cy="1246567"/>
                    </a:xfrm>
                    <a:custGeom>
                      <a:avLst/>
                      <a:gdLst>
                        <a:gd name="connsiteX0" fmla="*/ 243671 w 1236353"/>
                        <a:gd name="connsiteY0" fmla="*/ 770675 h 1246567"/>
                        <a:gd name="connsiteX1" fmla="*/ 268718 w 1236353"/>
                        <a:gd name="connsiteY1" fmla="*/ 953711 h 1246567"/>
                        <a:gd name="connsiteX2" fmla="*/ 399733 w 1236353"/>
                        <a:gd name="connsiteY2" fmla="*/ 1088579 h 1246567"/>
                        <a:gd name="connsiteX3" fmla="*/ 492214 w 1236353"/>
                        <a:gd name="connsiteY3" fmla="*/ 1148306 h 1246567"/>
                        <a:gd name="connsiteX4" fmla="*/ 532675 w 1236353"/>
                        <a:gd name="connsiteY4" fmla="*/ 1246568 h 1246567"/>
                        <a:gd name="connsiteX5" fmla="*/ 731124 w 1236353"/>
                        <a:gd name="connsiteY5" fmla="*/ 1177207 h 1246567"/>
                        <a:gd name="connsiteX6" fmla="*/ 779291 w 1236353"/>
                        <a:gd name="connsiteY6" fmla="*/ 1132893 h 1246567"/>
                        <a:gd name="connsiteX7" fmla="*/ 852505 w 1236353"/>
                        <a:gd name="connsiteY7" fmla="*/ 867010 h 1246567"/>
                        <a:gd name="connsiteX8" fmla="*/ 873699 w 1236353"/>
                        <a:gd name="connsiteY8" fmla="*/ 919031 h 1246567"/>
                        <a:gd name="connsiteX9" fmla="*/ 966180 w 1236353"/>
                        <a:gd name="connsiteY9" fmla="*/ 986465 h 1246567"/>
                        <a:gd name="connsiteX10" fmla="*/ 1133802 w 1236353"/>
                        <a:gd name="connsiteY10" fmla="*/ 969124 h 1246567"/>
                        <a:gd name="connsiteX11" fmla="*/ 1126095 w 1236353"/>
                        <a:gd name="connsiteY11" fmla="*/ 965271 h 1246567"/>
                        <a:gd name="connsiteX12" fmla="*/ 1062514 w 1236353"/>
                        <a:gd name="connsiteY12" fmla="*/ 880497 h 1246567"/>
                        <a:gd name="connsiteX13" fmla="*/ 1112608 w 1236353"/>
                        <a:gd name="connsiteY13" fmla="*/ 830403 h 1246567"/>
                        <a:gd name="connsiteX14" fmla="*/ 1128021 w 1236353"/>
                        <a:gd name="connsiteY14" fmla="*/ 820769 h 1246567"/>
                        <a:gd name="connsiteX15" fmla="*/ 1147288 w 1236353"/>
                        <a:gd name="connsiteY15" fmla="*/ 807283 h 1246567"/>
                        <a:gd name="connsiteX16" fmla="*/ 1232063 w 1236353"/>
                        <a:gd name="connsiteY16" fmla="*/ 587640 h 1246567"/>
                        <a:gd name="connsiteX17" fmla="*/ 1183895 w 1236353"/>
                        <a:gd name="connsiteY17" fmla="*/ 473965 h 1246567"/>
                        <a:gd name="connsiteX18" fmla="*/ 1077928 w 1236353"/>
                        <a:gd name="connsiteY18" fmla="*/ 121381 h 1246567"/>
                        <a:gd name="connsiteX19" fmla="*/ 1077928 w 1236353"/>
                        <a:gd name="connsiteY19" fmla="*/ 77068 h 1246567"/>
                        <a:gd name="connsiteX20" fmla="*/ 1077928 w 1236353"/>
                        <a:gd name="connsiteY20" fmla="*/ 71287 h 1246567"/>
                        <a:gd name="connsiteX21" fmla="*/ 1012420 w 1236353"/>
                        <a:gd name="connsiteY21" fmla="*/ 125235 h 1246567"/>
                        <a:gd name="connsiteX22" fmla="*/ 875625 w 1236353"/>
                        <a:gd name="connsiteY22" fmla="*/ 173402 h 1246567"/>
                        <a:gd name="connsiteX23" fmla="*/ 648276 w 1236353"/>
                        <a:gd name="connsiteY23" fmla="*/ 73214 h 1246567"/>
                        <a:gd name="connsiteX24" fmla="*/ 455607 w 1236353"/>
                        <a:gd name="connsiteY24" fmla="*/ 84774 h 1246567"/>
                        <a:gd name="connsiteX25" fmla="*/ 262938 w 1236353"/>
                        <a:gd name="connsiteY25" fmla="*/ 109821 h 1246567"/>
                        <a:gd name="connsiteX26" fmla="*/ 135777 w 1236353"/>
                        <a:gd name="connsiteY26" fmla="*/ 40460 h 1246567"/>
                        <a:gd name="connsiteX27" fmla="*/ 118437 w 1236353"/>
                        <a:gd name="connsiteY27" fmla="*/ 0 h 1246567"/>
                        <a:gd name="connsiteX28" fmla="*/ 909 w 1236353"/>
                        <a:gd name="connsiteY28" fmla="*/ 310197 h 1246567"/>
                        <a:gd name="connsiteX29" fmla="*/ 87610 w 1236353"/>
                        <a:gd name="connsiteY29" fmla="*/ 518279 h 1246567"/>
                        <a:gd name="connsiteX30" fmla="*/ 149264 w 1236353"/>
                        <a:gd name="connsiteY30" fmla="*/ 608834 h 1246567"/>
                        <a:gd name="connsiteX31" fmla="*/ 120363 w 1236353"/>
                        <a:gd name="connsiteY31" fmla="*/ 693608 h 1246567"/>
                        <a:gd name="connsiteX32" fmla="*/ 97243 w 1236353"/>
                        <a:gd name="connsiteY32" fmla="*/ 709021 h 1246567"/>
                        <a:gd name="connsiteX33" fmla="*/ 62563 w 1236353"/>
                        <a:gd name="connsiteY33" fmla="*/ 718655 h 1246567"/>
                        <a:gd name="connsiteX34" fmla="*/ 243671 w 1236353"/>
                        <a:gd name="connsiteY34" fmla="*/ 770675 h 12465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36353" h="1246567">
                          <a:moveTo>
                            <a:pt x="243671" y="770675"/>
                          </a:moveTo>
                          <a:cubicBezTo>
                            <a:pt x="226331" y="832329"/>
                            <a:pt x="237891" y="897837"/>
                            <a:pt x="268718" y="953711"/>
                          </a:cubicBezTo>
                          <a:cubicBezTo>
                            <a:pt x="297619" y="1009585"/>
                            <a:pt x="345786" y="1053899"/>
                            <a:pt x="399733" y="1088579"/>
                          </a:cubicBezTo>
                          <a:cubicBezTo>
                            <a:pt x="430560" y="1107846"/>
                            <a:pt x="465240" y="1123259"/>
                            <a:pt x="492214" y="1148306"/>
                          </a:cubicBezTo>
                          <a:cubicBezTo>
                            <a:pt x="519188" y="1173353"/>
                            <a:pt x="540381" y="1209960"/>
                            <a:pt x="532675" y="1246568"/>
                          </a:cubicBezTo>
                          <a:cubicBezTo>
                            <a:pt x="602036" y="1238861"/>
                            <a:pt x="675250" y="1219594"/>
                            <a:pt x="731124" y="1177207"/>
                          </a:cubicBezTo>
                          <a:cubicBezTo>
                            <a:pt x="748464" y="1163720"/>
                            <a:pt x="763877" y="1150233"/>
                            <a:pt x="779291" y="1132893"/>
                          </a:cubicBezTo>
                          <a:cubicBezTo>
                            <a:pt x="837091" y="1059679"/>
                            <a:pt x="846725" y="959491"/>
                            <a:pt x="852505" y="867010"/>
                          </a:cubicBezTo>
                          <a:cubicBezTo>
                            <a:pt x="856358" y="886277"/>
                            <a:pt x="864065" y="903617"/>
                            <a:pt x="873699" y="919031"/>
                          </a:cubicBezTo>
                          <a:cubicBezTo>
                            <a:pt x="894892" y="951784"/>
                            <a:pt x="929573" y="974904"/>
                            <a:pt x="966180" y="986465"/>
                          </a:cubicBezTo>
                          <a:cubicBezTo>
                            <a:pt x="1022054" y="1003805"/>
                            <a:pt x="1081781" y="994171"/>
                            <a:pt x="1133802" y="969124"/>
                          </a:cubicBezTo>
                          <a:cubicBezTo>
                            <a:pt x="1131875" y="967198"/>
                            <a:pt x="1128021" y="967198"/>
                            <a:pt x="1126095" y="965271"/>
                          </a:cubicBezTo>
                          <a:cubicBezTo>
                            <a:pt x="1089488" y="947931"/>
                            <a:pt x="1052881" y="917104"/>
                            <a:pt x="1062514" y="880497"/>
                          </a:cubicBezTo>
                          <a:cubicBezTo>
                            <a:pt x="1068294" y="857376"/>
                            <a:pt x="1091414" y="841963"/>
                            <a:pt x="1112608" y="830403"/>
                          </a:cubicBezTo>
                          <a:cubicBezTo>
                            <a:pt x="1118388" y="826549"/>
                            <a:pt x="1122241" y="824623"/>
                            <a:pt x="1128021" y="820769"/>
                          </a:cubicBezTo>
                          <a:cubicBezTo>
                            <a:pt x="1135728" y="816916"/>
                            <a:pt x="1141508" y="813062"/>
                            <a:pt x="1147288" y="807283"/>
                          </a:cubicBezTo>
                          <a:cubicBezTo>
                            <a:pt x="1212796" y="757189"/>
                            <a:pt x="1249403" y="668561"/>
                            <a:pt x="1232063" y="587640"/>
                          </a:cubicBezTo>
                          <a:cubicBezTo>
                            <a:pt x="1222429" y="547180"/>
                            <a:pt x="1203162" y="510572"/>
                            <a:pt x="1183895" y="473965"/>
                          </a:cubicBezTo>
                          <a:cubicBezTo>
                            <a:pt x="1124168" y="364144"/>
                            <a:pt x="1068294" y="244689"/>
                            <a:pt x="1077928" y="121381"/>
                          </a:cubicBezTo>
                          <a:lnTo>
                            <a:pt x="1077928" y="77068"/>
                          </a:lnTo>
                          <a:lnTo>
                            <a:pt x="1077928" y="71287"/>
                          </a:lnTo>
                          <a:cubicBezTo>
                            <a:pt x="1056734" y="90554"/>
                            <a:pt x="1035540" y="107895"/>
                            <a:pt x="1012420" y="125235"/>
                          </a:cubicBezTo>
                          <a:cubicBezTo>
                            <a:pt x="971960" y="154135"/>
                            <a:pt x="925719" y="177255"/>
                            <a:pt x="875625" y="173402"/>
                          </a:cubicBezTo>
                          <a:cubicBezTo>
                            <a:pt x="792778" y="169549"/>
                            <a:pt x="727270" y="96334"/>
                            <a:pt x="648276" y="73214"/>
                          </a:cubicBezTo>
                          <a:cubicBezTo>
                            <a:pt x="586622" y="55874"/>
                            <a:pt x="519188" y="69361"/>
                            <a:pt x="455607" y="84774"/>
                          </a:cubicBezTo>
                          <a:cubicBezTo>
                            <a:pt x="390100" y="98261"/>
                            <a:pt x="326519" y="117528"/>
                            <a:pt x="262938" y="109821"/>
                          </a:cubicBezTo>
                          <a:cubicBezTo>
                            <a:pt x="212844" y="104041"/>
                            <a:pt x="162750" y="80921"/>
                            <a:pt x="135777" y="40460"/>
                          </a:cubicBezTo>
                          <a:cubicBezTo>
                            <a:pt x="128070" y="28900"/>
                            <a:pt x="120363" y="15413"/>
                            <a:pt x="118437" y="0"/>
                          </a:cubicBezTo>
                          <a:cubicBezTo>
                            <a:pt x="118437" y="111748"/>
                            <a:pt x="10542" y="198449"/>
                            <a:pt x="909" y="310197"/>
                          </a:cubicBezTo>
                          <a:cubicBezTo>
                            <a:pt x="-6798" y="387264"/>
                            <a:pt x="35589" y="460479"/>
                            <a:pt x="87610" y="518279"/>
                          </a:cubicBezTo>
                          <a:cubicBezTo>
                            <a:pt x="112657" y="545253"/>
                            <a:pt x="141557" y="572226"/>
                            <a:pt x="149264" y="608834"/>
                          </a:cubicBezTo>
                          <a:cubicBezTo>
                            <a:pt x="156970" y="639661"/>
                            <a:pt x="143484" y="672414"/>
                            <a:pt x="120363" y="693608"/>
                          </a:cubicBezTo>
                          <a:cubicBezTo>
                            <a:pt x="114583" y="699388"/>
                            <a:pt x="106876" y="705168"/>
                            <a:pt x="97243" y="709021"/>
                          </a:cubicBezTo>
                          <a:cubicBezTo>
                            <a:pt x="85683" y="714801"/>
                            <a:pt x="74123" y="716728"/>
                            <a:pt x="62563" y="718655"/>
                          </a:cubicBezTo>
                          <a:cubicBezTo>
                            <a:pt x="101096" y="776455"/>
                            <a:pt x="182017" y="797649"/>
                            <a:pt x="243671" y="770675"/>
                          </a:cubicBez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4" name="任意多边形: 形状 213">
                      <a:extLst>
                        <a:ext uri="{FF2B5EF4-FFF2-40B4-BE49-F238E27FC236}">
                          <a16:creationId xmlns:a16="http://schemas.microsoft.com/office/drawing/2014/main" id="{15F52D46-084D-4CBA-A4F0-0509A5D02471}"/>
                        </a:ext>
                      </a:extLst>
                    </p:cNvPr>
                    <p:cNvSpPr/>
                    <p:nvPr/>
                  </p:nvSpPr>
                  <p:spPr>
                    <a:xfrm>
                      <a:off x="4694617" y="2975007"/>
                      <a:ext cx="1207452" cy="1240787"/>
                    </a:xfrm>
                    <a:custGeom>
                      <a:avLst/>
                      <a:gdLst>
                        <a:gd name="connsiteX0" fmla="*/ 62563 w 1207452"/>
                        <a:gd name="connsiteY0" fmla="*/ 712875 h 1240787"/>
                        <a:gd name="connsiteX1" fmla="*/ 70269 w 1207452"/>
                        <a:gd name="connsiteY1" fmla="*/ 722508 h 1240787"/>
                        <a:gd name="connsiteX2" fmla="*/ 243671 w 1207452"/>
                        <a:gd name="connsiteY2" fmla="*/ 764895 h 1240787"/>
                        <a:gd name="connsiteX3" fmla="*/ 268718 w 1207452"/>
                        <a:gd name="connsiteY3" fmla="*/ 947931 h 1240787"/>
                        <a:gd name="connsiteX4" fmla="*/ 399733 w 1207452"/>
                        <a:gd name="connsiteY4" fmla="*/ 1082799 h 1240787"/>
                        <a:gd name="connsiteX5" fmla="*/ 492214 w 1207452"/>
                        <a:gd name="connsiteY5" fmla="*/ 1142526 h 1240787"/>
                        <a:gd name="connsiteX6" fmla="*/ 532675 w 1207452"/>
                        <a:gd name="connsiteY6" fmla="*/ 1240787 h 1240787"/>
                        <a:gd name="connsiteX7" fmla="*/ 702223 w 1207452"/>
                        <a:gd name="connsiteY7" fmla="*/ 1190694 h 1240787"/>
                        <a:gd name="connsiteX8" fmla="*/ 750390 w 1207452"/>
                        <a:gd name="connsiteY8" fmla="*/ 1146380 h 1240787"/>
                        <a:gd name="connsiteX9" fmla="*/ 823605 w 1207452"/>
                        <a:gd name="connsiteY9" fmla="*/ 880497 h 1240787"/>
                        <a:gd name="connsiteX10" fmla="*/ 844798 w 1207452"/>
                        <a:gd name="connsiteY10" fmla="*/ 932517 h 1240787"/>
                        <a:gd name="connsiteX11" fmla="*/ 850578 w 1207452"/>
                        <a:gd name="connsiteY11" fmla="*/ 863156 h 1240787"/>
                        <a:gd name="connsiteX12" fmla="*/ 964253 w 1207452"/>
                        <a:gd name="connsiteY12" fmla="*/ 982611 h 1240787"/>
                        <a:gd name="connsiteX13" fmla="*/ 1097194 w 1207452"/>
                        <a:gd name="connsiteY13" fmla="*/ 978758 h 1240787"/>
                        <a:gd name="connsiteX14" fmla="*/ 1033614 w 1207452"/>
                        <a:gd name="connsiteY14" fmla="*/ 893983 h 1240787"/>
                        <a:gd name="connsiteX15" fmla="*/ 1083708 w 1207452"/>
                        <a:gd name="connsiteY15" fmla="*/ 843889 h 1240787"/>
                        <a:gd name="connsiteX16" fmla="*/ 1118388 w 1207452"/>
                        <a:gd name="connsiteY16" fmla="*/ 820769 h 1240787"/>
                        <a:gd name="connsiteX17" fmla="*/ 1203162 w 1207452"/>
                        <a:gd name="connsiteY17" fmla="*/ 601127 h 1240787"/>
                        <a:gd name="connsiteX18" fmla="*/ 1154995 w 1207452"/>
                        <a:gd name="connsiteY18" fmla="*/ 487452 h 1240787"/>
                        <a:gd name="connsiteX19" fmla="*/ 1049027 w 1207452"/>
                        <a:gd name="connsiteY19" fmla="*/ 134868 h 1240787"/>
                        <a:gd name="connsiteX20" fmla="*/ 1049027 w 1207452"/>
                        <a:gd name="connsiteY20" fmla="*/ 90554 h 1240787"/>
                        <a:gd name="connsiteX21" fmla="*/ 983520 w 1207452"/>
                        <a:gd name="connsiteY21" fmla="*/ 138722 h 1240787"/>
                        <a:gd name="connsiteX22" fmla="*/ 873699 w 1207452"/>
                        <a:gd name="connsiteY22" fmla="*/ 169549 h 1240787"/>
                        <a:gd name="connsiteX23" fmla="*/ 646349 w 1207452"/>
                        <a:gd name="connsiteY23" fmla="*/ 69361 h 1240787"/>
                        <a:gd name="connsiteX24" fmla="*/ 453680 w 1207452"/>
                        <a:gd name="connsiteY24" fmla="*/ 80921 h 1240787"/>
                        <a:gd name="connsiteX25" fmla="*/ 262938 w 1207452"/>
                        <a:gd name="connsiteY25" fmla="*/ 109821 h 1240787"/>
                        <a:gd name="connsiteX26" fmla="*/ 118437 w 1207452"/>
                        <a:gd name="connsiteY26" fmla="*/ 0 h 1240787"/>
                        <a:gd name="connsiteX27" fmla="*/ 108803 w 1207452"/>
                        <a:gd name="connsiteY27" fmla="*/ 57801 h 1240787"/>
                        <a:gd name="connsiteX28" fmla="*/ 909 w 1207452"/>
                        <a:gd name="connsiteY28" fmla="*/ 310197 h 1240787"/>
                        <a:gd name="connsiteX29" fmla="*/ 87610 w 1207452"/>
                        <a:gd name="connsiteY29" fmla="*/ 518279 h 1240787"/>
                        <a:gd name="connsiteX30" fmla="*/ 149264 w 1207452"/>
                        <a:gd name="connsiteY30" fmla="*/ 608834 h 1240787"/>
                        <a:gd name="connsiteX31" fmla="*/ 91463 w 1207452"/>
                        <a:gd name="connsiteY31" fmla="*/ 712875 h 1240787"/>
                        <a:gd name="connsiteX32" fmla="*/ 62563 w 1207452"/>
                        <a:gd name="connsiteY32" fmla="*/ 712875 h 1240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207452" h="1240787">
                          <a:moveTo>
                            <a:pt x="62563" y="712875"/>
                          </a:moveTo>
                          <a:cubicBezTo>
                            <a:pt x="64489" y="716728"/>
                            <a:pt x="66416" y="718655"/>
                            <a:pt x="70269" y="722508"/>
                          </a:cubicBezTo>
                          <a:cubicBezTo>
                            <a:pt x="110730" y="772602"/>
                            <a:pt x="185871" y="789942"/>
                            <a:pt x="243671" y="764895"/>
                          </a:cubicBezTo>
                          <a:cubicBezTo>
                            <a:pt x="226331" y="826549"/>
                            <a:pt x="237891" y="892057"/>
                            <a:pt x="268718" y="947931"/>
                          </a:cubicBezTo>
                          <a:cubicBezTo>
                            <a:pt x="297619" y="1003805"/>
                            <a:pt x="345786" y="1048118"/>
                            <a:pt x="399733" y="1082799"/>
                          </a:cubicBezTo>
                          <a:cubicBezTo>
                            <a:pt x="430560" y="1102066"/>
                            <a:pt x="465240" y="1117479"/>
                            <a:pt x="492214" y="1142526"/>
                          </a:cubicBezTo>
                          <a:cubicBezTo>
                            <a:pt x="519188" y="1167573"/>
                            <a:pt x="540381" y="1204180"/>
                            <a:pt x="532675" y="1240787"/>
                          </a:cubicBezTo>
                          <a:cubicBezTo>
                            <a:pt x="592402" y="1235007"/>
                            <a:pt x="652129" y="1219594"/>
                            <a:pt x="702223" y="1190694"/>
                          </a:cubicBezTo>
                          <a:cubicBezTo>
                            <a:pt x="719563" y="1177207"/>
                            <a:pt x="734977" y="1163720"/>
                            <a:pt x="750390" y="1146380"/>
                          </a:cubicBezTo>
                          <a:cubicBezTo>
                            <a:pt x="808191" y="1073165"/>
                            <a:pt x="817825" y="972978"/>
                            <a:pt x="823605" y="880497"/>
                          </a:cubicBezTo>
                          <a:cubicBezTo>
                            <a:pt x="827458" y="899763"/>
                            <a:pt x="835165" y="917104"/>
                            <a:pt x="844798" y="932517"/>
                          </a:cubicBezTo>
                          <a:cubicBezTo>
                            <a:pt x="846725" y="909397"/>
                            <a:pt x="848652" y="886277"/>
                            <a:pt x="850578" y="863156"/>
                          </a:cubicBezTo>
                          <a:cubicBezTo>
                            <a:pt x="862138" y="919030"/>
                            <a:pt x="910306" y="965271"/>
                            <a:pt x="964253" y="982611"/>
                          </a:cubicBezTo>
                          <a:cubicBezTo>
                            <a:pt x="1006640" y="996098"/>
                            <a:pt x="1052881" y="992245"/>
                            <a:pt x="1097194" y="978758"/>
                          </a:cubicBezTo>
                          <a:cubicBezTo>
                            <a:pt x="1060587" y="961417"/>
                            <a:pt x="1023980" y="930591"/>
                            <a:pt x="1033614" y="893983"/>
                          </a:cubicBezTo>
                          <a:cubicBezTo>
                            <a:pt x="1039394" y="870863"/>
                            <a:pt x="1062514" y="855450"/>
                            <a:pt x="1083708" y="843889"/>
                          </a:cubicBezTo>
                          <a:cubicBezTo>
                            <a:pt x="1093341" y="836183"/>
                            <a:pt x="1106828" y="828476"/>
                            <a:pt x="1118388" y="820769"/>
                          </a:cubicBezTo>
                          <a:cubicBezTo>
                            <a:pt x="1183895" y="770675"/>
                            <a:pt x="1220503" y="682048"/>
                            <a:pt x="1203162" y="601127"/>
                          </a:cubicBezTo>
                          <a:cubicBezTo>
                            <a:pt x="1193529" y="560666"/>
                            <a:pt x="1174262" y="524059"/>
                            <a:pt x="1154995" y="487452"/>
                          </a:cubicBezTo>
                          <a:cubicBezTo>
                            <a:pt x="1095268" y="377631"/>
                            <a:pt x="1039394" y="258176"/>
                            <a:pt x="1049027" y="134868"/>
                          </a:cubicBezTo>
                          <a:lnTo>
                            <a:pt x="1049027" y="90554"/>
                          </a:lnTo>
                          <a:cubicBezTo>
                            <a:pt x="1027834" y="107895"/>
                            <a:pt x="1006640" y="125235"/>
                            <a:pt x="983520" y="138722"/>
                          </a:cubicBezTo>
                          <a:cubicBezTo>
                            <a:pt x="948839" y="157988"/>
                            <a:pt x="914159" y="171475"/>
                            <a:pt x="873699" y="169549"/>
                          </a:cubicBezTo>
                          <a:cubicBezTo>
                            <a:pt x="790851" y="165695"/>
                            <a:pt x="725343" y="92481"/>
                            <a:pt x="646349" y="69361"/>
                          </a:cubicBezTo>
                          <a:cubicBezTo>
                            <a:pt x="584695" y="52021"/>
                            <a:pt x="517261" y="65507"/>
                            <a:pt x="453680" y="80921"/>
                          </a:cubicBezTo>
                          <a:cubicBezTo>
                            <a:pt x="390100" y="96334"/>
                            <a:pt x="326519" y="115601"/>
                            <a:pt x="262938" y="109821"/>
                          </a:cubicBezTo>
                          <a:cubicBezTo>
                            <a:pt x="199357" y="104041"/>
                            <a:pt x="131923" y="63581"/>
                            <a:pt x="118437" y="0"/>
                          </a:cubicBezTo>
                          <a:cubicBezTo>
                            <a:pt x="118437" y="19267"/>
                            <a:pt x="114583" y="38534"/>
                            <a:pt x="108803" y="57801"/>
                          </a:cubicBezTo>
                          <a:cubicBezTo>
                            <a:pt x="81830" y="142575"/>
                            <a:pt x="8615" y="217716"/>
                            <a:pt x="909" y="310197"/>
                          </a:cubicBezTo>
                          <a:cubicBezTo>
                            <a:pt x="-6798" y="387264"/>
                            <a:pt x="35589" y="460478"/>
                            <a:pt x="87610" y="518279"/>
                          </a:cubicBezTo>
                          <a:cubicBezTo>
                            <a:pt x="112657" y="545253"/>
                            <a:pt x="141557" y="572226"/>
                            <a:pt x="149264" y="608834"/>
                          </a:cubicBezTo>
                          <a:cubicBezTo>
                            <a:pt x="158897" y="651221"/>
                            <a:pt x="131923" y="695535"/>
                            <a:pt x="91463" y="712875"/>
                          </a:cubicBezTo>
                          <a:cubicBezTo>
                            <a:pt x="83756" y="710948"/>
                            <a:pt x="72196" y="712875"/>
                            <a:pt x="62563" y="712875"/>
                          </a:cubicBezTo>
                          <a:close/>
                        </a:path>
                      </a:pathLst>
                    </a:custGeom>
                    <a:solidFill>
                      <a:srgbClr val="FFFFF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1" name="图形 1">
                    <a:extLst>
                      <a:ext uri="{FF2B5EF4-FFF2-40B4-BE49-F238E27FC236}">
                        <a16:creationId xmlns:a16="http://schemas.microsoft.com/office/drawing/2014/main" id="{FF18CD3E-7E88-4AEF-9399-69C28CC62E96}"/>
                      </a:ext>
                    </a:extLst>
                  </p:cNvPr>
                  <p:cNvGrpSpPr/>
                  <p:nvPr/>
                </p:nvGrpSpPr>
                <p:grpSpPr>
                  <a:xfrm>
                    <a:off x="4689491" y="2770778"/>
                    <a:ext cx="1118263" cy="394971"/>
                    <a:chOff x="4689491" y="2770778"/>
                    <a:chExt cx="1118263" cy="394971"/>
                  </a:xfrm>
                  <a:solidFill>
                    <a:srgbClr val="FFFFFF"/>
                  </a:solidFill>
                </p:grpSpPr>
                <p:sp>
                  <p:nvSpPr>
                    <p:cNvPr id="211" name="任意多边形: 形状 210">
                      <a:extLst>
                        <a:ext uri="{FF2B5EF4-FFF2-40B4-BE49-F238E27FC236}">
                          <a16:creationId xmlns:a16="http://schemas.microsoft.com/office/drawing/2014/main" id="{7CE502BD-9A98-455A-B45D-5C752613FCA4}"/>
                        </a:ext>
                      </a:extLst>
                    </p:cNvPr>
                    <p:cNvSpPr/>
                    <p:nvPr/>
                  </p:nvSpPr>
                  <p:spPr>
                    <a:xfrm>
                      <a:off x="5616483" y="2791972"/>
                      <a:ext cx="191271" cy="357901"/>
                    </a:xfrm>
                    <a:custGeom>
                      <a:avLst/>
                      <a:gdLst>
                        <a:gd name="connsiteX0" fmla="*/ 0 w 191271"/>
                        <a:gd name="connsiteY0" fmla="*/ 0 h 357901"/>
                        <a:gd name="connsiteX1" fmla="*/ 52021 w 191271"/>
                        <a:gd name="connsiteY1" fmla="*/ 240836 h 357901"/>
                        <a:gd name="connsiteX2" fmla="*/ 82848 w 191271"/>
                        <a:gd name="connsiteY2" fmla="*/ 206156 h 357901"/>
                        <a:gd name="connsiteX3" fmla="*/ 57801 w 191271"/>
                        <a:gd name="connsiteY3" fmla="*/ 354511 h 357901"/>
                        <a:gd name="connsiteX4" fmla="*/ 157988 w 191271"/>
                        <a:gd name="connsiteY4" fmla="*/ 315977 h 357901"/>
                        <a:gd name="connsiteX5" fmla="*/ 190742 w 191271"/>
                        <a:gd name="connsiteY5" fmla="*/ 208082 h 357901"/>
                        <a:gd name="connsiteX6" fmla="*/ 144502 w 191271"/>
                        <a:gd name="connsiteY6" fmla="*/ 9633 h 357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1271" h="357901">
                          <a:moveTo>
                            <a:pt x="0" y="0"/>
                          </a:moveTo>
                          <a:cubicBezTo>
                            <a:pt x="44314" y="71287"/>
                            <a:pt x="63581" y="157988"/>
                            <a:pt x="52021" y="240836"/>
                          </a:cubicBezTo>
                          <a:cubicBezTo>
                            <a:pt x="65507" y="233129"/>
                            <a:pt x="77068" y="221569"/>
                            <a:pt x="82848" y="206156"/>
                          </a:cubicBezTo>
                          <a:cubicBezTo>
                            <a:pt x="82848" y="256249"/>
                            <a:pt x="73214" y="306343"/>
                            <a:pt x="57801" y="354511"/>
                          </a:cubicBezTo>
                          <a:cubicBezTo>
                            <a:pt x="94408" y="366071"/>
                            <a:pt x="134868" y="346804"/>
                            <a:pt x="157988" y="315977"/>
                          </a:cubicBezTo>
                          <a:cubicBezTo>
                            <a:pt x="181109" y="285150"/>
                            <a:pt x="188815" y="246616"/>
                            <a:pt x="190742" y="208082"/>
                          </a:cubicBezTo>
                          <a:cubicBezTo>
                            <a:pt x="194596" y="138722"/>
                            <a:pt x="177255" y="69361"/>
                            <a:pt x="144502" y="9633"/>
                          </a:cubicBezTo>
                        </a:path>
                      </a:pathLst>
                    </a:custGeom>
                    <a:solidFill>
                      <a:srgbClr val="FFFFF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2" name="任意多边形: 形状 211">
                      <a:extLst>
                        <a:ext uri="{FF2B5EF4-FFF2-40B4-BE49-F238E27FC236}">
                          <a16:creationId xmlns:a16="http://schemas.microsoft.com/office/drawing/2014/main" id="{651E346B-EC81-4459-B294-6D901608685B}"/>
                        </a:ext>
                      </a:extLst>
                    </p:cNvPr>
                    <p:cNvSpPr/>
                    <p:nvPr/>
                  </p:nvSpPr>
                  <p:spPr>
                    <a:xfrm>
                      <a:off x="4689491" y="2770778"/>
                      <a:ext cx="275771" cy="394971"/>
                    </a:xfrm>
                    <a:custGeom>
                      <a:avLst/>
                      <a:gdLst>
                        <a:gd name="connsiteX0" fmla="*/ 275771 w 275771"/>
                        <a:gd name="connsiteY0" fmla="*/ 15414 h 394971"/>
                        <a:gd name="connsiteX1" fmla="*/ 200630 w 275771"/>
                        <a:gd name="connsiteY1" fmla="*/ 204229 h 394971"/>
                        <a:gd name="connsiteX2" fmla="*/ 169803 w 275771"/>
                        <a:gd name="connsiteY2" fmla="*/ 140648 h 394971"/>
                        <a:gd name="connsiteX3" fmla="*/ 119709 w 275771"/>
                        <a:gd name="connsiteY3" fmla="*/ 394971 h 394971"/>
                        <a:gd name="connsiteX4" fmla="*/ 46495 w 275771"/>
                        <a:gd name="connsiteY4" fmla="*/ 358364 h 394971"/>
                        <a:gd name="connsiteX5" fmla="*/ 27228 w 275771"/>
                        <a:gd name="connsiteY5" fmla="*/ 344877 h 394971"/>
                        <a:gd name="connsiteX6" fmla="*/ 255 w 275771"/>
                        <a:gd name="connsiteY6" fmla="*/ 256250 h 394971"/>
                        <a:gd name="connsiteX7" fmla="*/ 81176 w 275771"/>
                        <a:gd name="connsiteY7" fmla="*/ 0 h 394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771" h="394971">
                          <a:moveTo>
                            <a:pt x="275771" y="15414"/>
                          </a:moveTo>
                          <a:cubicBezTo>
                            <a:pt x="229531" y="67434"/>
                            <a:pt x="202557" y="134868"/>
                            <a:pt x="200630" y="204229"/>
                          </a:cubicBezTo>
                          <a:cubicBezTo>
                            <a:pt x="190997" y="183035"/>
                            <a:pt x="179437" y="161842"/>
                            <a:pt x="169803" y="140648"/>
                          </a:cubicBezTo>
                          <a:cubicBezTo>
                            <a:pt x="138976" y="221569"/>
                            <a:pt x="106223" y="308270"/>
                            <a:pt x="119709" y="394971"/>
                          </a:cubicBezTo>
                          <a:cubicBezTo>
                            <a:pt x="94662" y="383411"/>
                            <a:pt x="71542" y="369924"/>
                            <a:pt x="46495" y="358364"/>
                          </a:cubicBezTo>
                          <a:cubicBezTo>
                            <a:pt x="38789" y="354511"/>
                            <a:pt x="31082" y="350657"/>
                            <a:pt x="27228" y="344877"/>
                          </a:cubicBezTo>
                          <a:cubicBezTo>
                            <a:pt x="21448" y="337170"/>
                            <a:pt x="255" y="265883"/>
                            <a:pt x="255" y="256250"/>
                          </a:cubicBezTo>
                          <a:cubicBezTo>
                            <a:pt x="-3599" y="148355"/>
                            <a:pt x="36862" y="100188"/>
                            <a:pt x="81176" y="0"/>
                          </a:cubicBezTo>
                        </a:path>
                      </a:pathLst>
                    </a:custGeom>
                    <a:solidFill>
                      <a:srgbClr val="FFFFF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2" name="图形 1">
                    <a:extLst>
                      <a:ext uri="{FF2B5EF4-FFF2-40B4-BE49-F238E27FC236}">
                        <a16:creationId xmlns:a16="http://schemas.microsoft.com/office/drawing/2014/main" id="{A122822A-5D03-466F-AF86-2561B85F607C}"/>
                      </a:ext>
                    </a:extLst>
                  </p:cNvPr>
                  <p:cNvGrpSpPr/>
                  <p:nvPr/>
                </p:nvGrpSpPr>
                <p:grpSpPr>
                  <a:xfrm>
                    <a:off x="4459930" y="2146531"/>
                    <a:ext cx="1426822" cy="783315"/>
                    <a:chOff x="4459930" y="2146531"/>
                    <a:chExt cx="1426822" cy="783315"/>
                  </a:xfrm>
                </p:grpSpPr>
                <p:grpSp>
                  <p:nvGrpSpPr>
                    <p:cNvPr id="203" name="图形 1">
                      <a:extLst>
                        <a:ext uri="{FF2B5EF4-FFF2-40B4-BE49-F238E27FC236}">
                          <a16:creationId xmlns:a16="http://schemas.microsoft.com/office/drawing/2014/main" id="{205754C1-C315-4124-A831-A2A287698B31}"/>
                        </a:ext>
                      </a:extLst>
                    </p:cNvPr>
                    <p:cNvGrpSpPr/>
                    <p:nvPr/>
                  </p:nvGrpSpPr>
                  <p:grpSpPr>
                    <a:xfrm>
                      <a:off x="4459930" y="2146531"/>
                      <a:ext cx="1299127" cy="747717"/>
                      <a:chOff x="4459930" y="2146531"/>
                      <a:chExt cx="1299127" cy="747717"/>
                    </a:xfrm>
                  </p:grpSpPr>
                  <p:sp>
                    <p:nvSpPr>
                      <p:cNvPr id="206" name="任意多边形: 形状 205">
                        <a:extLst>
                          <a:ext uri="{FF2B5EF4-FFF2-40B4-BE49-F238E27FC236}">
                            <a16:creationId xmlns:a16="http://schemas.microsoft.com/office/drawing/2014/main" id="{8E15EAD0-9F4D-4EA7-9DAC-0BB354F832D2}"/>
                          </a:ext>
                        </a:extLst>
                      </p:cNvPr>
                      <p:cNvSpPr/>
                      <p:nvPr/>
                    </p:nvSpPr>
                    <p:spPr>
                      <a:xfrm>
                        <a:off x="4576071" y="2152311"/>
                        <a:ext cx="1182986" cy="589566"/>
                      </a:xfrm>
                      <a:custGeom>
                        <a:avLst/>
                        <a:gdLst>
                          <a:gd name="connsiteX0" fmla="*/ 0 w 1182986"/>
                          <a:gd name="connsiteY0" fmla="*/ 589567 h 589566"/>
                          <a:gd name="connsiteX1" fmla="*/ 144502 w 1182986"/>
                          <a:gd name="connsiteY1" fmla="*/ 487452 h 589566"/>
                          <a:gd name="connsiteX2" fmla="*/ 319830 w 1182986"/>
                          <a:gd name="connsiteY2" fmla="*/ 510572 h 589566"/>
                          <a:gd name="connsiteX3" fmla="*/ 1182987 w 1182986"/>
                          <a:gd name="connsiteY3" fmla="*/ 462405 h 589566"/>
                          <a:gd name="connsiteX4" fmla="*/ 1179133 w 1182986"/>
                          <a:gd name="connsiteY4" fmla="*/ 435432 h 589566"/>
                          <a:gd name="connsiteX5" fmla="*/ 1163720 w 1182986"/>
                          <a:gd name="connsiteY5" fmla="*/ 379558 h 589566"/>
                          <a:gd name="connsiteX6" fmla="*/ 1163720 w 1182986"/>
                          <a:gd name="connsiteY6" fmla="*/ 379558 h 589566"/>
                          <a:gd name="connsiteX7" fmla="*/ 1080872 w 1182986"/>
                          <a:gd name="connsiteY7" fmla="*/ 236983 h 589566"/>
                          <a:gd name="connsiteX8" fmla="*/ 882423 w 1182986"/>
                          <a:gd name="connsiteY8" fmla="*/ 84774 h 589566"/>
                          <a:gd name="connsiteX9" fmla="*/ 551033 w 1182986"/>
                          <a:gd name="connsiteY9" fmla="*/ 0 h 589566"/>
                          <a:gd name="connsiteX10" fmla="*/ 231203 w 1182986"/>
                          <a:gd name="connsiteY10" fmla="*/ 107895 h 589566"/>
                          <a:gd name="connsiteX11" fmla="*/ 123308 w 1182986"/>
                          <a:gd name="connsiteY11" fmla="*/ 229276 h 589566"/>
                          <a:gd name="connsiteX12" fmla="*/ 71287 w 1182986"/>
                          <a:gd name="connsiteY12" fmla="*/ 327537 h 589566"/>
                          <a:gd name="connsiteX13" fmla="*/ 38534 w 1182986"/>
                          <a:gd name="connsiteY13" fmla="*/ 418091 h 589566"/>
                          <a:gd name="connsiteX14" fmla="*/ 15413 w 1182986"/>
                          <a:gd name="connsiteY14" fmla="*/ 510572 h 589566"/>
                          <a:gd name="connsiteX15" fmla="*/ 0 w 1182986"/>
                          <a:gd name="connsiteY15" fmla="*/ 589567 h 5895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82986" h="589566">
                            <a:moveTo>
                              <a:pt x="0" y="589567"/>
                            </a:moveTo>
                            <a:cubicBezTo>
                              <a:pt x="32754" y="539473"/>
                              <a:pt x="84774" y="500939"/>
                              <a:pt x="144502" y="487452"/>
                            </a:cubicBezTo>
                            <a:cubicBezTo>
                              <a:pt x="202302" y="472039"/>
                              <a:pt x="267810" y="481672"/>
                              <a:pt x="319830" y="510572"/>
                            </a:cubicBezTo>
                            <a:lnTo>
                              <a:pt x="1182987" y="462405"/>
                            </a:lnTo>
                            <a:cubicBezTo>
                              <a:pt x="1182987" y="452772"/>
                              <a:pt x="1181060" y="443138"/>
                              <a:pt x="1179133" y="435432"/>
                            </a:cubicBezTo>
                            <a:cubicBezTo>
                              <a:pt x="1175280" y="416165"/>
                              <a:pt x="1171427" y="396898"/>
                              <a:pt x="1163720" y="379558"/>
                            </a:cubicBezTo>
                            <a:lnTo>
                              <a:pt x="1163720" y="379558"/>
                            </a:lnTo>
                            <a:cubicBezTo>
                              <a:pt x="1146380" y="327537"/>
                              <a:pt x="1117479" y="279370"/>
                              <a:pt x="1080872" y="236983"/>
                            </a:cubicBezTo>
                            <a:cubicBezTo>
                              <a:pt x="1026925" y="173402"/>
                              <a:pt x="957564" y="123308"/>
                              <a:pt x="882423" y="84774"/>
                            </a:cubicBezTo>
                            <a:cubicBezTo>
                              <a:pt x="780309" y="32754"/>
                              <a:pt x="666634" y="0"/>
                              <a:pt x="551033" y="0"/>
                            </a:cubicBezTo>
                            <a:cubicBezTo>
                              <a:pt x="435432" y="0"/>
                              <a:pt x="319830" y="36607"/>
                              <a:pt x="231203" y="107895"/>
                            </a:cubicBezTo>
                            <a:cubicBezTo>
                              <a:pt x="188815" y="142575"/>
                              <a:pt x="152208" y="183035"/>
                              <a:pt x="123308" y="229276"/>
                            </a:cubicBezTo>
                            <a:cubicBezTo>
                              <a:pt x="104041" y="260103"/>
                              <a:pt x="86701" y="292857"/>
                              <a:pt x="71287" y="327537"/>
                            </a:cubicBezTo>
                            <a:cubicBezTo>
                              <a:pt x="57801" y="356437"/>
                              <a:pt x="48167" y="387264"/>
                              <a:pt x="38534" y="418091"/>
                            </a:cubicBezTo>
                            <a:cubicBezTo>
                              <a:pt x="28900" y="448918"/>
                              <a:pt x="21194" y="479745"/>
                              <a:pt x="15413" y="510572"/>
                            </a:cubicBezTo>
                            <a:cubicBezTo>
                              <a:pt x="9633" y="535619"/>
                              <a:pt x="5780" y="562593"/>
                              <a:pt x="0" y="589567"/>
                            </a:cubicBez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7" name="任意多边形: 形状 206">
                        <a:extLst>
                          <a:ext uri="{FF2B5EF4-FFF2-40B4-BE49-F238E27FC236}">
                            <a16:creationId xmlns:a16="http://schemas.microsoft.com/office/drawing/2014/main" id="{5233B8A8-E617-44EB-9284-604B9B4B51A3}"/>
                          </a:ext>
                        </a:extLst>
                      </p:cNvPr>
                      <p:cNvSpPr/>
                      <p:nvPr/>
                    </p:nvSpPr>
                    <p:spPr>
                      <a:xfrm>
                        <a:off x="4699379" y="2150385"/>
                        <a:ext cx="1040411" cy="445065"/>
                      </a:xfrm>
                      <a:custGeom>
                        <a:avLst/>
                        <a:gdLst>
                          <a:gd name="connsiteX0" fmla="*/ 0 w 1040411"/>
                          <a:gd name="connsiteY0" fmla="*/ 229276 h 445065"/>
                          <a:gd name="connsiteX1" fmla="*/ 140648 w 1040411"/>
                          <a:gd name="connsiteY1" fmla="*/ 238909 h 445065"/>
                          <a:gd name="connsiteX2" fmla="*/ 213862 w 1040411"/>
                          <a:gd name="connsiteY2" fmla="*/ 250470 h 445065"/>
                          <a:gd name="connsiteX3" fmla="*/ 271663 w 1040411"/>
                          <a:gd name="connsiteY3" fmla="*/ 296710 h 445065"/>
                          <a:gd name="connsiteX4" fmla="*/ 281297 w 1040411"/>
                          <a:gd name="connsiteY4" fmla="*/ 358364 h 445065"/>
                          <a:gd name="connsiteX5" fmla="*/ 308270 w 1040411"/>
                          <a:gd name="connsiteY5" fmla="*/ 423871 h 445065"/>
                          <a:gd name="connsiteX6" fmla="*/ 331390 w 1040411"/>
                          <a:gd name="connsiteY6" fmla="*/ 445065 h 445065"/>
                          <a:gd name="connsiteX7" fmla="*/ 737922 w 1040411"/>
                          <a:gd name="connsiteY7" fmla="*/ 423871 h 445065"/>
                          <a:gd name="connsiteX8" fmla="*/ 1019218 w 1040411"/>
                          <a:gd name="connsiteY8" fmla="*/ 408458 h 445065"/>
                          <a:gd name="connsiteX9" fmla="*/ 1040412 w 1040411"/>
                          <a:gd name="connsiteY9" fmla="*/ 379558 h 445065"/>
                          <a:gd name="connsiteX10" fmla="*/ 957564 w 1040411"/>
                          <a:gd name="connsiteY10" fmla="*/ 236983 h 445065"/>
                          <a:gd name="connsiteX11" fmla="*/ 759115 w 1040411"/>
                          <a:gd name="connsiteY11" fmla="*/ 84774 h 445065"/>
                          <a:gd name="connsiteX12" fmla="*/ 427725 w 1040411"/>
                          <a:gd name="connsiteY12" fmla="*/ 0 h 445065"/>
                          <a:gd name="connsiteX13" fmla="*/ 107895 w 1040411"/>
                          <a:gd name="connsiteY13" fmla="*/ 107895 h 445065"/>
                          <a:gd name="connsiteX14" fmla="*/ 0 w 1040411"/>
                          <a:gd name="connsiteY14" fmla="*/ 229276 h 445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40411" h="445065">
                            <a:moveTo>
                              <a:pt x="0" y="229276"/>
                            </a:moveTo>
                            <a:cubicBezTo>
                              <a:pt x="42387" y="250470"/>
                              <a:pt x="96334" y="238909"/>
                              <a:pt x="140648" y="238909"/>
                            </a:cubicBezTo>
                            <a:cubicBezTo>
                              <a:pt x="165695" y="238909"/>
                              <a:pt x="190742" y="240836"/>
                              <a:pt x="213862" y="250470"/>
                            </a:cubicBezTo>
                            <a:cubicBezTo>
                              <a:pt x="236983" y="260103"/>
                              <a:pt x="260103" y="275516"/>
                              <a:pt x="271663" y="296710"/>
                            </a:cubicBezTo>
                            <a:cubicBezTo>
                              <a:pt x="281297" y="315977"/>
                              <a:pt x="279370" y="337170"/>
                              <a:pt x="281297" y="358364"/>
                            </a:cubicBezTo>
                            <a:cubicBezTo>
                              <a:pt x="283223" y="383411"/>
                              <a:pt x="292857" y="404605"/>
                              <a:pt x="308270" y="423871"/>
                            </a:cubicBezTo>
                            <a:cubicBezTo>
                              <a:pt x="315977" y="431578"/>
                              <a:pt x="323684" y="439285"/>
                              <a:pt x="331390" y="445065"/>
                            </a:cubicBezTo>
                            <a:lnTo>
                              <a:pt x="737922" y="423871"/>
                            </a:lnTo>
                            <a:lnTo>
                              <a:pt x="1019218" y="408458"/>
                            </a:lnTo>
                            <a:cubicBezTo>
                              <a:pt x="1026925" y="400751"/>
                              <a:pt x="1034632" y="391118"/>
                              <a:pt x="1040412" y="379558"/>
                            </a:cubicBezTo>
                            <a:cubicBezTo>
                              <a:pt x="1023072" y="327537"/>
                              <a:pt x="994171" y="279370"/>
                              <a:pt x="957564" y="236983"/>
                            </a:cubicBezTo>
                            <a:cubicBezTo>
                              <a:pt x="903617" y="173402"/>
                              <a:pt x="834256" y="123308"/>
                              <a:pt x="759115" y="84774"/>
                            </a:cubicBezTo>
                            <a:cubicBezTo>
                              <a:pt x="657001" y="32754"/>
                              <a:pt x="543326" y="0"/>
                              <a:pt x="427725" y="0"/>
                            </a:cubicBezTo>
                            <a:cubicBezTo>
                              <a:pt x="312124" y="0"/>
                              <a:pt x="196522" y="36607"/>
                              <a:pt x="107895" y="107895"/>
                            </a:cubicBezTo>
                            <a:cubicBezTo>
                              <a:pt x="65507" y="142575"/>
                              <a:pt x="28900" y="183035"/>
                              <a:pt x="0" y="229276"/>
                            </a:cubicBez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8" name="任意多边形: 形状 207">
                        <a:extLst>
                          <a:ext uri="{FF2B5EF4-FFF2-40B4-BE49-F238E27FC236}">
                            <a16:creationId xmlns:a16="http://schemas.microsoft.com/office/drawing/2014/main" id="{8EC049E0-A306-4028-A81A-68B09824A19F}"/>
                          </a:ext>
                        </a:extLst>
                      </p:cNvPr>
                      <p:cNvSpPr/>
                      <p:nvPr/>
                    </p:nvSpPr>
                    <p:spPr>
                      <a:xfrm>
                        <a:off x="4844872" y="2146531"/>
                        <a:ext cx="831613" cy="425798"/>
                      </a:xfrm>
                      <a:custGeom>
                        <a:avLst/>
                        <a:gdLst>
                          <a:gd name="connsiteX0" fmla="*/ 827484 w 831613"/>
                          <a:gd name="connsiteY0" fmla="*/ 260103 h 425798"/>
                          <a:gd name="connsiteX1" fmla="*/ 831338 w 831613"/>
                          <a:gd name="connsiteY1" fmla="*/ 298637 h 425798"/>
                          <a:gd name="connsiteX2" fmla="*/ 792804 w 831613"/>
                          <a:gd name="connsiteY2" fmla="*/ 421945 h 425798"/>
                          <a:gd name="connsiteX3" fmla="*/ 788951 w 831613"/>
                          <a:gd name="connsiteY3" fmla="*/ 425798 h 425798"/>
                          <a:gd name="connsiteX4" fmla="*/ 573162 w 831613"/>
                          <a:gd name="connsiteY4" fmla="*/ 400751 h 425798"/>
                          <a:gd name="connsiteX5" fmla="*/ 228284 w 831613"/>
                          <a:gd name="connsiteY5" fmla="*/ 362217 h 425798"/>
                          <a:gd name="connsiteX6" fmla="*/ 228284 w 831613"/>
                          <a:gd name="connsiteY6" fmla="*/ 360291 h 425798"/>
                          <a:gd name="connsiteX7" fmla="*/ 210944 w 831613"/>
                          <a:gd name="connsiteY7" fmla="*/ 281297 h 425798"/>
                          <a:gd name="connsiteX8" fmla="*/ 172410 w 831613"/>
                          <a:gd name="connsiteY8" fmla="*/ 217716 h 425798"/>
                          <a:gd name="connsiteX9" fmla="*/ 106903 w 831613"/>
                          <a:gd name="connsiteY9" fmla="*/ 186889 h 425798"/>
                          <a:gd name="connsiteX10" fmla="*/ 2862 w 831613"/>
                          <a:gd name="connsiteY10" fmla="*/ 90554 h 425798"/>
                          <a:gd name="connsiteX11" fmla="*/ 10569 w 831613"/>
                          <a:gd name="connsiteY11" fmla="*/ 75141 h 425798"/>
                          <a:gd name="connsiteX12" fmla="*/ 284158 w 831613"/>
                          <a:gd name="connsiteY12" fmla="*/ 0 h 425798"/>
                          <a:gd name="connsiteX13" fmla="*/ 615549 w 831613"/>
                          <a:gd name="connsiteY13" fmla="*/ 84774 h 425798"/>
                          <a:gd name="connsiteX14" fmla="*/ 813998 w 831613"/>
                          <a:gd name="connsiteY14" fmla="*/ 236983 h 425798"/>
                          <a:gd name="connsiteX15" fmla="*/ 827484 w 831613"/>
                          <a:gd name="connsiteY15" fmla="*/ 260103 h 425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31613" h="425798">
                            <a:moveTo>
                              <a:pt x="827484" y="260103"/>
                            </a:moveTo>
                            <a:cubicBezTo>
                              <a:pt x="829411" y="273590"/>
                              <a:pt x="829411" y="285150"/>
                              <a:pt x="831338" y="298637"/>
                            </a:cubicBezTo>
                            <a:cubicBezTo>
                              <a:pt x="833265" y="342951"/>
                              <a:pt x="825558" y="389191"/>
                              <a:pt x="792804" y="421945"/>
                            </a:cubicBezTo>
                            <a:cubicBezTo>
                              <a:pt x="790878" y="423871"/>
                              <a:pt x="790878" y="423871"/>
                              <a:pt x="788951" y="425798"/>
                            </a:cubicBezTo>
                            <a:lnTo>
                              <a:pt x="573162" y="400751"/>
                            </a:lnTo>
                            <a:lnTo>
                              <a:pt x="228284" y="362217"/>
                            </a:lnTo>
                            <a:cubicBezTo>
                              <a:pt x="228284" y="362217"/>
                              <a:pt x="228284" y="362217"/>
                              <a:pt x="228284" y="360291"/>
                            </a:cubicBezTo>
                            <a:cubicBezTo>
                              <a:pt x="216724" y="335244"/>
                              <a:pt x="216724" y="308270"/>
                              <a:pt x="210944" y="281297"/>
                            </a:cubicBezTo>
                            <a:cubicBezTo>
                              <a:pt x="205164" y="256250"/>
                              <a:pt x="191677" y="235056"/>
                              <a:pt x="172410" y="217716"/>
                            </a:cubicBezTo>
                            <a:cubicBezTo>
                              <a:pt x="153144" y="202302"/>
                              <a:pt x="130023" y="194596"/>
                              <a:pt x="106903" y="186889"/>
                            </a:cubicBezTo>
                            <a:cubicBezTo>
                              <a:pt x="66443" y="175329"/>
                              <a:pt x="-16405" y="150282"/>
                              <a:pt x="2862" y="90554"/>
                            </a:cubicBezTo>
                            <a:cubicBezTo>
                              <a:pt x="4789" y="84774"/>
                              <a:pt x="6715" y="80921"/>
                              <a:pt x="10569" y="75141"/>
                            </a:cubicBezTo>
                            <a:cubicBezTo>
                              <a:pt x="91489" y="25047"/>
                              <a:pt x="187824" y="0"/>
                              <a:pt x="284158" y="0"/>
                            </a:cubicBezTo>
                            <a:cubicBezTo>
                              <a:pt x="399760" y="0"/>
                              <a:pt x="513434" y="32754"/>
                              <a:pt x="615549" y="84774"/>
                            </a:cubicBezTo>
                            <a:cubicBezTo>
                              <a:pt x="690690" y="123308"/>
                              <a:pt x="760050" y="173402"/>
                              <a:pt x="813998" y="236983"/>
                            </a:cubicBezTo>
                            <a:cubicBezTo>
                              <a:pt x="817851" y="246616"/>
                              <a:pt x="823631" y="254323"/>
                              <a:pt x="827484" y="260103"/>
                            </a:cubicBez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9" name="任意多边形: 形状 208">
                        <a:extLst>
                          <a:ext uri="{FF2B5EF4-FFF2-40B4-BE49-F238E27FC236}">
                            <a16:creationId xmlns:a16="http://schemas.microsoft.com/office/drawing/2014/main" id="{761AD659-12E1-4440-9E61-8404C0C0CEE5}"/>
                          </a:ext>
                        </a:extLst>
                      </p:cNvPr>
                      <p:cNvSpPr/>
                      <p:nvPr/>
                    </p:nvSpPr>
                    <p:spPr>
                      <a:xfrm>
                        <a:off x="4459930" y="2659067"/>
                        <a:ext cx="204437" cy="235181"/>
                      </a:xfrm>
                      <a:custGeom>
                        <a:avLst/>
                        <a:gdLst>
                          <a:gd name="connsiteX0" fmla="*/ 21733 w 204437"/>
                          <a:gd name="connsiteY0" fmla="*/ 17304 h 235181"/>
                          <a:gd name="connsiteX1" fmla="*/ 62194 w 204437"/>
                          <a:gd name="connsiteY1" fmla="*/ 26937 h 235181"/>
                          <a:gd name="connsiteX2" fmla="*/ 125774 w 204437"/>
                          <a:gd name="connsiteY2" fmla="*/ 5743 h 235181"/>
                          <a:gd name="connsiteX3" fmla="*/ 135408 w 204437"/>
                          <a:gd name="connsiteY3" fmla="*/ 15377 h 235181"/>
                          <a:gd name="connsiteX4" fmla="*/ 141188 w 204437"/>
                          <a:gd name="connsiteY4" fmla="*/ 15377 h 235181"/>
                          <a:gd name="connsiteX5" fmla="*/ 170088 w 204437"/>
                          <a:gd name="connsiteY5" fmla="*/ 61617 h 235181"/>
                          <a:gd name="connsiteX6" fmla="*/ 202842 w 204437"/>
                          <a:gd name="connsiteY6" fmla="*/ 98225 h 235181"/>
                          <a:gd name="connsiteX7" fmla="*/ 198988 w 204437"/>
                          <a:gd name="connsiteY7" fmla="*/ 148318 h 235181"/>
                          <a:gd name="connsiteX8" fmla="*/ 179721 w 204437"/>
                          <a:gd name="connsiteY8" fmla="*/ 190706 h 235181"/>
                          <a:gd name="connsiteX9" fmla="*/ 137334 w 204437"/>
                          <a:gd name="connsiteY9" fmla="*/ 198412 h 235181"/>
                          <a:gd name="connsiteX10" fmla="*/ 69900 w 204437"/>
                          <a:gd name="connsiteY10" fmla="*/ 235019 h 235181"/>
                          <a:gd name="connsiteX11" fmla="*/ 8246 w 204437"/>
                          <a:gd name="connsiteY11" fmla="*/ 190706 h 235181"/>
                          <a:gd name="connsiteX12" fmla="*/ 2466 w 204437"/>
                          <a:gd name="connsiteY12" fmla="*/ 107858 h 235181"/>
                          <a:gd name="connsiteX13" fmla="*/ 539 w 204437"/>
                          <a:gd name="connsiteY13" fmla="*/ 59691 h 235181"/>
                          <a:gd name="connsiteX14" fmla="*/ 21733 w 204437"/>
                          <a:gd name="connsiteY14" fmla="*/ 17304 h 235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4437" h="235181">
                            <a:moveTo>
                              <a:pt x="21733" y="17304"/>
                            </a:moveTo>
                            <a:cubicBezTo>
                              <a:pt x="35220" y="9597"/>
                              <a:pt x="56413" y="13450"/>
                              <a:pt x="62194" y="26937"/>
                            </a:cubicBezTo>
                            <a:cubicBezTo>
                              <a:pt x="71827" y="3817"/>
                              <a:pt x="102654" y="-7743"/>
                              <a:pt x="125774" y="5743"/>
                            </a:cubicBezTo>
                            <a:cubicBezTo>
                              <a:pt x="129628" y="7670"/>
                              <a:pt x="133481" y="11524"/>
                              <a:pt x="135408" y="15377"/>
                            </a:cubicBezTo>
                            <a:cubicBezTo>
                              <a:pt x="137334" y="15377"/>
                              <a:pt x="139261" y="15377"/>
                              <a:pt x="141188" y="15377"/>
                            </a:cubicBezTo>
                            <a:cubicBezTo>
                              <a:pt x="160455" y="21157"/>
                              <a:pt x="173941" y="42351"/>
                              <a:pt x="170088" y="61617"/>
                            </a:cubicBezTo>
                            <a:cubicBezTo>
                              <a:pt x="187428" y="65471"/>
                              <a:pt x="198988" y="80884"/>
                              <a:pt x="202842" y="98225"/>
                            </a:cubicBezTo>
                            <a:cubicBezTo>
                              <a:pt x="206695" y="115565"/>
                              <a:pt x="202842" y="132905"/>
                              <a:pt x="198988" y="148318"/>
                            </a:cubicBezTo>
                            <a:cubicBezTo>
                              <a:pt x="195135" y="163732"/>
                              <a:pt x="191282" y="179145"/>
                              <a:pt x="179721" y="190706"/>
                            </a:cubicBezTo>
                            <a:cubicBezTo>
                              <a:pt x="170088" y="202266"/>
                              <a:pt x="150821" y="206119"/>
                              <a:pt x="137334" y="198412"/>
                            </a:cubicBezTo>
                            <a:cubicBezTo>
                              <a:pt x="123848" y="221533"/>
                              <a:pt x="96874" y="236946"/>
                              <a:pt x="69900" y="235019"/>
                            </a:cubicBezTo>
                            <a:cubicBezTo>
                              <a:pt x="42927" y="233093"/>
                              <a:pt x="17880" y="215752"/>
                              <a:pt x="8246" y="190706"/>
                            </a:cubicBezTo>
                            <a:cubicBezTo>
                              <a:pt x="-1387" y="165659"/>
                              <a:pt x="2466" y="134832"/>
                              <a:pt x="2466" y="107858"/>
                            </a:cubicBezTo>
                            <a:cubicBezTo>
                              <a:pt x="2466" y="92444"/>
                              <a:pt x="-1387" y="75104"/>
                              <a:pt x="539" y="59691"/>
                            </a:cubicBezTo>
                            <a:cubicBezTo>
                              <a:pt x="2466" y="42351"/>
                              <a:pt x="8246" y="26937"/>
                              <a:pt x="21733" y="17304"/>
                            </a:cubicBezTo>
                            <a:close/>
                          </a:path>
                        </a:pathLst>
                      </a:custGeom>
                      <a:solidFill>
                        <a:srgbClr val="FFFFF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0" name="任意多边形: 形状 209">
                        <a:extLst>
                          <a:ext uri="{FF2B5EF4-FFF2-40B4-BE49-F238E27FC236}">
                            <a16:creationId xmlns:a16="http://schemas.microsoft.com/office/drawing/2014/main" id="{93FAE5E1-3455-4894-9B7A-925C0BA0AAC9}"/>
                          </a:ext>
                        </a:extLst>
                      </p:cNvPr>
                      <p:cNvSpPr/>
                      <p:nvPr/>
                    </p:nvSpPr>
                    <p:spPr>
                      <a:xfrm>
                        <a:off x="4466250" y="2659067"/>
                        <a:ext cx="184962" cy="98980"/>
                      </a:xfrm>
                      <a:custGeom>
                        <a:avLst/>
                        <a:gdLst>
                          <a:gd name="connsiteX0" fmla="*/ 184962 w 184962"/>
                          <a:gd name="connsiteY0" fmla="*/ 75104 h 98980"/>
                          <a:gd name="connsiteX1" fmla="*/ 150282 w 184962"/>
                          <a:gd name="connsiteY1" fmla="*/ 98225 h 98980"/>
                          <a:gd name="connsiteX2" fmla="*/ 127161 w 184962"/>
                          <a:gd name="connsiteY2" fmla="*/ 94371 h 98980"/>
                          <a:gd name="connsiteX3" fmla="*/ 113675 w 184962"/>
                          <a:gd name="connsiteY3" fmla="*/ 69324 h 98980"/>
                          <a:gd name="connsiteX4" fmla="*/ 105968 w 184962"/>
                          <a:gd name="connsiteY4" fmla="*/ 65471 h 98980"/>
                          <a:gd name="connsiteX5" fmla="*/ 17340 w 184962"/>
                          <a:gd name="connsiteY5" fmla="*/ 59691 h 98980"/>
                          <a:gd name="connsiteX6" fmla="*/ 0 w 184962"/>
                          <a:gd name="connsiteY6" fmla="*/ 36571 h 98980"/>
                          <a:gd name="connsiteX7" fmla="*/ 15414 w 184962"/>
                          <a:gd name="connsiteY7" fmla="*/ 17304 h 98980"/>
                          <a:gd name="connsiteX8" fmla="*/ 55874 w 184962"/>
                          <a:gd name="connsiteY8" fmla="*/ 26937 h 98980"/>
                          <a:gd name="connsiteX9" fmla="*/ 119455 w 184962"/>
                          <a:gd name="connsiteY9" fmla="*/ 5743 h 98980"/>
                          <a:gd name="connsiteX10" fmla="*/ 129088 w 184962"/>
                          <a:gd name="connsiteY10" fmla="*/ 15377 h 98980"/>
                          <a:gd name="connsiteX11" fmla="*/ 134868 w 184962"/>
                          <a:gd name="connsiteY11" fmla="*/ 15377 h 98980"/>
                          <a:gd name="connsiteX12" fmla="*/ 163769 w 184962"/>
                          <a:gd name="connsiteY12" fmla="*/ 61617 h 98980"/>
                          <a:gd name="connsiteX13" fmla="*/ 184962 w 184962"/>
                          <a:gd name="connsiteY13" fmla="*/ 75104 h 98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4962" h="98980">
                            <a:moveTo>
                              <a:pt x="184962" y="75104"/>
                            </a:moveTo>
                            <a:cubicBezTo>
                              <a:pt x="177255" y="86664"/>
                              <a:pt x="163769" y="96298"/>
                              <a:pt x="150282" y="98225"/>
                            </a:cubicBezTo>
                            <a:cubicBezTo>
                              <a:pt x="142575" y="100151"/>
                              <a:pt x="132942" y="98225"/>
                              <a:pt x="127161" y="94371"/>
                            </a:cubicBezTo>
                            <a:cubicBezTo>
                              <a:pt x="117528" y="88591"/>
                              <a:pt x="115601" y="78958"/>
                              <a:pt x="113675" y="69324"/>
                            </a:cubicBezTo>
                            <a:cubicBezTo>
                              <a:pt x="113675" y="65471"/>
                              <a:pt x="109821" y="63544"/>
                              <a:pt x="105968" y="65471"/>
                            </a:cubicBezTo>
                            <a:cubicBezTo>
                              <a:pt x="78994" y="77031"/>
                              <a:pt x="42387" y="78958"/>
                              <a:pt x="17340" y="59691"/>
                            </a:cubicBezTo>
                            <a:cubicBezTo>
                              <a:pt x="9633" y="53911"/>
                              <a:pt x="3853" y="44277"/>
                              <a:pt x="0" y="36571"/>
                            </a:cubicBezTo>
                            <a:cubicBezTo>
                              <a:pt x="3853" y="28864"/>
                              <a:pt x="7707" y="23084"/>
                              <a:pt x="15414" y="17304"/>
                            </a:cubicBezTo>
                            <a:cubicBezTo>
                              <a:pt x="28900" y="9597"/>
                              <a:pt x="50094" y="13450"/>
                              <a:pt x="55874" y="26937"/>
                            </a:cubicBezTo>
                            <a:cubicBezTo>
                              <a:pt x="65507" y="3817"/>
                              <a:pt x="96334" y="-7743"/>
                              <a:pt x="119455" y="5743"/>
                            </a:cubicBezTo>
                            <a:cubicBezTo>
                              <a:pt x="123308" y="7670"/>
                              <a:pt x="127161" y="11524"/>
                              <a:pt x="129088" y="15377"/>
                            </a:cubicBezTo>
                            <a:cubicBezTo>
                              <a:pt x="131015" y="15377"/>
                              <a:pt x="132942" y="15377"/>
                              <a:pt x="134868" y="15377"/>
                            </a:cubicBezTo>
                            <a:cubicBezTo>
                              <a:pt x="154135" y="21157"/>
                              <a:pt x="167622" y="42351"/>
                              <a:pt x="163769" y="61617"/>
                            </a:cubicBezTo>
                            <a:cubicBezTo>
                              <a:pt x="171475" y="63544"/>
                              <a:pt x="179182" y="69324"/>
                              <a:pt x="184962" y="75104"/>
                            </a:cubicBez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204" name="任意多边形: 形状 203">
                      <a:extLst>
                        <a:ext uri="{FF2B5EF4-FFF2-40B4-BE49-F238E27FC236}">
                          <a16:creationId xmlns:a16="http://schemas.microsoft.com/office/drawing/2014/main" id="{3FE51DFB-B006-4726-AFBD-81528150721F}"/>
                        </a:ext>
                      </a:extLst>
                    </p:cNvPr>
                    <p:cNvSpPr/>
                    <p:nvPr/>
                  </p:nvSpPr>
                  <p:spPr>
                    <a:xfrm>
                      <a:off x="4699254" y="2442617"/>
                      <a:ext cx="1184524" cy="487230"/>
                    </a:xfrm>
                    <a:custGeom>
                      <a:avLst/>
                      <a:gdLst>
                        <a:gd name="connsiteX0" fmla="*/ 129213 w 1184524"/>
                        <a:gd name="connsiteY0" fmla="*/ 83472 h 487230"/>
                        <a:gd name="connsiteX1" fmla="*/ 341149 w 1184524"/>
                        <a:gd name="connsiteY1" fmla="*/ 16038 h 487230"/>
                        <a:gd name="connsiteX2" fmla="*/ 709147 w 1184524"/>
                        <a:gd name="connsiteY2" fmla="*/ 2551 h 487230"/>
                        <a:gd name="connsiteX3" fmla="*/ 942276 w 1184524"/>
                        <a:gd name="connsiteY3" fmla="*/ 44938 h 487230"/>
                        <a:gd name="connsiteX4" fmla="*/ 1133018 w 1184524"/>
                        <a:gd name="connsiteY4" fmla="*/ 181733 h 487230"/>
                        <a:gd name="connsiteX5" fmla="*/ 1173478 w 1184524"/>
                        <a:gd name="connsiteY5" fmla="*/ 407156 h 487230"/>
                        <a:gd name="connsiteX6" fmla="*/ 1158065 w 1184524"/>
                        <a:gd name="connsiteY6" fmla="*/ 439910 h 487230"/>
                        <a:gd name="connsiteX7" fmla="*/ 1129165 w 1184524"/>
                        <a:gd name="connsiteY7" fmla="*/ 474590 h 487230"/>
                        <a:gd name="connsiteX8" fmla="*/ 998150 w 1184524"/>
                        <a:gd name="connsiteY8" fmla="*/ 466883 h 487230"/>
                        <a:gd name="connsiteX9" fmla="*/ 549231 w 1184524"/>
                        <a:gd name="connsiteY9" fmla="*/ 370549 h 487230"/>
                        <a:gd name="connsiteX10" fmla="*/ 102240 w 1184524"/>
                        <a:gd name="connsiteY10" fmla="*/ 461103 h 487230"/>
                        <a:gd name="connsiteX11" fmla="*/ 30952 w 1184524"/>
                        <a:gd name="connsiteY11" fmla="*/ 472663 h 487230"/>
                        <a:gd name="connsiteX12" fmla="*/ 2052 w 1184524"/>
                        <a:gd name="connsiteY12" fmla="*/ 414863 h 487230"/>
                        <a:gd name="connsiteX13" fmla="*/ 129213 w 1184524"/>
                        <a:gd name="connsiteY13" fmla="*/ 83472 h 487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84524" h="487230">
                          <a:moveTo>
                            <a:pt x="129213" y="83472"/>
                          </a:moveTo>
                          <a:cubicBezTo>
                            <a:pt x="190867" y="39158"/>
                            <a:pt x="267935" y="25671"/>
                            <a:pt x="341149" y="16038"/>
                          </a:cubicBezTo>
                          <a:cubicBezTo>
                            <a:pt x="462530" y="625"/>
                            <a:pt x="585838" y="-3229"/>
                            <a:pt x="709147" y="2551"/>
                          </a:cubicBezTo>
                          <a:cubicBezTo>
                            <a:pt x="788141" y="6405"/>
                            <a:pt x="869062" y="17965"/>
                            <a:pt x="942276" y="44938"/>
                          </a:cubicBezTo>
                          <a:cubicBezTo>
                            <a:pt x="1017417" y="71912"/>
                            <a:pt x="1086777" y="116226"/>
                            <a:pt x="1133018" y="181733"/>
                          </a:cubicBezTo>
                          <a:cubicBezTo>
                            <a:pt x="1179259" y="247241"/>
                            <a:pt x="1198525" y="332015"/>
                            <a:pt x="1173478" y="407156"/>
                          </a:cubicBezTo>
                          <a:cubicBezTo>
                            <a:pt x="1169625" y="418716"/>
                            <a:pt x="1165772" y="430276"/>
                            <a:pt x="1158065" y="439910"/>
                          </a:cubicBezTo>
                          <a:cubicBezTo>
                            <a:pt x="1152285" y="453396"/>
                            <a:pt x="1142651" y="466883"/>
                            <a:pt x="1129165" y="474590"/>
                          </a:cubicBezTo>
                          <a:cubicBezTo>
                            <a:pt x="1090631" y="499637"/>
                            <a:pt x="1040537" y="482297"/>
                            <a:pt x="998150" y="466883"/>
                          </a:cubicBezTo>
                          <a:cubicBezTo>
                            <a:pt x="853648" y="414863"/>
                            <a:pt x="703366" y="376329"/>
                            <a:pt x="549231" y="370549"/>
                          </a:cubicBezTo>
                          <a:cubicBezTo>
                            <a:pt x="395096" y="364769"/>
                            <a:pt x="239034" y="391742"/>
                            <a:pt x="102240" y="461103"/>
                          </a:cubicBezTo>
                          <a:cubicBezTo>
                            <a:pt x="79119" y="472663"/>
                            <a:pt x="54072" y="484223"/>
                            <a:pt x="30952" y="472663"/>
                          </a:cubicBezTo>
                          <a:cubicBezTo>
                            <a:pt x="11685" y="463030"/>
                            <a:pt x="5905" y="437983"/>
                            <a:pt x="2052" y="414863"/>
                          </a:cubicBezTo>
                          <a:cubicBezTo>
                            <a:pt x="-9508" y="293481"/>
                            <a:pt x="27099" y="154760"/>
                            <a:pt x="129213" y="83472"/>
                          </a:cubicBezTo>
                          <a:close/>
                        </a:path>
                      </a:pathLst>
                    </a:custGeom>
                    <a:solidFill>
                      <a:srgbClr val="FFFFF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5" name="任意多边形: 形状 204">
                      <a:extLst>
                        <a:ext uri="{FF2B5EF4-FFF2-40B4-BE49-F238E27FC236}">
                          <a16:creationId xmlns:a16="http://schemas.microsoft.com/office/drawing/2014/main" id="{EA15D8CF-91F0-4AD0-99C5-F8D920284664}"/>
                        </a:ext>
                      </a:extLst>
                    </p:cNvPr>
                    <p:cNvSpPr/>
                    <p:nvPr/>
                  </p:nvSpPr>
                  <p:spPr>
                    <a:xfrm>
                      <a:off x="4700681" y="2660599"/>
                      <a:ext cx="1186071" cy="269247"/>
                    </a:xfrm>
                    <a:custGeom>
                      <a:avLst/>
                      <a:gdLst>
                        <a:gd name="connsiteX0" fmla="*/ 69985 w 1186071"/>
                        <a:gd name="connsiteY0" fmla="*/ 85132 h 269247"/>
                        <a:gd name="connsiteX1" fmla="*/ 148980 w 1186071"/>
                        <a:gd name="connsiteY1" fmla="*/ 87059 h 269247"/>
                        <a:gd name="connsiteX2" fmla="*/ 229900 w 1186071"/>
                        <a:gd name="connsiteY2" fmla="*/ 50451 h 269247"/>
                        <a:gd name="connsiteX3" fmla="*/ 324308 w 1186071"/>
                        <a:gd name="connsiteY3" fmla="*/ 19624 h 269247"/>
                        <a:gd name="connsiteX4" fmla="*/ 516977 w 1186071"/>
                        <a:gd name="connsiteY4" fmla="*/ 358 h 269247"/>
                        <a:gd name="connsiteX5" fmla="*/ 709646 w 1186071"/>
                        <a:gd name="connsiteY5" fmla="*/ 25405 h 269247"/>
                        <a:gd name="connsiteX6" fmla="*/ 804054 w 1186071"/>
                        <a:gd name="connsiteY6" fmla="*/ 52378 h 269247"/>
                        <a:gd name="connsiteX7" fmla="*/ 875341 w 1186071"/>
                        <a:gd name="connsiteY7" fmla="*/ 79352 h 269247"/>
                        <a:gd name="connsiteX8" fmla="*/ 1023696 w 1186071"/>
                        <a:gd name="connsiteY8" fmla="*/ 127519 h 269247"/>
                        <a:gd name="connsiteX9" fmla="*/ 1160491 w 1186071"/>
                        <a:gd name="connsiteY9" fmla="*/ 85132 h 269247"/>
                        <a:gd name="connsiteX10" fmla="*/ 1177831 w 1186071"/>
                        <a:gd name="connsiteY10" fmla="*/ 58158 h 269247"/>
                        <a:gd name="connsiteX11" fmla="*/ 1173978 w 1186071"/>
                        <a:gd name="connsiteY11" fmla="*/ 189173 h 269247"/>
                        <a:gd name="connsiteX12" fmla="*/ 1158564 w 1186071"/>
                        <a:gd name="connsiteY12" fmla="*/ 221927 h 269247"/>
                        <a:gd name="connsiteX13" fmla="*/ 1129664 w 1186071"/>
                        <a:gd name="connsiteY13" fmla="*/ 256607 h 269247"/>
                        <a:gd name="connsiteX14" fmla="*/ 998649 w 1186071"/>
                        <a:gd name="connsiteY14" fmla="*/ 248900 h 269247"/>
                        <a:gd name="connsiteX15" fmla="*/ 549731 w 1186071"/>
                        <a:gd name="connsiteY15" fmla="*/ 152566 h 269247"/>
                        <a:gd name="connsiteX16" fmla="*/ 102739 w 1186071"/>
                        <a:gd name="connsiteY16" fmla="*/ 243120 h 269247"/>
                        <a:gd name="connsiteX17" fmla="*/ 31452 w 1186071"/>
                        <a:gd name="connsiteY17" fmla="*/ 254680 h 269247"/>
                        <a:gd name="connsiteX18" fmla="*/ 2551 w 1186071"/>
                        <a:gd name="connsiteY18" fmla="*/ 196880 h 269247"/>
                        <a:gd name="connsiteX19" fmla="*/ 16038 w 1186071"/>
                        <a:gd name="connsiteY19" fmla="*/ 27331 h 269247"/>
                        <a:gd name="connsiteX20" fmla="*/ 69985 w 1186071"/>
                        <a:gd name="connsiteY20" fmla="*/ 85132 h 269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86071" h="269247">
                          <a:moveTo>
                            <a:pt x="69985" y="85132"/>
                          </a:moveTo>
                          <a:cubicBezTo>
                            <a:pt x="95032" y="98619"/>
                            <a:pt x="122006" y="96692"/>
                            <a:pt x="148980" y="87059"/>
                          </a:cubicBezTo>
                          <a:cubicBezTo>
                            <a:pt x="177880" y="77425"/>
                            <a:pt x="202927" y="62012"/>
                            <a:pt x="229900" y="50451"/>
                          </a:cubicBezTo>
                          <a:cubicBezTo>
                            <a:pt x="260727" y="38891"/>
                            <a:pt x="291555" y="27331"/>
                            <a:pt x="324308" y="19624"/>
                          </a:cubicBezTo>
                          <a:cubicBezTo>
                            <a:pt x="387889" y="4211"/>
                            <a:pt x="453396" y="-1569"/>
                            <a:pt x="516977" y="358"/>
                          </a:cubicBezTo>
                          <a:cubicBezTo>
                            <a:pt x="582485" y="2284"/>
                            <a:pt x="646065" y="11918"/>
                            <a:pt x="709646" y="25405"/>
                          </a:cubicBezTo>
                          <a:cubicBezTo>
                            <a:pt x="740473" y="33111"/>
                            <a:pt x="773227" y="40818"/>
                            <a:pt x="804054" y="52378"/>
                          </a:cubicBezTo>
                          <a:cubicBezTo>
                            <a:pt x="829101" y="60085"/>
                            <a:pt x="852221" y="69718"/>
                            <a:pt x="875341" y="79352"/>
                          </a:cubicBezTo>
                          <a:cubicBezTo>
                            <a:pt x="923508" y="100545"/>
                            <a:pt x="971676" y="121739"/>
                            <a:pt x="1023696" y="127519"/>
                          </a:cubicBezTo>
                          <a:cubicBezTo>
                            <a:pt x="1073790" y="133299"/>
                            <a:pt x="1125811" y="123666"/>
                            <a:pt x="1160491" y="85132"/>
                          </a:cubicBezTo>
                          <a:cubicBezTo>
                            <a:pt x="1168198" y="77425"/>
                            <a:pt x="1173978" y="67792"/>
                            <a:pt x="1177831" y="58158"/>
                          </a:cubicBezTo>
                          <a:cubicBezTo>
                            <a:pt x="1189391" y="100545"/>
                            <a:pt x="1189391" y="146786"/>
                            <a:pt x="1173978" y="189173"/>
                          </a:cubicBezTo>
                          <a:cubicBezTo>
                            <a:pt x="1170125" y="200733"/>
                            <a:pt x="1166271" y="212293"/>
                            <a:pt x="1158564" y="221927"/>
                          </a:cubicBezTo>
                          <a:cubicBezTo>
                            <a:pt x="1152784" y="235414"/>
                            <a:pt x="1143151" y="248900"/>
                            <a:pt x="1129664" y="256607"/>
                          </a:cubicBezTo>
                          <a:cubicBezTo>
                            <a:pt x="1091130" y="281654"/>
                            <a:pt x="1041036" y="264314"/>
                            <a:pt x="998649" y="248900"/>
                          </a:cubicBezTo>
                          <a:cubicBezTo>
                            <a:pt x="854148" y="196880"/>
                            <a:pt x="703866" y="158346"/>
                            <a:pt x="549731" y="152566"/>
                          </a:cubicBezTo>
                          <a:cubicBezTo>
                            <a:pt x="395596" y="146786"/>
                            <a:pt x="239534" y="173760"/>
                            <a:pt x="102739" y="243120"/>
                          </a:cubicBezTo>
                          <a:cubicBezTo>
                            <a:pt x="79619" y="254680"/>
                            <a:pt x="54572" y="266241"/>
                            <a:pt x="31452" y="254680"/>
                          </a:cubicBezTo>
                          <a:cubicBezTo>
                            <a:pt x="12185" y="245047"/>
                            <a:pt x="6405" y="220000"/>
                            <a:pt x="2551" y="196880"/>
                          </a:cubicBezTo>
                          <a:cubicBezTo>
                            <a:pt x="-3229" y="141006"/>
                            <a:pt x="625" y="81278"/>
                            <a:pt x="16038" y="27331"/>
                          </a:cubicBezTo>
                          <a:cubicBezTo>
                            <a:pt x="27598" y="52378"/>
                            <a:pt x="46865" y="73572"/>
                            <a:pt x="69985" y="85132"/>
                          </a:cubicBez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3" name="图形 1">
                    <a:extLst>
                      <a:ext uri="{FF2B5EF4-FFF2-40B4-BE49-F238E27FC236}">
                        <a16:creationId xmlns:a16="http://schemas.microsoft.com/office/drawing/2014/main" id="{3424C5CD-EEDE-444D-AB7C-7D33E63D5C77}"/>
                      </a:ext>
                    </a:extLst>
                  </p:cNvPr>
                  <p:cNvGrpSpPr/>
                  <p:nvPr/>
                </p:nvGrpSpPr>
                <p:grpSpPr>
                  <a:xfrm>
                    <a:off x="4849222" y="3069199"/>
                    <a:ext cx="824378" cy="238552"/>
                    <a:chOff x="4849222" y="3069199"/>
                    <a:chExt cx="824378" cy="238552"/>
                  </a:xfrm>
                </p:grpSpPr>
                <p:grpSp>
                  <p:nvGrpSpPr>
                    <p:cNvPr id="195" name="图形 1">
                      <a:extLst>
                        <a:ext uri="{FF2B5EF4-FFF2-40B4-BE49-F238E27FC236}">
                          <a16:creationId xmlns:a16="http://schemas.microsoft.com/office/drawing/2014/main" id="{08D70CC1-34B2-48FA-9645-AA4FDA7DA063}"/>
                        </a:ext>
                      </a:extLst>
                    </p:cNvPr>
                    <p:cNvGrpSpPr/>
                    <p:nvPr/>
                  </p:nvGrpSpPr>
                  <p:grpSpPr>
                    <a:xfrm>
                      <a:off x="4849222" y="3069199"/>
                      <a:ext cx="247255" cy="235487"/>
                      <a:chOff x="4849222" y="3069199"/>
                      <a:chExt cx="247255" cy="235487"/>
                    </a:xfrm>
                  </p:grpSpPr>
                  <p:sp>
                    <p:nvSpPr>
                      <p:cNvPr id="200" name="任意多边形: 形状 199">
                        <a:extLst>
                          <a:ext uri="{FF2B5EF4-FFF2-40B4-BE49-F238E27FC236}">
                            <a16:creationId xmlns:a16="http://schemas.microsoft.com/office/drawing/2014/main" id="{CC73BA96-361D-4495-95A6-E7F16F1EEF23}"/>
                          </a:ext>
                        </a:extLst>
                      </p:cNvPr>
                      <p:cNvSpPr/>
                      <p:nvPr/>
                    </p:nvSpPr>
                    <p:spPr>
                      <a:xfrm>
                        <a:off x="4849222" y="3069199"/>
                        <a:ext cx="247255" cy="235487"/>
                      </a:xfrm>
                      <a:custGeom>
                        <a:avLst/>
                        <a:gdLst>
                          <a:gd name="connsiteX0" fmla="*/ 439 w 247255"/>
                          <a:gd name="connsiteY0" fmla="*/ 125451 h 235487"/>
                          <a:gd name="connsiteX1" fmla="*/ 131454 w 247255"/>
                          <a:gd name="connsiteY1" fmla="*/ 235272 h 235487"/>
                          <a:gd name="connsiteX2" fmla="*/ 247055 w 247255"/>
                          <a:gd name="connsiteY2" fmla="*/ 110037 h 235487"/>
                          <a:gd name="connsiteX3" fmla="*/ 116040 w 247255"/>
                          <a:gd name="connsiteY3" fmla="*/ 216 h 235487"/>
                          <a:gd name="connsiteX4" fmla="*/ 439 w 247255"/>
                          <a:gd name="connsiteY4" fmla="*/ 125451 h 235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255" h="235487">
                            <a:moveTo>
                              <a:pt x="439" y="125451"/>
                            </a:moveTo>
                            <a:cubicBezTo>
                              <a:pt x="4292" y="190958"/>
                              <a:pt x="62093" y="239125"/>
                              <a:pt x="131454" y="235272"/>
                            </a:cubicBezTo>
                            <a:cubicBezTo>
                              <a:pt x="198888" y="231418"/>
                              <a:pt x="250908" y="173618"/>
                              <a:pt x="247055" y="110037"/>
                            </a:cubicBezTo>
                            <a:cubicBezTo>
                              <a:pt x="243201" y="44530"/>
                              <a:pt x="185401" y="-3637"/>
                              <a:pt x="116040" y="216"/>
                            </a:cubicBezTo>
                            <a:cubicBezTo>
                              <a:pt x="46679" y="4069"/>
                              <a:pt x="-5341" y="59943"/>
                              <a:pt x="439" y="125451"/>
                            </a:cubicBezTo>
                            <a:close/>
                          </a:path>
                        </a:pathLst>
                      </a:custGeom>
                      <a:solidFill>
                        <a:srgbClr val="FF9FA8"/>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1" name="任意多边形: 形状 200">
                        <a:extLst>
                          <a:ext uri="{FF2B5EF4-FFF2-40B4-BE49-F238E27FC236}">
                            <a16:creationId xmlns:a16="http://schemas.microsoft.com/office/drawing/2014/main" id="{4BC80435-7C2F-480F-8A87-357926B1C460}"/>
                          </a:ext>
                        </a:extLst>
                      </p:cNvPr>
                      <p:cNvSpPr/>
                      <p:nvPr/>
                    </p:nvSpPr>
                    <p:spPr>
                      <a:xfrm>
                        <a:off x="4949639" y="3084828"/>
                        <a:ext cx="56083" cy="50093"/>
                      </a:xfrm>
                      <a:custGeom>
                        <a:avLst/>
                        <a:gdLst>
                          <a:gd name="connsiteX0" fmla="*/ 209 w 56083"/>
                          <a:gd name="connsiteY0" fmla="*/ 26974 h 50093"/>
                          <a:gd name="connsiteX1" fmla="*/ 29110 w 56083"/>
                          <a:gd name="connsiteY1" fmla="*/ 50094 h 50093"/>
                          <a:gd name="connsiteX2" fmla="*/ 56083 w 56083"/>
                          <a:gd name="connsiteY2" fmla="*/ 23120 h 50093"/>
                          <a:gd name="connsiteX3" fmla="*/ 27183 w 56083"/>
                          <a:gd name="connsiteY3" fmla="*/ 0 h 50093"/>
                          <a:gd name="connsiteX4" fmla="*/ 209 w 56083"/>
                          <a:gd name="connsiteY4" fmla="*/ 26974 h 500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83" h="50093">
                            <a:moveTo>
                              <a:pt x="209" y="26974"/>
                            </a:moveTo>
                            <a:cubicBezTo>
                              <a:pt x="209" y="40460"/>
                              <a:pt x="13696" y="50094"/>
                              <a:pt x="29110" y="50094"/>
                            </a:cubicBezTo>
                            <a:cubicBezTo>
                              <a:pt x="44523" y="48167"/>
                              <a:pt x="56083" y="36607"/>
                              <a:pt x="56083" y="23120"/>
                            </a:cubicBezTo>
                            <a:cubicBezTo>
                              <a:pt x="56083" y="9633"/>
                              <a:pt x="42597" y="0"/>
                              <a:pt x="27183" y="0"/>
                            </a:cubicBezTo>
                            <a:cubicBezTo>
                              <a:pt x="9843" y="1927"/>
                              <a:pt x="-1717" y="13487"/>
                              <a:pt x="209" y="26974"/>
                            </a:cubicBezTo>
                            <a:close/>
                          </a:path>
                        </a:pathLst>
                      </a:custGeom>
                      <a:solidFill>
                        <a:srgbClr val="FFFFF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2" name="任意多边形: 形状 201">
                        <a:extLst>
                          <a:ext uri="{FF2B5EF4-FFF2-40B4-BE49-F238E27FC236}">
                            <a16:creationId xmlns:a16="http://schemas.microsoft.com/office/drawing/2014/main" id="{0E47CE1B-56C7-4B99-8781-99A553CD0BA0}"/>
                          </a:ext>
                        </a:extLst>
                      </p:cNvPr>
                      <p:cNvSpPr/>
                      <p:nvPr/>
                    </p:nvSpPr>
                    <p:spPr>
                      <a:xfrm>
                        <a:off x="4903308" y="3106022"/>
                        <a:ext cx="31425" cy="32753"/>
                      </a:xfrm>
                      <a:custGeom>
                        <a:avLst/>
                        <a:gdLst>
                          <a:gd name="connsiteX0" fmla="*/ 299 w 31425"/>
                          <a:gd name="connsiteY0" fmla="*/ 17340 h 32753"/>
                          <a:gd name="connsiteX1" fmla="*/ 17640 w 31425"/>
                          <a:gd name="connsiteY1" fmla="*/ 32754 h 32753"/>
                          <a:gd name="connsiteX2" fmla="*/ 31126 w 31425"/>
                          <a:gd name="connsiteY2" fmla="*/ 15414 h 32753"/>
                          <a:gd name="connsiteX3" fmla="*/ 13786 w 31425"/>
                          <a:gd name="connsiteY3" fmla="*/ 0 h 32753"/>
                          <a:gd name="connsiteX4" fmla="*/ 299 w 31425"/>
                          <a:gd name="connsiteY4" fmla="*/ 17340 h 32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25" h="32753">
                            <a:moveTo>
                              <a:pt x="299" y="17340"/>
                            </a:moveTo>
                            <a:cubicBezTo>
                              <a:pt x="299" y="26974"/>
                              <a:pt x="8006" y="32754"/>
                              <a:pt x="17640" y="32754"/>
                            </a:cubicBezTo>
                            <a:cubicBezTo>
                              <a:pt x="25346" y="32754"/>
                              <a:pt x="33053" y="25047"/>
                              <a:pt x="31126" y="15414"/>
                            </a:cubicBezTo>
                            <a:cubicBezTo>
                              <a:pt x="31126" y="5780"/>
                              <a:pt x="23420" y="0"/>
                              <a:pt x="13786" y="0"/>
                            </a:cubicBezTo>
                            <a:cubicBezTo>
                              <a:pt x="6079" y="0"/>
                              <a:pt x="-1627" y="7707"/>
                              <a:pt x="299" y="17340"/>
                            </a:cubicBezTo>
                            <a:close/>
                          </a:path>
                        </a:pathLst>
                      </a:custGeom>
                      <a:solidFill>
                        <a:srgbClr val="FFFFF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6" name="图形 1">
                      <a:extLst>
                        <a:ext uri="{FF2B5EF4-FFF2-40B4-BE49-F238E27FC236}">
                          <a16:creationId xmlns:a16="http://schemas.microsoft.com/office/drawing/2014/main" id="{1EC492CD-CF44-4941-B98E-9679C08ABE57}"/>
                        </a:ext>
                      </a:extLst>
                    </p:cNvPr>
                    <p:cNvGrpSpPr/>
                    <p:nvPr/>
                  </p:nvGrpSpPr>
                  <p:grpSpPr>
                    <a:xfrm>
                      <a:off x="5430941" y="3069988"/>
                      <a:ext cx="242659" cy="237763"/>
                      <a:chOff x="5430941" y="3069988"/>
                      <a:chExt cx="242659" cy="237763"/>
                    </a:xfrm>
                  </p:grpSpPr>
                  <p:sp>
                    <p:nvSpPr>
                      <p:cNvPr id="197" name="任意多边形: 形状 196">
                        <a:extLst>
                          <a:ext uri="{FF2B5EF4-FFF2-40B4-BE49-F238E27FC236}">
                            <a16:creationId xmlns:a16="http://schemas.microsoft.com/office/drawing/2014/main" id="{0B7D3F26-CFEB-428E-ADD4-46F001625409}"/>
                          </a:ext>
                        </a:extLst>
                      </p:cNvPr>
                      <p:cNvSpPr/>
                      <p:nvPr/>
                    </p:nvSpPr>
                    <p:spPr>
                      <a:xfrm>
                        <a:off x="5430941" y="3069988"/>
                        <a:ext cx="242659" cy="237763"/>
                      </a:xfrm>
                      <a:custGeom>
                        <a:avLst/>
                        <a:gdLst>
                          <a:gd name="connsiteX0" fmla="*/ 2506 w 242659"/>
                          <a:gd name="connsiteY0" fmla="*/ 145856 h 237763"/>
                          <a:gd name="connsiteX1" fmla="*/ 147008 w 242659"/>
                          <a:gd name="connsiteY1" fmla="*/ 234483 h 237763"/>
                          <a:gd name="connsiteX2" fmla="*/ 239489 w 242659"/>
                          <a:gd name="connsiteY2" fmla="*/ 91908 h 237763"/>
                          <a:gd name="connsiteX3" fmla="*/ 94987 w 242659"/>
                          <a:gd name="connsiteY3" fmla="*/ 3281 h 237763"/>
                          <a:gd name="connsiteX4" fmla="*/ 2506 w 242659"/>
                          <a:gd name="connsiteY4" fmla="*/ 145856 h 2377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659" h="237763">
                            <a:moveTo>
                              <a:pt x="2506" y="145856"/>
                            </a:moveTo>
                            <a:cubicBezTo>
                              <a:pt x="15993" y="209436"/>
                              <a:pt x="81500" y="249897"/>
                              <a:pt x="147008" y="234483"/>
                            </a:cubicBezTo>
                            <a:cubicBezTo>
                              <a:pt x="212515" y="219070"/>
                              <a:pt x="254902" y="157416"/>
                              <a:pt x="239489" y="91908"/>
                            </a:cubicBezTo>
                            <a:cubicBezTo>
                              <a:pt x="226002" y="28328"/>
                              <a:pt x="160495" y="-12133"/>
                              <a:pt x="94987" y="3281"/>
                            </a:cubicBezTo>
                            <a:cubicBezTo>
                              <a:pt x="31407" y="18694"/>
                              <a:pt x="-10981" y="82275"/>
                              <a:pt x="2506" y="145856"/>
                            </a:cubicBezTo>
                            <a:close/>
                          </a:path>
                        </a:pathLst>
                      </a:custGeom>
                      <a:solidFill>
                        <a:srgbClr val="FF9FA8"/>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8" name="任意多边形: 形状 197">
                        <a:extLst>
                          <a:ext uri="{FF2B5EF4-FFF2-40B4-BE49-F238E27FC236}">
                            <a16:creationId xmlns:a16="http://schemas.microsoft.com/office/drawing/2014/main" id="{9EB1975F-3907-4F2C-B7D3-62139CA1A607}"/>
                          </a:ext>
                        </a:extLst>
                      </p:cNvPr>
                      <p:cNvSpPr/>
                      <p:nvPr/>
                    </p:nvSpPr>
                    <p:spPr>
                      <a:xfrm>
                        <a:off x="5500135" y="3087826"/>
                        <a:ext cx="59294" cy="51806"/>
                      </a:xfrm>
                      <a:custGeom>
                        <a:avLst/>
                        <a:gdLst>
                          <a:gd name="connsiteX0" fmla="*/ 747 w 59294"/>
                          <a:gd name="connsiteY0" fmla="*/ 31683 h 51806"/>
                          <a:gd name="connsiteX1" fmla="*/ 35427 w 59294"/>
                          <a:gd name="connsiteY1" fmla="*/ 50950 h 51806"/>
                          <a:gd name="connsiteX2" fmla="*/ 58548 w 59294"/>
                          <a:gd name="connsiteY2" fmla="*/ 20123 h 51806"/>
                          <a:gd name="connsiteX3" fmla="*/ 23867 w 59294"/>
                          <a:gd name="connsiteY3" fmla="*/ 856 h 51806"/>
                          <a:gd name="connsiteX4" fmla="*/ 747 w 59294"/>
                          <a:gd name="connsiteY4" fmla="*/ 31683 h 518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294" h="51806">
                            <a:moveTo>
                              <a:pt x="747" y="31683"/>
                            </a:moveTo>
                            <a:cubicBezTo>
                              <a:pt x="4600" y="45170"/>
                              <a:pt x="20014" y="54804"/>
                              <a:pt x="35427" y="50950"/>
                            </a:cubicBezTo>
                            <a:cubicBezTo>
                              <a:pt x="50841" y="47097"/>
                              <a:pt x="62401" y="33610"/>
                              <a:pt x="58548" y="20123"/>
                            </a:cubicBezTo>
                            <a:cubicBezTo>
                              <a:pt x="54694" y="6636"/>
                              <a:pt x="39281" y="-2997"/>
                              <a:pt x="23867" y="856"/>
                            </a:cubicBezTo>
                            <a:cubicBezTo>
                              <a:pt x="8454" y="4710"/>
                              <a:pt x="-3107" y="18196"/>
                              <a:pt x="747" y="31683"/>
                            </a:cubicBezTo>
                            <a:close/>
                          </a:path>
                        </a:pathLst>
                      </a:custGeom>
                      <a:solidFill>
                        <a:srgbClr val="FFFFF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9" name="任意多边形: 形状 198">
                        <a:extLst>
                          <a:ext uri="{FF2B5EF4-FFF2-40B4-BE49-F238E27FC236}">
                            <a16:creationId xmlns:a16="http://schemas.microsoft.com/office/drawing/2014/main" id="{DCBCF02A-69D4-4179-ABB7-09DAFA0A8FA0}"/>
                          </a:ext>
                        </a:extLst>
                      </p:cNvPr>
                      <p:cNvSpPr/>
                      <p:nvPr/>
                    </p:nvSpPr>
                    <p:spPr>
                      <a:xfrm>
                        <a:off x="5575727" y="3109506"/>
                        <a:ext cx="42977" cy="37345"/>
                      </a:xfrm>
                      <a:custGeom>
                        <a:avLst/>
                        <a:gdLst>
                          <a:gd name="connsiteX0" fmla="*/ 295 w 42977"/>
                          <a:gd name="connsiteY0" fmla="*/ 23489 h 37345"/>
                          <a:gd name="connsiteX1" fmla="*/ 25342 w 42977"/>
                          <a:gd name="connsiteY1" fmla="*/ 36976 h 37345"/>
                          <a:gd name="connsiteX2" fmla="*/ 42682 w 42977"/>
                          <a:gd name="connsiteY2" fmla="*/ 13856 h 37345"/>
                          <a:gd name="connsiteX3" fmla="*/ 17635 w 42977"/>
                          <a:gd name="connsiteY3" fmla="*/ 369 h 37345"/>
                          <a:gd name="connsiteX4" fmla="*/ 295 w 42977"/>
                          <a:gd name="connsiteY4" fmla="*/ 23489 h 37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77" h="37345">
                            <a:moveTo>
                              <a:pt x="295" y="23489"/>
                            </a:moveTo>
                            <a:cubicBezTo>
                              <a:pt x="2222" y="33123"/>
                              <a:pt x="13782" y="38903"/>
                              <a:pt x="25342" y="36976"/>
                            </a:cubicBezTo>
                            <a:cubicBezTo>
                              <a:pt x="36902" y="35049"/>
                              <a:pt x="44609" y="25416"/>
                              <a:pt x="42682" y="13856"/>
                            </a:cubicBezTo>
                            <a:cubicBezTo>
                              <a:pt x="40756" y="4223"/>
                              <a:pt x="29195" y="-1558"/>
                              <a:pt x="17635" y="369"/>
                            </a:cubicBezTo>
                            <a:cubicBezTo>
                              <a:pt x="6075" y="4223"/>
                              <a:pt x="-1632" y="13856"/>
                              <a:pt x="295" y="23489"/>
                            </a:cubicBezTo>
                            <a:close/>
                          </a:path>
                        </a:pathLst>
                      </a:custGeom>
                      <a:solidFill>
                        <a:srgbClr val="FFFFF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84" name="任意多边形: 形状 183">
                    <a:extLst>
                      <a:ext uri="{FF2B5EF4-FFF2-40B4-BE49-F238E27FC236}">
                        <a16:creationId xmlns:a16="http://schemas.microsoft.com/office/drawing/2014/main" id="{C59CDE65-F944-4DF8-8A53-36EB1CCFD469}"/>
                      </a:ext>
                    </a:extLst>
                  </p:cNvPr>
                  <p:cNvSpPr/>
                  <p:nvPr/>
                </p:nvSpPr>
                <p:spPr>
                  <a:xfrm>
                    <a:off x="5154077" y="2999957"/>
                    <a:ext cx="217715" cy="129282"/>
                  </a:xfrm>
                  <a:custGeom>
                    <a:avLst/>
                    <a:gdLst>
                      <a:gd name="connsiteX0" fmla="*/ 0 w 217715"/>
                      <a:gd name="connsiteY0" fmla="*/ 67531 h 129282"/>
                      <a:gd name="connsiteX1" fmla="*/ 109821 w 217715"/>
                      <a:gd name="connsiteY1" fmla="*/ 129185 h 129282"/>
                      <a:gd name="connsiteX2" fmla="*/ 217716 w 217715"/>
                      <a:gd name="connsiteY2" fmla="*/ 61751 h 129282"/>
                      <a:gd name="connsiteX3" fmla="*/ 107895 w 217715"/>
                      <a:gd name="connsiteY3" fmla="*/ 97 h 129282"/>
                      <a:gd name="connsiteX4" fmla="*/ 0 w 217715"/>
                      <a:gd name="connsiteY4" fmla="*/ 67531 h 129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15" h="129282">
                        <a:moveTo>
                          <a:pt x="0" y="67531"/>
                        </a:moveTo>
                        <a:cubicBezTo>
                          <a:pt x="1927" y="104138"/>
                          <a:pt x="50094" y="131112"/>
                          <a:pt x="109821" y="129185"/>
                        </a:cubicBezTo>
                        <a:cubicBezTo>
                          <a:pt x="169549" y="127258"/>
                          <a:pt x="217716" y="96431"/>
                          <a:pt x="217716" y="61751"/>
                        </a:cubicBezTo>
                        <a:cubicBezTo>
                          <a:pt x="215789" y="25144"/>
                          <a:pt x="167622" y="-1830"/>
                          <a:pt x="107895" y="97"/>
                        </a:cubicBezTo>
                        <a:cubicBezTo>
                          <a:pt x="48167" y="2024"/>
                          <a:pt x="0" y="32851"/>
                          <a:pt x="0" y="67531"/>
                        </a:cubicBezTo>
                        <a:close/>
                      </a:path>
                    </a:pathLst>
                  </a:custGeom>
                  <a:solidFill>
                    <a:srgbClr val="FFC7A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5" name="任意多边形: 形状 184">
                    <a:extLst>
                      <a:ext uri="{FF2B5EF4-FFF2-40B4-BE49-F238E27FC236}">
                        <a16:creationId xmlns:a16="http://schemas.microsoft.com/office/drawing/2014/main" id="{51FED147-E1E0-4422-9925-228687984632}"/>
                      </a:ext>
                    </a:extLst>
                  </p:cNvPr>
                  <p:cNvSpPr/>
                  <p:nvPr/>
                </p:nvSpPr>
                <p:spPr>
                  <a:xfrm>
                    <a:off x="5154077" y="2999957"/>
                    <a:ext cx="217715" cy="129282"/>
                  </a:xfrm>
                  <a:custGeom>
                    <a:avLst/>
                    <a:gdLst>
                      <a:gd name="connsiteX0" fmla="*/ 0 w 217715"/>
                      <a:gd name="connsiteY0" fmla="*/ 67531 h 129282"/>
                      <a:gd name="connsiteX1" fmla="*/ 109821 w 217715"/>
                      <a:gd name="connsiteY1" fmla="*/ 129185 h 129282"/>
                      <a:gd name="connsiteX2" fmla="*/ 217716 w 217715"/>
                      <a:gd name="connsiteY2" fmla="*/ 61751 h 129282"/>
                      <a:gd name="connsiteX3" fmla="*/ 107895 w 217715"/>
                      <a:gd name="connsiteY3" fmla="*/ 97 h 129282"/>
                      <a:gd name="connsiteX4" fmla="*/ 0 w 217715"/>
                      <a:gd name="connsiteY4" fmla="*/ 67531 h 1292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7715" h="129282">
                        <a:moveTo>
                          <a:pt x="0" y="67531"/>
                        </a:moveTo>
                        <a:cubicBezTo>
                          <a:pt x="1927" y="104138"/>
                          <a:pt x="50094" y="131112"/>
                          <a:pt x="109821" y="129185"/>
                        </a:cubicBezTo>
                        <a:cubicBezTo>
                          <a:pt x="169549" y="127258"/>
                          <a:pt x="217716" y="96431"/>
                          <a:pt x="217716" y="61751"/>
                        </a:cubicBezTo>
                        <a:cubicBezTo>
                          <a:pt x="215789" y="25144"/>
                          <a:pt x="167622" y="-1830"/>
                          <a:pt x="107895" y="97"/>
                        </a:cubicBezTo>
                        <a:cubicBezTo>
                          <a:pt x="48167" y="2024"/>
                          <a:pt x="0" y="32851"/>
                          <a:pt x="0" y="67531"/>
                        </a:cubicBezTo>
                        <a:close/>
                      </a:path>
                    </a:pathLst>
                  </a:custGeom>
                  <a:solidFill>
                    <a:srgbClr val="FFC7AF">
                      <a:alpha val="3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6" name="任意多边形: 形状 185">
                    <a:extLst>
                      <a:ext uri="{FF2B5EF4-FFF2-40B4-BE49-F238E27FC236}">
                        <a16:creationId xmlns:a16="http://schemas.microsoft.com/office/drawing/2014/main" id="{B48B0FB2-BD5C-463B-BA09-B36D78257956}"/>
                      </a:ext>
                    </a:extLst>
                  </p:cNvPr>
                  <p:cNvSpPr/>
                  <p:nvPr/>
                </p:nvSpPr>
                <p:spPr>
                  <a:xfrm>
                    <a:off x="5154077" y="3007761"/>
                    <a:ext cx="217771" cy="121478"/>
                  </a:xfrm>
                  <a:custGeom>
                    <a:avLst/>
                    <a:gdLst>
                      <a:gd name="connsiteX0" fmla="*/ 0 w 217771"/>
                      <a:gd name="connsiteY0" fmla="*/ 59727 h 121478"/>
                      <a:gd name="connsiteX1" fmla="*/ 50094 w 217771"/>
                      <a:gd name="connsiteY1" fmla="*/ 3853 h 121478"/>
                      <a:gd name="connsiteX2" fmla="*/ 50094 w 217771"/>
                      <a:gd name="connsiteY2" fmla="*/ 15414 h 121478"/>
                      <a:gd name="connsiteX3" fmla="*/ 67434 w 217771"/>
                      <a:gd name="connsiteY3" fmla="*/ 36607 h 121478"/>
                      <a:gd name="connsiteX4" fmla="*/ 119455 w 217771"/>
                      <a:gd name="connsiteY4" fmla="*/ 50094 h 121478"/>
                      <a:gd name="connsiteX5" fmla="*/ 167622 w 217771"/>
                      <a:gd name="connsiteY5" fmla="*/ 30827 h 121478"/>
                      <a:gd name="connsiteX6" fmla="*/ 163769 w 217771"/>
                      <a:gd name="connsiteY6" fmla="*/ 0 h 121478"/>
                      <a:gd name="connsiteX7" fmla="*/ 217716 w 217771"/>
                      <a:gd name="connsiteY7" fmla="*/ 53947 h 121478"/>
                      <a:gd name="connsiteX8" fmla="*/ 109821 w 217771"/>
                      <a:gd name="connsiteY8" fmla="*/ 121381 h 121478"/>
                      <a:gd name="connsiteX9" fmla="*/ 0 w 217771"/>
                      <a:gd name="connsiteY9" fmla="*/ 59727 h 121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771" h="121478">
                        <a:moveTo>
                          <a:pt x="0" y="59727"/>
                        </a:moveTo>
                        <a:cubicBezTo>
                          <a:pt x="0" y="36607"/>
                          <a:pt x="19267" y="15414"/>
                          <a:pt x="50094" y="3853"/>
                        </a:cubicBezTo>
                        <a:cubicBezTo>
                          <a:pt x="50094" y="7707"/>
                          <a:pt x="50094" y="11560"/>
                          <a:pt x="50094" y="15414"/>
                        </a:cubicBezTo>
                        <a:cubicBezTo>
                          <a:pt x="52021" y="25047"/>
                          <a:pt x="59727" y="32754"/>
                          <a:pt x="67434" y="36607"/>
                        </a:cubicBezTo>
                        <a:cubicBezTo>
                          <a:pt x="82848" y="46241"/>
                          <a:pt x="102114" y="50094"/>
                          <a:pt x="119455" y="50094"/>
                        </a:cubicBezTo>
                        <a:cubicBezTo>
                          <a:pt x="136795" y="50094"/>
                          <a:pt x="159915" y="48167"/>
                          <a:pt x="167622" y="30827"/>
                        </a:cubicBezTo>
                        <a:cubicBezTo>
                          <a:pt x="171475" y="19267"/>
                          <a:pt x="169549" y="9633"/>
                          <a:pt x="163769" y="0"/>
                        </a:cubicBezTo>
                        <a:cubicBezTo>
                          <a:pt x="196522" y="9633"/>
                          <a:pt x="217716" y="30827"/>
                          <a:pt x="217716" y="53947"/>
                        </a:cubicBezTo>
                        <a:cubicBezTo>
                          <a:pt x="219642" y="90554"/>
                          <a:pt x="171475" y="119455"/>
                          <a:pt x="109821" y="121381"/>
                        </a:cubicBezTo>
                        <a:cubicBezTo>
                          <a:pt x="50094" y="123308"/>
                          <a:pt x="1927" y="96334"/>
                          <a:pt x="0" y="59727"/>
                        </a:cubicBezTo>
                        <a:close/>
                      </a:path>
                    </a:pathLst>
                  </a:custGeom>
                  <a:solidFill>
                    <a:srgbClr val="FFC7A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87" name="图形 1">
                    <a:extLst>
                      <a:ext uri="{FF2B5EF4-FFF2-40B4-BE49-F238E27FC236}">
                        <a16:creationId xmlns:a16="http://schemas.microsoft.com/office/drawing/2014/main" id="{40446682-044E-41CC-90B4-FE5CF96748C7}"/>
                      </a:ext>
                    </a:extLst>
                  </p:cNvPr>
                  <p:cNvGrpSpPr/>
                  <p:nvPr/>
                </p:nvGrpSpPr>
                <p:grpSpPr>
                  <a:xfrm>
                    <a:off x="5431521" y="2843992"/>
                    <a:ext cx="92481" cy="71287"/>
                    <a:chOff x="5431521" y="2843992"/>
                    <a:chExt cx="92481" cy="71287"/>
                  </a:xfrm>
                </p:grpSpPr>
                <p:sp>
                  <p:nvSpPr>
                    <p:cNvPr id="193" name="任意多边形: 形状 192">
                      <a:extLst>
                        <a:ext uri="{FF2B5EF4-FFF2-40B4-BE49-F238E27FC236}">
                          <a16:creationId xmlns:a16="http://schemas.microsoft.com/office/drawing/2014/main" id="{BE9B5E01-F83D-4808-9E0A-F7623CA25722}"/>
                        </a:ext>
                      </a:extLst>
                    </p:cNvPr>
                    <p:cNvSpPr/>
                    <p:nvPr/>
                  </p:nvSpPr>
                  <p:spPr>
                    <a:xfrm>
                      <a:off x="5431521" y="2843992"/>
                      <a:ext cx="92056" cy="69360"/>
                    </a:xfrm>
                    <a:custGeom>
                      <a:avLst/>
                      <a:gdLst>
                        <a:gd name="connsiteX0" fmla="*/ 3853 w 92056"/>
                        <a:gd name="connsiteY0" fmla="*/ 7707 h 69360"/>
                        <a:gd name="connsiteX1" fmla="*/ 19267 w 92056"/>
                        <a:gd name="connsiteY1" fmla="*/ 0 h 69360"/>
                        <a:gd name="connsiteX2" fmla="*/ 38534 w 92056"/>
                        <a:gd name="connsiteY2" fmla="*/ 1927 h 69360"/>
                        <a:gd name="connsiteX3" fmla="*/ 77068 w 92056"/>
                        <a:gd name="connsiteY3" fmla="*/ 21194 h 69360"/>
                        <a:gd name="connsiteX4" fmla="*/ 77068 w 92056"/>
                        <a:gd name="connsiteY4" fmla="*/ 69361 h 69360"/>
                        <a:gd name="connsiteX5" fmla="*/ 59727 w 92056"/>
                        <a:gd name="connsiteY5" fmla="*/ 67434 h 69360"/>
                        <a:gd name="connsiteX6" fmla="*/ 19267 w 92056"/>
                        <a:gd name="connsiteY6" fmla="*/ 48167 h 69360"/>
                        <a:gd name="connsiteX7" fmla="*/ 1927 w 92056"/>
                        <a:gd name="connsiteY7" fmla="*/ 30827 h 69360"/>
                        <a:gd name="connsiteX8" fmla="*/ 3853 w 92056"/>
                        <a:gd name="connsiteY8" fmla="*/ 7707 h 69360"/>
                        <a:gd name="connsiteX9" fmla="*/ 3853 w 92056"/>
                        <a:gd name="connsiteY9" fmla="*/ 7707 h 6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056" h="69360">
                          <a:moveTo>
                            <a:pt x="3853" y="7707"/>
                          </a:moveTo>
                          <a:cubicBezTo>
                            <a:pt x="7707" y="3853"/>
                            <a:pt x="13487" y="0"/>
                            <a:pt x="19267" y="0"/>
                          </a:cubicBezTo>
                          <a:cubicBezTo>
                            <a:pt x="25047" y="0"/>
                            <a:pt x="32754" y="0"/>
                            <a:pt x="38534" y="1927"/>
                          </a:cubicBezTo>
                          <a:cubicBezTo>
                            <a:pt x="52021" y="5780"/>
                            <a:pt x="67434" y="11560"/>
                            <a:pt x="77068" y="21194"/>
                          </a:cubicBezTo>
                          <a:cubicBezTo>
                            <a:pt x="88628" y="32754"/>
                            <a:pt x="104041" y="65507"/>
                            <a:pt x="77068" y="69361"/>
                          </a:cubicBezTo>
                          <a:cubicBezTo>
                            <a:pt x="71288" y="69361"/>
                            <a:pt x="65507" y="69361"/>
                            <a:pt x="59727" y="67434"/>
                          </a:cubicBezTo>
                          <a:cubicBezTo>
                            <a:pt x="46241" y="63581"/>
                            <a:pt x="30827" y="57801"/>
                            <a:pt x="19267" y="48167"/>
                          </a:cubicBezTo>
                          <a:cubicBezTo>
                            <a:pt x="11560" y="44314"/>
                            <a:pt x="5780" y="38534"/>
                            <a:pt x="1927" y="30827"/>
                          </a:cubicBezTo>
                          <a:cubicBezTo>
                            <a:pt x="0" y="26974"/>
                            <a:pt x="-1927" y="17340"/>
                            <a:pt x="3853" y="7707"/>
                          </a:cubicBezTo>
                          <a:cubicBezTo>
                            <a:pt x="3853" y="9633"/>
                            <a:pt x="3853" y="9633"/>
                            <a:pt x="3853" y="7707"/>
                          </a:cubicBezTo>
                          <a:close/>
                        </a:path>
                      </a:pathLst>
                    </a:custGeom>
                    <a:solidFill>
                      <a:srgbClr val="FFFFF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4" name="任意多边形: 形状 193">
                      <a:extLst>
                        <a:ext uri="{FF2B5EF4-FFF2-40B4-BE49-F238E27FC236}">
                          <a16:creationId xmlns:a16="http://schemas.microsoft.com/office/drawing/2014/main" id="{72392EE2-D2D3-49F0-90D6-C42C52B9CC9A}"/>
                        </a:ext>
                      </a:extLst>
                    </p:cNvPr>
                    <p:cNvSpPr/>
                    <p:nvPr/>
                  </p:nvSpPr>
                  <p:spPr>
                    <a:xfrm>
                      <a:off x="5432649" y="2859406"/>
                      <a:ext cx="91352" cy="55873"/>
                    </a:xfrm>
                    <a:custGeom>
                      <a:avLst/>
                      <a:gdLst>
                        <a:gd name="connsiteX0" fmla="*/ 6578 w 91352"/>
                        <a:gd name="connsiteY0" fmla="*/ 9633 h 55873"/>
                        <a:gd name="connsiteX1" fmla="*/ 48965 w 91352"/>
                        <a:gd name="connsiteY1" fmla="*/ 34680 h 55873"/>
                        <a:gd name="connsiteX2" fmla="*/ 79792 w 91352"/>
                        <a:gd name="connsiteY2" fmla="*/ 44314 h 55873"/>
                        <a:gd name="connsiteX3" fmla="*/ 91352 w 91352"/>
                        <a:gd name="connsiteY3" fmla="*/ 42387 h 55873"/>
                        <a:gd name="connsiteX4" fmla="*/ 77866 w 91352"/>
                        <a:gd name="connsiteY4" fmla="*/ 55874 h 55873"/>
                        <a:gd name="connsiteX5" fmla="*/ 60525 w 91352"/>
                        <a:gd name="connsiteY5" fmla="*/ 53947 h 55873"/>
                        <a:gd name="connsiteX6" fmla="*/ 20065 w 91352"/>
                        <a:gd name="connsiteY6" fmla="*/ 34680 h 55873"/>
                        <a:gd name="connsiteX7" fmla="*/ 2725 w 91352"/>
                        <a:gd name="connsiteY7" fmla="*/ 17340 h 55873"/>
                        <a:gd name="connsiteX8" fmla="*/ 798 w 91352"/>
                        <a:gd name="connsiteY8" fmla="*/ 0 h 55873"/>
                        <a:gd name="connsiteX9" fmla="*/ 6578 w 91352"/>
                        <a:gd name="connsiteY9" fmla="*/ 9633 h 55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352" h="55873">
                          <a:moveTo>
                            <a:pt x="6578" y="9633"/>
                          </a:moveTo>
                          <a:cubicBezTo>
                            <a:pt x="18138" y="21194"/>
                            <a:pt x="33552" y="28900"/>
                            <a:pt x="48965" y="34680"/>
                          </a:cubicBezTo>
                          <a:cubicBezTo>
                            <a:pt x="58599" y="38534"/>
                            <a:pt x="68232" y="42387"/>
                            <a:pt x="79792" y="44314"/>
                          </a:cubicBezTo>
                          <a:cubicBezTo>
                            <a:pt x="83646" y="44314"/>
                            <a:pt x="87499" y="44314"/>
                            <a:pt x="91352" y="42387"/>
                          </a:cubicBezTo>
                          <a:cubicBezTo>
                            <a:pt x="89426" y="48167"/>
                            <a:pt x="85572" y="53947"/>
                            <a:pt x="77866" y="55874"/>
                          </a:cubicBezTo>
                          <a:cubicBezTo>
                            <a:pt x="72086" y="55874"/>
                            <a:pt x="66305" y="55874"/>
                            <a:pt x="60525" y="53947"/>
                          </a:cubicBezTo>
                          <a:cubicBezTo>
                            <a:pt x="47039" y="50094"/>
                            <a:pt x="31625" y="44314"/>
                            <a:pt x="20065" y="34680"/>
                          </a:cubicBezTo>
                          <a:cubicBezTo>
                            <a:pt x="12358" y="30827"/>
                            <a:pt x="6578" y="25047"/>
                            <a:pt x="2725" y="17340"/>
                          </a:cubicBezTo>
                          <a:cubicBezTo>
                            <a:pt x="798" y="11560"/>
                            <a:pt x="-1129" y="5780"/>
                            <a:pt x="798" y="0"/>
                          </a:cubicBezTo>
                          <a:cubicBezTo>
                            <a:pt x="798" y="3853"/>
                            <a:pt x="2725" y="7707"/>
                            <a:pt x="6578" y="9633"/>
                          </a:cubicBez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88" name="图形 1">
                    <a:extLst>
                      <a:ext uri="{FF2B5EF4-FFF2-40B4-BE49-F238E27FC236}">
                        <a16:creationId xmlns:a16="http://schemas.microsoft.com/office/drawing/2014/main" id="{F0AD9392-A10A-432D-9544-492F04A5F5E1}"/>
                      </a:ext>
                    </a:extLst>
                  </p:cNvPr>
                  <p:cNvGrpSpPr/>
                  <p:nvPr/>
                </p:nvGrpSpPr>
                <p:grpSpPr>
                  <a:xfrm>
                    <a:off x="5029594" y="2836767"/>
                    <a:ext cx="98266" cy="65882"/>
                    <a:chOff x="5029594" y="2836767"/>
                    <a:chExt cx="98266" cy="65882"/>
                  </a:xfrm>
                </p:grpSpPr>
                <p:sp>
                  <p:nvSpPr>
                    <p:cNvPr id="191" name="任意多边形: 形状 190">
                      <a:extLst>
                        <a:ext uri="{FF2B5EF4-FFF2-40B4-BE49-F238E27FC236}">
                          <a16:creationId xmlns:a16="http://schemas.microsoft.com/office/drawing/2014/main" id="{D9E2256D-7C3E-42EF-B36F-989FC49A0E99}"/>
                        </a:ext>
                      </a:extLst>
                    </p:cNvPr>
                    <p:cNvSpPr/>
                    <p:nvPr/>
                  </p:nvSpPr>
                  <p:spPr>
                    <a:xfrm>
                      <a:off x="5029594" y="2836767"/>
                      <a:ext cx="95378" cy="65882"/>
                    </a:xfrm>
                    <a:custGeom>
                      <a:avLst/>
                      <a:gdLst>
                        <a:gd name="connsiteX0" fmla="*/ 91730 w 95378"/>
                        <a:gd name="connsiteY0" fmla="*/ 11078 h 65882"/>
                        <a:gd name="connsiteX1" fmla="*/ 78243 w 95378"/>
                        <a:gd name="connsiteY1" fmla="*/ 1445 h 65882"/>
                        <a:gd name="connsiteX2" fmla="*/ 58977 w 95378"/>
                        <a:gd name="connsiteY2" fmla="*/ 1445 h 65882"/>
                        <a:gd name="connsiteX3" fmla="*/ 18516 w 95378"/>
                        <a:gd name="connsiteY3" fmla="*/ 16859 h 65882"/>
                        <a:gd name="connsiteX4" fmla="*/ 12736 w 95378"/>
                        <a:gd name="connsiteY4" fmla="*/ 65026 h 65882"/>
                        <a:gd name="connsiteX5" fmla="*/ 30076 w 95378"/>
                        <a:gd name="connsiteY5" fmla="*/ 65026 h 65882"/>
                        <a:gd name="connsiteX6" fmla="*/ 72463 w 95378"/>
                        <a:gd name="connsiteY6" fmla="*/ 51539 h 65882"/>
                        <a:gd name="connsiteX7" fmla="*/ 91730 w 95378"/>
                        <a:gd name="connsiteY7" fmla="*/ 36125 h 65882"/>
                        <a:gd name="connsiteX8" fmla="*/ 91730 w 95378"/>
                        <a:gd name="connsiteY8" fmla="*/ 11078 h 65882"/>
                        <a:gd name="connsiteX9" fmla="*/ 91730 w 95378"/>
                        <a:gd name="connsiteY9" fmla="*/ 11078 h 6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378" h="65882">
                          <a:moveTo>
                            <a:pt x="91730" y="11078"/>
                          </a:moveTo>
                          <a:cubicBezTo>
                            <a:pt x="87877" y="7225"/>
                            <a:pt x="82097" y="3372"/>
                            <a:pt x="78243" y="1445"/>
                          </a:cubicBezTo>
                          <a:cubicBezTo>
                            <a:pt x="72463" y="-482"/>
                            <a:pt x="64757" y="-482"/>
                            <a:pt x="58977" y="1445"/>
                          </a:cubicBezTo>
                          <a:cubicBezTo>
                            <a:pt x="43563" y="3372"/>
                            <a:pt x="30076" y="7225"/>
                            <a:pt x="18516" y="16859"/>
                          </a:cubicBezTo>
                          <a:cubicBezTo>
                            <a:pt x="5029" y="26492"/>
                            <a:pt x="-12311" y="59246"/>
                            <a:pt x="12736" y="65026"/>
                          </a:cubicBezTo>
                          <a:cubicBezTo>
                            <a:pt x="18516" y="66952"/>
                            <a:pt x="24296" y="65026"/>
                            <a:pt x="30076" y="65026"/>
                          </a:cubicBezTo>
                          <a:cubicBezTo>
                            <a:pt x="45490" y="63099"/>
                            <a:pt x="58977" y="57319"/>
                            <a:pt x="72463" y="51539"/>
                          </a:cubicBezTo>
                          <a:cubicBezTo>
                            <a:pt x="80170" y="47686"/>
                            <a:pt x="87877" y="43832"/>
                            <a:pt x="91730" y="36125"/>
                          </a:cubicBezTo>
                          <a:cubicBezTo>
                            <a:pt x="95584" y="28419"/>
                            <a:pt x="97510" y="18785"/>
                            <a:pt x="91730" y="11078"/>
                          </a:cubicBezTo>
                          <a:cubicBezTo>
                            <a:pt x="91730" y="11078"/>
                            <a:pt x="91730" y="11078"/>
                            <a:pt x="91730" y="11078"/>
                          </a:cubicBezTo>
                          <a:close/>
                        </a:path>
                      </a:pathLst>
                    </a:custGeom>
                    <a:solidFill>
                      <a:srgbClr val="FFFFF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2" name="任意多边形: 形状 191">
                      <a:extLst>
                        <a:ext uri="{FF2B5EF4-FFF2-40B4-BE49-F238E27FC236}">
                          <a16:creationId xmlns:a16="http://schemas.microsoft.com/office/drawing/2014/main" id="{50388F65-FE54-4D0B-8F52-A6DB6005C587}"/>
                        </a:ext>
                      </a:extLst>
                    </p:cNvPr>
                    <p:cNvSpPr/>
                    <p:nvPr/>
                  </p:nvSpPr>
                  <p:spPr>
                    <a:xfrm>
                      <a:off x="5030769" y="2855552"/>
                      <a:ext cx="97090" cy="47096"/>
                    </a:xfrm>
                    <a:custGeom>
                      <a:avLst/>
                      <a:gdLst>
                        <a:gd name="connsiteX0" fmla="*/ 86701 w 97090"/>
                        <a:gd name="connsiteY0" fmla="*/ 7707 h 47096"/>
                        <a:gd name="connsiteX1" fmla="*/ 42387 w 97090"/>
                        <a:gd name="connsiteY1" fmla="*/ 28900 h 47096"/>
                        <a:gd name="connsiteX2" fmla="*/ 11560 w 97090"/>
                        <a:gd name="connsiteY2" fmla="*/ 34680 h 47096"/>
                        <a:gd name="connsiteX3" fmla="*/ 0 w 97090"/>
                        <a:gd name="connsiteY3" fmla="*/ 32754 h 47096"/>
                        <a:gd name="connsiteX4" fmla="*/ 13487 w 97090"/>
                        <a:gd name="connsiteY4" fmla="*/ 46241 h 47096"/>
                        <a:gd name="connsiteX5" fmla="*/ 30827 w 97090"/>
                        <a:gd name="connsiteY5" fmla="*/ 46241 h 47096"/>
                        <a:gd name="connsiteX6" fmla="*/ 73214 w 97090"/>
                        <a:gd name="connsiteY6" fmla="*/ 32754 h 47096"/>
                        <a:gd name="connsiteX7" fmla="*/ 92481 w 97090"/>
                        <a:gd name="connsiteY7" fmla="*/ 17340 h 47096"/>
                        <a:gd name="connsiteX8" fmla="*/ 96334 w 97090"/>
                        <a:gd name="connsiteY8" fmla="*/ 0 h 47096"/>
                        <a:gd name="connsiteX9" fmla="*/ 86701 w 97090"/>
                        <a:gd name="connsiteY9" fmla="*/ 7707 h 47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090" h="47096">
                          <a:moveTo>
                            <a:pt x="86701" y="7707"/>
                          </a:moveTo>
                          <a:cubicBezTo>
                            <a:pt x="73214" y="19267"/>
                            <a:pt x="57801" y="23120"/>
                            <a:pt x="42387" y="28900"/>
                          </a:cubicBezTo>
                          <a:cubicBezTo>
                            <a:pt x="32754" y="32754"/>
                            <a:pt x="21194" y="34680"/>
                            <a:pt x="11560" y="34680"/>
                          </a:cubicBezTo>
                          <a:cubicBezTo>
                            <a:pt x="7707" y="34680"/>
                            <a:pt x="3853" y="34680"/>
                            <a:pt x="0" y="32754"/>
                          </a:cubicBezTo>
                          <a:cubicBezTo>
                            <a:pt x="0" y="38534"/>
                            <a:pt x="3853" y="44314"/>
                            <a:pt x="13487" y="46241"/>
                          </a:cubicBezTo>
                          <a:cubicBezTo>
                            <a:pt x="19267" y="48167"/>
                            <a:pt x="25047" y="46241"/>
                            <a:pt x="30827" y="46241"/>
                          </a:cubicBezTo>
                          <a:cubicBezTo>
                            <a:pt x="46241" y="44314"/>
                            <a:pt x="59727" y="38534"/>
                            <a:pt x="73214" y="32754"/>
                          </a:cubicBezTo>
                          <a:cubicBezTo>
                            <a:pt x="80921" y="28900"/>
                            <a:pt x="88628" y="25047"/>
                            <a:pt x="92481" y="17340"/>
                          </a:cubicBezTo>
                          <a:cubicBezTo>
                            <a:pt x="96334" y="13487"/>
                            <a:pt x="98261" y="5780"/>
                            <a:pt x="96334" y="0"/>
                          </a:cubicBezTo>
                          <a:cubicBezTo>
                            <a:pt x="90554" y="1927"/>
                            <a:pt x="88628" y="5780"/>
                            <a:pt x="86701" y="7707"/>
                          </a:cubicBezTo>
                          <a:close/>
                        </a:path>
                      </a:pathLst>
                    </a:custGeom>
                    <a:solidFill>
                      <a:srgbClr val="E2ECF3"/>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89" name="任意多边形: 形状 188">
                    <a:extLst>
                      <a:ext uri="{FF2B5EF4-FFF2-40B4-BE49-F238E27FC236}">
                        <a16:creationId xmlns:a16="http://schemas.microsoft.com/office/drawing/2014/main" id="{89D7A3F6-A260-441C-B6AD-81609BB27282}"/>
                      </a:ext>
                    </a:extLst>
                  </p:cNvPr>
                  <p:cNvSpPr/>
                  <p:nvPr/>
                </p:nvSpPr>
                <p:spPr>
                  <a:xfrm>
                    <a:off x="5387130" y="2967716"/>
                    <a:ext cx="109236" cy="141749"/>
                  </a:xfrm>
                  <a:custGeom>
                    <a:avLst/>
                    <a:gdLst>
                      <a:gd name="connsiteX0" fmla="*/ 107971 w 109236"/>
                      <a:gd name="connsiteY0" fmla="*/ 59312 h 141749"/>
                      <a:gd name="connsiteX1" fmla="*/ 106044 w 109236"/>
                      <a:gd name="connsiteY1" fmla="*/ 99772 h 141749"/>
                      <a:gd name="connsiteX2" fmla="*/ 98338 w 109236"/>
                      <a:gd name="connsiteY2" fmla="*/ 119039 h 141749"/>
                      <a:gd name="connsiteX3" fmla="*/ 38610 w 109236"/>
                      <a:gd name="connsiteY3" fmla="*/ 136379 h 141749"/>
                      <a:gd name="connsiteX4" fmla="*/ 77 w 109236"/>
                      <a:gd name="connsiteY4" fmla="*/ 67019 h 141749"/>
                      <a:gd name="connsiteX5" fmla="*/ 75217 w 109236"/>
                      <a:gd name="connsiteY5" fmla="*/ 7291 h 141749"/>
                      <a:gd name="connsiteX6" fmla="*/ 107971 w 109236"/>
                      <a:gd name="connsiteY6" fmla="*/ 59312 h 141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36" h="141749">
                        <a:moveTo>
                          <a:pt x="107971" y="59312"/>
                        </a:moveTo>
                        <a:cubicBezTo>
                          <a:pt x="109898" y="72799"/>
                          <a:pt x="109898" y="86286"/>
                          <a:pt x="106044" y="99772"/>
                        </a:cubicBezTo>
                        <a:cubicBezTo>
                          <a:pt x="104118" y="105552"/>
                          <a:pt x="102191" y="113259"/>
                          <a:pt x="98338" y="119039"/>
                        </a:cubicBezTo>
                        <a:cubicBezTo>
                          <a:pt x="84851" y="140233"/>
                          <a:pt x="59804" y="147940"/>
                          <a:pt x="38610" y="136379"/>
                        </a:cubicBezTo>
                        <a:cubicBezTo>
                          <a:pt x="13563" y="122893"/>
                          <a:pt x="2003" y="93992"/>
                          <a:pt x="77" y="67019"/>
                        </a:cubicBezTo>
                        <a:cubicBezTo>
                          <a:pt x="-1850" y="26558"/>
                          <a:pt x="32830" y="-17756"/>
                          <a:pt x="75217" y="7291"/>
                        </a:cubicBezTo>
                        <a:cubicBezTo>
                          <a:pt x="92558" y="16925"/>
                          <a:pt x="104118" y="38118"/>
                          <a:pt x="107971" y="59312"/>
                        </a:cubicBezTo>
                        <a:close/>
                      </a:path>
                    </a:pathLst>
                  </a:custGeom>
                  <a:solidFill>
                    <a:srgbClr val="5C252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90" name="任意多边形: 形状 189">
                    <a:extLst>
                      <a:ext uri="{FF2B5EF4-FFF2-40B4-BE49-F238E27FC236}">
                        <a16:creationId xmlns:a16="http://schemas.microsoft.com/office/drawing/2014/main" id="{468A44A7-6500-4345-BDAF-D6C386D0D65D}"/>
                      </a:ext>
                    </a:extLst>
                  </p:cNvPr>
                  <p:cNvSpPr/>
                  <p:nvPr/>
                </p:nvSpPr>
                <p:spPr>
                  <a:xfrm>
                    <a:off x="5029504" y="2963361"/>
                    <a:ext cx="109856" cy="139516"/>
                  </a:xfrm>
                  <a:custGeom>
                    <a:avLst/>
                    <a:gdLst>
                      <a:gd name="connsiteX0" fmla="*/ 3192 w 109856"/>
                      <a:gd name="connsiteY0" fmla="*/ 54033 h 139516"/>
                      <a:gd name="connsiteX1" fmla="*/ 1266 w 109856"/>
                      <a:gd name="connsiteY1" fmla="*/ 94494 h 139516"/>
                      <a:gd name="connsiteX2" fmla="*/ 7046 w 109856"/>
                      <a:gd name="connsiteY2" fmla="*/ 113761 h 139516"/>
                      <a:gd name="connsiteX3" fmla="*/ 64846 w 109856"/>
                      <a:gd name="connsiteY3" fmla="*/ 136881 h 139516"/>
                      <a:gd name="connsiteX4" fmla="*/ 109160 w 109856"/>
                      <a:gd name="connsiteY4" fmla="*/ 71373 h 139516"/>
                      <a:gd name="connsiteX5" fmla="*/ 39799 w 109856"/>
                      <a:gd name="connsiteY5" fmla="*/ 5866 h 139516"/>
                      <a:gd name="connsiteX6" fmla="*/ 3192 w 109856"/>
                      <a:gd name="connsiteY6" fmla="*/ 54033 h 139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856" h="139516">
                        <a:moveTo>
                          <a:pt x="3192" y="54033"/>
                        </a:moveTo>
                        <a:cubicBezTo>
                          <a:pt x="-661" y="67520"/>
                          <a:pt x="-661" y="81007"/>
                          <a:pt x="1266" y="94494"/>
                        </a:cubicBezTo>
                        <a:cubicBezTo>
                          <a:pt x="3192" y="100274"/>
                          <a:pt x="3192" y="107981"/>
                          <a:pt x="7046" y="113761"/>
                        </a:cubicBezTo>
                        <a:cubicBezTo>
                          <a:pt x="18606" y="134954"/>
                          <a:pt x="41726" y="144588"/>
                          <a:pt x="64846" y="136881"/>
                        </a:cubicBezTo>
                        <a:cubicBezTo>
                          <a:pt x="89893" y="127247"/>
                          <a:pt x="105307" y="98347"/>
                          <a:pt x="109160" y="71373"/>
                        </a:cubicBezTo>
                        <a:cubicBezTo>
                          <a:pt x="114940" y="32840"/>
                          <a:pt x="84113" y="-17254"/>
                          <a:pt x="39799" y="5866"/>
                        </a:cubicBezTo>
                        <a:cubicBezTo>
                          <a:pt x="22459" y="13573"/>
                          <a:pt x="8972" y="32840"/>
                          <a:pt x="3192" y="54033"/>
                        </a:cubicBezTo>
                        <a:close/>
                      </a:path>
                    </a:pathLst>
                  </a:custGeom>
                  <a:solidFill>
                    <a:srgbClr val="5C252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74" name="任意多边形: 形状 173">
                  <a:extLst>
                    <a:ext uri="{FF2B5EF4-FFF2-40B4-BE49-F238E27FC236}">
                      <a16:creationId xmlns:a16="http://schemas.microsoft.com/office/drawing/2014/main" id="{470D1BEC-164D-4711-93E3-1A8F87F573E4}"/>
                    </a:ext>
                  </a:extLst>
                </p:cNvPr>
                <p:cNvSpPr/>
                <p:nvPr/>
              </p:nvSpPr>
              <p:spPr>
                <a:xfrm>
                  <a:off x="5130219" y="3122399"/>
                  <a:ext cx="176588" cy="88745"/>
                </a:xfrm>
                <a:custGeom>
                  <a:avLst/>
                  <a:gdLst>
                    <a:gd name="connsiteX0" fmla="*/ 164507 w 176588"/>
                    <a:gd name="connsiteY0" fmla="*/ 60691 h 88745"/>
                    <a:gd name="connsiteX1" fmla="*/ 25785 w 176588"/>
                    <a:gd name="connsiteY1" fmla="*/ 35644 h 88745"/>
                    <a:gd name="connsiteX2" fmla="*/ 27712 w 176588"/>
                    <a:gd name="connsiteY2" fmla="*/ 33717 h 88745"/>
                    <a:gd name="connsiteX3" fmla="*/ 31565 w 176588"/>
                    <a:gd name="connsiteY3" fmla="*/ 26010 h 88745"/>
                    <a:gd name="connsiteX4" fmla="*/ 31565 w 176588"/>
                    <a:gd name="connsiteY4" fmla="*/ 26010 h 88745"/>
                    <a:gd name="connsiteX5" fmla="*/ 33492 w 176588"/>
                    <a:gd name="connsiteY5" fmla="*/ 24084 h 88745"/>
                    <a:gd name="connsiteX6" fmla="*/ 35419 w 176588"/>
                    <a:gd name="connsiteY6" fmla="*/ 22157 h 88745"/>
                    <a:gd name="connsiteX7" fmla="*/ 41199 w 176588"/>
                    <a:gd name="connsiteY7" fmla="*/ 16377 h 88745"/>
                    <a:gd name="connsiteX8" fmla="*/ 41199 w 176588"/>
                    <a:gd name="connsiteY8" fmla="*/ 2890 h 88745"/>
                    <a:gd name="connsiteX9" fmla="*/ 27712 w 176588"/>
                    <a:gd name="connsiteY9" fmla="*/ 2890 h 88745"/>
                    <a:gd name="connsiteX10" fmla="*/ 738 w 176588"/>
                    <a:gd name="connsiteY10" fmla="*/ 70324 h 88745"/>
                    <a:gd name="connsiteX11" fmla="*/ 10372 w 176588"/>
                    <a:gd name="connsiteY11" fmla="*/ 79958 h 88745"/>
                    <a:gd name="connsiteX12" fmla="*/ 20005 w 176588"/>
                    <a:gd name="connsiteY12" fmla="*/ 70324 h 88745"/>
                    <a:gd name="connsiteX13" fmla="*/ 20005 w 176588"/>
                    <a:gd name="connsiteY13" fmla="*/ 54911 h 88745"/>
                    <a:gd name="connsiteX14" fmla="*/ 170287 w 176588"/>
                    <a:gd name="connsiteY14" fmla="*/ 78031 h 88745"/>
                    <a:gd name="connsiteX15" fmla="*/ 164507 w 176588"/>
                    <a:gd name="connsiteY15" fmla="*/ 60691 h 88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76588" h="88745">
                      <a:moveTo>
                        <a:pt x="164507" y="60691"/>
                      </a:moveTo>
                      <a:cubicBezTo>
                        <a:pt x="118266" y="79958"/>
                        <a:pt x="62392" y="70324"/>
                        <a:pt x="25785" y="35644"/>
                      </a:cubicBezTo>
                      <a:cubicBezTo>
                        <a:pt x="25785" y="35644"/>
                        <a:pt x="25785" y="33717"/>
                        <a:pt x="27712" y="33717"/>
                      </a:cubicBezTo>
                      <a:cubicBezTo>
                        <a:pt x="29639" y="31790"/>
                        <a:pt x="29639" y="29864"/>
                        <a:pt x="31565" y="26010"/>
                      </a:cubicBezTo>
                      <a:cubicBezTo>
                        <a:pt x="31565" y="26010"/>
                        <a:pt x="31565" y="26010"/>
                        <a:pt x="31565" y="26010"/>
                      </a:cubicBezTo>
                      <a:cubicBezTo>
                        <a:pt x="31565" y="26010"/>
                        <a:pt x="31565" y="24084"/>
                        <a:pt x="33492" y="24084"/>
                      </a:cubicBezTo>
                      <a:cubicBezTo>
                        <a:pt x="33492" y="24084"/>
                        <a:pt x="35419" y="22157"/>
                        <a:pt x="35419" y="22157"/>
                      </a:cubicBezTo>
                      <a:cubicBezTo>
                        <a:pt x="37345" y="20230"/>
                        <a:pt x="39272" y="18304"/>
                        <a:pt x="41199" y="16377"/>
                      </a:cubicBezTo>
                      <a:cubicBezTo>
                        <a:pt x="45052" y="12523"/>
                        <a:pt x="45052" y="6743"/>
                        <a:pt x="41199" y="2890"/>
                      </a:cubicBezTo>
                      <a:cubicBezTo>
                        <a:pt x="37345" y="-963"/>
                        <a:pt x="31565" y="-963"/>
                        <a:pt x="27712" y="2890"/>
                      </a:cubicBezTo>
                      <a:cubicBezTo>
                        <a:pt x="8445" y="18304"/>
                        <a:pt x="-3115" y="45277"/>
                        <a:pt x="738" y="70324"/>
                      </a:cubicBezTo>
                      <a:cubicBezTo>
                        <a:pt x="738" y="74178"/>
                        <a:pt x="4592" y="79958"/>
                        <a:pt x="10372" y="79958"/>
                      </a:cubicBezTo>
                      <a:cubicBezTo>
                        <a:pt x="14225" y="79958"/>
                        <a:pt x="20005" y="76104"/>
                        <a:pt x="20005" y="70324"/>
                      </a:cubicBezTo>
                      <a:cubicBezTo>
                        <a:pt x="20005" y="64544"/>
                        <a:pt x="20005" y="60691"/>
                        <a:pt x="20005" y="54911"/>
                      </a:cubicBezTo>
                      <a:cubicBezTo>
                        <a:pt x="60466" y="87664"/>
                        <a:pt x="120193" y="99224"/>
                        <a:pt x="170287" y="78031"/>
                      </a:cubicBezTo>
                      <a:cubicBezTo>
                        <a:pt x="181847" y="74178"/>
                        <a:pt x="176067" y="56837"/>
                        <a:pt x="164507" y="60691"/>
                      </a:cubicBezTo>
                      <a:close/>
                    </a:path>
                  </a:pathLst>
                </a:custGeom>
                <a:solidFill>
                  <a:srgbClr val="5C252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0" name="图形 1">
                <a:extLst>
                  <a:ext uri="{FF2B5EF4-FFF2-40B4-BE49-F238E27FC236}">
                    <a16:creationId xmlns:a16="http://schemas.microsoft.com/office/drawing/2014/main" id="{76F16402-C708-4FA1-AFC2-C972156BD31D}"/>
                  </a:ext>
                </a:extLst>
              </p:cNvPr>
              <p:cNvGrpSpPr/>
              <p:nvPr/>
            </p:nvGrpSpPr>
            <p:grpSpPr>
              <a:xfrm>
                <a:off x="4729430" y="3599454"/>
                <a:ext cx="301339" cy="349012"/>
                <a:chOff x="4729430" y="3599454"/>
                <a:chExt cx="301339" cy="349012"/>
              </a:xfrm>
              <a:solidFill>
                <a:srgbClr val="5C2521"/>
              </a:solidFill>
            </p:grpSpPr>
            <p:sp>
              <p:nvSpPr>
                <p:cNvPr id="166" name="任意多边形: 形状 165">
                  <a:extLst>
                    <a:ext uri="{FF2B5EF4-FFF2-40B4-BE49-F238E27FC236}">
                      <a16:creationId xmlns:a16="http://schemas.microsoft.com/office/drawing/2014/main" id="{F9CE93EA-D51E-4B3A-9A20-C47C3656C88A}"/>
                    </a:ext>
                  </a:extLst>
                </p:cNvPr>
                <p:cNvSpPr/>
                <p:nvPr/>
              </p:nvSpPr>
              <p:spPr>
                <a:xfrm>
                  <a:off x="4729430" y="3599454"/>
                  <a:ext cx="301339" cy="349012"/>
                </a:xfrm>
                <a:custGeom>
                  <a:avLst/>
                  <a:gdLst>
                    <a:gd name="connsiteX0" fmla="*/ 235832 w 301339"/>
                    <a:gd name="connsiteY0" fmla="*/ 333117 h 349012"/>
                    <a:gd name="connsiteX1" fmla="*/ 220418 w 301339"/>
                    <a:gd name="connsiteY1" fmla="*/ 346604 h 349012"/>
                    <a:gd name="connsiteX2" fmla="*/ 199225 w 301339"/>
                    <a:gd name="connsiteY2" fmla="*/ 348531 h 349012"/>
                    <a:gd name="connsiteX3" fmla="*/ 6556 w 301339"/>
                    <a:gd name="connsiteY3" fmla="*/ 259903 h 349012"/>
                    <a:gd name="connsiteX4" fmla="*/ 8483 w 301339"/>
                    <a:gd name="connsiteY4" fmla="*/ 252196 h 349012"/>
                    <a:gd name="connsiteX5" fmla="*/ 27750 w 301339"/>
                    <a:gd name="connsiteY5" fmla="*/ 74941 h 349012"/>
                    <a:gd name="connsiteX6" fmla="*/ 102890 w 301339"/>
                    <a:gd name="connsiteY6" fmla="*/ 9433 h 349012"/>
                    <a:gd name="connsiteX7" fmla="*/ 102890 w 301339"/>
                    <a:gd name="connsiteY7" fmla="*/ 9433 h 349012"/>
                    <a:gd name="connsiteX8" fmla="*/ 181885 w 301339"/>
                    <a:gd name="connsiteY8" fmla="*/ 5580 h 349012"/>
                    <a:gd name="connsiteX9" fmla="*/ 260879 w 301339"/>
                    <a:gd name="connsiteY9" fmla="*/ 86501 h 349012"/>
                    <a:gd name="connsiteX10" fmla="*/ 251245 w 301339"/>
                    <a:gd name="connsiteY10" fmla="*/ 192469 h 349012"/>
                    <a:gd name="connsiteX11" fmla="*/ 282073 w 301339"/>
                    <a:gd name="connsiteY11" fmla="*/ 184762 h 349012"/>
                    <a:gd name="connsiteX12" fmla="*/ 299413 w 301339"/>
                    <a:gd name="connsiteY12" fmla="*/ 207882 h 349012"/>
                    <a:gd name="connsiteX13" fmla="*/ 301339 w 301339"/>
                    <a:gd name="connsiteY13" fmla="*/ 221369 h 349012"/>
                    <a:gd name="connsiteX14" fmla="*/ 287852 w 301339"/>
                    <a:gd name="connsiteY14" fmla="*/ 259903 h 349012"/>
                    <a:gd name="connsiteX15" fmla="*/ 235832 w 301339"/>
                    <a:gd name="connsiteY15" fmla="*/ 333117 h 349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1339" h="349012">
                      <a:moveTo>
                        <a:pt x="235832" y="333117"/>
                      </a:moveTo>
                      <a:cubicBezTo>
                        <a:pt x="231979" y="338897"/>
                        <a:pt x="226199" y="344677"/>
                        <a:pt x="220418" y="346604"/>
                      </a:cubicBezTo>
                      <a:cubicBezTo>
                        <a:pt x="214638" y="350457"/>
                        <a:pt x="206932" y="348531"/>
                        <a:pt x="199225" y="348531"/>
                      </a:cubicBezTo>
                      <a:cubicBezTo>
                        <a:pt x="127937" y="340824"/>
                        <a:pt x="58577" y="309997"/>
                        <a:pt x="6556" y="259903"/>
                      </a:cubicBezTo>
                      <a:lnTo>
                        <a:pt x="8483" y="252196"/>
                      </a:lnTo>
                      <a:cubicBezTo>
                        <a:pt x="-5004" y="192469"/>
                        <a:pt x="-5004" y="126962"/>
                        <a:pt x="27750" y="74941"/>
                      </a:cubicBezTo>
                      <a:cubicBezTo>
                        <a:pt x="45090" y="46041"/>
                        <a:pt x="72063" y="22920"/>
                        <a:pt x="102890" y="9433"/>
                      </a:cubicBezTo>
                      <a:cubicBezTo>
                        <a:pt x="102890" y="9433"/>
                        <a:pt x="102890" y="9433"/>
                        <a:pt x="102890" y="9433"/>
                      </a:cubicBezTo>
                      <a:cubicBezTo>
                        <a:pt x="127937" y="-200"/>
                        <a:pt x="156838" y="-4053"/>
                        <a:pt x="181885" y="5580"/>
                      </a:cubicBezTo>
                      <a:cubicBezTo>
                        <a:pt x="218492" y="17140"/>
                        <a:pt x="249319" y="49894"/>
                        <a:pt x="260879" y="86501"/>
                      </a:cubicBezTo>
                      <a:cubicBezTo>
                        <a:pt x="272439" y="121181"/>
                        <a:pt x="266659" y="159715"/>
                        <a:pt x="251245" y="192469"/>
                      </a:cubicBezTo>
                      <a:cubicBezTo>
                        <a:pt x="257025" y="184762"/>
                        <a:pt x="270512" y="180909"/>
                        <a:pt x="282073" y="184762"/>
                      </a:cubicBezTo>
                      <a:cubicBezTo>
                        <a:pt x="291706" y="188616"/>
                        <a:pt x="297486" y="198249"/>
                        <a:pt x="299413" y="207882"/>
                      </a:cubicBezTo>
                      <a:cubicBezTo>
                        <a:pt x="301339" y="211736"/>
                        <a:pt x="301339" y="215589"/>
                        <a:pt x="301339" y="221369"/>
                      </a:cubicBezTo>
                      <a:cubicBezTo>
                        <a:pt x="301339" y="234856"/>
                        <a:pt x="295559" y="248343"/>
                        <a:pt x="287852" y="259903"/>
                      </a:cubicBezTo>
                      <a:cubicBezTo>
                        <a:pt x="272439" y="286877"/>
                        <a:pt x="253172" y="309997"/>
                        <a:pt x="235832" y="333117"/>
                      </a:cubicBezTo>
                      <a:close/>
                    </a:path>
                  </a:pathLst>
                </a:custGeom>
                <a:solidFill>
                  <a:srgbClr val="5C252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7" name="任意多边形: 形状 166">
                  <a:extLst>
                    <a:ext uri="{FF2B5EF4-FFF2-40B4-BE49-F238E27FC236}">
                      <a16:creationId xmlns:a16="http://schemas.microsoft.com/office/drawing/2014/main" id="{71316C04-B5FE-4FB8-BDE2-3608E65B5D73}"/>
                    </a:ext>
                  </a:extLst>
                </p:cNvPr>
                <p:cNvSpPr/>
                <p:nvPr/>
              </p:nvSpPr>
              <p:spPr>
                <a:xfrm>
                  <a:off x="4794211" y="3601381"/>
                  <a:ext cx="232704" cy="250581"/>
                </a:xfrm>
                <a:custGeom>
                  <a:avLst/>
                  <a:gdLst>
                    <a:gd name="connsiteX0" fmla="*/ 232705 w 232704"/>
                    <a:gd name="connsiteY0" fmla="*/ 207882 h 250581"/>
                    <a:gd name="connsiteX1" fmla="*/ 111323 w 232704"/>
                    <a:gd name="connsiteY1" fmla="*/ 240636 h 250581"/>
                    <a:gd name="connsiteX2" fmla="*/ 7282 w 232704"/>
                    <a:gd name="connsiteY2" fmla="*/ 59527 h 250581"/>
                    <a:gd name="connsiteX3" fmla="*/ 16916 w 232704"/>
                    <a:gd name="connsiteY3" fmla="*/ 34480 h 250581"/>
                    <a:gd name="connsiteX4" fmla="*/ 36183 w 232704"/>
                    <a:gd name="connsiteY4" fmla="*/ 9434 h 250581"/>
                    <a:gd name="connsiteX5" fmla="*/ 36183 w 232704"/>
                    <a:gd name="connsiteY5" fmla="*/ 9434 h 250581"/>
                    <a:gd name="connsiteX6" fmla="*/ 115177 w 232704"/>
                    <a:gd name="connsiteY6" fmla="*/ 5580 h 250581"/>
                    <a:gd name="connsiteX7" fmla="*/ 194171 w 232704"/>
                    <a:gd name="connsiteY7" fmla="*/ 86501 h 250581"/>
                    <a:gd name="connsiteX8" fmla="*/ 184538 w 232704"/>
                    <a:gd name="connsiteY8" fmla="*/ 192469 h 250581"/>
                    <a:gd name="connsiteX9" fmla="*/ 215365 w 232704"/>
                    <a:gd name="connsiteY9" fmla="*/ 184762 h 250581"/>
                    <a:gd name="connsiteX10" fmla="*/ 232705 w 232704"/>
                    <a:gd name="connsiteY10" fmla="*/ 207882 h 250581"/>
                    <a:gd name="connsiteX11" fmla="*/ 232705 w 232704"/>
                    <a:gd name="connsiteY11" fmla="*/ 207882 h 2505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2704" h="250581">
                      <a:moveTo>
                        <a:pt x="232705" y="207882"/>
                      </a:moveTo>
                      <a:cubicBezTo>
                        <a:pt x="207658" y="248343"/>
                        <a:pt x="153711" y="261830"/>
                        <a:pt x="111323" y="240636"/>
                      </a:cubicBezTo>
                      <a:cubicBezTo>
                        <a:pt x="49669" y="209809"/>
                        <a:pt x="-23545" y="152008"/>
                        <a:pt x="7282" y="59527"/>
                      </a:cubicBezTo>
                      <a:cubicBezTo>
                        <a:pt x="11136" y="49894"/>
                        <a:pt x="13062" y="42187"/>
                        <a:pt x="16916" y="34480"/>
                      </a:cubicBezTo>
                      <a:cubicBezTo>
                        <a:pt x="22696" y="24847"/>
                        <a:pt x="28476" y="17140"/>
                        <a:pt x="36183" y="9434"/>
                      </a:cubicBezTo>
                      <a:cubicBezTo>
                        <a:pt x="36183" y="9434"/>
                        <a:pt x="36183" y="9434"/>
                        <a:pt x="36183" y="9434"/>
                      </a:cubicBezTo>
                      <a:cubicBezTo>
                        <a:pt x="61229" y="-200"/>
                        <a:pt x="90130" y="-4053"/>
                        <a:pt x="115177" y="5580"/>
                      </a:cubicBezTo>
                      <a:cubicBezTo>
                        <a:pt x="151784" y="17140"/>
                        <a:pt x="182611" y="49894"/>
                        <a:pt x="194171" y="86501"/>
                      </a:cubicBezTo>
                      <a:cubicBezTo>
                        <a:pt x="205731" y="121181"/>
                        <a:pt x="199951" y="159715"/>
                        <a:pt x="184538" y="192469"/>
                      </a:cubicBezTo>
                      <a:cubicBezTo>
                        <a:pt x="190318" y="184762"/>
                        <a:pt x="203804" y="180909"/>
                        <a:pt x="215365" y="184762"/>
                      </a:cubicBezTo>
                      <a:cubicBezTo>
                        <a:pt x="224998" y="188615"/>
                        <a:pt x="230778" y="198249"/>
                        <a:pt x="232705" y="207882"/>
                      </a:cubicBezTo>
                      <a:cubicBezTo>
                        <a:pt x="232705" y="207882"/>
                        <a:pt x="232705" y="207882"/>
                        <a:pt x="232705" y="207882"/>
                      </a:cubicBezTo>
                      <a:close/>
                    </a:path>
                  </a:pathLst>
                </a:custGeom>
                <a:solidFill>
                  <a:srgbClr val="5C252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1" name="图形 1">
                <a:extLst>
                  <a:ext uri="{FF2B5EF4-FFF2-40B4-BE49-F238E27FC236}">
                    <a16:creationId xmlns:a16="http://schemas.microsoft.com/office/drawing/2014/main" id="{A9A5209A-F9E9-431B-AA3D-5199B0D7A9FC}"/>
                  </a:ext>
                </a:extLst>
              </p:cNvPr>
              <p:cNvGrpSpPr/>
              <p:nvPr/>
            </p:nvGrpSpPr>
            <p:grpSpPr>
              <a:xfrm>
                <a:off x="4658918" y="3822750"/>
                <a:ext cx="1186840" cy="795722"/>
                <a:chOff x="4658918" y="3822750"/>
                <a:chExt cx="1186840" cy="795722"/>
              </a:xfrm>
            </p:grpSpPr>
            <p:sp>
              <p:nvSpPr>
                <p:cNvPr id="163" name="任意多边形: 形状 162">
                  <a:extLst>
                    <a:ext uri="{FF2B5EF4-FFF2-40B4-BE49-F238E27FC236}">
                      <a16:creationId xmlns:a16="http://schemas.microsoft.com/office/drawing/2014/main" id="{C69F8DB1-0043-4B70-ACC8-7B82BD0A6607}"/>
                    </a:ext>
                  </a:extLst>
                </p:cNvPr>
                <p:cNvSpPr/>
                <p:nvPr/>
              </p:nvSpPr>
              <p:spPr>
                <a:xfrm>
                  <a:off x="4658918" y="3824677"/>
                  <a:ext cx="1186840" cy="793795"/>
                </a:xfrm>
                <a:custGeom>
                  <a:avLst/>
                  <a:gdLst>
                    <a:gd name="connsiteX0" fmla="*/ 1186840 w 1186840"/>
                    <a:gd name="connsiteY0" fmla="*/ 0 h 793795"/>
                    <a:gd name="connsiteX1" fmla="*/ 1044265 w 1186840"/>
                    <a:gd name="connsiteY1" fmla="*/ 793796 h 793795"/>
                    <a:gd name="connsiteX2" fmla="*/ 125235 w 1186840"/>
                    <a:gd name="connsiteY2" fmla="*/ 793796 h 793795"/>
                    <a:gd name="connsiteX3" fmla="*/ 0 w 1186840"/>
                    <a:gd name="connsiteY3" fmla="*/ 0 h 793795"/>
                  </a:gdLst>
                  <a:ahLst/>
                  <a:cxnLst>
                    <a:cxn ang="0">
                      <a:pos x="connsiteX0" y="connsiteY0"/>
                    </a:cxn>
                    <a:cxn ang="0">
                      <a:pos x="connsiteX1" y="connsiteY1"/>
                    </a:cxn>
                    <a:cxn ang="0">
                      <a:pos x="connsiteX2" y="connsiteY2"/>
                    </a:cxn>
                    <a:cxn ang="0">
                      <a:pos x="connsiteX3" y="connsiteY3"/>
                    </a:cxn>
                  </a:cxnLst>
                  <a:rect l="l" t="t" r="r" b="b"/>
                  <a:pathLst>
                    <a:path w="1186840" h="793795">
                      <a:moveTo>
                        <a:pt x="1186840" y="0"/>
                      </a:moveTo>
                      <a:lnTo>
                        <a:pt x="1044265" y="793796"/>
                      </a:lnTo>
                      <a:lnTo>
                        <a:pt x="125235" y="793796"/>
                      </a:lnTo>
                      <a:lnTo>
                        <a:pt x="0" y="0"/>
                      </a:ln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4" name="任意多边形: 形状 163">
                  <a:extLst>
                    <a:ext uri="{FF2B5EF4-FFF2-40B4-BE49-F238E27FC236}">
                      <a16:creationId xmlns:a16="http://schemas.microsoft.com/office/drawing/2014/main" id="{192D7653-D76C-4907-9F4B-623610DD0C62}"/>
                    </a:ext>
                  </a:extLst>
                </p:cNvPr>
                <p:cNvSpPr/>
                <p:nvPr/>
              </p:nvSpPr>
              <p:spPr>
                <a:xfrm>
                  <a:off x="4670479" y="3824677"/>
                  <a:ext cx="1134819" cy="400751"/>
                </a:xfrm>
                <a:custGeom>
                  <a:avLst/>
                  <a:gdLst>
                    <a:gd name="connsiteX0" fmla="*/ 1134820 w 1134819"/>
                    <a:gd name="connsiteY0" fmla="*/ 0 h 400751"/>
                    <a:gd name="connsiteX1" fmla="*/ 1082799 w 1134819"/>
                    <a:gd name="connsiteY1" fmla="*/ 269736 h 400751"/>
                    <a:gd name="connsiteX2" fmla="*/ 913250 w 1134819"/>
                    <a:gd name="connsiteY2" fmla="*/ 400751 h 400751"/>
                    <a:gd name="connsiteX3" fmla="*/ 213862 w 1134819"/>
                    <a:gd name="connsiteY3" fmla="*/ 400751 h 400751"/>
                    <a:gd name="connsiteX4" fmla="*/ 44314 w 1134819"/>
                    <a:gd name="connsiteY4" fmla="*/ 265883 h 400751"/>
                    <a:gd name="connsiteX5" fmla="*/ 0 w 1134819"/>
                    <a:gd name="connsiteY5" fmla="*/ 0 h 400751"/>
                    <a:gd name="connsiteX6" fmla="*/ 1134820 w 1134819"/>
                    <a:gd name="connsiteY6" fmla="*/ 0 h 400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34819" h="400751">
                      <a:moveTo>
                        <a:pt x="1134820" y="0"/>
                      </a:moveTo>
                      <a:lnTo>
                        <a:pt x="1082799" y="269736"/>
                      </a:lnTo>
                      <a:cubicBezTo>
                        <a:pt x="1067385" y="344877"/>
                        <a:pt x="996098" y="400751"/>
                        <a:pt x="913250" y="400751"/>
                      </a:cubicBezTo>
                      <a:lnTo>
                        <a:pt x="213862" y="400751"/>
                      </a:lnTo>
                      <a:cubicBezTo>
                        <a:pt x="129088" y="400751"/>
                        <a:pt x="57801" y="342950"/>
                        <a:pt x="44314" y="265883"/>
                      </a:cubicBezTo>
                      <a:lnTo>
                        <a:pt x="0" y="0"/>
                      </a:lnTo>
                      <a:lnTo>
                        <a:pt x="1134820" y="0"/>
                      </a:lnTo>
                      <a:close/>
                    </a:path>
                  </a:pathLst>
                </a:custGeom>
                <a:solidFill>
                  <a:srgbClr val="FF4456">
                    <a:alpha val="4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5" name="任意多边形: 形状 164">
                  <a:extLst>
                    <a:ext uri="{FF2B5EF4-FFF2-40B4-BE49-F238E27FC236}">
                      <a16:creationId xmlns:a16="http://schemas.microsoft.com/office/drawing/2014/main" id="{B50D2619-97B2-4F4B-AFF2-306BA8407A03}"/>
                    </a:ext>
                  </a:extLst>
                </p:cNvPr>
                <p:cNvSpPr/>
                <p:nvPr/>
              </p:nvSpPr>
              <p:spPr>
                <a:xfrm>
                  <a:off x="4728279" y="3822750"/>
                  <a:ext cx="1017291" cy="289003"/>
                </a:xfrm>
                <a:custGeom>
                  <a:avLst/>
                  <a:gdLst>
                    <a:gd name="connsiteX0" fmla="*/ 1017292 w 1017291"/>
                    <a:gd name="connsiteY0" fmla="*/ 1927 h 289003"/>
                    <a:gd name="connsiteX1" fmla="*/ 988391 w 1017291"/>
                    <a:gd name="connsiteY1" fmla="*/ 157988 h 289003"/>
                    <a:gd name="connsiteX2" fmla="*/ 832329 w 1017291"/>
                    <a:gd name="connsiteY2" fmla="*/ 289003 h 289003"/>
                    <a:gd name="connsiteX3" fmla="*/ 181109 w 1017291"/>
                    <a:gd name="connsiteY3" fmla="*/ 289003 h 289003"/>
                    <a:gd name="connsiteX4" fmla="*/ 23120 w 1017291"/>
                    <a:gd name="connsiteY4" fmla="*/ 154135 h 289003"/>
                    <a:gd name="connsiteX5" fmla="*/ 0 w 1017291"/>
                    <a:gd name="connsiteY5" fmla="*/ 0 h 289003"/>
                    <a:gd name="connsiteX6" fmla="*/ 1017292 w 1017291"/>
                    <a:gd name="connsiteY6" fmla="*/ 0 h 289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291" h="289003">
                      <a:moveTo>
                        <a:pt x="1017292" y="1927"/>
                      </a:moveTo>
                      <a:lnTo>
                        <a:pt x="988391" y="157988"/>
                      </a:lnTo>
                      <a:cubicBezTo>
                        <a:pt x="974904" y="233129"/>
                        <a:pt x="909397" y="289003"/>
                        <a:pt x="832329" y="289003"/>
                      </a:cubicBezTo>
                      <a:lnTo>
                        <a:pt x="181109" y="289003"/>
                      </a:lnTo>
                      <a:cubicBezTo>
                        <a:pt x="102114" y="289003"/>
                        <a:pt x="36607" y="231203"/>
                        <a:pt x="23120" y="154135"/>
                      </a:cubicBezTo>
                      <a:lnTo>
                        <a:pt x="0" y="0"/>
                      </a:lnTo>
                      <a:lnTo>
                        <a:pt x="1017292" y="0"/>
                      </a:lnTo>
                      <a:close/>
                    </a:path>
                  </a:pathLst>
                </a:custGeom>
                <a:solidFill>
                  <a:srgbClr val="FF4456">
                    <a:alpha val="48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2" name="图形 1">
                <a:extLst>
                  <a:ext uri="{FF2B5EF4-FFF2-40B4-BE49-F238E27FC236}">
                    <a16:creationId xmlns:a16="http://schemas.microsoft.com/office/drawing/2014/main" id="{EFE8F8EC-4865-4B7C-BC82-4E7E05393ACF}"/>
                  </a:ext>
                </a:extLst>
              </p:cNvPr>
              <p:cNvGrpSpPr/>
              <p:nvPr/>
            </p:nvGrpSpPr>
            <p:grpSpPr>
              <a:xfrm>
                <a:off x="4142566" y="4678200"/>
                <a:ext cx="2184864" cy="364144"/>
                <a:chOff x="4142566" y="4678200"/>
                <a:chExt cx="2184864" cy="364144"/>
              </a:xfrm>
            </p:grpSpPr>
            <p:sp>
              <p:nvSpPr>
                <p:cNvPr id="156" name="任意多边形: 形状 155">
                  <a:extLst>
                    <a:ext uri="{FF2B5EF4-FFF2-40B4-BE49-F238E27FC236}">
                      <a16:creationId xmlns:a16="http://schemas.microsoft.com/office/drawing/2014/main" id="{56D5DFA1-EDE3-4510-9938-C4093BFC7D41}"/>
                    </a:ext>
                  </a:extLst>
                </p:cNvPr>
                <p:cNvSpPr/>
                <p:nvPr/>
              </p:nvSpPr>
              <p:spPr>
                <a:xfrm>
                  <a:off x="4437349" y="4678200"/>
                  <a:ext cx="1612638" cy="69360"/>
                </a:xfrm>
                <a:custGeom>
                  <a:avLst/>
                  <a:gdLst>
                    <a:gd name="connsiteX0" fmla="*/ 1577958 w 1612638"/>
                    <a:gd name="connsiteY0" fmla="*/ 69361 h 69360"/>
                    <a:gd name="connsiteX1" fmla="*/ 34680 w 1612638"/>
                    <a:gd name="connsiteY1" fmla="*/ 69361 h 69360"/>
                    <a:gd name="connsiteX2" fmla="*/ 0 w 1612638"/>
                    <a:gd name="connsiteY2" fmla="*/ 34680 h 69360"/>
                    <a:gd name="connsiteX3" fmla="*/ 0 w 1612638"/>
                    <a:gd name="connsiteY3" fmla="*/ 34680 h 69360"/>
                    <a:gd name="connsiteX4" fmla="*/ 34680 w 1612638"/>
                    <a:gd name="connsiteY4" fmla="*/ 0 h 69360"/>
                    <a:gd name="connsiteX5" fmla="*/ 1577958 w 1612638"/>
                    <a:gd name="connsiteY5" fmla="*/ 0 h 69360"/>
                    <a:gd name="connsiteX6" fmla="*/ 1612638 w 1612638"/>
                    <a:gd name="connsiteY6" fmla="*/ 34680 h 69360"/>
                    <a:gd name="connsiteX7" fmla="*/ 1612638 w 1612638"/>
                    <a:gd name="connsiteY7" fmla="*/ 34680 h 69360"/>
                    <a:gd name="connsiteX8" fmla="*/ 1577958 w 1612638"/>
                    <a:gd name="connsiteY8" fmla="*/ 69361 h 6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2638" h="69360">
                      <a:moveTo>
                        <a:pt x="1577958" y="69361"/>
                      </a:moveTo>
                      <a:lnTo>
                        <a:pt x="34680" y="69361"/>
                      </a:lnTo>
                      <a:cubicBezTo>
                        <a:pt x="15414" y="69361"/>
                        <a:pt x="0" y="53947"/>
                        <a:pt x="0" y="34680"/>
                      </a:cubicBezTo>
                      <a:lnTo>
                        <a:pt x="0" y="34680"/>
                      </a:lnTo>
                      <a:cubicBezTo>
                        <a:pt x="0" y="15414"/>
                        <a:pt x="15414" y="0"/>
                        <a:pt x="34680" y="0"/>
                      </a:cubicBezTo>
                      <a:lnTo>
                        <a:pt x="1577958" y="0"/>
                      </a:lnTo>
                      <a:cubicBezTo>
                        <a:pt x="1597225" y="0"/>
                        <a:pt x="1612638" y="15414"/>
                        <a:pt x="1612638" y="34680"/>
                      </a:cubicBezTo>
                      <a:lnTo>
                        <a:pt x="1612638" y="34680"/>
                      </a:lnTo>
                      <a:cubicBezTo>
                        <a:pt x="1610712" y="53947"/>
                        <a:pt x="1597225" y="69361"/>
                        <a:pt x="1577958" y="69361"/>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7" name="任意多边形: 形状 156">
                  <a:extLst>
                    <a:ext uri="{FF2B5EF4-FFF2-40B4-BE49-F238E27FC236}">
                      <a16:creationId xmlns:a16="http://schemas.microsoft.com/office/drawing/2014/main" id="{A18774ED-9D47-41BC-93C6-1CFA87F3B627}"/>
                    </a:ext>
                  </a:extLst>
                </p:cNvPr>
                <p:cNvSpPr/>
                <p:nvPr/>
              </p:nvSpPr>
              <p:spPr>
                <a:xfrm>
                  <a:off x="4142566" y="4745634"/>
                  <a:ext cx="421944" cy="295998"/>
                </a:xfrm>
                <a:custGeom>
                  <a:avLst/>
                  <a:gdLst>
                    <a:gd name="connsiteX0" fmla="*/ 0 w 421944"/>
                    <a:gd name="connsiteY0" fmla="*/ 292857 h 295998"/>
                    <a:gd name="connsiteX1" fmla="*/ 329464 w 421944"/>
                    <a:gd name="connsiteY1" fmla="*/ 0 h 295998"/>
                    <a:gd name="connsiteX2" fmla="*/ 421945 w 421944"/>
                    <a:gd name="connsiteY2" fmla="*/ 0 h 295998"/>
                    <a:gd name="connsiteX3" fmla="*/ 269736 w 421944"/>
                    <a:gd name="connsiteY3" fmla="*/ 285150 h 295998"/>
                    <a:gd name="connsiteX4" fmla="*/ 0 w 421944"/>
                    <a:gd name="connsiteY4" fmla="*/ 292857 h 295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944" h="295998">
                      <a:moveTo>
                        <a:pt x="0" y="292857"/>
                      </a:moveTo>
                      <a:cubicBezTo>
                        <a:pt x="0" y="292857"/>
                        <a:pt x="171475" y="0"/>
                        <a:pt x="329464" y="0"/>
                      </a:cubicBezTo>
                      <a:cubicBezTo>
                        <a:pt x="341024" y="0"/>
                        <a:pt x="421945" y="0"/>
                        <a:pt x="421945" y="0"/>
                      </a:cubicBezTo>
                      <a:cubicBezTo>
                        <a:pt x="421945" y="0"/>
                        <a:pt x="267810" y="65508"/>
                        <a:pt x="269736" y="285150"/>
                      </a:cubicBezTo>
                      <a:cubicBezTo>
                        <a:pt x="269736" y="287077"/>
                        <a:pt x="119455" y="302490"/>
                        <a:pt x="0" y="292857"/>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8" name="任意多边形: 形状 157">
                  <a:extLst>
                    <a:ext uri="{FF2B5EF4-FFF2-40B4-BE49-F238E27FC236}">
                      <a16:creationId xmlns:a16="http://schemas.microsoft.com/office/drawing/2014/main" id="{B10F412C-92F1-4AE3-8AA5-706D96DBDAC1}"/>
                    </a:ext>
                  </a:extLst>
                </p:cNvPr>
                <p:cNvSpPr/>
                <p:nvPr/>
              </p:nvSpPr>
              <p:spPr>
                <a:xfrm>
                  <a:off x="5905486" y="4745634"/>
                  <a:ext cx="421944" cy="295998"/>
                </a:xfrm>
                <a:custGeom>
                  <a:avLst/>
                  <a:gdLst>
                    <a:gd name="connsiteX0" fmla="*/ 421945 w 421944"/>
                    <a:gd name="connsiteY0" fmla="*/ 292857 h 295998"/>
                    <a:gd name="connsiteX1" fmla="*/ 92481 w 421944"/>
                    <a:gd name="connsiteY1" fmla="*/ 0 h 295998"/>
                    <a:gd name="connsiteX2" fmla="*/ 0 w 421944"/>
                    <a:gd name="connsiteY2" fmla="*/ 0 h 295998"/>
                    <a:gd name="connsiteX3" fmla="*/ 152208 w 421944"/>
                    <a:gd name="connsiteY3" fmla="*/ 285150 h 295998"/>
                    <a:gd name="connsiteX4" fmla="*/ 421945 w 421944"/>
                    <a:gd name="connsiteY4" fmla="*/ 292857 h 2959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944" h="295998">
                      <a:moveTo>
                        <a:pt x="421945" y="292857"/>
                      </a:moveTo>
                      <a:cubicBezTo>
                        <a:pt x="421945" y="292857"/>
                        <a:pt x="250470" y="0"/>
                        <a:pt x="92481" y="0"/>
                      </a:cubicBezTo>
                      <a:cubicBezTo>
                        <a:pt x="80921" y="0"/>
                        <a:pt x="0" y="0"/>
                        <a:pt x="0" y="0"/>
                      </a:cubicBezTo>
                      <a:cubicBezTo>
                        <a:pt x="0" y="0"/>
                        <a:pt x="154135" y="65508"/>
                        <a:pt x="152208" y="285150"/>
                      </a:cubicBezTo>
                      <a:cubicBezTo>
                        <a:pt x="154135" y="287077"/>
                        <a:pt x="304417" y="302490"/>
                        <a:pt x="421945" y="292857"/>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9" name="任意多边形: 形状 158">
                  <a:extLst>
                    <a:ext uri="{FF2B5EF4-FFF2-40B4-BE49-F238E27FC236}">
                      <a16:creationId xmlns:a16="http://schemas.microsoft.com/office/drawing/2014/main" id="{C91DB175-2B49-4CEF-A396-5A290DDA4185}"/>
                    </a:ext>
                  </a:extLst>
                </p:cNvPr>
                <p:cNvSpPr/>
                <p:nvPr/>
              </p:nvSpPr>
              <p:spPr>
                <a:xfrm>
                  <a:off x="4144493" y="4747561"/>
                  <a:ext cx="420018" cy="294783"/>
                </a:xfrm>
                <a:custGeom>
                  <a:avLst/>
                  <a:gdLst>
                    <a:gd name="connsiteX0" fmla="*/ 420018 w 420018"/>
                    <a:gd name="connsiteY0" fmla="*/ 0 h 294783"/>
                    <a:gd name="connsiteX1" fmla="*/ 267810 w 420018"/>
                    <a:gd name="connsiteY1" fmla="*/ 285150 h 294783"/>
                    <a:gd name="connsiteX2" fmla="*/ 113675 w 420018"/>
                    <a:gd name="connsiteY2" fmla="*/ 294783 h 294783"/>
                    <a:gd name="connsiteX3" fmla="*/ 111748 w 420018"/>
                    <a:gd name="connsiteY3" fmla="*/ 294783 h 294783"/>
                    <a:gd name="connsiteX4" fmla="*/ 0 w 420018"/>
                    <a:gd name="connsiteY4" fmla="*/ 292857 h 294783"/>
                    <a:gd name="connsiteX5" fmla="*/ 329464 w 420018"/>
                    <a:gd name="connsiteY5" fmla="*/ 0 h 294783"/>
                    <a:gd name="connsiteX6" fmla="*/ 420018 w 420018"/>
                    <a:gd name="connsiteY6" fmla="*/ 0 h 29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0018" h="294783">
                      <a:moveTo>
                        <a:pt x="420018" y="0"/>
                      </a:moveTo>
                      <a:cubicBezTo>
                        <a:pt x="420018" y="0"/>
                        <a:pt x="265883" y="65507"/>
                        <a:pt x="267810" y="285150"/>
                      </a:cubicBezTo>
                      <a:cubicBezTo>
                        <a:pt x="267810" y="285150"/>
                        <a:pt x="196522" y="292857"/>
                        <a:pt x="113675" y="294783"/>
                      </a:cubicBezTo>
                      <a:lnTo>
                        <a:pt x="111748" y="294783"/>
                      </a:lnTo>
                      <a:cubicBezTo>
                        <a:pt x="75141" y="294783"/>
                        <a:pt x="36607" y="294783"/>
                        <a:pt x="0" y="292857"/>
                      </a:cubicBezTo>
                      <a:cubicBezTo>
                        <a:pt x="0" y="292857"/>
                        <a:pt x="171475" y="0"/>
                        <a:pt x="329464" y="0"/>
                      </a:cubicBezTo>
                      <a:lnTo>
                        <a:pt x="420018" y="0"/>
                      </a:ln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0" name="任意多边形: 形状 159">
                  <a:extLst>
                    <a:ext uri="{FF2B5EF4-FFF2-40B4-BE49-F238E27FC236}">
                      <a16:creationId xmlns:a16="http://schemas.microsoft.com/office/drawing/2014/main" id="{0747EF6D-1D38-4A59-8820-BC7D2BBB1A31}"/>
                    </a:ext>
                  </a:extLst>
                </p:cNvPr>
                <p:cNvSpPr/>
                <p:nvPr/>
              </p:nvSpPr>
              <p:spPr>
                <a:xfrm>
                  <a:off x="4215780" y="4747561"/>
                  <a:ext cx="348730" cy="294783"/>
                </a:xfrm>
                <a:custGeom>
                  <a:avLst/>
                  <a:gdLst>
                    <a:gd name="connsiteX0" fmla="*/ 348731 w 348730"/>
                    <a:gd name="connsiteY0" fmla="*/ 0 h 294783"/>
                    <a:gd name="connsiteX1" fmla="*/ 196522 w 348730"/>
                    <a:gd name="connsiteY1" fmla="*/ 285150 h 294783"/>
                    <a:gd name="connsiteX2" fmla="*/ 42387 w 348730"/>
                    <a:gd name="connsiteY2" fmla="*/ 294783 h 294783"/>
                    <a:gd name="connsiteX3" fmla="*/ 40460 w 348730"/>
                    <a:gd name="connsiteY3" fmla="*/ 294783 h 294783"/>
                    <a:gd name="connsiteX4" fmla="*/ 0 w 348730"/>
                    <a:gd name="connsiteY4" fmla="*/ 292857 h 294783"/>
                    <a:gd name="connsiteX5" fmla="*/ 329464 w 348730"/>
                    <a:gd name="connsiteY5" fmla="*/ 0 h 294783"/>
                    <a:gd name="connsiteX6" fmla="*/ 348731 w 348730"/>
                    <a:gd name="connsiteY6" fmla="*/ 0 h 29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730" h="294783">
                      <a:moveTo>
                        <a:pt x="348731" y="0"/>
                      </a:moveTo>
                      <a:cubicBezTo>
                        <a:pt x="348731" y="0"/>
                        <a:pt x="194596" y="65507"/>
                        <a:pt x="196522" y="285150"/>
                      </a:cubicBezTo>
                      <a:cubicBezTo>
                        <a:pt x="196522" y="285150"/>
                        <a:pt x="125235" y="292857"/>
                        <a:pt x="42387" y="294783"/>
                      </a:cubicBezTo>
                      <a:lnTo>
                        <a:pt x="40460" y="294783"/>
                      </a:lnTo>
                      <a:cubicBezTo>
                        <a:pt x="26974" y="294783"/>
                        <a:pt x="13487" y="292857"/>
                        <a:pt x="0" y="292857"/>
                      </a:cubicBezTo>
                      <a:cubicBezTo>
                        <a:pt x="0" y="292857"/>
                        <a:pt x="171475" y="0"/>
                        <a:pt x="329464" y="0"/>
                      </a:cubicBezTo>
                      <a:lnTo>
                        <a:pt x="348731" y="0"/>
                      </a:lnTo>
                      <a:close/>
                    </a:path>
                  </a:pathLst>
                </a:custGeom>
                <a:solidFill>
                  <a:srgbClr val="FF8A4F">
                    <a:alpha val="43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1" name="任意多边形: 形状 160">
                  <a:extLst>
                    <a:ext uri="{FF2B5EF4-FFF2-40B4-BE49-F238E27FC236}">
                      <a16:creationId xmlns:a16="http://schemas.microsoft.com/office/drawing/2014/main" id="{2B4D7460-9028-42F8-9A97-DD6EADF3E4DE}"/>
                    </a:ext>
                  </a:extLst>
                </p:cNvPr>
                <p:cNvSpPr/>
                <p:nvPr/>
              </p:nvSpPr>
              <p:spPr>
                <a:xfrm>
                  <a:off x="5905486" y="4745634"/>
                  <a:ext cx="421944" cy="294783"/>
                </a:xfrm>
                <a:custGeom>
                  <a:avLst/>
                  <a:gdLst>
                    <a:gd name="connsiteX0" fmla="*/ 421945 w 421944"/>
                    <a:gd name="connsiteY0" fmla="*/ 292857 h 294783"/>
                    <a:gd name="connsiteX1" fmla="*/ 310197 w 421944"/>
                    <a:gd name="connsiteY1" fmla="*/ 294783 h 294783"/>
                    <a:gd name="connsiteX2" fmla="*/ 152208 w 421944"/>
                    <a:gd name="connsiteY2" fmla="*/ 285150 h 294783"/>
                    <a:gd name="connsiteX3" fmla="*/ 0 w 421944"/>
                    <a:gd name="connsiteY3" fmla="*/ 0 h 294783"/>
                    <a:gd name="connsiteX4" fmla="*/ 92481 w 421944"/>
                    <a:gd name="connsiteY4" fmla="*/ 0 h 294783"/>
                    <a:gd name="connsiteX5" fmla="*/ 421945 w 421944"/>
                    <a:gd name="connsiteY5" fmla="*/ 292857 h 29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1944" h="294783">
                      <a:moveTo>
                        <a:pt x="421945" y="292857"/>
                      </a:moveTo>
                      <a:cubicBezTo>
                        <a:pt x="385338" y="294783"/>
                        <a:pt x="346804" y="294783"/>
                        <a:pt x="310197" y="294783"/>
                      </a:cubicBezTo>
                      <a:cubicBezTo>
                        <a:pt x="225423" y="292857"/>
                        <a:pt x="152208" y="285150"/>
                        <a:pt x="152208" y="285150"/>
                      </a:cubicBezTo>
                      <a:cubicBezTo>
                        <a:pt x="154135" y="65508"/>
                        <a:pt x="0" y="0"/>
                        <a:pt x="0" y="0"/>
                      </a:cubicBezTo>
                      <a:lnTo>
                        <a:pt x="92481" y="0"/>
                      </a:lnTo>
                      <a:cubicBezTo>
                        <a:pt x="250470" y="1927"/>
                        <a:pt x="421945" y="292857"/>
                        <a:pt x="421945" y="292857"/>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2" name="任意多边形: 形状 161">
                  <a:extLst>
                    <a:ext uri="{FF2B5EF4-FFF2-40B4-BE49-F238E27FC236}">
                      <a16:creationId xmlns:a16="http://schemas.microsoft.com/office/drawing/2014/main" id="{AC7BE676-5379-4958-890C-575E9479AFD3}"/>
                    </a:ext>
                  </a:extLst>
                </p:cNvPr>
                <p:cNvSpPr/>
                <p:nvPr/>
              </p:nvSpPr>
              <p:spPr>
                <a:xfrm>
                  <a:off x="5907413" y="4745634"/>
                  <a:ext cx="350657" cy="294783"/>
                </a:xfrm>
                <a:custGeom>
                  <a:avLst/>
                  <a:gdLst>
                    <a:gd name="connsiteX0" fmla="*/ 350657 w 350657"/>
                    <a:gd name="connsiteY0" fmla="*/ 292857 h 294783"/>
                    <a:gd name="connsiteX1" fmla="*/ 310197 w 350657"/>
                    <a:gd name="connsiteY1" fmla="*/ 294783 h 294783"/>
                    <a:gd name="connsiteX2" fmla="*/ 152208 w 350657"/>
                    <a:gd name="connsiteY2" fmla="*/ 285150 h 294783"/>
                    <a:gd name="connsiteX3" fmla="*/ 0 w 350657"/>
                    <a:gd name="connsiteY3" fmla="*/ 0 h 294783"/>
                    <a:gd name="connsiteX4" fmla="*/ 23120 w 350657"/>
                    <a:gd name="connsiteY4" fmla="*/ 0 h 294783"/>
                    <a:gd name="connsiteX5" fmla="*/ 350657 w 350657"/>
                    <a:gd name="connsiteY5" fmla="*/ 292857 h 294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657" h="294783">
                      <a:moveTo>
                        <a:pt x="350657" y="292857"/>
                      </a:moveTo>
                      <a:cubicBezTo>
                        <a:pt x="337171" y="294783"/>
                        <a:pt x="323684" y="294783"/>
                        <a:pt x="310197" y="294783"/>
                      </a:cubicBezTo>
                      <a:cubicBezTo>
                        <a:pt x="225423" y="292857"/>
                        <a:pt x="152208" y="285150"/>
                        <a:pt x="152208" y="285150"/>
                      </a:cubicBezTo>
                      <a:cubicBezTo>
                        <a:pt x="154135" y="65508"/>
                        <a:pt x="0" y="0"/>
                        <a:pt x="0" y="0"/>
                      </a:cubicBezTo>
                      <a:lnTo>
                        <a:pt x="23120" y="0"/>
                      </a:lnTo>
                      <a:cubicBezTo>
                        <a:pt x="179182" y="1927"/>
                        <a:pt x="350657" y="292857"/>
                        <a:pt x="350657" y="292857"/>
                      </a:cubicBezTo>
                      <a:close/>
                    </a:path>
                  </a:pathLst>
                </a:custGeom>
                <a:solidFill>
                  <a:srgbClr val="FF8A4F">
                    <a:alpha val="43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3" name="图形 1">
                <a:extLst>
                  <a:ext uri="{FF2B5EF4-FFF2-40B4-BE49-F238E27FC236}">
                    <a16:creationId xmlns:a16="http://schemas.microsoft.com/office/drawing/2014/main" id="{9E8D409D-26E3-4EFB-AE9A-E81967D9D0C3}"/>
                  </a:ext>
                </a:extLst>
              </p:cNvPr>
              <p:cNvGrpSpPr/>
              <p:nvPr/>
            </p:nvGrpSpPr>
            <p:grpSpPr>
              <a:xfrm>
                <a:off x="4143251" y="3496162"/>
                <a:ext cx="395512" cy="543771"/>
                <a:chOff x="4143251" y="3496162"/>
                <a:chExt cx="395512" cy="543771"/>
              </a:xfrm>
            </p:grpSpPr>
            <p:sp>
              <p:nvSpPr>
                <p:cNvPr id="153" name="任意多边形: 形状 152">
                  <a:extLst>
                    <a:ext uri="{FF2B5EF4-FFF2-40B4-BE49-F238E27FC236}">
                      <a16:creationId xmlns:a16="http://schemas.microsoft.com/office/drawing/2014/main" id="{DE747C66-067C-4BF2-AE01-E2EEA91B276E}"/>
                    </a:ext>
                  </a:extLst>
                </p:cNvPr>
                <p:cNvSpPr/>
                <p:nvPr/>
              </p:nvSpPr>
              <p:spPr>
                <a:xfrm>
                  <a:off x="4143251" y="3496162"/>
                  <a:ext cx="353826" cy="543771"/>
                </a:xfrm>
                <a:custGeom>
                  <a:avLst/>
                  <a:gdLst>
                    <a:gd name="connsiteX0" fmla="*/ 5095 w 353826"/>
                    <a:gd name="connsiteY0" fmla="*/ 261081 h 543771"/>
                    <a:gd name="connsiteX1" fmla="*/ 101430 w 353826"/>
                    <a:gd name="connsiteY1" fmla="*/ 145480 h 543771"/>
                    <a:gd name="connsiteX2" fmla="*/ 82163 w 353826"/>
                    <a:gd name="connsiteY2" fmla="*/ 70339 h 543771"/>
                    <a:gd name="connsiteX3" fmla="*/ 103357 w 353826"/>
                    <a:gd name="connsiteY3" fmla="*/ 29878 h 543771"/>
                    <a:gd name="connsiteX4" fmla="*/ 244005 w 353826"/>
                    <a:gd name="connsiteY4" fmla="*/ 4831 h 543771"/>
                    <a:gd name="connsiteX5" fmla="*/ 353826 w 353826"/>
                    <a:gd name="connsiteY5" fmla="*/ 311175 h 543771"/>
                    <a:gd name="connsiteX6" fmla="*/ 168864 w 353826"/>
                    <a:gd name="connsiteY6" fmla="*/ 374756 h 543771"/>
                    <a:gd name="connsiteX7" fmla="*/ 143817 w 353826"/>
                    <a:gd name="connsiteY7" fmla="*/ 542378 h 543771"/>
                    <a:gd name="connsiteX8" fmla="*/ 5095 w 353826"/>
                    <a:gd name="connsiteY8" fmla="*/ 261081 h 54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826" h="543771">
                      <a:moveTo>
                        <a:pt x="5095" y="261081"/>
                      </a:moveTo>
                      <a:cubicBezTo>
                        <a:pt x="5095" y="261081"/>
                        <a:pt x="-33438" y="168600"/>
                        <a:pt x="101430" y="145480"/>
                      </a:cubicBezTo>
                      <a:lnTo>
                        <a:pt x="82163" y="70339"/>
                      </a:lnTo>
                      <a:cubicBezTo>
                        <a:pt x="78310" y="52999"/>
                        <a:pt x="86016" y="35658"/>
                        <a:pt x="103357" y="29878"/>
                      </a:cubicBezTo>
                      <a:cubicBezTo>
                        <a:pt x="145744" y="14465"/>
                        <a:pt x="220884" y="-10582"/>
                        <a:pt x="244005" y="4831"/>
                      </a:cubicBezTo>
                      <a:lnTo>
                        <a:pt x="353826" y="311175"/>
                      </a:lnTo>
                      <a:lnTo>
                        <a:pt x="168864" y="374756"/>
                      </a:lnTo>
                      <a:cubicBezTo>
                        <a:pt x="168864" y="374756"/>
                        <a:pt x="193911" y="561644"/>
                        <a:pt x="143817" y="542378"/>
                      </a:cubicBezTo>
                      <a:cubicBezTo>
                        <a:pt x="139964" y="542378"/>
                        <a:pt x="64823" y="501917"/>
                        <a:pt x="5095" y="261081"/>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4" name="任意多边形: 形状 153">
                  <a:extLst>
                    <a:ext uri="{FF2B5EF4-FFF2-40B4-BE49-F238E27FC236}">
                      <a16:creationId xmlns:a16="http://schemas.microsoft.com/office/drawing/2014/main" id="{8BC069ED-5CEA-4B59-B49A-6E1081418870}"/>
                    </a:ext>
                  </a:extLst>
                </p:cNvPr>
                <p:cNvSpPr/>
                <p:nvPr/>
              </p:nvSpPr>
              <p:spPr>
                <a:xfrm>
                  <a:off x="4312834" y="3804612"/>
                  <a:ext cx="225929" cy="213960"/>
                </a:xfrm>
                <a:custGeom>
                  <a:avLst/>
                  <a:gdLst>
                    <a:gd name="connsiteX0" fmla="*/ 1207 w 225929"/>
                    <a:gd name="connsiteY0" fmla="*/ 81719 h 213960"/>
                    <a:gd name="connsiteX1" fmla="*/ 43594 w 225929"/>
                    <a:gd name="connsiteY1" fmla="*/ 203100 h 213960"/>
                    <a:gd name="connsiteX2" fmla="*/ 64788 w 225929"/>
                    <a:gd name="connsiteY2" fmla="*/ 212734 h 213960"/>
                    <a:gd name="connsiteX3" fmla="*/ 215069 w 225929"/>
                    <a:gd name="connsiteY3" fmla="*/ 160713 h 213960"/>
                    <a:gd name="connsiteX4" fmla="*/ 224703 w 225929"/>
                    <a:gd name="connsiteY4" fmla="*/ 139520 h 213960"/>
                    <a:gd name="connsiteX5" fmla="*/ 182316 w 225929"/>
                    <a:gd name="connsiteY5" fmla="*/ 2725 h 213960"/>
                    <a:gd name="connsiteX6" fmla="*/ 178462 w 225929"/>
                    <a:gd name="connsiteY6" fmla="*/ 798 h 213960"/>
                    <a:gd name="connsiteX7" fmla="*/ 12767 w 225929"/>
                    <a:gd name="connsiteY7" fmla="*/ 56672 h 213960"/>
                    <a:gd name="connsiteX8" fmla="*/ 1207 w 225929"/>
                    <a:gd name="connsiteY8" fmla="*/ 81719 h 21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929" h="213960">
                      <a:moveTo>
                        <a:pt x="1207" y="81719"/>
                      </a:moveTo>
                      <a:lnTo>
                        <a:pt x="43594" y="203100"/>
                      </a:lnTo>
                      <a:cubicBezTo>
                        <a:pt x="47448" y="210807"/>
                        <a:pt x="55154" y="216587"/>
                        <a:pt x="64788" y="212734"/>
                      </a:cubicBezTo>
                      <a:lnTo>
                        <a:pt x="215069" y="160713"/>
                      </a:lnTo>
                      <a:cubicBezTo>
                        <a:pt x="222776" y="156860"/>
                        <a:pt x="228556" y="149153"/>
                        <a:pt x="224703" y="139520"/>
                      </a:cubicBezTo>
                      <a:lnTo>
                        <a:pt x="182316" y="2725"/>
                      </a:lnTo>
                      <a:cubicBezTo>
                        <a:pt x="182316" y="798"/>
                        <a:pt x="180389" y="-1129"/>
                        <a:pt x="178462" y="798"/>
                      </a:cubicBezTo>
                      <a:lnTo>
                        <a:pt x="12767" y="56672"/>
                      </a:lnTo>
                      <a:cubicBezTo>
                        <a:pt x="3134" y="64379"/>
                        <a:pt x="-2646" y="74012"/>
                        <a:pt x="1207" y="81719"/>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5" name="任意多边形: 形状 154">
                  <a:extLst>
                    <a:ext uri="{FF2B5EF4-FFF2-40B4-BE49-F238E27FC236}">
                      <a16:creationId xmlns:a16="http://schemas.microsoft.com/office/drawing/2014/main" id="{BA6DFDD1-9947-4510-A1E2-43B64540AC88}"/>
                    </a:ext>
                  </a:extLst>
                </p:cNvPr>
                <p:cNvSpPr/>
                <p:nvPr/>
              </p:nvSpPr>
              <p:spPr>
                <a:xfrm>
                  <a:off x="4169990" y="3670542"/>
                  <a:ext cx="83589" cy="199395"/>
                </a:xfrm>
                <a:custGeom>
                  <a:avLst/>
                  <a:gdLst>
                    <a:gd name="connsiteX0" fmla="*/ 72764 w 83589"/>
                    <a:gd name="connsiteY0" fmla="*/ 0 h 199395"/>
                    <a:gd name="connsiteX1" fmla="*/ 61204 w 83589"/>
                    <a:gd name="connsiteY1" fmla="*/ 196522 h 199395"/>
                    <a:gd name="connsiteX2" fmla="*/ 11110 w 83589"/>
                    <a:gd name="connsiteY2" fmla="*/ 104041 h 199395"/>
                    <a:gd name="connsiteX3" fmla="*/ 1477 w 83589"/>
                    <a:gd name="connsiteY3" fmla="*/ 46241 h 199395"/>
                    <a:gd name="connsiteX4" fmla="*/ 72764 w 83589"/>
                    <a:gd name="connsiteY4" fmla="*/ 0 h 199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9" h="199395">
                      <a:moveTo>
                        <a:pt x="72764" y="0"/>
                      </a:moveTo>
                      <a:cubicBezTo>
                        <a:pt x="72764" y="0"/>
                        <a:pt x="103591" y="227349"/>
                        <a:pt x="61204" y="196522"/>
                      </a:cubicBezTo>
                      <a:lnTo>
                        <a:pt x="11110" y="104041"/>
                      </a:lnTo>
                      <a:cubicBezTo>
                        <a:pt x="1477" y="86701"/>
                        <a:pt x="-2377" y="65507"/>
                        <a:pt x="1477" y="46241"/>
                      </a:cubicBezTo>
                      <a:cubicBezTo>
                        <a:pt x="7257" y="19267"/>
                        <a:pt x="28450" y="1927"/>
                        <a:pt x="72764" y="0"/>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4" name="图形 1">
                <a:extLst>
                  <a:ext uri="{FF2B5EF4-FFF2-40B4-BE49-F238E27FC236}">
                    <a16:creationId xmlns:a16="http://schemas.microsoft.com/office/drawing/2014/main" id="{9A1C907A-8D20-4B84-83B0-42C387C254C9}"/>
                  </a:ext>
                </a:extLst>
              </p:cNvPr>
              <p:cNvGrpSpPr/>
              <p:nvPr/>
            </p:nvGrpSpPr>
            <p:grpSpPr>
              <a:xfrm>
                <a:off x="5894626" y="3496162"/>
                <a:ext cx="395512" cy="543771"/>
                <a:chOff x="5894626" y="3496162"/>
                <a:chExt cx="395512" cy="543771"/>
              </a:xfrm>
            </p:grpSpPr>
            <p:sp>
              <p:nvSpPr>
                <p:cNvPr id="150" name="任意多边形: 形状 149">
                  <a:extLst>
                    <a:ext uri="{FF2B5EF4-FFF2-40B4-BE49-F238E27FC236}">
                      <a16:creationId xmlns:a16="http://schemas.microsoft.com/office/drawing/2014/main" id="{B832C994-2DBC-40E3-AFE8-F8CA43C7A8DE}"/>
                    </a:ext>
                  </a:extLst>
                </p:cNvPr>
                <p:cNvSpPr/>
                <p:nvPr/>
              </p:nvSpPr>
              <p:spPr>
                <a:xfrm>
                  <a:off x="5936313" y="3496162"/>
                  <a:ext cx="353825" cy="543771"/>
                </a:xfrm>
                <a:custGeom>
                  <a:avLst/>
                  <a:gdLst>
                    <a:gd name="connsiteX0" fmla="*/ 348731 w 353825"/>
                    <a:gd name="connsiteY0" fmla="*/ 261081 h 543771"/>
                    <a:gd name="connsiteX1" fmla="*/ 252396 w 353825"/>
                    <a:gd name="connsiteY1" fmla="*/ 145480 h 543771"/>
                    <a:gd name="connsiteX2" fmla="*/ 271663 w 353825"/>
                    <a:gd name="connsiteY2" fmla="*/ 70339 h 543771"/>
                    <a:gd name="connsiteX3" fmla="*/ 250470 w 353825"/>
                    <a:gd name="connsiteY3" fmla="*/ 29878 h 543771"/>
                    <a:gd name="connsiteX4" fmla="*/ 109821 w 353825"/>
                    <a:gd name="connsiteY4" fmla="*/ 4831 h 543771"/>
                    <a:gd name="connsiteX5" fmla="*/ 0 w 353825"/>
                    <a:gd name="connsiteY5" fmla="*/ 311175 h 543771"/>
                    <a:gd name="connsiteX6" fmla="*/ 184962 w 353825"/>
                    <a:gd name="connsiteY6" fmla="*/ 374756 h 543771"/>
                    <a:gd name="connsiteX7" fmla="*/ 210009 w 353825"/>
                    <a:gd name="connsiteY7" fmla="*/ 542378 h 543771"/>
                    <a:gd name="connsiteX8" fmla="*/ 348731 w 353825"/>
                    <a:gd name="connsiteY8" fmla="*/ 261081 h 543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825" h="543771">
                      <a:moveTo>
                        <a:pt x="348731" y="261081"/>
                      </a:moveTo>
                      <a:cubicBezTo>
                        <a:pt x="348731" y="261081"/>
                        <a:pt x="387264" y="168600"/>
                        <a:pt x="252396" y="145480"/>
                      </a:cubicBezTo>
                      <a:lnTo>
                        <a:pt x="271663" y="70339"/>
                      </a:lnTo>
                      <a:cubicBezTo>
                        <a:pt x="275516" y="52999"/>
                        <a:pt x="267810" y="35658"/>
                        <a:pt x="250470" y="29878"/>
                      </a:cubicBezTo>
                      <a:cubicBezTo>
                        <a:pt x="208082" y="14465"/>
                        <a:pt x="132942" y="-10582"/>
                        <a:pt x="109821" y="4831"/>
                      </a:cubicBezTo>
                      <a:lnTo>
                        <a:pt x="0" y="311175"/>
                      </a:lnTo>
                      <a:lnTo>
                        <a:pt x="184962" y="374756"/>
                      </a:lnTo>
                      <a:cubicBezTo>
                        <a:pt x="184962" y="374756"/>
                        <a:pt x="159915" y="561644"/>
                        <a:pt x="210009" y="542378"/>
                      </a:cubicBezTo>
                      <a:cubicBezTo>
                        <a:pt x="213862" y="542378"/>
                        <a:pt x="289003" y="501917"/>
                        <a:pt x="348731" y="261081"/>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1" name="任意多边形: 形状 150">
                  <a:extLst>
                    <a:ext uri="{FF2B5EF4-FFF2-40B4-BE49-F238E27FC236}">
                      <a16:creationId xmlns:a16="http://schemas.microsoft.com/office/drawing/2014/main" id="{03F221B2-0692-4EF1-BB5B-64524D38E2B7}"/>
                    </a:ext>
                  </a:extLst>
                </p:cNvPr>
                <p:cNvSpPr/>
                <p:nvPr/>
              </p:nvSpPr>
              <p:spPr>
                <a:xfrm>
                  <a:off x="5894626" y="3804612"/>
                  <a:ext cx="225929" cy="213960"/>
                </a:xfrm>
                <a:custGeom>
                  <a:avLst/>
                  <a:gdLst>
                    <a:gd name="connsiteX0" fmla="*/ 224722 w 225929"/>
                    <a:gd name="connsiteY0" fmla="*/ 81719 h 213960"/>
                    <a:gd name="connsiteX1" fmla="*/ 182335 w 225929"/>
                    <a:gd name="connsiteY1" fmla="*/ 203100 h 213960"/>
                    <a:gd name="connsiteX2" fmla="*/ 161142 w 225929"/>
                    <a:gd name="connsiteY2" fmla="*/ 212734 h 213960"/>
                    <a:gd name="connsiteX3" fmla="*/ 10860 w 225929"/>
                    <a:gd name="connsiteY3" fmla="*/ 160713 h 213960"/>
                    <a:gd name="connsiteX4" fmla="*/ 1227 w 225929"/>
                    <a:gd name="connsiteY4" fmla="*/ 139520 h 213960"/>
                    <a:gd name="connsiteX5" fmla="*/ 43614 w 225929"/>
                    <a:gd name="connsiteY5" fmla="*/ 2725 h 213960"/>
                    <a:gd name="connsiteX6" fmla="*/ 47467 w 225929"/>
                    <a:gd name="connsiteY6" fmla="*/ 798 h 213960"/>
                    <a:gd name="connsiteX7" fmla="*/ 213162 w 225929"/>
                    <a:gd name="connsiteY7" fmla="*/ 56672 h 213960"/>
                    <a:gd name="connsiteX8" fmla="*/ 224722 w 225929"/>
                    <a:gd name="connsiteY8" fmla="*/ 81719 h 21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929" h="213960">
                      <a:moveTo>
                        <a:pt x="224722" y="81719"/>
                      </a:moveTo>
                      <a:lnTo>
                        <a:pt x="182335" y="203100"/>
                      </a:lnTo>
                      <a:cubicBezTo>
                        <a:pt x="178482" y="210807"/>
                        <a:pt x="170775" y="216587"/>
                        <a:pt x="161142" y="212734"/>
                      </a:cubicBezTo>
                      <a:lnTo>
                        <a:pt x="10860" y="160713"/>
                      </a:lnTo>
                      <a:cubicBezTo>
                        <a:pt x="3153" y="156860"/>
                        <a:pt x="-2627" y="149153"/>
                        <a:pt x="1227" y="139520"/>
                      </a:cubicBezTo>
                      <a:lnTo>
                        <a:pt x="43614" y="2725"/>
                      </a:lnTo>
                      <a:cubicBezTo>
                        <a:pt x="43614" y="798"/>
                        <a:pt x="45540" y="-1129"/>
                        <a:pt x="47467" y="798"/>
                      </a:cubicBezTo>
                      <a:lnTo>
                        <a:pt x="213162" y="56672"/>
                      </a:lnTo>
                      <a:cubicBezTo>
                        <a:pt x="222796" y="64379"/>
                        <a:pt x="228576" y="74012"/>
                        <a:pt x="224722" y="81719"/>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2" name="任意多边形: 形状 151">
                  <a:extLst>
                    <a:ext uri="{FF2B5EF4-FFF2-40B4-BE49-F238E27FC236}">
                      <a16:creationId xmlns:a16="http://schemas.microsoft.com/office/drawing/2014/main" id="{CB93E397-2B64-4230-B3C5-CEAFE2E4557A}"/>
                    </a:ext>
                  </a:extLst>
                </p:cNvPr>
                <p:cNvSpPr/>
                <p:nvPr/>
              </p:nvSpPr>
              <p:spPr>
                <a:xfrm>
                  <a:off x="6179810" y="3670542"/>
                  <a:ext cx="83589" cy="199395"/>
                </a:xfrm>
                <a:custGeom>
                  <a:avLst/>
                  <a:gdLst>
                    <a:gd name="connsiteX0" fmla="*/ 10825 w 83589"/>
                    <a:gd name="connsiteY0" fmla="*/ 0 h 199395"/>
                    <a:gd name="connsiteX1" fmla="*/ 22385 w 83589"/>
                    <a:gd name="connsiteY1" fmla="*/ 196522 h 199395"/>
                    <a:gd name="connsiteX2" fmla="*/ 72480 w 83589"/>
                    <a:gd name="connsiteY2" fmla="*/ 104041 h 199395"/>
                    <a:gd name="connsiteX3" fmla="*/ 82113 w 83589"/>
                    <a:gd name="connsiteY3" fmla="*/ 46241 h 199395"/>
                    <a:gd name="connsiteX4" fmla="*/ 10825 w 83589"/>
                    <a:gd name="connsiteY4" fmla="*/ 0 h 1993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589" h="199395">
                      <a:moveTo>
                        <a:pt x="10825" y="0"/>
                      </a:moveTo>
                      <a:cubicBezTo>
                        <a:pt x="10825" y="0"/>
                        <a:pt x="-20002" y="227349"/>
                        <a:pt x="22385" y="196522"/>
                      </a:cubicBezTo>
                      <a:lnTo>
                        <a:pt x="72480" y="104041"/>
                      </a:lnTo>
                      <a:cubicBezTo>
                        <a:pt x="82113" y="86701"/>
                        <a:pt x="85966" y="65507"/>
                        <a:pt x="82113" y="46241"/>
                      </a:cubicBezTo>
                      <a:cubicBezTo>
                        <a:pt x="76333" y="19267"/>
                        <a:pt x="55139" y="1927"/>
                        <a:pt x="10825" y="0"/>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35" name="图形 1">
                <a:extLst>
                  <a:ext uri="{FF2B5EF4-FFF2-40B4-BE49-F238E27FC236}">
                    <a16:creationId xmlns:a16="http://schemas.microsoft.com/office/drawing/2014/main" id="{07593F5D-7F7F-492C-9EC0-416737F1A480}"/>
                  </a:ext>
                </a:extLst>
              </p:cNvPr>
              <p:cNvGrpSpPr/>
              <p:nvPr/>
            </p:nvGrpSpPr>
            <p:grpSpPr>
              <a:xfrm>
                <a:off x="4422967" y="2877603"/>
                <a:ext cx="2076074" cy="2218766"/>
                <a:chOff x="4422967" y="2877603"/>
                <a:chExt cx="2076074" cy="2218766"/>
              </a:xfrm>
            </p:grpSpPr>
            <p:sp>
              <p:nvSpPr>
                <p:cNvPr id="142" name="任意多边形: 形状 141">
                  <a:extLst>
                    <a:ext uri="{FF2B5EF4-FFF2-40B4-BE49-F238E27FC236}">
                      <a16:creationId xmlns:a16="http://schemas.microsoft.com/office/drawing/2014/main" id="{2A3D788B-84FA-4B11-B8A9-564443B44A34}"/>
                    </a:ext>
                  </a:extLst>
                </p:cNvPr>
                <p:cNvSpPr/>
                <p:nvPr/>
              </p:nvSpPr>
              <p:spPr>
                <a:xfrm>
                  <a:off x="6256143" y="4396601"/>
                  <a:ext cx="225422" cy="643816"/>
                </a:xfrm>
                <a:custGeom>
                  <a:avLst/>
                  <a:gdLst>
                    <a:gd name="connsiteX0" fmla="*/ 0 w 225422"/>
                    <a:gd name="connsiteY0" fmla="*/ 643817 h 643816"/>
                    <a:gd name="connsiteX1" fmla="*/ 73214 w 225422"/>
                    <a:gd name="connsiteY1" fmla="*/ 641890 h 643816"/>
                    <a:gd name="connsiteX2" fmla="*/ 208082 w 225422"/>
                    <a:gd name="connsiteY2" fmla="*/ 150584 h 643816"/>
                    <a:gd name="connsiteX3" fmla="*/ 159915 w 225422"/>
                    <a:gd name="connsiteY3" fmla="*/ 310499 h 643816"/>
                    <a:gd name="connsiteX4" fmla="*/ 142575 w 225422"/>
                    <a:gd name="connsiteY4" fmla="*/ 323986 h 643816"/>
                    <a:gd name="connsiteX5" fmla="*/ 134868 w 225422"/>
                    <a:gd name="connsiteY5" fmla="*/ 322060 h 643816"/>
                    <a:gd name="connsiteX6" fmla="*/ 123308 w 225422"/>
                    <a:gd name="connsiteY6" fmla="*/ 304719 h 643816"/>
                    <a:gd name="connsiteX7" fmla="*/ 217716 w 225422"/>
                    <a:gd name="connsiteY7" fmla="*/ 29203 h 643816"/>
                    <a:gd name="connsiteX8" fmla="*/ 225423 w 225422"/>
                    <a:gd name="connsiteY8" fmla="*/ 23423 h 643816"/>
                    <a:gd name="connsiteX9" fmla="*/ 92481 w 225422"/>
                    <a:gd name="connsiteY9" fmla="*/ 13790 h 643816"/>
                    <a:gd name="connsiteX10" fmla="*/ 21194 w 225422"/>
                    <a:gd name="connsiteY10" fmla="*/ 277746 h 643816"/>
                    <a:gd name="connsiteX11" fmla="*/ 59727 w 225422"/>
                    <a:gd name="connsiteY11" fmla="*/ 318206 h 643816"/>
                    <a:gd name="connsiteX12" fmla="*/ 86701 w 225422"/>
                    <a:gd name="connsiteY12" fmla="*/ 318206 h 643816"/>
                    <a:gd name="connsiteX13" fmla="*/ 0 w 225422"/>
                    <a:gd name="connsiteY13" fmla="*/ 643817 h 64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422" h="643816">
                      <a:moveTo>
                        <a:pt x="0" y="643817"/>
                      </a:moveTo>
                      <a:cubicBezTo>
                        <a:pt x="44314" y="643817"/>
                        <a:pt x="73214" y="641890"/>
                        <a:pt x="73214" y="641890"/>
                      </a:cubicBezTo>
                      <a:cubicBezTo>
                        <a:pt x="167622" y="499315"/>
                        <a:pt x="208082" y="150584"/>
                        <a:pt x="208082" y="150584"/>
                      </a:cubicBezTo>
                      <a:lnTo>
                        <a:pt x="159915" y="310499"/>
                      </a:lnTo>
                      <a:cubicBezTo>
                        <a:pt x="157988" y="318206"/>
                        <a:pt x="150282" y="323986"/>
                        <a:pt x="142575" y="323986"/>
                      </a:cubicBezTo>
                      <a:cubicBezTo>
                        <a:pt x="140648" y="323986"/>
                        <a:pt x="136795" y="323986"/>
                        <a:pt x="134868" y="322060"/>
                      </a:cubicBezTo>
                      <a:cubicBezTo>
                        <a:pt x="127162" y="318206"/>
                        <a:pt x="123308" y="312426"/>
                        <a:pt x="123308" y="304719"/>
                      </a:cubicBezTo>
                      <a:cubicBezTo>
                        <a:pt x="131015" y="212239"/>
                        <a:pt x="188816" y="87004"/>
                        <a:pt x="217716" y="29203"/>
                      </a:cubicBezTo>
                      <a:cubicBezTo>
                        <a:pt x="219642" y="25349"/>
                        <a:pt x="223496" y="23423"/>
                        <a:pt x="225423" y="23423"/>
                      </a:cubicBezTo>
                      <a:cubicBezTo>
                        <a:pt x="202302" y="8009"/>
                        <a:pt x="150282" y="-15111"/>
                        <a:pt x="92481" y="13790"/>
                      </a:cubicBezTo>
                      <a:cubicBezTo>
                        <a:pt x="92481" y="13790"/>
                        <a:pt x="25047" y="179485"/>
                        <a:pt x="21194" y="277746"/>
                      </a:cubicBezTo>
                      <a:cubicBezTo>
                        <a:pt x="21194" y="298940"/>
                        <a:pt x="38534" y="318206"/>
                        <a:pt x="59727" y="318206"/>
                      </a:cubicBezTo>
                      <a:lnTo>
                        <a:pt x="86701" y="318206"/>
                      </a:lnTo>
                      <a:lnTo>
                        <a:pt x="0" y="643817"/>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3" name="任意多边形: 形状 142">
                  <a:extLst>
                    <a:ext uri="{FF2B5EF4-FFF2-40B4-BE49-F238E27FC236}">
                      <a16:creationId xmlns:a16="http://schemas.microsoft.com/office/drawing/2014/main" id="{3ADE56BD-7239-423A-A8DB-4ADA359476D8}"/>
                    </a:ext>
                  </a:extLst>
                </p:cNvPr>
                <p:cNvSpPr/>
                <p:nvPr/>
              </p:nvSpPr>
              <p:spPr>
                <a:xfrm>
                  <a:off x="6256143" y="4396601"/>
                  <a:ext cx="225422" cy="643816"/>
                </a:xfrm>
                <a:custGeom>
                  <a:avLst/>
                  <a:gdLst>
                    <a:gd name="connsiteX0" fmla="*/ 0 w 225422"/>
                    <a:gd name="connsiteY0" fmla="*/ 643817 h 643816"/>
                    <a:gd name="connsiteX1" fmla="*/ 73214 w 225422"/>
                    <a:gd name="connsiteY1" fmla="*/ 641890 h 643816"/>
                    <a:gd name="connsiteX2" fmla="*/ 208082 w 225422"/>
                    <a:gd name="connsiteY2" fmla="*/ 150584 h 643816"/>
                    <a:gd name="connsiteX3" fmla="*/ 159915 w 225422"/>
                    <a:gd name="connsiteY3" fmla="*/ 310499 h 643816"/>
                    <a:gd name="connsiteX4" fmla="*/ 142575 w 225422"/>
                    <a:gd name="connsiteY4" fmla="*/ 323986 h 643816"/>
                    <a:gd name="connsiteX5" fmla="*/ 134868 w 225422"/>
                    <a:gd name="connsiteY5" fmla="*/ 322060 h 643816"/>
                    <a:gd name="connsiteX6" fmla="*/ 123308 w 225422"/>
                    <a:gd name="connsiteY6" fmla="*/ 304719 h 643816"/>
                    <a:gd name="connsiteX7" fmla="*/ 217716 w 225422"/>
                    <a:gd name="connsiteY7" fmla="*/ 29203 h 643816"/>
                    <a:gd name="connsiteX8" fmla="*/ 225423 w 225422"/>
                    <a:gd name="connsiteY8" fmla="*/ 23423 h 643816"/>
                    <a:gd name="connsiteX9" fmla="*/ 92481 w 225422"/>
                    <a:gd name="connsiteY9" fmla="*/ 13790 h 643816"/>
                    <a:gd name="connsiteX10" fmla="*/ 21194 w 225422"/>
                    <a:gd name="connsiteY10" fmla="*/ 277746 h 643816"/>
                    <a:gd name="connsiteX11" fmla="*/ 59727 w 225422"/>
                    <a:gd name="connsiteY11" fmla="*/ 318206 h 643816"/>
                    <a:gd name="connsiteX12" fmla="*/ 86701 w 225422"/>
                    <a:gd name="connsiteY12" fmla="*/ 318206 h 643816"/>
                    <a:gd name="connsiteX13" fmla="*/ 0 w 225422"/>
                    <a:gd name="connsiteY13" fmla="*/ 643817 h 64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422" h="643816">
                      <a:moveTo>
                        <a:pt x="0" y="643817"/>
                      </a:moveTo>
                      <a:cubicBezTo>
                        <a:pt x="44314" y="643817"/>
                        <a:pt x="73214" y="641890"/>
                        <a:pt x="73214" y="641890"/>
                      </a:cubicBezTo>
                      <a:cubicBezTo>
                        <a:pt x="167622" y="499315"/>
                        <a:pt x="208082" y="150584"/>
                        <a:pt x="208082" y="150584"/>
                      </a:cubicBezTo>
                      <a:lnTo>
                        <a:pt x="159915" y="310499"/>
                      </a:lnTo>
                      <a:cubicBezTo>
                        <a:pt x="157988" y="318206"/>
                        <a:pt x="150282" y="323986"/>
                        <a:pt x="142575" y="323986"/>
                      </a:cubicBezTo>
                      <a:cubicBezTo>
                        <a:pt x="140648" y="323986"/>
                        <a:pt x="136795" y="323986"/>
                        <a:pt x="134868" y="322060"/>
                      </a:cubicBezTo>
                      <a:cubicBezTo>
                        <a:pt x="127162" y="318206"/>
                        <a:pt x="123308" y="312426"/>
                        <a:pt x="123308" y="304719"/>
                      </a:cubicBezTo>
                      <a:cubicBezTo>
                        <a:pt x="131015" y="212239"/>
                        <a:pt x="188816" y="87004"/>
                        <a:pt x="217716" y="29203"/>
                      </a:cubicBezTo>
                      <a:cubicBezTo>
                        <a:pt x="219642" y="25349"/>
                        <a:pt x="223496" y="23423"/>
                        <a:pt x="225423" y="23423"/>
                      </a:cubicBezTo>
                      <a:cubicBezTo>
                        <a:pt x="202302" y="8009"/>
                        <a:pt x="150282" y="-15111"/>
                        <a:pt x="92481" y="13790"/>
                      </a:cubicBezTo>
                      <a:cubicBezTo>
                        <a:pt x="92481" y="13790"/>
                        <a:pt x="25047" y="179485"/>
                        <a:pt x="21194" y="277746"/>
                      </a:cubicBezTo>
                      <a:cubicBezTo>
                        <a:pt x="21194" y="298940"/>
                        <a:pt x="38534" y="318206"/>
                        <a:pt x="59727" y="318206"/>
                      </a:cubicBezTo>
                      <a:lnTo>
                        <a:pt x="86701" y="318206"/>
                      </a:lnTo>
                      <a:lnTo>
                        <a:pt x="0" y="643817"/>
                      </a:lnTo>
                      <a:close/>
                    </a:path>
                  </a:pathLst>
                </a:custGeom>
                <a:solidFill>
                  <a:srgbClr val="FFBB00">
                    <a:alpha val="4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44" name="图形 1">
                  <a:extLst>
                    <a:ext uri="{FF2B5EF4-FFF2-40B4-BE49-F238E27FC236}">
                      <a16:creationId xmlns:a16="http://schemas.microsoft.com/office/drawing/2014/main" id="{8E8A92EF-ED5F-4240-A1AF-DC86D896CEF9}"/>
                    </a:ext>
                  </a:extLst>
                </p:cNvPr>
                <p:cNvGrpSpPr/>
                <p:nvPr/>
              </p:nvGrpSpPr>
              <p:grpSpPr>
                <a:xfrm>
                  <a:off x="4422967" y="2877603"/>
                  <a:ext cx="2076074" cy="2218766"/>
                  <a:chOff x="4422967" y="2877603"/>
                  <a:chExt cx="2076074" cy="2218766"/>
                </a:xfrm>
              </p:grpSpPr>
              <p:grpSp>
                <p:nvGrpSpPr>
                  <p:cNvPr id="145" name="图形 1">
                    <a:extLst>
                      <a:ext uri="{FF2B5EF4-FFF2-40B4-BE49-F238E27FC236}">
                        <a16:creationId xmlns:a16="http://schemas.microsoft.com/office/drawing/2014/main" id="{AC99A144-CD6B-4154-B9A1-F29720A74BDA}"/>
                      </a:ext>
                    </a:extLst>
                  </p:cNvPr>
                  <p:cNvGrpSpPr/>
                  <p:nvPr/>
                </p:nvGrpSpPr>
                <p:grpSpPr>
                  <a:xfrm>
                    <a:off x="5713443" y="2877603"/>
                    <a:ext cx="785598" cy="2218766"/>
                    <a:chOff x="5713443" y="2877603"/>
                    <a:chExt cx="785598" cy="2218766"/>
                  </a:xfrm>
                  <a:solidFill>
                    <a:srgbClr val="FFBB00"/>
                  </a:solidFill>
                </p:grpSpPr>
                <p:sp>
                  <p:nvSpPr>
                    <p:cNvPr id="148" name="任意多边形: 形状 147">
                      <a:extLst>
                        <a:ext uri="{FF2B5EF4-FFF2-40B4-BE49-F238E27FC236}">
                          <a16:creationId xmlns:a16="http://schemas.microsoft.com/office/drawing/2014/main" id="{DE7B018A-1A33-4F26-A0FC-6AFE045512AD}"/>
                        </a:ext>
                      </a:extLst>
                    </p:cNvPr>
                    <p:cNvSpPr/>
                    <p:nvPr/>
                  </p:nvSpPr>
                  <p:spPr>
                    <a:xfrm>
                      <a:off x="5713443" y="2917207"/>
                      <a:ext cx="785598" cy="2179162"/>
                    </a:xfrm>
                    <a:custGeom>
                      <a:avLst/>
                      <a:gdLst>
                        <a:gd name="connsiteX0" fmla="*/ 332692 w 785598"/>
                        <a:gd name="connsiteY0" fmla="*/ 2169451 h 2179162"/>
                        <a:gd name="connsiteX1" fmla="*/ 332692 w 785598"/>
                        <a:gd name="connsiteY1" fmla="*/ 2169451 h 2179162"/>
                        <a:gd name="connsiteX2" fmla="*/ 407832 w 785598"/>
                        <a:gd name="connsiteY2" fmla="*/ 2177158 h 2179162"/>
                        <a:gd name="connsiteX3" fmla="*/ 590868 w 785598"/>
                        <a:gd name="connsiteY3" fmla="*/ 2173305 h 2179162"/>
                        <a:gd name="connsiteX4" fmla="*/ 640962 w 785598"/>
                        <a:gd name="connsiteY4" fmla="*/ 2167525 h 2179162"/>
                        <a:gd name="connsiteX5" fmla="*/ 654449 w 785598"/>
                        <a:gd name="connsiteY5" fmla="*/ 2165598 h 2179162"/>
                        <a:gd name="connsiteX6" fmla="*/ 781610 w 785598"/>
                        <a:gd name="connsiteY6" fmla="*/ 1512450 h 2179162"/>
                        <a:gd name="connsiteX7" fmla="*/ 768123 w 785598"/>
                        <a:gd name="connsiteY7" fmla="*/ 1502817 h 2179162"/>
                        <a:gd name="connsiteX8" fmla="*/ 760417 w 785598"/>
                        <a:gd name="connsiteY8" fmla="*/ 1508597 h 2179162"/>
                        <a:gd name="connsiteX9" fmla="*/ 666009 w 785598"/>
                        <a:gd name="connsiteY9" fmla="*/ 1784113 h 2179162"/>
                        <a:gd name="connsiteX10" fmla="*/ 677569 w 785598"/>
                        <a:gd name="connsiteY10" fmla="*/ 1801454 h 2179162"/>
                        <a:gd name="connsiteX11" fmla="*/ 685275 w 785598"/>
                        <a:gd name="connsiteY11" fmla="*/ 1803380 h 2179162"/>
                        <a:gd name="connsiteX12" fmla="*/ 702616 w 785598"/>
                        <a:gd name="connsiteY12" fmla="*/ 1789894 h 2179162"/>
                        <a:gd name="connsiteX13" fmla="*/ 750783 w 785598"/>
                        <a:gd name="connsiteY13" fmla="*/ 1629978 h 2179162"/>
                        <a:gd name="connsiteX14" fmla="*/ 615915 w 785598"/>
                        <a:gd name="connsiteY14" fmla="*/ 2121284 h 2179162"/>
                        <a:gd name="connsiteX15" fmla="*/ 542701 w 785598"/>
                        <a:gd name="connsiteY15" fmla="*/ 2123211 h 2179162"/>
                        <a:gd name="connsiteX16" fmla="*/ 166996 w 785598"/>
                        <a:gd name="connsiteY16" fmla="*/ 2071190 h 2179162"/>
                        <a:gd name="connsiteX17" fmla="*/ 49468 w 785598"/>
                        <a:gd name="connsiteY17" fmla="*/ 1909348 h 2179162"/>
                        <a:gd name="connsiteX18" fmla="*/ 116902 w 785598"/>
                        <a:gd name="connsiteY18" fmla="*/ 1300515 h 2179162"/>
                        <a:gd name="connsiteX19" fmla="*/ 375079 w 785598"/>
                        <a:gd name="connsiteY19" fmla="*/ 61654 h 2179162"/>
                        <a:gd name="connsiteX20" fmla="*/ 363519 w 785598"/>
                        <a:gd name="connsiteY20" fmla="*/ 17340 h 2179162"/>
                        <a:gd name="connsiteX21" fmla="*/ 363519 w 785598"/>
                        <a:gd name="connsiteY21" fmla="*/ 17340 h 2179162"/>
                        <a:gd name="connsiteX22" fmla="*/ 359665 w 785598"/>
                        <a:gd name="connsiteY22" fmla="*/ 13487 h 2179162"/>
                        <a:gd name="connsiteX23" fmla="*/ 334618 w 785598"/>
                        <a:gd name="connsiteY23" fmla="*/ 0 h 2179162"/>
                        <a:gd name="connsiteX24" fmla="*/ 334618 w 785598"/>
                        <a:gd name="connsiteY24" fmla="*/ 0 h 2179162"/>
                        <a:gd name="connsiteX25" fmla="*/ 265257 w 785598"/>
                        <a:gd name="connsiteY25" fmla="*/ 86701 h 2179162"/>
                        <a:gd name="connsiteX26" fmla="*/ 182410 w 785598"/>
                        <a:gd name="connsiteY26" fmla="*/ 371851 h 2179162"/>
                        <a:gd name="connsiteX27" fmla="*/ 184337 w 785598"/>
                        <a:gd name="connsiteY27" fmla="*/ 375704 h 2179162"/>
                        <a:gd name="connsiteX28" fmla="*/ 219017 w 785598"/>
                        <a:gd name="connsiteY28" fmla="*/ 381484 h 2179162"/>
                        <a:gd name="connsiteX29" fmla="*/ 326912 w 785598"/>
                        <a:gd name="connsiteY29" fmla="*/ 194596 h 2179162"/>
                        <a:gd name="connsiteX30" fmla="*/ 284524 w 785598"/>
                        <a:gd name="connsiteY30" fmla="*/ 171475 h 2179162"/>
                        <a:gd name="connsiteX31" fmla="*/ 336545 w 785598"/>
                        <a:gd name="connsiteY31" fmla="*/ 73214 h 2179162"/>
                        <a:gd name="connsiteX32" fmla="*/ 193970 w 785598"/>
                        <a:gd name="connsiteY32" fmla="*/ 853523 h 2179162"/>
                        <a:gd name="connsiteX33" fmla="*/ 332692 w 785598"/>
                        <a:gd name="connsiteY33" fmla="*/ 2169451 h 217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85598" h="2179162">
                          <a:moveTo>
                            <a:pt x="332692" y="2169451"/>
                          </a:moveTo>
                          <a:cubicBezTo>
                            <a:pt x="332692" y="2169451"/>
                            <a:pt x="332692" y="2169451"/>
                            <a:pt x="332692" y="2169451"/>
                          </a:cubicBezTo>
                          <a:cubicBezTo>
                            <a:pt x="355812" y="2173305"/>
                            <a:pt x="380859" y="2175231"/>
                            <a:pt x="407832" y="2177158"/>
                          </a:cubicBezTo>
                          <a:cubicBezTo>
                            <a:pt x="469486" y="2181011"/>
                            <a:pt x="531141" y="2179085"/>
                            <a:pt x="590868" y="2173305"/>
                          </a:cubicBezTo>
                          <a:cubicBezTo>
                            <a:pt x="608208" y="2171378"/>
                            <a:pt x="625548" y="2169451"/>
                            <a:pt x="640962" y="2167525"/>
                          </a:cubicBezTo>
                          <a:lnTo>
                            <a:pt x="654449" y="2165598"/>
                          </a:lnTo>
                          <a:cubicBezTo>
                            <a:pt x="654449" y="2165598"/>
                            <a:pt x="812437" y="1753287"/>
                            <a:pt x="781610" y="1512450"/>
                          </a:cubicBezTo>
                          <a:cubicBezTo>
                            <a:pt x="781610" y="1512450"/>
                            <a:pt x="777757" y="1508597"/>
                            <a:pt x="768123" y="1502817"/>
                          </a:cubicBezTo>
                          <a:cubicBezTo>
                            <a:pt x="764270" y="1502817"/>
                            <a:pt x="762343" y="1504744"/>
                            <a:pt x="760417" y="1508597"/>
                          </a:cubicBezTo>
                          <a:cubicBezTo>
                            <a:pt x="731516" y="1564471"/>
                            <a:pt x="673716" y="1691633"/>
                            <a:pt x="666009" y="1784113"/>
                          </a:cubicBezTo>
                          <a:cubicBezTo>
                            <a:pt x="666009" y="1791820"/>
                            <a:pt x="669862" y="1799527"/>
                            <a:pt x="677569" y="1801454"/>
                          </a:cubicBezTo>
                          <a:cubicBezTo>
                            <a:pt x="679496" y="1803380"/>
                            <a:pt x="683349" y="1803380"/>
                            <a:pt x="685275" y="1803380"/>
                          </a:cubicBezTo>
                          <a:cubicBezTo>
                            <a:pt x="692982" y="1803380"/>
                            <a:pt x="700689" y="1797600"/>
                            <a:pt x="702616" y="1789894"/>
                          </a:cubicBezTo>
                          <a:lnTo>
                            <a:pt x="750783" y="1629978"/>
                          </a:lnTo>
                          <a:cubicBezTo>
                            <a:pt x="750783" y="1629978"/>
                            <a:pt x="710322" y="1978709"/>
                            <a:pt x="615915" y="2121284"/>
                          </a:cubicBezTo>
                          <a:cubicBezTo>
                            <a:pt x="615915" y="2121284"/>
                            <a:pt x="587015" y="2123211"/>
                            <a:pt x="542701" y="2123211"/>
                          </a:cubicBezTo>
                          <a:cubicBezTo>
                            <a:pt x="444440" y="2123211"/>
                            <a:pt x="267184" y="2117431"/>
                            <a:pt x="166996" y="2071190"/>
                          </a:cubicBezTo>
                          <a:cubicBezTo>
                            <a:pt x="101489" y="2042290"/>
                            <a:pt x="57175" y="1980636"/>
                            <a:pt x="49468" y="1909348"/>
                          </a:cubicBezTo>
                          <a:cubicBezTo>
                            <a:pt x="22495" y="1687779"/>
                            <a:pt x="51395" y="1562544"/>
                            <a:pt x="116902" y="1300515"/>
                          </a:cubicBezTo>
                          <a:cubicBezTo>
                            <a:pt x="251771" y="762969"/>
                            <a:pt x="357739" y="381484"/>
                            <a:pt x="375079" y="61654"/>
                          </a:cubicBezTo>
                          <a:cubicBezTo>
                            <a:pt x="375079" y="46240"/>
                            <a:pt x="371225" y="30827"/>
                            <a:pt x="363519" y="17340"/>
                          </a:cubicBezTo>
                          <a:lnTo>
                            <a:pt x="363519" y="17340"/>
                          </a:lnTo>
                          <a:cubicBezTo>
                            <a:pt x="361592" y="15413"/>
                            <a:pt x="361592" y="13487"/>
                            <a:pt x="359665" y="13487"/>
                          </a:cubicBezTo>
                          <a:cubicBezTo>
                            <a:pt x="353885" y="5780"/>
                            <a:pt x="344252" y="0"/>
                            <a:pt x="334618" y="0"/>
                          </a:cubicBezTo>
                          <a:lnTo>
                            <a:pt x="334618" y="0"/>
                          </a:lnTo>
                          <a:cubicBezTo>
                            <a:pt x="317278" y="0"/>
                            <a:pt x="294158" y="19267"/>
                            <a:pt x="265257" y="86701"/>
                          </a:cubicBezTo>
                          <a:cubicBezTo>
                            <a:pt x="265257" y="86701"/>
                            <a:pt x="157363" y="283223"/>
                            <a:pt x="182410" y="371851"/>
                          </a:cubicBezTo>
                          <a:cubicBezTo>
                            <a:pt x="182410" y="373777"/>
                            <a:pt x="182410" y="375704"/>
                            <a:pt x="184337" y="375704"/>
                          </a:cubicBezTo>
                          <a:cubicBezTo>
                            <a:pt x="190117" y="389191"/>
                            <a:pt x="207457" y="393044"/>
                            <a:pt x="219017" y="381484"/>
                          </a:cubicBezTo>
                          <a:cubicBezTo>
                            <a:pt x="247917" y="350657"/>
                            <a:pt x="271038" y="317904"/>
                            <a:pt x="326912" y="194596"/>
                          </a:cubicBezTo>
                          <a:lnTo>
                            <a:pt x="284524" y="171475"/>
                          </a:lnTo>
                          <a:cubicBezTo>
                            <a:pt x="284524" y="171475"/>
                            <a:pt x="298011" y="78994"/>
                            <a:pt x="336545" y="73214"/>
                          </a:cubicBezTo>
                          <a:cubicBezTo>
                            <a:pt x="336545" y="73214"/>
                            <a:pt x="357739" y="225422"/>
                            <a:pt x="193970" y="853523"/>
                          </a:cubicBezTo>
                          <a:cubicBezTo>
                            <a:pt x="-43013" y="1670439"/>
                            <a:pt x="-131640" y="2096237"/>
                            <a:pt x="332692" y="2169451"/>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9" name="任意多边形: 形状 148">
                      <a:extLst>
                        <a:ext uri="{FF2B5EF4-FFF2-40B4-BE49-F238E27FC236}">
                          <a16:creationId xmlns:a16="http://schemas.microsoft.com/office/drawing/2014/main" id="{74F43977-A721-4409-A430-D7E2EC52061E}"/>
                        </a:ext>
                      </a:extLst>
                    </p:cNvPr>
                    <p:cNvSpPr/>
                    <p:nvPr/>
                  </p:nvSpPr>
                  <p:spPr>
                    <a:xfrm>
                      <a:off x="5805090" y="2877603"/>
                      <a:ext cx="241044" cy="409527"/>
                    </a:xfrm>
                    <a:custGeom>
                      <a:avLst/>
                      <a:gdLst>
                        <a:gd name="connsiteX0" fmla="*/ 88836 w 241044"/>
                        <a:gd name="connsiteY0" fmla="*/ 409528 h 409527"/>
                        <a:gd name="connsiteX1" fmla="*/ 171684 w 241044"/>
                        <a:gd name="connsiteY1" fmla="*/ 124378 h 409527"/>
                        <a:gd name="connsiteX2" fmla="*/ 241045 w 241044"/>
                        <a:gd name="connsiteY2" fmla="*/ 37677 h 409527"/>
                        <a:gd name="connsiteX3" fmla="*/ 177464 w 241044"/>
                        <a:gd name="connsiteY3" fmla="*/ 6850 h 409527"/>
                        <a:gd name="connsiteX4" fmla="*/ 86910 w 241044"/>
                        <a:gd name="connsiteY4" fmla="*/ 31897 h 409527"/>
                        <a:gd name="connsiteX5" fmla="*/ 209 w 241044"/>
                        <a:gd name="connsiteY5" fmla="*/ 345947 h 409527"/>
                        <a:gd name="connsiteX6" fmla="*/ 29109 w 241044"/>
                        <a:gd name="connsiteY6" fmla="*/ 390261 h 409527"/>
                        <a:gd name="connsiteX7" fmla="*/ 88836 w 241044"/>
                        <a:gd name="connsiteY7" fmla="*/ 409528 h 40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044" h="409527">
                          <a:moveTo>
                            <a:pt x="88836" y="409528"/>
                          </a:moveTo>
                          <a:cubicBezTo>
                            <a:pt x="63789" y="320900"/>
                            <a:pt x="171684" y="124378"/>
                            <a:pt x="171684" y="124378"/>
                          </a:cubicBezTo>
                          <a:cubicBezTo>
                            <a:pt x="200584" y="58870"/>
                            <a:pt x="221778" y="37677"/>
                            <a:pt x="241045" y="37677"/>
                          </a:cubicBezTo>
                          <a:lnTo>
                            <a:pt x="177464" y="6850"/>
                          </a:lnTo>
                          <a:cubicBezTo>
                            <a:pt x="144710" y="-8564"/>
                            <a:pt x="106176" y="2996"/>
                            <a:pt x="86910" y="31897"/>
                          </a:cubicBezTo>
                          <a:cubicBezTo>
                            <a:pt x="29109" y="126304"/>
                            <a:pt x="7915" y="278513"/>
                            <a:pt x="209" y="345947"/>
                          </a:cubicBezTo>
                          <a:cubicBezTo>
                            <a:pt x="-1718" y="365214"/>
                            <a:pt x="9842" y="384481"/>
                            <a:pt x="29109" y="390261"/>
                          </a:cubicBezTo>
                          <a:lnTo>
                            <a:pt x="88836" y="409528"/>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46" name="任意多边形: 形状 145">
                    <a:extLst>
                      <a:ext uri="{FF2B5EF4-FFF2-40B4-BE49-F238E27FC236}">
                        <a16:creationId xmlns:a16="http://schemas.microsoft.com/office/drawing/2014/main" id="{AA928CD7-52FB-4E11-93FF-210B4EE004CB}"/>
                      </a:ext>
                    </a:extLst>
                  </p:cNvPr>
                  <p:cNvSpPr/>
                  <p:nvPr/>
                </p:nvSpPr>
                <p:spPr>
                  <a:xfrm>
                    <a:off x="4422967" y="2990421"/>
                    <a:ext cx="1624063" cy="2096236"/>
                  </a:xfrm>
                  <a:custGeom>
                    <a:avLst/>
                    <a:gdLst>
                      <a:gd name="connsiteX0" fmla="*/ 1480593 w 1624063"/>
                      <a:gd name="connsiteY0" fmla="*/ 780309 h 2096236"/>
                      <a:gd name="connsiteX1" fmla="*/ 1623168 w 1624063"/>
                      <a:gd name="connsiteY1" fmla="*/ 0 h 2096236"/>
                      <a:gd name="connsiteX2" fmla="*/ 1571147 w 1624063"/>
                      <a:gd name="connsiteY2" fmla="*/ 98261 h 2096236"/>
                      <a:gd name="connsiteX3" fmla="*/ 1613534 w 1624063"/>
                      <a:gd name="connsiteY3" fmla="*/ 121381 h 2096236"/>
                      <a:gd name="connsiteX4" fmla="*/ 1505640 w 1624063"/>
                      <a:gd name="connsiteY4" fmla="*/ 308270 h 2096236"/>
                      <a:gd name="connsiteX5" fmla="*/ 1270584 w 1624063"/>
                      <a:gd name="connsiteY5" fmla="*/ 1281248 h 2096236"/>
                      <a:gd name="connsiteX6" fmla="*/ 804325 w 1624063"/>
                      <a:gd name="connsiteY6" fmla="*/ 1281248 h 2096236"/>
                      <a:gd name="connsiteX7" fmla="*/ 736891 w 1624063"/>
                      <a:gd name="connsiteY7" fmla="*/ 1281248 h 2096236"/>
                      <a:gd name="connsiteX8" fmla="*/ 353480 w 1624063"/>
                      <a:gd name="connsiteY8" fmla="*/ 1281248 h 2096236"/>
                      <a:gd name="connsiteX9" fmla="*/ 118424 w 1624063"/>
                      <a:gd name="connsiteY9" fmla="*/ 308270 h 2096236"/>
                      <a:gd name="connsiteX10" fmla="*/ 10529 w 1624063"/>
                      <a:gd name="connsiteY10" fmla="*/ 121381 h 2096236"/>
                      <a:gd name="connsiteX11" fmla="*/ 52916 w 1624063"/>
                      <a:gd name="connsiteY11" fmla="*/ 98261 h 2096236"/>
                      <a:gd name="connsiteX12" fmla="*/ 896 w 1624063"/>
                      <a:gd name="connsiteY12" fmla="*/ 0 h 2096236"/>
                      <a:gd name="connsiteX13" fmla="*/ 143471 w 1624063"/>
                      <a:gd name="connsiteY13" fmla="*/ 780309 h 2096236"/>
                      <a:gd name="connsiteX14" fmla="*/ 2823 w 1624063"/>
                      <a:gd name="connsiteY14" fmla="*/ 2096237 h 2096236"/>
                      <a:gd name="connsiteX15" fmla="*/ 399720 w 1624063"/>
                      <a:gd name="connsiteY15" fmla="*/ 1524011 h 2096236"/>
                      <a:gd name="connsiteX16" fmla="*/ 380454 w 1624063"/>
                      <a:gd name="connsiteY16" fmla="*/ 1406483 h 2096236"/>
                      <a:gd name="connsiteX17" fmla="*/ 734964 w 1624063"/>
                      <a:gd name="connsiteY17" fmla="*/ 1406483 h 2096236"/>
                      <a:gd name="connsiteX18" fmla="*/ 802398 w 1624063"/>
                      <a:gd name="connsiteY18" fmla="*/ 1406483 h 2096236"/>
                      <a:gd name="connsiteX19" fmla="*/ 1241683 w 1624063"/>
                      <a:gd name="connsiteY19" fmla="*/ 1406483 h 2096236"/>
                      <a:gd name="connsiteX20" fmla="*/ 1222417 w 1624063"/>
                      <a:gd name="connsiteY20" fmla="*/ 1524011 h 2096236"/>
                      <a:gd name="connsiteX21" fmla="*/ 1619314 w 1624063"/>
                      <a:gd name="connsiteY21" fmla="*/ 2096237 h 2096236"/>
                      <a:gd name="connsiteX22" fmla="*/ 1480593 w 1624063"/>
                      <a:gd name="connsiteY22" fmla="*/ 780309 h 209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24063" h="2096236">
                        <a:moveTo>
                          <a:pt x="1480593" y="780309"/>
                        </a:moveTo>
                        <a:cubicBezTo>
                          <a:pt x="1644361" y="152208"/>
                          <a:pt x="1623168" y="0"/>
                          <a:pt x="1623168" y="0"/>
                        </a:cubicBezTo>
                        <a:cubicBezTo>
                          <a:pt x="1582707" y="5780"/>
                          <a:pt x="1571147" y="98261"/>
                          <a:pt x="1571147" y="98261"/>
                        </a:cubicBezTo>
                        <a:lnTo>
                          <a:pt x="1613534" y="121381"/>
                        </a:lnTo>
                        <a:cubicBezTo>
                          <a:pt x="1559587" y="244690"/>
                          <a:pt x="1534540" y="277443"/>
                          <a:pt x="1505640" y="308270"/>
                        </a:cubicBezTo>
                        <a:cubicBezTo>
                          <a:pt x="1447839" y="655074"/>
                          <a:pt x="1336091" y="1017291"/>
                          <a:pt x="1270584" y="1281248"/>
                        </a:cubicBezTo>
                        <a:lnTo>
                          <a:pt x="804325" y="1281248"/>
                        </a:lnTo>
                        <a:lnTo>
                          <a:pt x="736891" y="1281248"/>
                        </a:lnTo>
                        <a:lnTo>
                          <a:pt x="353480" y="1281248"/>
                        </a:lnTo>
                        <a:cubicBezTo>
                          <a:pt x="289899" y="1017291"/>
                          <a:pt x="176225" y="655074"/>
                          <a:pt x="118424" y="308270"/>
                        </a:cubicBezTo>
                        <a:cubicBezTo>
                          <a:pt x="89524" y="277443"/>
                          <a:pt x="66403" y="244690"/>
                          <a:pt x="10529" y="121381"/>
                        </a:cubicBezTo>
                        <a:lnTo>
                          <a:pt x="52916" y="98261"/>
                        </a:lnTo>
                        <a:cubicBezTo>
                          <a:pt x="52916" y="98261"/>
                          <a:pt x="39430" y="5780"/>
                          <a:pt x="896" y="0"/>
                        </a:cubicBezTo>
                        <a:cubicBezTo>
                          <a:pt x="896" y="0"/>
                          <a:pt x="-20298" y="152208"/>
                          <a:pt x="143471" y="780309"/>
                        </a:cubicBezTo>
                        <a:cubicBezTo>
                          <a:pt x="378527" y="1599152"/>
                          <a:pt x="465228" y="2024950"/>
                          <a:pt x="2823" y="2096237"/>
                        </a:cubicBezTo>
                        <a:cubicBezTo>
                          <a:pt x="14383" y="2096237"/>
                          <a:pt x="488348" y="2092384"/>
                          <a:pt x="399720" y="1524011"/>
                        </a:cubicBezTo>
                        <a:cubicBezTo>
                          <a:pt x="395867" y="1489330"/>
                          <a:pt x="390087" y="1450796"/>
                          <a:pt x="380454" y="1406483"/>
                        </a:cubicBezTo>
                        <a:lnTo>
                          <a:pt x="734964" y="1406483"/>
                        </a:lnTo>
                        <a:lnTo>
                          <a:pt x="802398" y="1406483"/>
                        </a:lnTo>
                        <a:lnTo>
                          <a:pt x="1241683" y="1406483"/>
                        </a:lnTo>
                        <a:cubicBezTo>
                          <a:pt x="1232050" y="1450796"/>
                          <a:pt x="1226270" y="1489330"/>
                          <a:pt x="1222417" y="1524011"/>
                        </a:cubicBezTo>
                        <a:cubicBezTo>
                          <a:pt x="1133789" y="2092384"/>
                          <a:pt x="1607754" y="2096237"/>
                          <a:pt x="1619314" y="2096237"/>
                        </a:cubicBezTo>
                        <a:cubicBezTo>
                          <a:pt x="1158836" y="2023023"/>
                          <a:pt x="1247463" y="1597225"/>
                          <a:pt x="1480593" y="780309"/>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7" name="任意多边形: 形状 146">
                    <a:extLst>
                      <a:ext uri="{FF2B5EF4-FFF2-40B4-BE49-F238E27FC236}">
                        <a16:creationId xmlns:a16="http://schemas.microsoft.com/office/drawing/2014/main" id="{37D40BD5-388E-4B66-96B4-C0A13F9EACF8}"/>
                      </a:ext>
                    </a:extLst>
                  </p:cNvPr>
                  <p:cNvSpPr/>
                  <p:nvPr/>
                </p:nvSpPr>
                <p:spPr>
                  <a:xfrm>
                    <a:off x="4422967" y="2990421"/>
                    <a:ext cx="1624063" cy="2096236"/>
                  </a:xfrm>
                  <a:custGeom>
                    <a:avLst/>
                    <a:gdLst>
                      <a:gd name="connsiteX0" fmla="*/ 1480593 w 1624063"/>
                      <a:gd name="connsiteY0" fmla="*/ 780309 h 2096236"/>
                      <a:gd name="connsiteX1" fmla="*/ 1623168 w 1624063"/>
                      <a:gd name="connsiteY1" fmla="*/ 0 h 2096236"/>
                      <a:gd name="connsiteX2" fmla="*/ 1571147 w 1624063"/>
                      <a:gd name="connsiteY2" fmla="*/ 98261 h 2096236"/>
                      <a:gd name="connsiteX3" fmla="*/ 1613534 w 1624063"/>
                      <a:gd name="connsiteY3" fmla="*/ 121381 h 2096236"/>
                      <a:gd name="connsiteX4" fmla="*/ 1505640 w 1624063"/>
                      <a:gd name="connsiteY4" fmla="*/ 308270 h 2096236"/>
                      <a:gd name="connsiteX5" fmla="*/ 1270584 w 1624063"/>
                      <a:gd name="connsiteY5" fmla="*/ 1281248 h 2096236"/>
                      <a:gd name="connsiteX6" fmla="*/ 804325 w 1624063"/>
                      <a:gd name="connsiteY6" fmla="*/ 1281248 h 2096236"/>
                      <a:gd name="connsiteX7" fmla="*/ 736891 w 1624063"/>
                      <a:gd name="connsiteY7" fmla="*/ 1281248 h 2096236"/>
                      <a:gd name="connsiteX8" fmla="*/ 353480 w 1624063"/>
                      <a:gd name="connsiteY8" fmla="*/ 1281248 h 2096236"/>
                      <a:gd name="connsiteX9" fmla="*/ 118424 w 1624063"/>
                      <a:gd name="connsiteY9" fmla="*/ 308270 h 2096236"/>
                      <a:gd name="connsiteX10" fmla="*/ 10529 w 1624063"/>
                      <a:gd name="connsiteY10" fmla="*/ 121381 h 2096236"/>
                      <a:gd name="connsiteX11" fmla="*/ 52916 w 1624063"/>
                      <a:gd name="connsiteY11" fmla="*/ 98261 h 2096236"/>
                      <a:gd name="connsiteX12" fmla="*/ 896 w 1624063"/>
                      <a:gd name="connsiteY12" fmla="*/ 0 h 2096236"/>
                      <a:gd name="connsiteX13" fmla="*/ 143471 w 1624063"/>
                      <a:gd name="connsiteY13" fmla="*/ 780309 h 2096236"/>
                      <a:gd name="connsiteX14" fmla="*/ 2823 w 1624063"/>
                      <a:gd name="connsiteY14" fmla="*/ 2096237 h 2096236"/>
                      <a:gd name="connsiteX15" fmla="*/ 399720 w 1624063"/>
                      <a:gd name="connsiteY15" fmla="*/ 1524011 h 2096236"/>
                      <a:gd name="connsiteX16" fmla="*/ 380454 w 1624063"/>
                      <a:gd name="connsiteY16" fmla="*/ 1406483 h 2096236"/>
                      <a:gd name="connsiteX17" fmla="*/ 734964 w 1624063"/>
                      <a:gd name="connsiteY17" fmla="*/ 1406483 h 2096236"/>
                      <a:gd name="connsiteX18" fmla="*/ 802398 w 1624063"/>
                      <a:gd name="connsiteY18" fmla="*/ 1406483 h 2096236"/>
                      <a:gd name="connsiteX19" fmla="*/ 1241683 w 1624063"/>
                      <a:gd name="connsiteY19" fmla="*/ 1406483 h 2096236"/>
                      <a:gd name="connsiteX20" fmla="*/ 1222417 w 1624063"/>
                      <a:gd name="connsiteY20" fmla="*/ 1524011 h 2096236"/>
                      <a:gd name="connsiteX21" fmla="*/ 1619314 w 1624063"/>
                      <a:gd name="connsiteY21" fmla="*/ 2096237 h 2096236"/>
                      <a:gd name="connsiteX22" fmla="*/ 1480593 w 1624063"/>
                      <a:gd name="connsiteY22" fmla="*/ 780309 h 2096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24063" h="2096236">
                        <a:moveTo>
                          <a:pt x="1480593" y="780309"/>
                        </a:moveTo>
                        <a:cubicBezTo>
                          <a:pt x="1644361" y="152208"/>
                          <a:pt x="1623168" y="0"/>
                          <a:pt x="1623168" y="0"/>
                        </a:cubicBezTo>
                        <a:cubicBezTo>
                          <a:pt x="1582707" y="5780"/>
                          <a:pt x="1571147" y="98261"/>
                          <a:pt x="1571147" y="98261"/>
                        </a:cubicBezTo>
                        <a:lnTo>
                          <a:pt x="1613534" y="121381"/>
                        </a:lnTo>
                        <a:cubicBezTo>
                          <a:pt x="1559587" y="244690"/>
                          <a:pt x="1534540" y="277443"/>
                          <a:pt x="1505640" y="308270"/>
                        </a:cubicBezTo>
                        <a:cubicBezTo>
                          <a:pt x="1447839" y="655074"/>
                          <a:pt x="1336091" y="1017291"/>
                          <a:pt x="1270584" y="1281248"/>
                        </a:cubicBezTo>
                        <a:lnTo>
                          <a:pt x="804325" y="1281248"/>
                        </a:lnTo>
                        <a:lnTo>
                          <a:pt x="736891" y="1281248"/>
                        </a:lnTo>
                        <a:lnTo>
                          <a:pt x="353480" y="1281248"/>
                        </a:lnTo>
                        <a:cubicBezTo>
                          <a:pt x="289899" y="1017291"/>
                          <a:pt x="176225" y="655074"/>
                          <a:pt x="118424" y="308270"/>
                        </a:cubicBezTo>
                        <a:cubicBezTo>
                          <a:pt x="89524" y="277443"/>
                          <a:pt x="66403" y="244690"/>
                          <a:pt x="10529" y="121381"/>
                        </a:cubicBezTo>
                        <a:lnTo>
                          <a:pt x="52916" y="98261"/>
                        </a:lnTo>
                        <a:cubicBezTo>
                          <a:pt x="52916" y="98261"/>
                          <a:pt x="39430" y="5780"/>
                          <a:pt x="896" y="0"/>
                        </a:cubicBezTo>
                        <a:cubicBezTo>
                          <a:pt x="896" y="0"/>
                          <a:pt x="-20298" y="152208"/>
                          <a:pt x="143471" y="780309"/>
                        </a:cubicBezTo>
                        <a:cubicBezTo>
                          <a:pt x="378527" y="1599152"/>
                          <a:pt x="465228" y="2024950"/>
                          <a:pt x="2823" y="2096237"/>
                        </a:cubicBezTo>
                        <a:cubicBezTo>
                          <a:pt x="14383" y="2096237"/>
                          <a:pt x="488348" y="2092384"/>
                          <a:pt x="399720" y="1524011"/>
                        </a:cubicBezTo>
                        <a:cubicBezTo>
                          <a:pt x="395867" y="1489330"/>
                          <a:pt x="390087" y="1450796"/>
                          <a:pt x="380454" y="1406483"/>
                        </a:cubicBezTo>
                        <a:lnTo>
                          <a:pt x="734964" y="1406483"/>
                        </a:lnTo>
                        <a:lnTo>
                          <a:pt x="802398" y="1406483"/>
                        </a:lnTo>
                        <a:lnTo>
                          <a:pt x="1241683" y="1406483"/>
                        </a:lnTo>
                        <a:cubicBezTo>
                          <a:pt x="1232050" y="1450796"/>
                          <a:pt x="1226270" y="1489330"/>
                          <a:pt x="1222417" y="1524011"/>
                        </a:cubicBezTo>
                        <a:cubicBezTo>
                          <a:pt x="1133789" y="2092384"/>
                          <a:pt x="1607754" y="2096237"/>
                          <a:pt x="1619314" y="2096237"/>
                        </a:cubicBezTo>
                        <a:cubicBezTo>
                          <a:pt x="1158836" y="2023023"/>
                          <a:pt x="1247463" y="1597225"/>
                          <a:pt x="1480593" y="780309"/>
                        </a:cubicBezTo>
                        <a:close/>
                      </a:path>
                    </a:pathLst>
                  </a:custGeom>
                  <a:solidFill>
                    <a:srgbClr val="FFBB00">
                      <a:alpha val="4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136" name="图形 1">
                <a:extLst>
                  <a:ext uri="{FF2B5EF4-FFF2-40B4-BE49-F238E27FC236}">
                    <a16:creationId xmlns:a16="http://schemas.microsoft.com/office/drawing/2014/main" id="{CDCE1C94-74AE-4228-B21E-C384A19CEE44}"/>
                  </a:ext>
                </a:extLst>
              </p:cNvPr>
              <p:cNvGrpSpPr/>
              <p:nvPr/>
            </p:nvGrpSpPr>
            <p:grpSpPr>
              <a:xfrm>
                <a:off x="3972882" y="2877603"/>
                <a:ext cx="784903" cy="2218766"/>
                <a:chOff x="3972882" y="2877603"/>
                <a:chExt cx="784903" cy="2218766"/>
              </a:xfrm>
            </p:grpSpPr>
            <p:sp>
              <p:nvSpPr>
                <p:cNvPr id="137" name="任意多边形: 形状 136">
                  <a:extLst>
                    <a:ext uri="{FF2B5EF4-FFF2-40B4-BE49-F238E27FC236}">
                      <a16:creationId xmlns:a16="http://schemas.microsoft.com/office/drawing/2014/main" id="{F813AB7D-DE62-4159-AEEA-D588C0FD5879}"/>
                    </a:ext>
                  </a:extLst>
                </p:cNvPr>
                <p:cNvSpPr/>
                <p:nvPr/>
              </p:nvSpPr>
              <p:spPr>
                <a:xfrm>
                  <a:off x="3990358" y="4396601"/>
                  <a:ext cx="225422" cy="643816"/>
                </a:xfrm>
                <a:custGeom>
                  <a:avLst/>
                  <a:gdLst>
                    <a:gd name="connsiteX0" fmla="*/ 225423 w 225422"/>
                    <a:gd name="connsiteY0" fmla="*/ 643817 h 643816"/>
                    <a:gd name="connsiteX1" fmla="*/ 152208 w 225422"/>
                    <a:gd name="connsiteY1" fmla="*/ 641890 h 643816"/>
                    <a:gd name="connsiteX2" fmla="*/ 17340 w 225422"/>
                    <a:gd name="connsiteY2" fmla="*/ 150584 h 643816"/>
                    <a:gd name="connsiteX3" fmla="*/ 65507 w 225422"/>
                    <a:gd name="connsiteY3" fmla="*/ 310499 h 643816"/>
                    <a:gd name="connsiteX4" fmla="*/ 82848 w 225422"/>
                    <a:gd name="connsiteY4" fmla="*/ 323986 h 643816"/>
                    <a:gd name="connsiteX5" fmla="*/ 90554 w 225422"/>
                    <a:gd name="connsiteY5" fmla="*/ 322060 h 643816"/>
                    <a:gd name="connsiteX6" fmla="*/ 102115 w 225422"/>
                    <a:gd name="connsiteY6" fmla="*/ 304719 h 643816"/>
                    <a:gd name="connsiteX7" fmla="*/ 7707 w 225422"/>
                    <a:gd name="connsiteY7" fmla="*/ 29203 h 643816"/>
                    <a:gd name="connsiteX8" fmla="*/ 0 w 225422"/>
                    <a:gd name="connsiteY8" fmla="*/ 23423 h 643816"/>
                    <a:gd name="connsiteX9" fmla="*/ 132942 w 225422"/>
                    <a:gd name="connsiteY9" fmla="*/ 13790 h 643816"/>
                    <a:gd name="connsiteX10" fmla="*/ 204229 w 225422"/>
                    <a:gd name="connsiteY10" fmla="*/ 277746 h 643816"/>
                    <a:gd name="connsiteX11" fmla="*/ 165695 w 225422"/>
                    <a:gd name="connsiteY11" fmla="*/ 318206 h 643816"/>
                    <a:gd name="connsiteX12" fmla="*/ 138722 w 225422"/>
                    <a:gd name="connsiteY12" fmla="*/ 318206 h 643816"/>
                    <a:gd name="connsiteX13" fmla="*/ 225423 w 225422"/>
                    <a:gd name="connsiteY13" fmla="*/ 643817 h 64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422" h="643816">
                      <a:moveTo>
                        <a:pt x="225423" y="643817"/>
                      </a:moveTo>
                      <a:cubicBezTo>
                        <a:pt x="181109" y="643817"/>
                        <a:pt x="152208" y="641890"/>
                        <a:pt x="152208" y="641890"/>
                      </a:cubicBezTo>
                      <a:cubicBezTo>
                        <a:pt x="57801" y="499315"/>
                        <a:pt x="17340" y="150584"/>
                        <a:pt x="17340" y="150584"/>
                      </a:cubicBezTo>
                      <a:lnTo>
                        <a:pt x="65507" y="310499"/>
                      </a:lnTo>
                      <a:cubicBezTo>
                        <a:pt x="67434" y="318206"/>
                        <a:pt x="75141" y="323986"/>
                        <a:pt x="82848" y="323986"/>
                      </a:cubicBezTo>
                      <a:cubicBezTo>
                        <a:pt x="84774" y="323986"/>
                        <a:pt x="88628" y="323986"/>
                        <a:pt x="90554" y="322060"/>
                      </a:cubicBezTo>
                      <a:cubicBezTo>
                        <a:pt x="98261" y="318206"/>
                        <a:pt x="102115" y="312426"/>
                        <a:pt x="102115" y="304719"/>
                      </a:cubicBezTo>
                      <a:cubicBezTo>
                        <a:pt x="94408" y="212239"/>
                        <a:pt x="36607" y="87004"/>
                        <a:pt x="7707" y="29203"/>
                      </a:cubicBezTo>
                      <a:cubicBezTo>
                        <a:pt x="5780" y="25349"/>
                        <a:pt x="1927" y="23423"/>
                        <a:pt x="0" y="23423"/>
                      </a:cubicBezTo>
                      <a:cubicBezTo>
                        <a:pt x="23120" y="8009"/>
                        <a:pt x="75141" y="-15111"/>
                        <a:pt x="132942" y="13790"/>
                      </a:cubicBezTo>
                      <a:cubicBezTo>
                        <a:pt x="132942" y="13790"/>
                        <a:pt x="200376" y="179485"/>
                        <a:pt x="204229" y="277746"/>
                      </a:cubicBezTo>
                      <a:cubicBezTo>
                        <a:pt x="204229" y="298940"/>
                        <a:pt x="186889" y="318206"/>
                        <a:pt x="165695" y="318206"/>
                      </a:cubicBezTo>
                      <a:lnTo>
                        <a:pt x="138722" y="318206"/>
                      </a:lnTo>
                      <a:lnTo>
                        <a:pt x="225423" y="643817"/>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8" name="任意多边形: 形状 137">
                  <a:extLst>
                    <a:ext uri="{FF2B5EF4-FFF2-40B4-BE49-F238E27FC236}">
                      <a16:creationId xmlns:a16="http://schemas.microsoft.com/office/drawing/2014/main" id="{B3CC3D70-8726-40A1-B087-318B03135EFD}"/>
                    </a:ext>
                  </a:extLst>
                </p:cNvPr>
                <p:cNvSpPr/>
                <p:nvPr/>
              </p:nvSpPr>
              <p:spPr>
                <a:xfrm>
                  <a:off x="3990358" y="4396601"/>
                  <a:ext cx="225422" cy="643816"/>
                </a:xfrm>
                <a:custGeom>
                  <a:avLst/>
                  <a:gdLst>
                    <a:gd name="connsiteX0" fmla="*/ 225423 w 225422"/>
                    <a:gd name="connsiteY0" fmla="*/ 643817 h 643816"/>
                    <a:gd name="connsiteX1" fmla="*/ 152208 w 225422"/>
                    <a:gd name="connsiteY1" fmla="*/ 641890 h 643816"/>
                    <a:gd name="connsiteX2" fmla="*/ 17340 w 225422"/>
                    <a:gd name="connsiteY2" fmla="*/ 150584 h 643816"/>
                    <a:gd name="connsiteX3" fmla="*/ 65507 w 225422"/>
                    <a:gd name="connsiteY3" fmla="*/ 310499 h 643816"/>
                    <a:gd name="connsiteX4" fmla="*/ 82848 w 225422"/>
                    <a:gd name="connsiteY4" fmla="*/ 323986 h 643816"/>
                    <a:gd name="connsiteX5" fmla="*/ 90554 w 225422"/>
                    <a:gd name="connsiteY5" fmla="*/ 322060 h 643816"/>
                    <a:gd name="connsiteX6" fmla="*/ 102115 w 225422"/>
                    <a:gd name="connsiteY6" fmla="*/ 304719 h 643816"/>
                    <a:gd name="connsiteX7" fmla="*/ 7707 w 225422"/>
                    <a:gd name="connsiteY7" fmla="*/ 29203 h 643816"/>
                    <a:gd name="connsiteX8" fmla="*/ 0 w 225422"/>
                    <a:gd name="connsiteY8" fmla="*/ 23423 h 643816"/>
                    <a:gd name="connsiteX9" fmla="*/ 132942 w 225422"/>
                    <a:gd name="connsiteY9" fmla="*/ 13790 h 643816"/>
                    <a:gd name="connsiteX10" fmla="*/ 204229 w 225422"/>
                    <a:gd name="connsiteY10" fmla="*/ 277746 h 643816"/>
                    <a:gd name="connsiteX11" fmla="*/ 165695 w 225422"/>
                    <a:gd name="connsiteY11" fmla="*/ 318206 h 643816"/>
                    <a:gd name="connsiteX12" fmla="*/ 138722 w 225422"/>
                    <a:gd name="connsiteY12" fmla="*/ 318206 h 643816"/>
                    <a:gd name="connsiteX13" fmla="*/ 225423 w 225422"/>
                    <a:gd name="connsiteY13" fmla="*/ 643817 h 6438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422" h="643816">
                      <a:moveTo>
                        <a:pt x="225423" y="643817"/>
                      </a:moveTo>
                      <a:cubicBezTo>
                        <a:pt x="181109" y="643817"/>
                        <a:pt x="152208" y="641890"/>
                        <a:pt x="152208" y="641890"/>
                      </a:cubicBezTo>
                      <a:cubicBezTo>
                        <a:pt x="57801" y="499315"/>
                        <a:pt x="17340" y="150584"/>
                        <a:pt x="17340" y="150584"/>
                      </a:cubicBezTo>
                      <a:lnTo>
                        <a:pt x="65507" y="310499"/>
                      </a:lnTo>
                      <a:cubicBezTo>
                        <a:pt x="67434" y="318206"/>
                        <a:pt x="75141" y="323986"/>
                        <a:pt x="82848" y="323986"/>
                      </a:cubicBezTo>
                      <a:cubicBezTo>
                        <a:pt x="84774" y="323986"/>
                        <a:pt x="88628" y="323986"/>
                        <a:pt x="90554" y="322060"/>
                      </a:cubicBezTo>
                      <a:cubicBezTo>
                        <a:pt x="98261" y="318206"/>
                        <a:pt x="102115" y="312426"/>
                        <a:pt x="102115" y="304719"/>
                      </a:cubicBezTo>
                      <a:cubicBezTo>
                        <a:pt x="94408" y="212239"/>
                        <a:pt x="36607" y="87004"/>
                        <a:pt x="7707" y="29203"/>
                      </a:cubicBezTo>
                      <a:cubicBezTo>
                        <a:pt x="5780" y="25349"/>
                        <a:pt x="1927" y="23423"/>
                        <a:pt x="0" y="23423"/>
                      </a:cubicBezTo>
                      <a:cubicBezTo>
                        <a:pt x="23120" y="8009"/>
                        <a:pt x="75141" y="-15111"/>
                        <a:pt x="132942" y="13790"/>
                      </a:cubicBezTo>
                      <a:cubicBezTo>
                        <a:pt x="132942" y="13790"/>
                        <a:pt x="200376" y="179485"/>
                        <a:pt x="204229" y="277746"/>
                      </a:cubicBezTo>
                      <a:cubicBezTo>
                        <a:pt x="204229" y="298940"/>
                        <a:pt x="186889" y="318206"/>
                        <a:pt x="165695" y="318206"/>
                      </a:cubicBezTo>
                      <a:lnTo>
                        <a:pt x="138722" y="318206"/>
                      </a:lnTo>
                      <a:lnTo>
                        <a:pt x="225423" y="643817"/>
                      </a:lnTo>
                      <a:close/>
                    </a:path>
                  </a:pathLst>
                </a:custGeom>
                <a:solidFill>
                  <a:srgbClr val="FFBB00">
                    <a:alpha val="42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39" name="图形 1">
                  <a:extLst>
                    <a:ext uri="{FF2B5EF4-FFF2-40B4-BE49-F238E27FC236}">
                      <a16:creationId xmlns:a16="http://schemas.microsoft.com/office/drawing/2014/main" id="{05A43A9C-188F-486F-8E2C-278893BDC8D4}"/>
                    </a:ext>
                  </a:extLst>
                </p:cNvPr>
                <p:cNvGrpSpPr/>
                <p:nvPr/>
              </p:nvGrpSpPr>
              <p:grpSpPr>
                <a:xfrm>
                  <a:off x="3972882" y="2877603"/>
                  <a:ext cx="784903" cy="2218766"/>
                  <a:chOff x="3972882" y="2877603"/>
                  <a:chExt cx="784903" cy="2218766"/>
                </a:xfrm>
                <a:solidFill>
                  <a:srgbClr val="FFBB00"/>
                </a:solidFill>
              </p:grpSpPr>
              <p:sp>
                <p:nvSpPr>
                  <p:cNvPr id="140" name="任意多边形: 形状 139">
                    <a:extLst>
                      <a:ext uri="{FF2B5EF4-FFF2-40B4-BE49-F238E27FC236}">
                        <a16:creationId xmlns:a16="http://schemas.microsoft.com/office/drawing/2014/main" id="{F1667CBC-68B9-42BB-A282-18A01C8625C4}"/>
                      </a:ext>
                    </a:extLst>
                  </p:cNvPr>
                  <p:cNvSpPr/>
                  <p:nvPr/>
                </p:nvSpPr>
                <p:spPr>
                  <a:xfrm>
                    <a:off x="3972882" y="2917207"/>
                    <a:ext cx="784903" cy="2179162"/>
                  </a:xfrm>
                  <a:custGeom>
                    <a:avLst/>
                    <a:gdLst>
                      <a:gd name="connsiteX0" fmla="*/ 452907 w 784903"/>
                      <a:gd name="connsiteY0" fmla="*/ 2169451 h 2179162"/>
                      <a:gd name="connsiteX1" fmla="*/ 452907 w 784903"/>
                      <a:gd name="connsiteY1" fmla="*/ 2169451 h 2179162"/>
                      <a:gd name="connsiteX2" fmla="*/ 377766 w 784903"/>
                      <a:gd name="connsiteY2" fmla="*/ 2177158 h 2179162"/>
                      <a:gd name="connsiteX3" fmla="*/ 194731 w 784903"/>
                      <a:gd name="connsiteY3" fmla="*/ 2173305 h 2179162"/>
                      <a:gd name="connsiteX4" fmla="*/ 144637 w 784903"/>
                      <a:gd name="connsiteY4" fmla="*/ 2167525 h 2179162"/>
                      <a:gd name="connsiteX5" fmla="*/ 131150 w 784903"/>
                      <a:gd name="connsiteY5" fmla="*/ 2165598 h 2179162"/>
                      <a:gd name="connsiteX6" fmla="*/ 3988 w 784903"/>
                      <a:gd name="connsiteY6" fmla="*/ 1512450 h 2179162"/>
                      <a:gd name="connsiteX7" fmla="*/ 17475 w 784903"/>
                      <a:gd name="connsiteY7" fmla="*/ 1502817 h 2179162"/>
                      <a:gd name="connsiteX8" fmla="*/ 25182 w 784903"/>
                      <a:gd name="connsiteY8" fmla="*/ 1508597 h 2179162"/>
                      <a:gd name="connsiteX9" fmla="*/ 119590 w 784903"/>
                      <a:gd name="connsiteY9" fmla="*/ 1784113 h 2179162"/>
                      <a:gd name="connsiteX10" fmla="*/ 108030 w 784903"/>
                      <a:gd name="connsiteY10" fmla="*/ 1801454 h 2179162"/>
                      <a:gd name="connsiteX11" fmla="*/ 100323 w 784903"/>
                      <a:gd name="connsiteY11" fmla="*/ 1803380 h 2179162"/>
                      <a:gd name="connsiteX12" fmla="*/ 82983 w 784903"/>
                      <a:gd name="connsiteY12" fmla="*/ 1789894 h 2179162"/>
                      <a:gd name="connsiteX13" fmla="*/ 34816 w 784903"/>
                      <a:gd name="connsiteY13" fmla="*/ 1629978 h 2179162"/>
                      <a:gd name="connsiteX14" fmla="*/ 169684 w 784903"/>
                      <a:gd name="connsiteY14" fmla="*/ 2121284 h 2179162"/>
                      <a:gd name="connsiteX15" fmla="*/ 242898 w 784903"/>
                      <a:gd name="connsiteY15" fmla="*/ 2123211 h 2179162"/>
                      <a:gd name="connsiteX16" fmla="*/ 618602 w 784903"/>
                      <a:gd name="connsiteY16" fmla="*/ 2071190 h 2179162"/>
                      <a:gd name="connsiteX17" fmla="*/ 736130 w 784903"/>
                      <a:gd name="connsiteY17" fmla="*/ 1909348 h 2179162"/>
                      <a:gd name="connsiteX18" fmla="*/ 668696 w 784903"/>
                      <a:gd name="connsiteY18" fmla="*/ 1300515 h 2179162"/>
                      <a:gd name="connsiteX19" fmla="*/ 410520 w 784903"/>
                      <a:gd name="connsiteY19" fmla="*/ 61654 h 2179162"/>
                      <a:gd name="connsiteX20" fmla="*/ 422080 w 784903"/>
                      <a:gd name="connsiteY20" fmla="*/ 17340 h 2179162"/>
                      <a:gd name="connsiteX21" fmla="*/ 422080 w 784903"/>
                      <a:gd name="connsiteY21" fmla="*/ 17340 h 2179162"/>
                      <a:gd name="connsiteX22" fmla="*/ 425933 w 784903"/>
                      <a:gd name="connsiteY22" fmla="*/ 13487 h 2179162"/>
                      <a:gd name="connsiteX23" fmla="*/ 450980 w 784903"/>
                      <a:gd name="connsiteY23" fmla="*/ 0 h 2179162"/>
                      <a:gd name="connsiteX24" fmla="*/ 450980 w 784903"/>
                      <a:gd name="connsiteY24" fmla="*/ 0 h 2179162"/>
                      <a:gd name="connsiteX25" fmla="*/ 520341 w 784903"/>
                      <a:gd name="connsiteY25" fmla="*/ 86701 h 2179162"/>
                      <a:gd name="connsiteX26" fmla="*/ 603189 w 784903"/>
                      <a:gd name="connsiteY26" fmla="*/ 371851 h 2179162"/>
                      <a:gd name="connsiteX27" fmla="*/ 601262 w 784903"/>
                      <a:gd name="connsiteY27" fmla="*/ 375704 h 2179162"/>
                      <a:gd name="connsiteX28" fmla="*/ 566582 w 784903"/>
                      <a:gd name="connsiteY28" fmla="*/ 381484 h 2179162"/>
                      <a:gd name="connsiteX29" fmla="*/ 458687 w 784903"/>
                      <a:gd name="connsiteY29" fmla="*/ 194596 h 2179162"/>
                      <a:gd name="connsiteX30" fmla="*/ 501074 w 784903"/>
                      <a:gd name="connsiteY30" fmla="*/ 171475 h 2179162"/>
                      <a:gd name="connsiteX31" fmla="*/ 449054 w 784903"/>
                      <a:gd name="connsiteY31" fmla="*/ 73214 h 2179162"/>
                      <a:gd name="connsiteX32" fmla="*/ 591629 w 784903"/>
                      <a:gd name="connsiteY32" fmla="*/ 853523 h 2179162"/>
                      <a:gd name="connsiteX33" fmla="*/ 452907 w 784903"/>
                      <a:gd name="connsiteY33" fmla="*/ 2169451 h 2179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784903" h="2179162">
                        <a:moveTo>
                          <a:pt x="452907" y="2169451"/>
                        </a:moveTo>
                        <a:cubicBezTo>
                          <a:pt x="452907" y="2169451"/>
                          <a:pt x="452907" y="2169451"/>
                          <a:pt x="452907" y="2169451"/>
                        </a:cubicBezTo>
                        <a:cubicBezTo>
                          <a:pt x="429787" y="2173305"/>
                          <a:pt x="404740" y="2175231"/>
                          <a:pt x="377766" y="2177158"/>
                        </a:cubicBezTo>
                        <a:cubicBezTo>
                          <a:pt x="316112" y="2181011"/>
                          <a:pt x="254458" y="2179085"/>
                          <a:pt x="194731" y="2173305"/>
                        </a:cubicBezTo>
                        <a:cubicBezTo>
                          <a:pt x="177390" y="2171378"/>
                          <a:pt x="160050" y="2169451"/>
                          <a:pt x="144637" y="2167525"/>
                        </a:cubicBezTo>
                        <a:lnTo>
                          <a:pt x="131150" y="2165598"/>
                        </a:lnTo>
                        <a:cubicBezTo>
                          <a:pt x="131150" y="2165598"/>
                          <a:pt x="-26839" y="1753287"/>
                          <a:pt x="3988" y="1512450"/>
                        </a:cubicBezTo>
                        <a:cubicBezTo>
                          <a:pt x="3988" y="1512450"/>
                          <a:pt x="7842" y="1508597"/>
                          <a:pt x="17475" y="1502817"/>
                        </a:cubicBezTo>
                        <a:cubicBezTo>
                          <a:pt x="21329" y="1502817"/>
                          <a:pt x="23255" y="1504744"/>
                          <a:pt x="25182" y="1508597"/>
                        </a:cubicBezTo>
                        <a:cubicBezTo>
                          <a:pt x="54082" y="1564471"/>
                          <a:pt x="111883" y="1691633"/>
                          <a:pt x="119590" y="1784113"/>
                        </a:cubicBezTo>
                        <a:cubicBezTo>
                          <a:pt x="119590" y="1791820"/>
                          <a:pt x="115736" y="1799527"/>
                          <a:pt x="108030" y="1801454"/>
                        </a:cubicBezTo>
                        <a:cubicBezTo>
                          <a:pt x="106103" y="1803380"/>
                          <a:pt x="102250" y="1803380"/>
                          <a:pt x="100323" y="1803380"/>
                        </a:cubicBezTo>
                        <a:cubicBezTo>
                          <a:pt x="92616" y="1803380"/>
                          <a:pt x="84909" y="1797600"/>
                          <a:pt x="82983" y="1789894"/>
                        </a:cubicBezTo>
                        <a:lnTo>
                          <a:pt x="34816" y="1629978"/>
                        </a:lnTo>
                        <a:cubicBezTo>
                          <a:pt x="34816" y="1629978"/>
                          <a:pt x="75276" y="1978709"/>
                          <a:pt x="169684" y="2121284"/>
                        </a:cubicBezTo>
                        <a:cubicBezTo>
                          <a:pt x="169684" y="2121284"/>
                          <a:pt x="198584" y="2123211"/>
                          <a:pt x="242898" y="2123211"/>
                        </a:cubicBezTo>
                        <a:cubicBezTo>
                          <a:pt x="341159" y="2123211"/>
                          <a:pt x="518414" y="2117431"/>
                          <a:pt x="618602" y="2071190"/>
                        </a:cubicBezTo>
                        <a:cubicBezTo>
                          <a:pt x="684110" y="2042290"/>
                          <a:pt x="728423" y="1980636"/>
                          <a:pt x="736130" y="1909348"/>
                        </a:cubicBezTo>
                        <a:cubicBezTo>
                          <a:pt x="763104" y="1687779"/>
                          <a:pt x="734203" y="1562544"/>
                          <a:pt x="668696" y="1300515"/>
                        </a:cubicBezTo>
                        <a:cubicBezTo>
                          <a:pt x="533828" y="762969"/>
                          <a:pt x="427860" y="381484"/>
                          <a:pt x="410520" y="61654"/>
                        </a:cubicBezTo>
                        <a:cubicBezTo>
                          <a:pt x="410520" y="46240"/>
                          <a:pt x="414373" y="30827"/>
                          <a:pt x="422080" y="17340"/>
                        </a:cubicBezTo>
                        <a:lnTo>
                          <a:pt x="422080" y="17340"/>
                        </a:lnTo>
                        <a:cubicBezTo>
                          <a:pt x="424007" y="15413"/>
                          <a:pt x="424007" y="13487"/>
                          <a:pt x="425933" y="13487"/>
                        </a:cubicBezTo>
                        <a:cubicBezTo>
                          <a:pt x="431713" y="5780"/>
                          <a:pt x="441347" y="0"/>
                          <a:pt x="450980" y="0"/>
                        </a:cubicBezTo>
                        <a:lnTo>
                          <a:pt x="450980" y="0"/>
                        </a:lnTo>
                        <a:cubicBezTo>
                          <a:pt x="468320" y="0"/>
                          <a:pt x="491441" y="19267"/>
                          <a:pt x="520341" y="86701"/>
                        </a:cubicBezTo>
                        <a:cubicBezTo>
                          <a:pt x="520341" y="86701"/>
                          <a:pt x="628236" y="283223"/>
                          <a:pt x="603189" y="371851"/>
                        </a:cubicBezTo>
                        <a:cubicBezTo>
                          <a:pt x="603189" y="373777"/>
                          <a:pt x="603189" y="375704"/>
                          <a:pt x="601262" y="375704"/>
                        </a:cubicBezTo>
                        <a:cubicBezTo>
                          <a:pt x="595482" y="389191"/>
                          <a:pt x="578142" y="393044"/>
                          <a:pt x="566582" y="381484"/>
                        </a:cubicBezTo>
                        <a:cubicBezTo>
                          <a:pt x="537681" y="350657"/>
                          <a:pt x="514561" y="317904"/>
                          <a:pt x="458687" y="194596"/>
                        </a:cubicBezTo>
                        <a:lnTo>
                          <a:pt x="501074" y="171475"/>
                        </a:lnTo>
                        <a:cubicBezTo>
                          <a:pt x="501074" y="171475"/>
                          <a:pt x="487587" y="78994"/>
                          <a:pt x="449054" y="73214"/>
                        </a:cubicBezTo>
                        <a:cubicBezTo>
                          <a:pt x="449054" y="73214"/>
                          <a:pt x="427860" y="225422"/>
                          <a:pt x="591629" y="853523"/>
                        </a:cubicBezTo>
                        <a:cubicBezTo>
                          <a:pt x="828611" y="1670439"/>
                          <a:pt x="915312" y="2096237"/>
                          <a:pt x="452907" y="2169451"/>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1" name="任意多边形: 形状 140">
                    <a:extLst>
                      <a:ext uri="{FF2B5EF4-FFF2-40B4-BE49-F238E27FC236}">
                        <a16:creationId xmlns:a16="http://schemas.microsoft.com/office/drawing/2014/main" id="{D02AC220-504E-4A6D-9FD3-AF2800FA3B6D}"/>
                      </a:ext>
                    </a:extLst>
                  </p:cNvPr>
                  <p:cNvSpPr/>
                  <p:nvPr/>
                </p:nvSpPr>
                <p:spPr>
                  <a:xfrm>
                    <a:off x="4425789" y="2877603"/>
                    <a:ext cx="241044" cy="409527"/>
                  </a:xfrm>
                  <a:custGeom>
                    <a:avLst/>
                    <a:gdLst>
                      <a:gd name="connsiteX0" fmla="*/ 152208 w 241044"/>
                      <a:gd name="connsiteY0" fmla="*/ 409528 h 409527"/>
                      <a:gd name="connsiteX1" fmla="*/ 69361 w 241044"/>
                      <a:gd name="connsiteY1" fmla="*/ 124378 h 409527"/>
                      <a:gd name="connsiteX2" fmla="*/ 0 w 241044"/>
                      <a:gd name="connsiteY2" fmla="*/ 37677 h 409527"/>
                      <a:gd name="connsiteX3" fmla="*/ 63581 w 241044"/>
                      <a:gd name="connsiteY3" fmla="*/ 6850 h 409527"/>
                      <a:gd name="connsiteX4" fmla="*/ 154135 w 241044"/>
                      <a:gd name="connsiteY4" fmla="*/ 31897 h 409527"/>
                      <a:gd name="connsiteX5" fmla="*/ 240836 w 241044"/>
                      <a:gd name="connsiteY5" fmla="*/ 345947 h 409527"/>
                      <a:gd name="connsiteX6" fmla="*/ 211936 w 241044"/>
                      <a:gd name="connsiteY6" fmla="*/ 390261 h 409527"/>
                      <a:gd name="connsiteX7" fmla="*/ 152208 w 241044"/>
                      <a:gd name="connsiteY7" fmla="*/ 409528 h 40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1044" h="409527">
                        <a:moveTo>
                          <a:pt x="152208" y="409528"/>
                        </a:moveTo>
                        <a:cubicBezTo>
                          <a:pt x="177255" y="320900"/>
                          <a:pt x="69361" y="124378"/>
                          <a:pt x="69361" y="124378"/>
                        </a:cubicBezTo>
                        <a:cubicBezTo>
                          <a:pt x="40460" y="58870"/>
                          <a:pt x="19267" y="37677"/>
                          <a:pt x="0" y="37677"/>
                        </a:cubicBezTo>
                        <a:lnTo>
                          <a:pt x="63581" y="6850"/>
                        </a:lnTo>
                        <a:cubicBezTo>
                          <a:pt x="96334" y="-8564"/>
                          <a:pt x="134868" y="2996"/>
                          <a:pt x="154135" y="31897"/>
                        </a:cubicBezTo>
                        <a:cubicBezTo>
                          <a:pt x="211936" y="126304"/>
                          <a:pt x="233129" y="278513"/>
                          <a:pt x="240836" y="345947"/>
                        </a:cubicBezTo>
                        <a:cubicBezTo>
                          <a:pt x="242763" y="365214"/>
                          <a:pt x="231203" y="384481"/>
                          <a:pt x="211936" y="390261"/>
                        </a:cubicBezTo>
                        <a:lnTo>
                          <a:pt x="152208" y="409528"/>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sp>
          <p:nvSpPr>
            <p:cNvPr id="31" name="任意多边形: 形状 30">
              <a:extLst>
                <a:ext uri="{FF2B5EF4-FFF2-40B4-BE49-F238E27FC236}">
                  <a16:creationId xmlns:a16="http://schemas.microsoft.com/office/drawing/2014/main" id="{86BED7C9-D580-4BC1-BDED-57C3739728D1}"/>
                </a:ext>
              </a:extLst>
            </p:cNvPr>
            <p:cNvSpPr/>
            <p:nvPr/>
          </p:nvSpPr>
          <p:spPr>
            <a:xfrm>
              <a:off x="5541359" y="4317094"/>
              <a:ext cx="199237" cy="260706"/>
            </a:xfrm>
            <a:custGeom>
              <a:avLst/>
              <a:gdLst>
                <a:gd name="connsiteX0" fmla="*/ 186537 w 199237"/>
                <a:gd name="connsiteY0" fmla="*/ 144502 h 260706"/>
                <a:gd name="connsiteX1" fmla="*/ 128736 w 199237"/>
                <a:gd name="connsiteY1" fmla="*/ 73214 h 260706"/>
                <a:gd name="connsiteX2" fmla="*/ 72862 w 199237"/>
                <a:gd name="connsiteY2" fmla="*/ 0 h 260706"/>
                <a:gd name="connsiteX3" fmla="*/ 84423 w 199237"/>
                <a:gd name="connsiteY3" fmla="*/ 84774 h 260706"/>
                <a:gd name="connsiteX4" fmla="*/ 16988 w 199237"/>
                <a:gd name="connsiteY4" fmla="*/ 13487 h 260706"/>
                <a:gd name="connsiteX5" fmla="*/ 15062 w 199237"/>
                <a:gd name="connsiteY5" fmla="*/ 186889 h 260706"/>
                <a:gd name="connsiteX6" fmla="*/ 117176 w 199237"/>
                <a:gd name="connsiteY6" fmla="*/ 260103 h 260706"/>
                <a:gd name="connsiteX7" fmla="*/ 163417 w 199237"/>
                <a:gd name="connsiteY7" fmla="*/ 254323 h 260706"/>
                <a:gd name="connsiteX8" fmla="*/ 188464 w 199237"/>
                <a:gd name="connsiteY8" fmla="*/ 233129 h 260706"/>
                <a:gd name="connsiteX9" fmla="*/ 186537 w 199237"/>
                <a:gd name="connsiteY9" fmla="*/ 144502 h 260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9237" h="260706">
                  <a:moveTo>
                    <a:pt x="186537" y="144502"/>
                  </a:moveTo>
                  <a:cubicBezTo>
                    <a:pt x="173050" y="117528"/>
                    <a:pt x="149930" y="94408"/>
                    <a:pt x="128736" y="73214"/>
                  </a:cubicBezTo>
                  <a:cubicBezTo>
                    <a:pt x="107543" y="52021"/>
                    <a:pt x="84423" y="28900"/>
                    <a:pt x="72862" y="0"/>
                  </a:cubicBezTo>
                  <a:cubicBezTo>
                    <a:pt x="67082" y="28900"/>
                    <a:pt x="70936" y="57801"/>
                    <a:pt x="84423" y="84774"/>
                  </a:cubicBezTo>
                  <a:cubicBezTo>
                    <a:pt x="55522" y="69361"/>
                    <a:pt x="30475" y="44314"/>
                    <a:pt x="16988" y="13487"/>
                  </a:cubicBezTo>
                  <a:cubicBezTo>
                    <a:pt x="-2278" y="69361"/>
                    <a:pt x="-8058" y="132942"/>
                    <a:pt x="15062" y="186889"/>
                  </a:cubicBezTo>
                  <a:cubicBezTo>
                    <a:pt x="32402" y="229276"/>
                    <a:pt x="72862" y="265883"/>
                    <a:pt x="117176" y="260103"/>
                  </a:cubicBezTo>
                  <a:lnTo>
                    <a:pt x="163417" y="254323"/>
                  </a:lnTo>
                  <a:cubicBezTo>
                    <a:pt x="174977" y="252396"/>
                    <a:pt x="182684" y="242763"/>
                    <a:pt x="188464" y="233129"/>
                  </a:cubicBezTo>
                  <a:cubicBezTo>
                    <a:pt x="205804" y="206156"/>
                    <a:pt x="200024" y="171475"/>
                    <a:pt x="186537" y="144502"/>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2" name="图形 1">
              <a:extLst>
                <a:ext uri="{FF2B5EF4-FFF2-40B4-BE49-F238E27FC236}">
                  <a16:creationId xmlns:a16="http://schemas.microsoft.com/office/drawing/2014/main" id="{D2EEA7B1-BCC7-4645-A562-21958A73CD5B}"/>
                </a:ext>
              </a:extLst>
            </p:cNvPr>
            <p:cNvGrpSpPr/>
            <p:nvPr/>
          </p:nvGrpSpPr>
          <p:grpSpPr>
            <a:xfrm>
              <a:off x="5253219" y="4845007"/>
              <a:ext cx="565231" cy="777031"/>
              <a:chOff x="4893263" y="4660860"/>
              <a:chExt cx="565231" cy="777031"/>
            </a:xfrm>
          </p:grpSpPr>
          <p:grpSp>
            <p:nvGrpSpPr>
              <p:cNvPr id="122" name="图形 1">
                <a:extLst>
                  <a:ext uri="{FF2B5EF4-FFF2-40B4-BE49-F238E27FC236}">
                    <a16:creationId xmlns:a16="http://schemas.microsoft.com/office/drawing/2014/main" id="{65DFEB3F-1422-44A1-8DA8-DAB0245B3D32}"/>
                  </a:ext>
                </a:extLst>
              </p:cNvPr>
              <p:cNvGrpSpPr/>
              <p:nvPr/>
            </p:nvGrpSpPr>
            <p:grpSpPr>
              <a:xfrm>
                <a:off x="4893263" y="4660860"/>
                <a:ext cx="565231" cy="777031"/>
                <a:chOff x="4893263" y="4660860"/>
                <a:chExt cx="565231" cy="777031"/>
              </a:xfrm>
            </p:grpSpPr>
            <p:sp>
              <p:nvSpPr>
                <p:cNvPr id="124" name="任意多边形: 形状 123">
                  <a:extLst>
                    <a:ext uri="{FF2B5EF4-FFF2-40B4-BE49-F238E27FC236}">
                      <a16:creationId xmlns:a16="http://schemas.microsoft.com/office/drawing/2014/main" id="{FCC6EF6E-E213-4706-AF3D-D7E63AE7FF51}"/>
                    </a:ext>
                  </a:extLst>
                </p:cNvPr>
                <p:cNvSpPr/>
                <p:nvPr/>
              </p:nvSpPr>
              <p:spPr>
                <a:xfrm>
                  <a:off x="4893263" y="4660860"/>
                  <a:ext cx="565231" cy="777031"/>
                </a:xfrm>
                <a:custGeom>
                  <a:avLst/>
                  <a:gdLst>
                    <a:gd name="connsiteX0" fmla="*/ 565231 w 565231"/>
                    <a:gd name="connsiteY0" fmla="*/ 183035 h 777031"/>
                    <a:gd name="connsiteX1" fmla="*/ 557524 w 565231"/>
                    <a:gd name="connsiteY1" fmla="*/ 188816 h 777031"/>
                    <a:gd name="connsiteX2" fmla="*/ 522844 w 565231"/>
                    <a:gd name="connsiteY2" fmla="*/ 217716 h 777031"/>
                    <a:gd name="connsiteX3" fmla="*/ 520917 w 565231"/>
                    <a:gd name="connsiteY3" fmla="*/ 219642 h 777031"/>
                    <a:gd name="connsiteX4" fmla="*/ 349442 w 565231"/>
                    <a:gd name="connsiteY4" fmla="*/ 458552 h 777031"/>
                    <a:gd name="connsiteX5" fmla="*/ 239621 w 565231"/>
                    <a:gd name="connsiteY5" fmla="*/ 672414 h 777031"/>
                    <a:gd name="connsiteX6" fmla="*/ 195307 w 565231"/>
                    <a:gd name="connsiteY6" fmla="*/ 743702 h 777031"/>
                    <a:gd name="connsiteX7" fmla="*/ 108606 w 565231"/>
                    <a:gd name="connsiteY7" fmla="*/ 772602 h 777031"/>
                    <a:gd name="connsiteX8" fmla="*/ 102826 w 565231"/>
                    <a:gd name="connsiteY8" fmla="*/ 770675 h 777031"/>
                    <a:gd name="connsiteX9" fmla="*/ 45025 w 565231"/>
                    <a:gd name="connsiteY9" fmla="*/ 741775 h 777031"/>
                    <a:gd name="connsiteX10" fmla="*/ 2638 w 565231"/>
                    <a:gd name="connsiteY10" fmla="*/ 649294 h 777031"/>
                    <a:gd name="connsiteX11" fmla="*/ 46952 w 565231"/>
                    <a:gd name="connsiteY11" fmla="*/ 543326 h 777031"/>
                    <a:gd name="connsiteX12" fmla="*/ 241547 w 565231"/>
                    <a:gd name="connsiteY12" fmla="*/ 246616 h 777031"/>
                    <a:gd name="connsiteX13" fmla="*/ 341735 w 565231"/>
                    <a:gd name="connsiteY13" fmla="*/ 57801 h 777031"/>
                    <a:gd name="connsiteX14" fmla="*/ 349442 w 565231"/>
                    <a:gd name="connsiteY14" fmla="*/ 36607 h 777031"/>
                    <a:gd name="connsiteX15" fmla="*/ 362929 w 565231"/>
                    <a:gd name="connsiteY15" fmla="*/ 0 h 777031"/>
                    <a:gd name="connsiteX16" fmla="*/ 447703 w 565231"/>
                    <a:gd name="connsiteY16" fmla="*/ 80921 h 777031"/>
                    <a:gd name="connsiteX17" fmla="*/ 492017 w 565231"/>
                    <a:gd name="connsiteY17" fmla="*/ 121381 h 777031"/>
                    <a:gd name="connsiteX18" fmla="*/ 565231 w 565231"/>
                    <a:gd name="connsiteY18" fmla="*/ 183035 h 777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65231" h="777031">
                      <a:moveTo>
                        <a:pt x="565231" y="183035"/>
                      </a:moveTo>
                      <a:lnTo>
                        <a:pt x="557524" y="188816"/>
                      </a:lnTo>
                      <a:cubicBezTo>
                        <a:pt x="545964" y="198449"/>
                        <a:pt x="534404" y="208082"/>
                        <a:pt x="522844" y="217716"/>
                      </a:cubicBezTo>
                      <a:cubicBezTo>
                        <a:pt x="522844" y="217716"/>
                        <a:pt x="520917" y="219642"/>
                        <a:pt x="520917" y="219642"/>
                      </a:cubicBezTo>
                      <a:cubicBezTo>
                        <a:pt x="447703" y="285150"/>
                        <a:pt x="387976" y="367997"/>
                        <a:pt x="349442" y="458552"/>
                      </a:cubicBezTo>
                      <a:cubicBezTo>
                        <a:pt x="314762" y="541399"/>
                        <a:pt x="274301" y="614614"/>
                        <a:pt x="239621" y="672414"/>
                      </a:cubicBezTo>
                      <a:cubicBezTo>
                        <a:pt x="222281" y="701315"/>
                        <a:pt x="206867" y="724435"/>
                        <a:pt x="195307" y="743702"/>
                      </a:cubicBezTo>
                      <a:cubicBezTo>
                        <a:pt x="176040" y="772602"/>
                        <a:pt x="139433" y="784162"/>
                        <a:pt x="108606" y="772602"/>
                      </a:cubicBezTo>
                      <a:cubicBezTo>
                        <a:pt x="106679" y="772602"/>
                        <a:pt x="104753" y="770675"/>
                        <a:pt x="102826" y="770675"/>
                      </a:cubicBezTo>
                      <a:lnTo>
                        <a:pt x="45025" y="741775"/>
                      </a:lnTo>
                      <a:cubicBezTo>
                        <a:pt x="10345" y="724435"/>
                        <a:pt x="-6995" y="685901"/>
                        <a:pt x="2638" y="649294"/>
                      </a:cubicBezTo>
                      <a:cubicBezTo>
                        <a:pt x="10345" y="618467"/>
                        <a:pt x="25758" y="581860"/>
                        <a:pt x="46952" y="543326"/>
                      </a:cubicBezTo>
                      <a:cubicBezTo>
                        <a:pt x="100899" y="441212"/>
                        <a:pt x="183747" y="323684"/>
                        <a:pt x="241547" y="246616"/>
                      </a:cubicBezTo>
                      <a:cubicBezTo>
                        <a:pt x="283935" y="188816"/>
                        <a:pt x="318615" y="125235"/>
                        <a:pt x="341735" y="57801"/>
                      </a:cubicBezTo>
                      <a:lnTo>
                        <a:pt x="349442" y="36607"/>
                      </a:lnTo>
                      <a:lnTo>
                        <a:pt x="362929" y="0"/>
                      </a:lnTo>
                      <a:lnTo>
                        <a:pt x="447703" y="80921"/>
                      </a:lnTo>
                      <a:lnTo>
                        <a:pt x="492017" y="121381"/>
                      </a:lnTo>
                      <a:lnTo>
                        <a:pt x="565231" y="183035"/>
                      </a:ln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5" name="任意多边形: 形状 124">
                  <a:extLst>
                    <a:ext uri="{FF2B5EF4-FFF2-40B4-BE49-F238E27FC236}">
                      <a16:creationId xmlns:a16="http://schemas.microsoft.com/office/drawing/2014/main" id="{3F234924-40D7-453B-8DA9-F0BD7AC4BDE4}"/>
                    </a:ext>
                  </a:extLst>
                </p:cNvPr>
                <p:cNvSpPr/>
                <p:nvPr/>
              </p:nvSpPr>
              <p:spPr>
                <a:xfrm>
                  <a:off x="4893263" y="5204186"/>
                  <a:ext cx="239620" cy="233705"/>
                </a:xfrm>
                <a:custGeom>
                  <a:avLst/>
                  <a:gdLst>
                    <a:gd name="connsiteX0" fmla="*/ 135580 w 239620"/>
                    <a:gd name="connsiteY0" fmla="*/ 67434 h 233705"/>
                    <a:gd name="connsiteX1" fmla="*/ 239621 w 239620"/>
                    <a:gd name="connsiteY1" fmla="*/ 129088 h 233705"/>
                    <a:gd name="connsiteX2" fmla="*/ 195307 w 239620"/>
                    <a:gd name="connsiteY2" fmla="*/ 200375 h 233705"/>
                    <a:gd name="connsiteX3" fmla="*/ 108606 w 239620"/>
                    <a:gd name="connsiteY3" fmla="*/ 229276 h 233705"/>
                    <a:gd name="connsiteX4" fmla="*/ 102826 w 239620"/>
                    <a:gd name="connsiteY4" fmla="*/ 227349 h 233705"/>
                    <a:gd name="connsiteX5" fmla="*/ 45025 w 239620"/>
                    <a:gd name="connsiteY5" fmla="*/ 198449 h 233705"/>
                    <a:gd name="connsiteX6" fmla="*/ 2638 w 239620"/>
                    <a:gd name="connsiteY6" fmla="*/ 105968 h 233705"/>
                    <a:gd name="connsiteX7" fmla="*/ 46952 w 239620"/>
                    <a:gd name="connsiteY7" fmla="*/ 0 h 233705"/>
                    <a:gd name="connsiteX8" fmla="*/ 135580 w 239620"/>
                    <a:gd name="connsiteY8" fmla="*/ 67434 h 233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9620" h="233705">
                      <a:moveTo>
                        <a:pt x="135580" y="67434"/>
                      </a:moveTo>
                      <a:cubicBezTo>
                        <a:pt x="168333" y="90554"/>
                        <a:pt x="204940" y="109821"/>
                        <a:pt x="239621" y="129088"/>
                      </a:cubicBezTo>
                      <a:cubicBezTo>
                        <a:pt x="222281" y="157988"/>
                        <a:pt x="206867" y="181109"/>
                        <a:pt x="195307" y="200375"/>
                      </a:cubicBezTo>
                      <a:cubicBezTo>
                        <a:pt x="176040" y="229276"/>
                        <a:pt x="139433" y="240836"/>
                        <a:pt x="108606" y="229276"/>
                      </a:cubicBezTo>
                      <a:cubicBezTo>
                        <a:pt x="106679" y="229276"/>
                        <a:pt x="104753" y="227349"/>
                        <a:pt x="102826" y="227349"/>
                      </a:cubicBezTo>
                      <a:lnTo>
                        <a:pt x="45025" y="198449"/>
                      </a:lnTo>
                      <a:cubicBezTo>
                        <a:pt x="10345" y="181109"/>
                        <a:pt x="-6995" y="142575"/>
                        <a:pt x="2638" y="105968"/>
                      </a:cubicBezTo>
                      <a:cubicBezTo>
                        <a:pt x="10345" y="75141"/>
                        <a:pt x="25758" y="38534"/>
                        <a:pt x="46952" y="0"/>
                      </a:cubicBezTo>
                      <a:cubicBezTo>
                        <a:pt x="73925" y="25047"/>
                        <a:pt x="102826" y="48167"/>
                        <a:pt x="135580" y="67434"/>
                      </a:cubicBezTo>
                      <a:close/>
                    </a:path>
                  </a:pathLst>
                </a:custGeom>
                <a:solidFill>
                  <a:srgbClr val="5C252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123" name="任意多边形: 形状 122">
                <a:extLst>
                  <a:ext uri="{FF2B5EF4-FFF2-40B4-BE49-F238E27FC236}">
                    <a16:creationId xmlns:a16="http://schemas.microsoft.com/office/drawing/2014/main" id="{2E209AEA-50AE-4502-B400-0906FB74B175}"/>
                  </a:ext>
                </a:extLst>
              </p:cNvPr>
              <p:cNvSpPr/>
              <p:nvPr/>
            </p:nvSpPr>
            <p:spPr>
              <a:xfrm>
                <a:off x="4987708" y="4741781"/>
                <a:ext cx="470786" cy="696110"/>
              </a:xfrm>
              <a:custGeom>
                <a:avLst/>
                <a:gdLst>
                  <a:gd name="connsiteX0" fmla="*/ 470786 w 470786"/>
                  <a:gd name="connsiteY0" fmla="*/ 102115 h 696110"/>
                  <a:gd name="connsiteX1" fmla="*/ 463080 w 470786"/>
                  <a:gd name="connsiteY1" fmla="*/ 107895 h 696110"/>
                  <a:gd name="connsiteX2" fmla="*/ 428399 w 470786"/>
                  <a:gd name="connsiteY2" fmla="*/ 136795 h 696110"/>
                  <a:gd name="connsiteX3" fmla="*/ 426473 w 470786"/>
                  <a:gd name="connsiteY3" fmla="*/ 138722 h 696110"/>
                  <a:gd name="connsiteX4" fmla="*/ 254997 w 470786"/>
                  <a:gd name="connsiteY4" fmla="*/ 377631 h 696110"/>
                  <a:gd name="connsiteX5" fmla="*/ 145176 w 470786"/>
                  <a:gd name="connsiteY5" fmla="*/ 591493 h 696110"/>
                  <a:gd name="connsiteX6" fmla="*/ 100862 w 470786"/>
                  <a:gd name="connsiteY6" fmla="*/ 662781 h 696110"/>
                  <a:gd name="connsiteX7" fmla="*/ 14161 w 470786"/>
                  <a:gd name="connsiteY7" fmla="*/ 691681 h 696110"/>
                  <a:gd name="connsiteX8" fmla="*/ 2601 w 470786"/>
                  <a:gd name="connsiteY8" fmla="*/ 626174 h 696110"/>
                  <a:gd name="connsiteX9" fmla="*/ 43062 w 470786"/>
                  <a:gd name="connsiteY9" fmla="*/ 529839 h 696110"/>
                  <a:gd name="connsiteX10" fmla="*/ 243437 w 470786"/>
                  <a:gd name="connsiteY10" fmla="*/ 223496 h 696110"/>
                  <a:gd name="connsiteX11" fmla="*/ 332065 w 470786"/>
                  <a:gd name="connsiteY11" fmla="*/ 65507 h 696110"/>
                  <a:gd name="connsiteX12" fmla="*/ 343625 w 470786"/>
                  <a:gd name="connsiteY12" fmla="*/ 34680 h 696110"/>
                  <a:gd name="connsiteX13" fmla="*/ 353258 w 470786"/>
                  <a:gd name="connsiteY13" fmla="*/ 0 h 696110"/>
                  <a:gd name="connsiteX14" fmla="*/ 397572 w 470786"/>
                  <a:gd name="connsiteY14" fmla="*/ 40461 h 696110"/>
                  <a:gd name="connsiteX15" fmla="*/ 470786 w 470786"/>
                  <a:gd name="connsiteY15" fmla="*/ 102115 h 696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0786" h="696110">
                    <a:moveTo>
                      <a:pt x="470786" y="102115"/>
                    </a:moveTo>
                    <a:lnTo>
                      <a:pt x="463080" y="107895"/>
                    </a:lnTo>
                    <a:cubicBezTo>
                      <a:pt x="451519" y="117528"/>
                      <a:pt x="439959" y="127162"/>
                      <a:pt x="428399" y="136795"/>
                    </a:cubicBezTo>
                    <a:cubicBezTo>
                      <a:pt x="428399" y="136795"/>
                      <a:pt x="426473" y="138722"/>
                      <a:pt x="426473" y="138722"/>
                    </a:cubicBezTo>
                    <a:cubicBezTo>
                      <a:pt x="353258" y="204229"/>
                      <a:pt x="293531" y="287076"/>
                      <a:pt x="254997" y="377631"/>
                    </a:cubicBezTo>
                    <a:cubicBezTo>
                      <a:pt x="220317" y="460478"/>
                      <a:pt x="179856" y="533693"/>
                      <a:pt x="145176" y="591493"/>
                    </a:cubicBezTo>
                    <a:cubicBezTo>
                      <a:pt x="127836" y="620394"/>
                      <a:pt x="112422" y="643514"/>
                      <a:pt x="100862" y="662781"/>
                    </a:cubicBezTo>
                    <a:cubicBezTo>
                      <a:pt x="81595" y="691681"/>
                      <a:pt x="44988" y="703241"/>
                      <a:pt x="14161" y="691681"/>
                    </a:cubicBezTo>
                    <a:cubicBezTo>
                      <a:pt x="674" y="672414"/>
                      <a:pt x="-3179" y="649294"/>
                      <a:pt x="2601" y="626174"/>
                    </a:cubicBezTo>
                    <a:cubicBezTo>
                      <a:pt x="10308" y="597273"/>
                      <a:pt x="23795" y="564520"/>
                      <a:pt x="43062" y="529839"/>
                    </a:cubicBezTo>
                    <a:cubicBezTo>
                      <a:pt x="95082" y="425798"/>
                      <a:pt x="183710" y="302490"/>
                      <a:pt x="243437" y="223496"/>
                    </a:cubicBezTo>
                    <a:cubicBezTo>
                      <a:pt x="280044" y="175329"/>
                      <a:pt x="308944" y="121381"/>
                      <a:pt x="332065" y="65507"/>
                    </a:cubicBezTo>
                    <a:cubicBezTo>
                      <a:pt x="335918" y="55874"/>
                      <a:pt x="339772" y="44314"/>
                      <a:pt x="343625" y="34680"/>
                    </a:cubicBezTo>
                    <a:lnTo>
                      <a:pt x="353258" y="0"/>
                    </a:lnTo>
                    <a:lnTo>
                      <a:pt x="397572" y="40461"/>
                    </a:lnTo>
                    <a:lnTo>
                      <a:pt x="470786" y="102115"/>
                    </a:lnTo>
                    <a:close/>
                  </a:path>
                </a:pathLst>
              </a:custGeom>
              <a:solidFill>
                <a:srgbClr val="FF8A4F">
                  <a:alpha val="4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3" name="图形 1">
              <a:extLst>
                <a:ext uri="{FF2B5EF4-FFF2-40B4-BE49-F238E27FC236}">
                  <a16:creationId xmlns:a16="http://schemas.microsoft.com/office/drawing/2014/main" id="{966E32B4-3819-47E8-8B99-692844115FD8}"/>
                </a:ext>
              </a:extLst>
            </p:cNvPr>
            <p:cNvGrpSpPr/>
            <p:nvPr/>
          </p:nvGrpSpPr>
          <p:grpSpPr>
            <a:xfrm>
              <a:off x="5775672" y="4829593"/>
              <a:ext cx="474355" cy="808006"/>
              <a:chOff x="5415716" y="4645446"/>
              <a:chExt cx="474355" cy="808006"/>
            </a:xfrm>
          </p:grpSpPr>
          <p:sp>
            <p:nvSpPr>
              <p:cNvPr id="119" name="任意多边形: 形状 118">
                <a:extLst>
                  <a:ext uri="{FF2B5EF4-FFF2-40B4-BE49-F238E27FC236}">
                    <a16:creationId xmlns:a16="http://schemas.microsoft.com/office/drawing/2014/main" id="{B7928E52-B5AE-4879-8DFC-D93588D583F3}"/>
                  </a:ext>
                </a:extLst>
              </p:cNvPr>
              <p:cNvSpPr/>
              <p:nvPr/>
            </p:nvSpPr>
            <p:spPr>
              <a:xfrm>
                <a:off x="5415716" y="4645446"/>
                <a:ext cx="474355" cy="808006"/>
              </a:xfrm>
              <a:custGeom>
                <a:avLst/>
                <a:gdLst>
                  <a:gd name="connsiteX0" fmla="*/ 119845 w 474355"/>
                  <a:gd name="connsiteY0" fmla="*/ 805356 h 808006"/>
                  <a:gd name="connsiteX1" fmla="*/ 58191 w 474355"/>
                  <a:gd name="connsiteY1" fmla="*/ 788015 h 808006"/>
                  <a:gd name="connsiteX2" fmla="*/ 391 w 474355"/>
                  <a:gd name="connsiteY2" fmla="*/ 705168 h 808006"/>
                  <a:gd name="connsiteX3" fmla="*/ 13877 w 474355"/>
                  <a:gd name="connsiteY3" fmla="*/ 631954 h 808006"/>
                  <a:gd name="connsiteX4" fmla="*/ 23511 w 474355"/>
                  <a:gd name="connsiteY4" fmla="*/ 599200 h 808006"/>
                  <a:gd name="connsiteX5" fmla="*/ 166086 w 474355"/>
                  <a:gd name="connsiteY5" fmla="*/ 265883 h 808006"/>
                  <a:gd name="connsiteX6" fmla="*/ 208473 w 474355"/>
                  <a:gd name="connsiteY6" fmla="*/ 161842 h 808006"/>
                  <a:gd name="connsiteX7" fmla="*/ 208473 w 474355"/>
                  <a:gd name="connsiteY7" fmla="*/ 159915 h 808006"/>
                  <a:gd name="connsiteX8" fmla="*/ 231593 w 474355"/>
                  <a:gd name="connsiteY8" fmla="*/ 61654 h 808006"/>
                  <a:gd name="connsiteX9" fmla="*/ 233520 w 474355"/>
                  <a:gd name="connsiteY9" fmla="*/ 48167 h 808006"/>
                  <a:gd name="connsiteX10" fmla="*/ 237373 w 474355"/>
                  <a:gd name="connsiteY10" fmla="*/ 21194 h 808006"/>
                  <a:gd name="connsiteX11" fmla="*/ 241227 w 474355"/>
                  <a:gd name="connsiteY11" fmla="*/ 0 h 808006"/>
                  <a:gd name="connsiteX12" fmla="*/ 474356 w 474355"/>
                  <a:gd name="connsiteY12" fmla="*/ 144502 h 808006"/>
                  <a:gd name="connsiteX13" fmla="*/ 464723 w 474355"/>
                  <a:gd name="connsiteY13" fmla="*/ 154135 h 808006"/>
                  <a:gd name="connsiteX14" fmla="*/ 443529 w 474355"/>
                  <a:gd name="connsiteY14" fmla="*/ 179182 h 808006"/>
                  <a:gd name="connsiteX15" fmla="*/ 378022 w 474355"/>
                  <a:gd name="connsiteY15" fmla="*/ 275517 h 808006"/>
                  <a:gd name="connsiteX16" fmla="*/ 378022 w 474355"/>
                  <a:gd name="connsiteY16" fmla="*/ 275517 h 808006"/>
                  <a:gd name="connsiteX17" fmla="*/ 306734 w 474355"/>
                  <a:gd name="connsiteY17" fmla="*/ 456625 h 808006"/>
                  <a:gd name="connsiteX18" fmla="*/ 223886 w 474355"/>
                  <a:gd name="connsiteY18" fmla="*/ 718655 h 808006"/>
                  <a:gd name="connsiteX19" fmla="*/ 204620 w 474355"/>
                  <a:gd name="connsiteY19" fmla="*/ 764895 h 808006"/>
                  <a:gd name="connsiteX20" fmla="*/ 119845 w 474355"/>
                  <a:gd name="connsiteY20" fmla="*/ 805356 h 80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4355" h="808006">
                    <a:moveTo>
                      <a:pt x="119845" y="805356"/>
                    </a:moveTo>
                    <a:lnTo>
                      <a:pt x="58191" y="788015"/>
                    </a:lnTo>
                    <a:cubicBezTo>
                      <a:pt x="21584" y="778382"/>
                      <a:pt x="-3463" y="743702"/>
                      <a:pt x="391" y="705168"/>
                    </a:cubicBezTo>
                    <a:cubicBezTo>
                      <a:pt x="2317" y="683974"/>
                      <a:pt x="6171" y="658927"/>
                      <a:pt x="13877" y="631954"/>
                    </a:cubicBezTo>
                    <a:cubicBezTo>
                      <a:pt x="15804" y="622320"/>
                      <a:pt x="19658" y="610760"/>
                      <a:pt x="23511" y="599200"/>
                    </a:cubicBezTo>
                    <a:cubicBezTo>
                      <a:pt x="58191" y="489379"/>
                      <a:pt x="121772" y="354511"/>
                      <a:pt x="166086" y="265883"/>
                    </a:cubicBezTo>
                    <a:cubicBezTo>
                      <a:pt x="183426" y="233129"/>
                      <a:pt x="196913" y="198449"/>
                      <a:pt x="208473" y="161842"/>
                    </a:cubicBezTo>
                    <a:cubicBezTo>
                      <a:pt x="208473" y="161842"/>
                      <a:pt x="208473" y="161842"/>
                      <a:pt x="208473" y="159915"/>
                    </a:cubicBezTo>
                    <a:cubicBezTo>
                      <a:pt x="218106" y="127162"/>
                      <a:pt x="225813" y="94408"/>
                      <a:pt x="231593" y="61654"/>
                    </a:cubicBezTo>
                    <a:lnTo>
                      <a:pt x="233520" y="48167"/>
                    </a:lnTo>
                    <a:lnTo>
                      <a:pt x="237373" y="21194"/>
                    </a:lnTo>
                    <a:lnTo>
                      <a:pt x="241227" y="0"/>
                    </a:lnTo>
                    <a:lnTo>
                      <a:pt x="474356" y="144502"/>
                    </a:lnTo>
                    <a:lnTo>
                      <a:pt x="464723" y="154135"/>
                    </a:lnTo>
                    <a:cubicBezTo>
                      <a:pt x="457016" y="161842"/>
                      <a:pt x="451236" y="169549"/>
                      <a:pt x="443529" y="179182"/>
                    </a:cubicBezTo>
                    <a:cubicBezTo>
                      <a:pt x="418482" y="210009"/>
                      <a:pt x="397288" y="240836"/>
                      <a:pt x="378022" y="275517"/>
                    </a:cubicBezTo>
                    <a:lnTo>
                      <a:pt x="378022" y="275517"/>
                    </a:lnTo>
                    <a:cubicBezTo>
                      <a:pt x="345268" y="331390"/>
                      <a:pt x="322148" y="393044"/>
                      <a:pt x="306734" y="456625"/>
                    </a:cubicBezTo>
                    <a:cubicBezTo>
                      <a:pt x="283614" y="560666"/>
                      <a:pt x="250860" y="653147"/>
                      <a:pt x="223886" y="718655"/>
                    </a:cubicBezTo>
                    <a:cubicBezTo>
                      <a:pt x="216180" y="735995"/>
                      <a:pt x="210400" y="751409"/>
                      <a:pt x="204620" y="764895"/>
                    </a:cubicBezTo>
                    <a:cubicBezTo>
                      <a:pt x="193060" y="797649"/>
                      <a:pt x="154526" y="814989"/>
                      <a:pt x="119845" y="805356"/>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0" name="任意多边形: 形状 119">
                <a:extLst>
                  <a:ext uri="{FF2B5EF4-FFF2-40B4-BE49-F238E27FC236}">
                    <a16:creationId xmlns:a16="http://schemas.microsoft.com/office/drawing/2014/main" id="{7122CE8A-540F-4460-99BB-BE3F84E43215}"/>
                  </a:ext>
                </a:extLst>
              </p:cNvPr>
              <p:cNvSpPr/>
              <p:nvPr/>
            </p:nvSpPr>
            <p:spPr>
              <a:xfrm>
                <a:off x="5415716" y="4645446"/>
                <a:ext cx="474355" cy="808006"/>
              </a:xfrm>
              <a:custGeom>
                <a:avLst/>
                <a:gdLst>
                  <a:gd name="connsiteX0" fmla="*/ 119845 w 474355"/>
                  <a:gd name="connsiteY0" fmla="*/ 805356 h 808006"/>
                  <a:gd name="connsiteX1" fmla="*/ 58191 w 474355"/>
                  <a:gd name="connsiteY1" fmla="*/ 788015 h 808006"/>
                  <a:gd name="connsiteX2" fmla="*/ 391 w 474355"/>
                  <a:gd name="connsiteY2" fmla="*/ 705168 h 808006"/>
                  <a:gd name="connsiteX3" fmla="*/ 13877 w 474355"/>
                  <a:gd name="connsiteY3" fmla="*/ 631954 h 808006"/>
                  <a:gd name="connsiteX4" fmla="*/ 23511 w 474355"/>
                  <a:gd name="connsiteY4" fmla="*/ 599200 h 808006"/>
                  <a:gd name="connsiteX5" fmla="*/ 166086 w 474355"/>
                  <a:gd name="connsiteY5" fmla="*/ 265883 h 808006"/>
                  <a:gd name="connsiteX6" fmla="*/ 208473 w 474355"/>
                  <a:gd name="connsiteY6" fmla="*/ 161842 h 808006"/>
                  <a:gd name="connsiteX7" fmla="*/ 208473 w 474355"/>
                  <a:gd name="connsiteY7" fmla="*/ 159915 h 808006"/>
                  <a:gd name="connsiteX8" fmla="*/ 231593 w 474355"/>
                  <a:gd name="connsiteY8" fmla="*/ 61654 h 808006"/>
                  <a:gd name="connsiteX9" fmla="*/ 233520 w 474355"/>
                  <a:gd name="connsiteY9" fmla="*/ 48167 h 808006"/>
                  <a:gd name="connsiteX10" fmla="*/ 237373 w 474355"/>
                  <a:gd name="connsiteY10" fmla="*/ 21194 h 808006"/>
                  <a:gd name="connsiteX11" fmla="*/ 241227 w 474355"/>
                  <a:gd name="connsiteY11" fmla="*/ 0 h 808006"/>
                  <a:gd name="connsiteX12" fmla="*/ 474356 w 474355"/>
                  <a:gd name="connsiteY12" fmla="*/ 144502 h 808006"/>
                  <a:gd name="connsiteX13" fmla="*/ 464723 w 474355"/>
                  <a:gd name="connsiteY13" fmla="*/ 154135 h 808006"/>
                  <a:gd name="connsiteX14" fmla="*/ 443529 w 474355"/>
                  <a:gd name="connsiteY14" fmla="*/ 179182 h 808006"/>
                  <a:gd name="connsiteX15" fmla="*/ 378022 w 474355"/>
                  <a:gd name="connsiteY15" fmla="*/ 275517 h 808006"/>
                  <a:gd name="connsiteX16" fmla="*/ 378022 w 474355"/>
                  <a:gd name="connsiteY16" fmla="*/ 275517 h 808006"/>
                  <a:gd name="connsiteX17" fmla="*/ 306734 w 474355"/>
                  <a:gd name="connsiteY17" fmla="*/ 456625 h 808006"/>
                  <a:gd name="connsiteX18" fmla="*/ 223886 w 474355"/>
                  <a:gd name="connsiteY18" fmla="*/ 718655 h 808006"/>
                  <a:gd name="connsiteX19" fmla="*/ 204620 w 474355"/>
                  <a:gd name="connsiteY19" fmla="*/ 764895 h 808006"/>
                  <a:gd name="connsiteX20" fmla="*/ 119845 w 474355"/>
                  <a:gd name="connsiteY20" fmla="*/ 805356 h 808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74355" h="808006">
                    <a:moveTo>
                      <a:pt x="119845" y="805356"/>
                    </a:moveTo>
                    <a:lnTo>
                      <a:pt x="58191" y="788015"/>
                    </a:lnTo>
                    <a:cubicBezTo>
                      <a:pt x="21584" y="778382"/>
                      <a:pt x="-3463" y="743702"/>
                      <a:pt x="391" y="705168"/>
                    </a:cubicBezTo>
                    <a:cubicBezTo>
                      <a:pt x="2317" y="683974"/>
                      <a:pt x="6171" y="658927"/>
                      <a:pt x="13877" y="631954"/>
                    </a:cubicBezTo>
                    <a:cubicBezTo>
                      <a:pt x="15804" y="622320"/>
                      <a:pt x="19658" y="610760"/>
                      <a:pt x="23511" y="599200"/>
                    </a:cubicBezTo>
                    <a:cubicBezTo>
                      <a:pt x="58191" y="489379"/>
                      <a:pt x="121772" y="354511"/>
                      <a:pt x="166086" y="265883"/>
                    </a:cubicBezTo>
                    <a:cubicBezTo>
                      <a:pt x="183426" y="233129"/>
                      <a:pt x="196913" y="198449"/>
                      <a:pt x="208473" y="161842"/>
                    </a:cubicBezTo>
                    <a:cubicBezTo>
                      <a:pt x="208473" y="161842"/>
                      <a:pt x="208473" y="161842"/>
                      <a:pt x="208473" y="159915"/>
                    </a:cubicBezTo>
                    <a:cubicBezTo>
                      <a:pt x="218106" y="127162"/>
                      <a:pt x="225813" y="94408"/>
                      <a:pt x="231593" y="61654"/>
                    </a:cubicBezTo>
                    <a:lnTo>
                      <a:pt x="233520" y="48167"/>
                    </a:lnTo>
                    <a:lnTo>
                      <a:pt x="237373" y="21194"/>
                    </a:lnTo>
                    <a:lnTo>
                      <a:pt x="241227" y="0"/>
                    </a:lnTo>
                    <a:lnTo>
                      <a:pt x="474356" y="144502"/>
                    </a:lnTo>
                    <a:lnTo>
                      <a:pt x="464723" y="154135"/>
                    </a:lnTo>
                    <a:cubicBezTo>
                      <a:pt x="457016" y="161842"/>
                      <a:pt x="451236" y="169549"/>
                      <a:pt x="443529" y="179182"/>
                    </a:cubicBezTo>
                    <a:cubicBezTo>
                      <a:pt x="418482" y="210009"/>
                      <a:pt x="397288" y="240836"/>
                      <a:pt x="378022" y="275517"/>
                    </a:cubicBezTo>
                    <a:lnTo>
                      <a:pt x="378022" y="275517"/>
                    </a:lnTo>
                    <a:cubicBezTo>
                      <a:pt x="345268" y="331390"/>
                      <a:pt x="322148" y="393044"/>
                      <a:pt x="306734" y="456625"/>
                    </a:cubicBezTo>
                    <a:cubicBezTo>
                      <a:pt x="283614" y="560666"/>
                      <a:pt x="250860" y="653147"/>
                      <a:pt x="223886" y="718655"/>
                    </a:cubicBezTo>
                    <a:cubicBezTo>
                      <a:pt x="216180" y="735995"/>
                      <a:pt x="210400" y="751409"/>
                      <a:pt x="204620" y="764895"/>
                    </a:cubicBezTo>
                    <a:cubicBezTo>
                      <a:pt x="193060" y="797649"/>
                      <a:pt x="154526" y="814989"/>
                      <a:pt x="119845" y="805356"/>
                    </a:cubicBezTo>
                    <a:close/>
                  </a:path>
                </a:pathLst>
              </a:custGeom>
              <a:solidFill>
                <a:srgbClr val="FF8A4F">
                  <a:alpha val="4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1" name="任意多边形: 形状 120">
                <a:extLst>
                  <a:ext uri="{FF2B5EF4-FFF2-40B4-BE49-F238E27FC236}">
                    <a16:creationId xmlns:a16="http://schemas.microsoft.com/office/drawing/2014/main" id="{60D5ACD4-7911-4CF4-A12C-4A7948F29F93}"/>
                  </a:ext>
                </a:extLst>
              </p:cNvPr>
              <p:cNvSpPr/>
              <p:nvPr/>
            </p:nvSpPr>
            <p:spPr>
              <a:xfrm>
                <a:off x="5415716" y="5277400"/>
                <a:ext cx="225813" cy="176039"/>
              </a:xfrm>
              <a:custGeom>
                <a:avLst/>
                <a:gdLst>
                  <a:gd name="connsiteX0" fmla="*/ 206546 w 225813"/>
                  <a:gd name="connsiteY0" fmla="*/ 131015 h 176039"/>
                  <a:gd name="connsiteX1" fmla="*/ 119845 w 225813"/>
                  <a:gd name="connsiteY1" fmla="*/ 173402 h 176039"/>
                  <a:gd name="connsiteX2" fmla="*/ 58191 w 225813"/>
                  <a:gd name="connsiteY2" fmla="*/ 156062 h 176039"/>
                  <a:gd name="connsiteX3" fmla="*/ 391 w 225813"/>
                  <a:gd name="connsiteY3" fmla="*/ 73214 h 176039"/>
                  <a:gd name="connsiteX4" fmla="*/ 13877 w 225813"/>
                  <a:gd name="connsiteY4" fmla="*/ 0 h 176039"/>
                  <a:gd name="connsiteX5" fmla="*/ 81312 w 225813"/>
                  <a:gd name="connsiteY5" fmla="*/ 32754 h 176039"/>
                  <a:gd name="connsiteX6" fmla="*/ 225813 w 225813"/>
                  <a:gd name="connsiteY6" fmla="*/ 84774 h 176039"/>
                  <a:gd name="connsiteX7" fmla="*/ 206546 w 225813"/>
                  <a:gd name="connsiteY7" fmla="*/ 131015 h 176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5813" h="176039">
                    <a:moveTo>
                      <a:pt x="206546" y="131015"/>
                    </a:moveTo>
                    <a:cubicBezTo>
                      <a:pt x="191133" y="165695"/>
                      <a:pt x="154526" y="183035"/>
                      <a:pt x="119845" y="173402"/>
                    </a:cubicBezTo>
                    <a:lnTo>
                      <a:pt x="58191" y="156062"/>
                    </a:lnTo>
                    <a:cubicBezTo>
                      <a:pt x="21584" y="146428"/>
                      <a:pt x="-3463" y="111748"/>
                      <a:pt x="391" y="73214"/>
                    </a:cubicBezTo>
                    <a:cubicBezTo>
                      <a:pt x="2317" y="52021"/>
                      <a:pt x="6171" y="26974"/>
                      <a:pt x="13877" y="0"/>
                    </a:cubicBezTo>
                    <a:cubicBezTo>
                      <a:pt x="36998" y="11560"/>
                      <a:pt x="58191" y="23120"/>
                      <a:pt x="81312" y="32754"/>
                    </a:cubicBezTo>
                    <a:cubicBezTo>
                      <a:pt x="127552" y="53947"/>
                      <a:pt x="177646" y="69361"/>
                      <a:pt x="225813" y="84774"/>
                    </a:cubicBezTo>
                    <a:cubicBezTo>
                      <a:pt x="220033" y="102115"/>
                      <a:pt x="212326" y="117528"/>
                      <a:pt x="206546" y="131015"/>
                    </a:cubicBezTo>
                    <a:close/>
                  </a:path>
                </a:pathLst>
              </a:custGeom>
              <a:solidFill>
                <a:srgbClr val="5C252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4" name="图形 1">
              <a:extLst>
                <a:ext uri="{FF2B5EF4-FFF2-40B4-BE49-F238E27FC236}">
                  <a16:creationId xmlns:a16="http://schemas.microsoft.com/office/drawing/2014/main" id="{645286FF-1B4E-47B9-B069-2054AD1BA915}"/>
                </a:ext>
              </a:extLst>
            </p:cNvPr>
            <p:cNvGrpSpPr/>
            <p:nvPr/>
          </p:nvGrpSpPr>
          <p:grpSpPr>
            <a:xfrm>
              <a:off x="6303976" y="4758306"/>
              <a:ext cx="581503" cy="891906"/>
              <a:chOff x="5944020" y="4574159"/>
              <a:chExt cx="581503" cy="891906"/>
            </a:xfrm>
          </p:grpSpPr>
          <p:sp>
            <p:nvSpPr>
              <p:cNvPr id="116" name="任意多边形: 形状 115">
                <a:extLst>
                  <a:ext uri="{FF2B5EF4-FFF2-40B4-BE49-F238E27FC236}">
                    <a16:creationId xmlns:a16="http://schemas.microsoft.com/office/drawing/2014/main" id="{D3E98326-831F-4AA3-BD03-0AA36F0B6906}"/>
                  </a:ext>
                </a:extLst>
              </p:cNvPr>
              <p:cNvSpPr/>
              <p:nvPr/>
            </p:nvSpPr>
            <p:spPr>
              <a:xfrm>
                <a:off x="5944020" y="4574159"/>
                <a:ext cx="581503" cy="891906"/>
              </a:xfrm>
              <a:custGeom>
                <a:avLst/>
                <a:gdLst>
                  <a:gd name="connsiteX0" fmla="*/ 579933 w 581503"/>
                  <a:gd name="connsiteY0" fmla="*/ 761042 h 891906"/>
                  <a:gd name="connsiteX1" fmla="*/ 527913 w 581503"/>
                  <a:gd name="connsiteY1" fmla="*/ 859303 h 891906"/>
                  <a:gd name="connsiteX2" fmla="*/ 487452 w 581503"/>
                  <a:gd name="connsiteY2" fmla="*/ 876643 h 891906"/>
                  <a:gd name="connsiteX3" fmla="*/ 464332 w 581503"/>
                  <a:gd name="connsiteY3" fmla="*/ 886277 h 891906"/>
                  <a:gd name="connsiteX4" fmla="*/ 366071 w 581503"/>
                  <a:gd name="connsiteY4" fmla="*/ 847743 h 891906"/>
                  <a:gd name="connsiteX5" fmla="*/ 296710 w 581503"/>
                  <a:gd name="connsiteY5" fmla="*/ 710948 h 891906"/>
                  <a:gd name="connsiteX6" fmla="*/ 215789 w 581503"/>
                  <a:gd name="connsiteY6" fmla="*/ 512499 h 891906"/>
                  <a:gd name="connsiteX7" fmla="*/ 96334 w 581503"/>
                  <a:gd name="connsiteY7" fmla="*/ 290930 h 891906"/>
                  <a:gd name="connsiteX8" fmla="*/ 96334 w 581503"/>
                  <a:gd name="connsiteY8" fmla="*/ 290930 h 891906"/>
                  <a:gd name="connsiteX9" fmla="*/ 7707 w 581503"/>
                  <a:gd name="connsiteY9" fmla="*/ 192669 h 891906"/>
                  <a:gd name="connsiteX10" fmla="*/ 1927 w 581503"/>
                  <a:gd name="connsiteY10" fmla="*/ 186889 h 891906"/>
                  <a:gd name="connsiteX11" fmla="*/ 0 w 581503"/>
                  <a:gd name="connsiteY11" fmla="*/ 184962 h 891906"/>
                  <a:gd name="connsiteX12" fmla="*/ 5780 w 581503"/>
                  <a:gd name="connsiteY12" fmla="*/ 179182 h 891906"/>
                  <a:gd name="connsiteX13" fmla="*/ 152208 w 581503"/>
                  <a:gd name="connsiteY13" fmla="*/ 61654 h 891906"/>
                  <a:gd name="connsiteX14" fmla="*/ 231203 w 581503"/>
                  <a:gd name="connsiteY14" fmla="*/ 0 h 891906"/>
                  <a:gd name="connsiteX15" fmla="*/ 248543 w 581503"/>
                  <a:gd name="connsiteY15" fmla="*/ 67434 h 891906"/>
                  <a:gd name="connsiteX16" fmla="*/ 283223 w 581503"/>
                  <a:gd name="connsiteY16" fmla="*/ 169549 h 891906"/>
                  <a:gd name="connsiteX17" fmla="*/ 285150 w 581503"/>
                  <a:gd name="connsiteY17" fmla="*/ 171475 h 891906"/>
                  <a:gd name="connsiteX18" fmla="*/ 346804 w 581503"/>
                  <a:gd name="connsiteY18" fmla="*/ 289003 h 891906"/>
                  <a:gd name="connsiteX19" fmla="*/ 524059 w 581503"/>
                  <a:gd name="connsiteY19" fmla="*/ 606907 h 891906"/>
                  <a:gd name="connsiteX20" fmla="*/ 579933 w 581503"/>
                  <a:gd name="connsiteY20" fmla="*/ 761042 h 891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81503" h="891906">
                    <a:moveTo>
                      <a:pt x="579933" y="761042"/>
                    </a:moveTo>
                    <a:cubicBezTo>
                      <a:pt x="587640" y="803429"/>
                      <a:pt x="566446" y="843890"/>
                      <a:pt x="527913" y="859303"/>
                    </a:cubicBezTo>
                    <a:lnTo>
                      <a:pt x="487452" y="876643"/>
                    </a:lnTo>
                    <a:lnTo>
                      <a:pt x="464332" y="886277"/>
                    </a:lnTo>
                    <a:cubicBezTo>
                      <a:pt x="427725" y="901690"/>
                      <a:pt x="385338" y="884350"/>
                      <a:pt x="366071" y="847743"/>
                    </a:cubicBezTo>
                    <a:cubicBezTo>
                      <a:pt x="346804" y="813062"/>
                      <a:pt x="323684" y="766822"/>
                      <a:pt x="296710" y="710948"/>
                    </a:cubicBezTo>
                    <a:cubicBezTo>
                      <a:pt x="269736" y="653147"/>
                      <a:pt x="242763" y="585713"/>
                      <a:pt x="215789" y="512499"/>
                    </a:cubicBezTo>
                    <a:cubicBezTo>
                      <a:pt x="188815" y="431578"/>
                      <a:pt x="148355" y="358364"/>
                      <a:pt x="96334" y="290930"/>
                    </a:cubicBezTo>
                    <a:lnTo>
                      <a:pt x="96334" y="290930"/>
                    </a:lnTo>
                    <a:cubicBezTo>
                      <a:pt x="69361" y="256250"/>
                      <a:pt x="40460" y="221569"/>
                      <a:pt x="7707" y="192669"/>
                    </a:cubicBezTo>
                    <a:lnTo>
                      <a:pt x="1927" y="186889"/>
                    </a:lnTo>
                    <a:lnTo>
                      <a:pt x="0" y="184962"/>
                    </a:lnTo>
                    <a:lnTo>
                      <a:pt x="5780" y="179182"/>
                    </a:lnTo>
                    <a:lnTo>
                      <a:pt x="152208" y="61654"/>
                    </a:lnTo>
                    <a:lnTo>
                      <a:pt x="231203" y="0"/>
                    </a:lnTo>
                    <a:lnTo>
                      <a:pt x="248543" y="67434"/>
                    </a:lnTo>
                    <a:cubicBezTo>
                      <a:pt x="258176" y="102115"/>
                      <a:pt x="269736" y="134868"/>
                      <a:pt x="283223" y="169549"/>
                    </a:cubicBezTo>
                    <a:cubicBezTo>
                      <a:pt x="283223" y="169549"/>
                      <a:pt x="283223" y="171475"/>
                      <a:pt x="285150" y="171475"/>
                    </a:cubicBezTo>
                    <a:cubicBezTo>
                      <a:pt x="302490" y="211936"/>
                      <a:pt x="321757" y="252396"/>
                      <a:pt x="346804" y="289003"/>
                    </a:cubicBezTo>
                    <a:cubicBezTo>
                      <a:pt x="398824" y="371851"/>
                      <a:pt x="472039" y="495159"/>
                      <a:pt x="524059" y="606907"/>
                    </a:cubicBezTo>
                    <a:cubicBezTo>
                      <a:pt x="551033" y="662781"/>
                      <a:pt x="572226" y="716728"/>
                      <a:pt x="579933" y="761042"/>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7" name="任意多边形: 形状 116">
                <a:extLst>
                  <a:ext uri="{FF2B5EF4-FFF2-40B4-BE49-F238E27FC236}">
                    <a16:creationId xmlns:a16="http://schemas.microsoft.com/office/drawing/2014/main" id="{F379E75D-85FB-49BE-B0B0-18BEF23BDD17}"/>
                  </a:ext>
                </a:extLst>
              </p:cNvPr>
              <p:cNvSpPr/>
              <p:nvPr/>
            </p:nvSpPr>
            <p:spPr>
              <a:xfrm>
                <a:off x="6240730" y="5177212"/>
                <a:ext cx="284793" cy="288853"/>
              </a:xfrm>
              <a:custGeom>
                <a:avLst/>
                <a:gdLst>
                  <a:gd name="connsiteX0" fmla="*/ 283223 w 284793"/>
                  <a:gd name="connsiteY0" fmla="*/ 157988 h 288853"/>
                  <a:gd name="connsiteX1" fmla="*/ 231203 w 284793"/>
                  <a:gd name="connsiteY1" fmla="*/ 256249 h 288853"/>
                  <a:gd name="connsiteX2" fmla="*/ 190742 w 284793"/>
                  <a:gd name="connsiteY2" fmla="*/ 273590 h 288853"/>
                  <a:gd name="connsiteX3" fmla="*/ 167622 w 284793"/>
                  <a:gd name="connsiteY3" fmla="*/ 283223 h 288853"/>
                  <a:gd name="connsiteX4" fmla="*/ 69361 w 284793"/>
                  <a:gd name="connsiteY4" fmla="*/ 244689 h 288853"/>
                  <a:gd name="connsiteX5" fmla="*/ 0 w 284793"/>
                  <a:gd name="connsiteY5" fmla="*/ 107894 h 288853"/>
                  <a:gd name="connsiteX6" fmla="*/ 136795 w 284793"/>
                  <a:gd name="connsiteY6" fmla="*/ 34680 h 288853"/>
                  <a:gd name="connsiteX7" fmla="*/ 217716 w 284793"/>
                  <a:gd name="connsiteY7" fmla="*/ 3853 h 288853"/>
                  <a:gd name="connsiteX8" fmla="*/ 227349 w 284793"/>
                  <a:gd name="connsiteY8" fmla="*/ 0 h 288853"/>
                  <a:gd name="connsiteX9" fmla="*/ 283223 w 284793"/>
                  <a:gd name="connsiteY9" fmla="*/ 157988 h 288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4793" h="288853">
                    <a:moveTo>
                      <a:pt x="283223" y="157988"/>
                    </a:moveTo>
                    <a:cubicBezTo>
                      <a:pt x="290930" y="200375"/>
                      <a:pt x="269736" y="240836"/>
                      <a:pt x="231203" y="256249"/>
                    </a:cubicBezTo>
                    <a:lnTo>
                      <a:pt x="190742" y="273590"/>
                    </a:lnTo>
                    <a:lnTo>
                      <a:pt x="167622" y="283223"/>
                    </a:lnTo>
                    <a:cubicBezTo>
                      <a:pt x="131015" y="298637"/>
                      <a:pt x="88628" y="281296"/>
                      <a:pt x="69361" y="244689"/>
                    </a:cubicBezTo>
                    <a:cubicBezTo>
                      <a:pt x="50094" y="210009"/>
                      <a:pt x="26974" y="163769"/>
                      <a:pt x="0" y="107894"/>
                    </a:cubicBezTo>
                    <a:cubicBezTo>
                      <a:pt x="44314" y="80921"/>
                      <a:pt x="90554" y="55874"/>
                      <a:pt x="136795" y="34680"/>
                    </a:cubicBezTo>
                    <a:cubicBezTo>
                      <a:pt x="161842" y="23120"/>
                      <a:pt x="188816" y="11560"/>
                      <a:pt x="217716" y="3853"/>
                    </a:cubicBezTo>
                    <a:cubicBezTo>
                      <a:pt x="221569" y="1927"/>
                      <a:pt x="223496" y="1927"/>
                      <a:pt x="227349" y="0"/>
                    </a:cubicBezTo>
                    <a:cubicBezTo>
                      <a:pt x="254323" y="59727"/>
                      <a:pt x="275517" y="113675"/>
                      <a:pt x="283223" y="157988"/>
                    </a:cubicBezTo>
                    <a:close/>
                  </a:path>
                </a:pathLst>
              </a:custGeom>
              <a:solidFill>
                <a:srgbClr val="5C252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8" name="任意多边形: 形状 117">
                <a:extLst>
                  <a:ext uri="{FF2B5EF4-FFF2-40B4-BE49-F238E27FC236}">
                    <a16:creationId xmlns:a16="http://schemas.microsoft.com/office/drawing/2014/main" id="{23BAA80B-42F6-4C13-BF3C-902EB8BE2065}"/>
                  </a:ext>
                </a:extLst>
              </p:cNvPr>
              <p:cNvSpPr/>
              <p:nvPr/>
            </p:nvSpPr>
            <p:spPr>
              <a:xfrm>
                <a:off x="5944020" y="4635813"/>
                <a:ext cx="500457" cy="830252"/>
              </a:xfrm>
              <a:custGeom>
                <a:avLst/>
                <a:gdLst>
                  <a:gd name="connsiteX0" fmla="*/ 499012 w 500457"/>
                  <a:gd name="connsiteY0" fmla="*/ 749482 h 830252"/>
                  <a:gd name="connsiteX1" fmla="*/ 487452 w 500457"/>
                  <a:gd name="connsiteY1" fmla="*/ 814989 h 830252"/>
                  <a:gd name="connsiteX2" fmla="*/ 464332 w 500457"/>
                  <a:gd name="connsiteY2" fmla="*/ 824623 h 830252"/>
                  <a:gd name="connsiteX3" fmla="*/ 366071 w 500457"/>
                  <a:gd name="connsiteY3" fmla="*/ 786089 h 830252"/>
                  <a:gd name="connsiteX4" fmla="*/ 296710 w 500457"/>
                  <a:gd name="connsiteY4" fmla="*/ 649294 h 830252"/>
                  <a:gd name="connsiteX5" fmla="*/ 215789 w 500457"/>
                  <a:gd name="connsiteY5" fmla="*/ 450845 h 830252"/>
                  <a:gd name="connsiteX6" fmla="*/ 96334 w 500457"/>
                  <a:gd name="connsiteY6" fmla="*/ 229276 h 830252"/>
                  <a:gd name="connsiteX7" fmla="*/ 96334 w 500457"/>
                  <a:gd name="connsiteY7" fmla="*/ 229276 h 830252"/>
                  <a:gd name="connsiteX8" fmla="*/ 7707 w 500457"/>
                  <a:gd name="connsiteY8" fmla="*/ 131015 h 830252"/>
                  <a:gd name="connsiteX9" fmla="*/ 1927 w 500457"/>
                  <a:gd name="connsiteY9" fmla="*/ 125235 h 830252"/>
                  <a:gd name="connsiteX10" fmla="*/ 0 w 500457"/>
                  <a:gd name="connsiteY10" fmla="*/ 123308 h 830252"/>
                  <a:gd name="connsiteX11" fmla="*/ 5780 w 500457"/>
                  <a:gd name="connsiteY11" fmla="*/ 117528 h 830252"/>
                  <a:gd name="connsiteX12" fmla="*/ 152208 w 500457"/>
                  <a:gd name="connsiteY12" fmla="*/ 0 h 830252"/>
                  <a:gd name="connsiteX13" fmla="*/ 167622 w 500457"/>
                  <a:gd name="connsiteY13" fmla="*/ 53947 h 830252"/>
                  <a:gd name="connsiteX14" fmla="*/ 210009 w 500457"/>
                  <a:gd name="connsiteY14" fmla="*/ 171475 h 830252"/>
                  <a:gd name="connsiteX15" fmla="*/ 210009 w 500457"/>
                  <a:gd name="connsiteY15" fmla="*/ 171475 h 830252"/>
                  <a:gd name="connsiteX16" fmla="*/ 265883 w 500457"/>
                  <a:gd name="connsiteY16" fmla="*/ 275517 h 830252"/>
                  <a:gd name="connsiteX17" fmla="*/ 435431 w 500457"/>
                  <a:gd name="connsiteY17" fmla="*/ 576080 h 830252"/>
                  <a:gd name="connsiteX18" fmla="*/ 499012 w 500457"/>
                  <a:gd name="connsiteY18" fmla="*/ 749482 h 830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00457" h="830252">
                    <a:moveTo>
                      <a:pt x="499012" y="749482"/>
                    </a:moveTo>
                    <a:cubicBezTo>
                      <a:pt x="502866" y="772602"/>
                      <a:pt x="499012" y="795722"/>
                      <a:pt x="487452" y="814989"/>
                    </a:cubicBezTo>
                    <a:lnTo>
                      <a:pt x="464332" y="824623"/>
                    </a:lnTo>
                    <a:cubicBezTo>
                      <a:pt x="427725" y="840036"/>
                      <a:pt x="385338" y="822696"/>
                      <a:pt x="366071" y="786089"/>
                    </a:cubicBezTo>
                    <a:cubicBezTo>
                      <a:pt x="346804" y="751409"/>
                      <a:pt x="323684" y="705168"/>
                      <a:pt x="296710" y="649294"/>
                    </a:cubicBezTo>
                    <a:cubicBezTo>
                      <a:pt x="269736" y="591493"/>
                      <a:pt x="242763" y="524059"/>
                      <a:pt x="215789" y="450845"/>
                    </a:cubicBezTo>
                    <a:cubicBezTo>
                      <a:pt x="188815" y="369924"/>
                      <a:pt x="148355" y="296710"/>
                      <a:pt x="96334" y="229276"/>
                    </a:cubicBezTo>
                    <a:lnTo>
                      <a:pt x="96334" y="229276"/>
                    </a:lnTo>
                    <a:cubicBezTo>
                      <a:pt x="69361" y="194596"/>
                      <a:pt x="40460" y="159915"/>
                      <a:pt x="7707" y="131015"/>
                    </a:cubicBezTo>
                    <a:lnTo>
                      <a:pt x="1927" y="125235"/>
                    </a:lnTo>
                    <a:lnTo>
                      <a:pt x="0" y="123308"/>
                    </a:lnTo>
                    <a:lnTo>
                      <a:pt x="5780" y="117528"/>
                    </a:lnTo>
                    <a:lnTo>
                      <a:pt x="152208" y="0"/>
                    </a:lnTo>
                    <a:lnTo>
                      <a:pt x="167622" y="53947"/>
                    </a:lnTo>
                    <a:cubicBezTo>
                      <a:pt x="179182" y="94408"/>
                      <a:pt x="192669" y="132941"/>
                      <a:pt x="210009" y="171475"/>
                    </a:cubicBezTo>
                    <a:cubicBezTo>
                      <a:pt x="210009" y="171475"/>
                      <a:pt x="210009" y="171475"/>
                      <a:pt x="210009" y="171475"/>
                    </a:cubicBezTo>
                    <a:cubicBezTo>
                      <a:pt x="225423" y="208082"/>
                      <a:pt x="244689" y="242763"/>
                      <a:pt x="265883" y="275517"/>
                    </a:cubicBezTo>
                    <a:cubicBezTo>
                      <a:pt x="315977" y="354511"/>
                      <a:pt x="383411" y="470112"/>
                      <a:pt x="435431" y="576080"/>
                    </a:cubicBezTo>
                    <a:cubicBezTo>
                      <a:pt x="464332" y="641587"/>
                      <a:pt x="489379" y="701315"/>
                      <a:pt x="499012" y="749482"/>
                    </a:cubicBezTo>
                    <a:close/>
                  </a:path>
                </a:pathLst>
              </a:custGeom>
              <a:solidFill>
                <a:srgbClr val="FF8A4F">
                  <a:alpha val="4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35" name="任意多边形: 形状 34">
              <a:extLst>
                <a:ext uri="{FF2B5EF4-FFF2-40B4-BE49-F238E27FC236}">
                  <a16:creationId xmlns:a16="http://schemas.microsoft.com/office/drawing/2014/main" id="{CD7BD959-07B9-4951-8332-67C53AB183BC}"/>
                </a:ext>
              </a:extLst>
            </p:cNvPr>
            <p:cNvSpPr/>
            <p:nvPr/>
          </p:nvSpPr>
          <p:spPr>
            <a:xfrm>
              <a:off x="5545446" y="4320947"/>
              <a:ext cx="1080870" cy="827455"/>
            </a:xfrm>
            <a:custGeom>
              <a:avLst/>
              <a:gdLst>
                <a:gd name="connsiteX0" fmla="*/ 1066800 w 1080870"/>
                <a:gd name="connsiteY0" fmla="*/ 662781 h 827455"/>
                <a:gd name="connsiteX1" fmla="*/ 498426 w 1080870"/>
                <a:gd name="connsiteY1" fmla="*/ 813062 h 827455"/>
                <a:gd name="connsiteX2" fmla="*/ 494573 w 1080870"/>
                <a:gd name="connsiteY2" fmla="*/ 813062 h 827455"/>
                <a:gd name="connsiteX3" fmla="*/ 303831 w 1080870"/>
                <a:gd name="connsiteY3" fmla="*/ 782235 h 827455"/>
                <a:gd name="connsiteX4" fmla="*/ 301904 w 1080870"/>
                <a:gd name="connsiteY4" fmla="*/ 782235 h 827455"/>
                <a:gd name="connsiteX5" fmla="*/ 299977 w 1080870"/>
                <a:gd name="connsiteY5" fmla="*/ 782235 h 827455"/>
                <a:gd name="connsiteX6" fmla="*/ 299977 w 1080870"/>
                <a:gd name="connsiteY6" fmla="*/ 782235 h 827455"/>
                <a:gd name="connsiteX7" fmla="*/ 147769 w 1080870"/>
                <a:gd name="connsiteY7" fmla="*/ 747555 h 827455"/>
                <a:gd name="connsiteX8" fmla="*/ 16754 w 1080870"/>
                <a:gd name="connsiteY8" fmla="*/ 616540 h 827455"/>
                <a:gd name="connsiteX9" fmla="*/ 9048 w 1080870"/>
                <a:gd name="connsiteY9" fmla="*/ 585713 h 827455"/>
                <a:gd name="connsiteX10" fmla="*/ 535033 w 1080870"/>
                <a:gd name="connsiteY10" fmla="*/ 132941 h 827455"/>
                <a:gd name="connsiteX11" fmla="*/ 596688 w 1080870"/>
                <a:gd name="connsiteY11" fmla="*/ 131015 h 827455"/>
                <a:gd name="connsiteX12" fmla="*/ 673755 w 1080870"/>
                <a:gd name="connsiteY12" fmla="*/ 9633 h 827455"/>
                <a:gd name="connsiteX13" fmla="*/ 1012852 w 1080870"/>
                <a:gd name="connsiteY13" fmla="*/ 0 h 827455"/>
                <a:gd name="connsiteX14" fmla="*/ 999365 w 1080870"/>
                <a:gd name="connsiteY14" fmla="*/ 146428 h 827455"/>
                <a:gd name="connsiteX15" fmla="*/ 1003219 w 1080870"/>
                <a:gd name="connsiteY15" fmla="*/ 159915 h 827455"/>
                <a:gd name="connsiteX16" fmla="*/ 1020559 w 1080870"/>
                <a:gd name="connsiteY16" fmla="*/ 202302 h 827455"/>
                <a:gd name="connsiteX17" fmla="*/ 1024412 w 1080870"/>
                <a:gd name="connsiteY17" fmla="*/ 213862 h 827455"/>
                <a:gd name="connsiteX18" fmla="*/ 1026339 w 1080870"/>
                <a:gd name="connsiteY18" fmla="*/ 221569 h 827455"/>
                <a:gd name="connsiteX19" fmla="*/ 1078360 w 1080870"/>
                <a:gd name="connsiteY19" fmla="*/ 481672 h 827455"/>
                <a:gd name="connsiteX20" fmla="*/ 1066800 w 1080870"/>
                <a:gd name="connsiteY20" fmla="*/ 662781 h 827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80870" h="827455">
                  <a:moveTo>
                    <a:pt x="1066800" y="662781"/>
                  </a:moveTo>
                  <a:cubicBezTo>
                    <a:pt x="1043679" y="847743"/>
                    <a:pt x="718069" y="840036"/>
                    <a:pt x="498426" y="813062"/>
                  </a:cubicBezTo>
                  <a:cubicBezTo>
                    <a:pt x="496500" y="813062"/>
                    <a:pt x="496500" y="813062"/>
                    <a:pt x="494573" y="813062"/>
                  </a:cubicBezTo>
                  <a:cubicBezTo>
                    <a:pt x="396312" y="801502"/>
                    <a:pt x="321171" y="786089"/>
                    <a:pt x="303831" y="782235"/>
                  </a:cubicBezTo>
                  <a:cubicBezTo>
                    <a:pt x="303831" y="782235"/>
                    <a:pt x="303831" y="782235"/>
                    <a:pt x="301904" y="782235"/>
                  </a:cubicBezTo>
                  <a:cubicBezTo>
                    <a:pt x="301904" y="782235"/>
                    <a:pt x="299977" y="782235"/>
                    <a:pt x="299977" y="782235"/>
                  </a:cubicBezTo>
                  <a:cubicBezTo>
                    <a:pt x="299977" y="782235"/>
                    <a:pt x="299977" y="782235"/>
                    <a:pt x="299977" y="782235"/>
                  </a:cubicBezTo>
                  <a:cubicBezTo>
                    <a:pt x="234470" y="770675"/>
                    <a:pt x="184376" y="759115"/>
                    <a:pt x="147769" y="747555"/>
                  </a:cubicBezTo>
                  <a:cubicBezTo>
                    <a:pt x="84188" y="728288"/>
                    <a:pt x="36021" y="678194"/>
                    <a:pt x="16754" y="616540"/>
                  </a:cubicBezTo>
                  <a:cubicBezTo>
                    <a:pt x="12901" y="606907"/>
                    <a:pt x="10974" y="595347"/>
                    <a:pt x="9048" y="585713"/>
                  </a:cubicBezTo>
                  <a:cubicBezTo>
                    <a:pt x="-44900" y="246616"/>
                    <a:pt x="143916" y="104041"/>
                    <a:pt x="535033" y="132941"/>
                  </a:cubicBezTo>
                  <a:cubicBezTo>
                    <a:pt x="556227" y="134868"/>
                    <a:pt x="575494" y="134868"/>
                    <a:pt x="596688" y="131015"/>
                  </a:cubicBezTo>
                  <a:cubicBezTo>
                    <a:pt x="727702" y="109821"/>
                    <a:pt x="673755" y="9633"/>
                    <a:pt x="673755" y="9633"/>
                  </a:cubicBezTo>
                  <a:lnTo>
                    <a:pt x="1012852" y="0"/>
                  </a:lnTo>
                  <a:cubicBezTo>
                    <a:pt x="985879" y="50094"/>
                    <a:pt x="991659" y="109821"/>
                    <a:pt x="999365" y="146428"/>
                  </a:cubicBezTo>
                  <a:cubicBezTo>
                    <a:pt x="1001292" y="150281"/>
                    <a:pt x="1001292" y="156062"/>
                    <a:pt x="1003219" y="159915"/>
                  </a:cubicBezTo>
                  <a:cubicBezTo>
                    <a:pt x="1008999" y="173402"/>
                    <a:pt x="1014779" y="186889"/>
                    <a:pt x="1020559" y="202302"/>
                  </a:cubicBezTo>
                  <a:cubicBezTo>
                    <a:pt x="1022486" y="206156"/>
                    <a:pt x="1022486" y="210009"/>
                    <a:pt x="1024412" y="213862"/>
                  </a:cubicBezTo>
                  <a:cubicBezTo>
                    <a:pt x="1024412" y="215789"/>
                    <a:pt x="1026339" y="219642"/>
                    <a:pt x="1026339" y="221569"/>
                  </a:cubicBezTo>
                  <a:cubicBezTo>
                    <a:pt x="1061019" y="323683"/>
                    <a:pt x="1074506" y="412311"/>
                    <a:pt x="1078360" y="481672"/>
                  </a:cubicBezTo>
                  <a:cubicBezTo>
                    <a:pt x="1087993" y="597273"/>
                    <a:pt x="1066800" y="662781"/>
                    <a:pt x="1066800" y="662781"/>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任意多边形: 形状 35">
              <a:extLst>
                <a:ext uri="{FF2B5EF4-FFF2-40B4-BE49-F238E27FC236}">
                  <a16:creationId xmlns:a16="http://schemas.microsoft.com/office/drawing/2014/main" id="{049AD5A3-4EAB-4128-854A-7222EC7A1408}"/>
                </a:ext>
              </a:extLst>
            </p:cNvPr>
            <p:cNvSpPr/>
            <p:nvPr/>
          </p:nvSpPr>
          <p:spPr>
            <a:xfrm>
              <a:off x="5543875" y="4446182"/>
              <a:ext cx="621378" cy="414238"/>
            </a:xfrm>
            <a:custGeom>
              <a:avLst/>
              <a:gdLst>
                <a:gd name="connsiteX0" fmla="*/ 18325 w 621378"/>
                <a:gd name="connsiteY0" fmla="*/ 335244 h 414238"/>
                <a:gd name="connsiteX1" fmla="*/ 166680 w 621378"/>
                <a:gd name="connsiteY1" fmla="*/ 192669 h 414238"/>
                <a:gd name="connsiteX2" fmla="*/ 403663 w 621378"/>
                <a:gd name="connsiteY2" fmla="*/ 148355 h 414238"/>
                <a:gd name="connsiteX3" fmla="*/ 607892 w 621378"/>
                <a:gd name="connsiteY3" fmla="*/ 25047 h 414238"/>
                <a:gd name="connsiteX4" fmla="*/ 621379 w 621378"/>
                <a:gd name="connsiteY4" fmla="*/ 0 h 414238"/>
                <a:gd name="connsiteX5" fmla="*/ 596332 w 621378"/>
                <a:gd name="connsiteY5" fmla="*/ 5780 h 414238"/>
                <a:gd name="connsiteX6" fmla="*/ 534678 w 621378"/>
                <a:gd name="connsiteY6" fmla="*/ 7707 h 414238"/>
                <a:gd name="connsiteX7" fmla="*/ 2912 w 621378"/>
                <a:gd name="connsiteY7" fmla="*/ 414238 h 414238"/>
                <a:gd name="connsiteX8" fmla="*/ 18325 w 621378"/>
                <a:gd name="connsiteY8" fmla="*/ 335244 h 414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1378" h="414238">
                  <a:moveTo>
                    <a:pt x="18325" y="335244"/>
                  </a:moveTo>
                  <a:cubicBezTo>
                    <a:pt x="41445" y="265883"/>
                    <a:pt x="97319" y="213862"/>
                    <a:pt x="166680" y="192669"/>
                  </a:cubicBezTo>
                  <a:cubicBezTo>
                    <a:pt x="243748" y="169548"/>
                    <a:pt x="324669" y="165695"/>
                    <a:pt x="403663" y="148355"/>
                  </a:cubicBezTo>
                  <a:cubicBezTo>
                    <a:pt x="482657" y="131015"/>
                    <a:pt x="563578" y="96334"/>
                    <a:pt x="607892" y="25047"/>
                  </a:cubicBezTo>
                  <a:cubicBezTo>
                    <a:pt x="613672" y="17340"/>
                    <a:pt x="617525" y="7707"/>
                    <a:pt x="621379" y="0"/>
                  </a:cubicBezTo>
                  <a:cubicBezTo>
                    <a:pt x="613672" y="1927"/>
                    <a:pt x="605965" y="3853"/>
                    <a:pt x="596332" y="5780"/>
                  </a:cubicBezTo>
                  <a:cubicBezTo>
                    <a:pt x="577065" y="9633"/>
                    <a:pt x="555871" y="9633"/>
                    <a:pt x="534678" y="7707"/>
                  </a:cubicBezTo>
                  <a:cubicBezTo>
                    <a:pt x="160900" y="-19267"/>
                    <a:pt x="-25989" y="107894"/>
                    <a:pt x="2912" y="414238"/>
                  </a:cubicBezTo>
                  <a:cubicBezTo>
                    <a:pt x="4838" y="387264"/>
                    <a:pt x="8692" y="360291"/>
                    <a:pt x="18325" y="335244"/>
                  </a:cubicBezTo>
                  <a:close/>
                </a:path>
              </a:pathLst>
            </a:custGeom>
            <a:solidFill>
              <a:srgbClr val="FF8A4F">
                <a:alpha val="50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7" name="图形 1">
              <a:extLst>
                <a:ext uri="{FF2B5EF4-FFF2-40B4-BE49-F238E27FC236}">
                  <a16:creationId xmlns:a16="http://schemas.microsoft.com/office/drawing/2014/main" id="{266C5C53-8519-475C-9CEA-A6ED46E86626}"/>
                </a:ext>
              </a:extLst>
            </p:cNvPr>
            <p:cNvGrpSpPr/>
            <p:nvPr/>
          </p:nvGrpSpPr>
          <p:grpSpPr>
            <a:xfrm>
              <a:off x="4841139" y="3782614"/>
              <a:ext cx="1444552" cy="1372322"/>
              <a:chOff x="4481183" y="3598467"/>
              <a:chExt cx="1444552" cy="1372322"/>
            </a:xfrm>
          </p:grpSpPr>
          <p:sp>
            <p:nvSpPr>
              <p:cNvPr id="112" name="任意多边形: 形状 111">
                <a:extLst>
                  <a:ext uri="{FF2B5EF4-FFF2-40B4-BE49-F238E27FC236}">
                    <a16:creationId xmlns:a16="http://schemas.microsoft.com/office/drawing/2014/main" id="{12A5C0C5-0316-4B49-B558-D7B58774262D}"/>
                  </a:ext>
                </a:extLst>
              </p:cNvPr>
              <p:cNvSpPr/>
              <p:nvPr/>
            </p:nvSpPr>
            <p:spPr>
              <a:xfrm>
                <a:off x="4481183" y="3772582"/>
                <a:ext cx="1444552" cy="1198208"/>
              </a:xfrm>
              <a:custGeom>
                <a:avLst/>
                <a:gdLst>
                  <a:gd name="connsiteX0" fmla="*/ 339578 w 1444552"/>
                  <a:gd name="connsiteY0" fmla="*/ 42462 h 1198208"/>
                  <a:gd name="connsiteX1" fmla="*/ 331871 w 1444552"/>
                  <a:gd name="connsiteY1" fmla="*/ 159990 h 1198208"/>
                  <a:gd name="connsiteX2" fmla="*/ 245170 w 1444552"/>
                  <a:gd name="connsiteY2" fmla="*/ 267884 h 1198208"/>
                  <a:gd name="connsiteX3" fmla="*/ 75621 w 1444552"/>
                  <a:gd name="connsiteY3" fmla="*/ 491380 h 1198208"/>
                  <a:gd name="connsiteX4" fmla="*/ 481 w 1444552"/>
                  <a:gd name="connsiteY4" fmla="*/ 753410 h 1198208"/>
                  <a:gd name="connsiteX5" fmla="*/ 60208 w 1444552"/>
                  <a:gd name="connsiteY5" fmla="*/ 1009659 h 1198208"/>
                  <a:gd name="connsiteX6" fmla="*/ 249023 w 1444552"/>
                  <a:gd name="connsiteY6" fmla="*/ 1173428 h 1198208"/>
                  <a:gd name="connsiteX7" fmla="*/ 486006 w 1444552"/>
                  <a:gd name="connsiteY7" fmla="*/ 1179208 h 1198208"/>
                  <a:gd name="connsiteX8" fmla="*/ 678675 w 1444552"/>
                  <a:gd name="connsiteY8" fmla="*/ 1015439 h 1198208"/>
                  <a:gd name="connsiteX9" fmla="*/ 751889 w 1444552"/>
                  <a:gd name="connsiteY9" fmla="*/ 915251 h 1198208"/>
                  <a:gd name="connsiteX10" fmla="*/ 840517 w 1444552"/>
                  <a:gd name="connsiteY10" fmla="*/ 813137 h 1198208"/>
                  <a:gd name="connsiteX11" fmla="*/ 952265 w 1444552"/>
                  <a:gd name="connsiteY11" fmla="*/ 716803 h 1198208"/>
                  <a:gd name="connsiteX12" fmla="*/ 1073646 w 1444552"/>
                  <a:gd name="connsiteY12" fmla="*/ 633955 h 1198208"/>
                  <a:gd name="connsiteX13" fmla="*/ 1345309 w 1444552"/>
                  <a:gd name="connsiteY13" fmla="*/ 576155 h 1198208"/>
                  <a:gd name="connsiteX14" fmla="*/ 1410817 w 1444552"/>
                  <a:gd name="connsiteY14" fmla="*/ 585788 h 1198208"/>
                  <a:gd name="connsiteX15" fmla="*/ 1443570 w 1444552"/>
                  <a:gd name="connsiteY15" fmla="*/ 566521 h 1198208"/>
                  <a:gd name="connsiteX16" fmla="*/ 1424303 w 1444552"/>
                  <a:gd name="connsiteY16" fmla="*/ 533767 h 1198208"/>
                  <a:gd name="connsiteX17" fmla="*/ 1137227 w 1444552"/>
                  <a:gd name="connsiteY17" fmla="*/ 547254 h 1198208"/>
                  <a:gd name="connsiteX18" fmla="*/ 882904 w 1444552"/>
                  <a:gd name="connsiteY18" fmla="*/ 703316 h 1198208"/>
                  <a:gd name="connsiteX19" fmla="*/ 776936 w 1444552"/>
                  <a:gd name="connsiteY19" fmla="*/ 801577 h 1198208"/>
                  <a:gd name="connsiteX20" fmla="*/ 692162 w 1444552"/>
                  <a:gd name="connsiteY20" fmla="*/ 907545 h 1198208"/>
                  <a:gd name="connsiteX21" fmla="*/ 538027 w 1444552"/>
                  <a:gd name="connsiteY21" fmla="*/ 1090580 h 1198208"/>
                  <a:gd name="connsiteX22" fmla="*/ 437839 w 1444552"/>
                  <a:gd name="connsiteY22" fmla="*/ 1138748 h 1198208"/>
                  <a:gd name="connsiteX23" fmla="*/ 329944 w 1444552"/>
                  <a:gd name="connsiteY23" fmla="*/ 1140674 h 1198208"/>
                  <a:gd name="connsiteX24" fmla="*/ 137275 w 1444552"/>
                  <a:gd name="connsiteY24" fmla="*/ 1025073 h 1198208"/>
                  <a:gd name="connsiteX25" fmla="*/ 110302 w 1444552"/>
                  <a:gd name="connsiteY25" fmla="*/ 547254 h 1198208"/>
                  <a:gd name="connsiteX26" fmla="*/ 266364 w 1444552"/>
                  <a:gd name="connsiteY26" fmla="*/ 325685 h 1198208"/>
                  <a:gd name="connsiteX27" fmla="*/ 405085 w 1444552"/>
                  <a:gd name="connsiteY27" fmla="*/ 82922 h 1198208"/>
                  <a:gd name="connsiteX28" fmla="*/ 387745 w 1444552"/>
                  <a:gd name="connsiteY28" fmla="*/ 13561 h 1198208"/>
                  <a:gd name="connsiteX29" fmla="*/ 351138 w 1444552"/>
                  <a:gd name="connsiteY29" fmla="*/ 3928 h 1198208"/>
                  <a:gd name="connsiteX30" fmla="*/ 339578 w 1444552"/>
                  <a:gd name="connsiteY30" fmla="*/ 42462 h 1198208"/>
                  <a:gd name="connsiteX31" fmla="*/ 339578 w 1444552"/>
                  <a:gd name="connsiteY31" fmla="*/ 42462 h 1198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44552" h="1198208">
                    <a:moveTo>
                      <a:pt x="339578" y="42462"/>
                    </a:moveTo>
                    <a:cubicBezTo>
                      <a:pt x="358845" y="79069"/>
                      <a:pt x="351138" y="125309"/>
                      <a:pt x="331871" y="159990"/>
                    </a:cubicBezTo>
                    <a:cubicBezTo>
                      <a:pt x="310677" y="200450"/>
                      <a:pt x="277924" y="235130"/>
                      <a:pt x="245170" y="267884"/>
                    </a:cubicBezTo>
                    <a:cubicBezTo>
                      <a:pt x="179663" y="335318"/>
                      <a:pt x="119935" y="408532"/>
                      <a:pt x="75621" y="491380"/>
                    </a:cubicBezTo>
                    <a:cubicBezTo>
                      <a:pt x="33234" y="572301"/>
                      <a:pt x="4334" y="660929"/>
                      <a:pt x="481" y="753410"/>
                    </a:cubicBezTo>
                    <a:cubicBezTo>
                      <a:pt x="-3373" y="842037"/>
                      <a:pt x="15894" y="932592"/>
                      <a:pt x="60208" y="1009659"/>
                    </a:cubicBezTo>
                    <a:cubicBezTo>
                      <a:pt x="102595" y="1084800"/>
                      <a:pt x="168102" y="1142601"/>
                      <a:pt x="249023" y="1173428"/>
                    </a:cubicBezTo>
                    <a:cubicBezTo>
                      <a:pt x="324164" y="1202328"/>
                      <a:pt x="410865" y="1208108"/>
                      <a:pt x="486006" y="1179208"/>
                    </a:cubicBezTo>
                    <a:cubicBezTo>
                      <a:pt x="566927" y="1148381"/>
                      <a:pt x="626654" y="1084800"/>
                      <a:pt x="678675" y="1015439"/>
                    </a:cubicBezTo>
                    <a:cubicBezTo>
                      <a:pt x="703722" y="982686"/>
                      <a:pt x="726842" y="948005"/>
                      <a:pt x="751889" y="915251"/>
                    </a:cubicBezTo>
                    <a:cubicBezTo>
                      <a:pt x="778863" y="878645"/>
                      <a:pt x="807763" y="845891"/>
                      <a:pt x="840517" y="813137"/>
                    </a:cubicBezTo>
                    <a:cubicBezTo>
                      <a:pt x="875197" y="778457"/>
                      <a:pt x="913731" y="747630"/>
                      <a:pt x="952265" y="716803"/>
                    </a:cubicBezTo>
                    <a:cubicBezTo>
                      <a:pt x="990799" y="685976"/>
                      <a:pt x="1029332" y="657075"/>
                      <a:pt x="1073646" y="633955"/>
                    </a:cubicBezTo>
                    <a:cubicBezTo>
                      <a:pt x="1156494" y="587714"/>
                      <a:pt x="1250902" y="568448"/>
                      <a:pt x="1345309" y="576155"/>
                    </a:cubicBezTo>
                    <a:cubicBezTo>
                      <a:pt x="1366503" y="578081"/>
                      <a:pt x="1389623" y="581934"/>
                      <a:pt x="1410817" y="585788"/>
                    </a:cubicBezTo>
                    <a:cubicBezTo>
                      <a:pt x="1424303" y="589641"/>
                      <a:pt x="1439717" y="581934"/>
                      <a:pt x="1443570" y="566521"/>
                    </a:cubicBezTo>
                    <a:cubicBezTo>
                      <a:pt x="1447424" y="553034"/>
                      <a:pt x="1439717" y="537621"/>
                      <a:pt x="1424303" y="533767"/>
                    </a:cubicBezTo>
                    <a:cubicBezTo>
                      <a:pt x="1329896" y="512574"/>
                      <a:pt x="1229708" y="518354"/>
                      <a:pt x="1137227" y="547254"/>
                    </a:cubicBezTo>
                    <a:cubicBezTo>
                      <a:pt x="1040892" y="578081"/>
                      <a:pt x="959971" y="639735"/>
                      <a:pt x="882904" y="703316"/>
                    </a:cubicBezTo>
                    <a:cubicBezTo>
                      <a:pt x="846297" y="734143"/>
                      <a:pt x="809690" y="766897"/>
                      <a:pt x="776936" y="801577"/>
                    </a:cubicBezTo>
                    <a:cubicBezTo>
                      <a:pt x="746109" y="834331"/>
                      <a:pt x="719135" y="870938"/>
                      <a:pt x="692162" y="907545"/>
                    </a:cubicBezTo>
                    <a:cubicBezTo>
                      <a:pt x="645921" y="971126"/>
                      <a:pt x="601607" y="1042413"/>
                      <a:pt x="538027" y="1090580"/>
                    </a:cubicBezTo>
                    <a:cubicBezTo>
                      <a:pt x="509126" y="1113700"/>
                      <a:pt x="474446" y="1129114"/>
                      <a:pt x="437839" y="1138748"/>
                    </a:cubicBezTo>
                    <a:cubicBezTo>
                      <a:pt x="403158" y="1146454"/>
                      <a:pt x="364625" y="1146454"/>
                      <a:pt x="329944" y="1140674"/>
                    </a:cubicBezTo>
                    <a:cubicBezTo>
                      <a:pt x="252877" y="1127187"/>
                      <a:pt x="183516" y="1086727"/>
                      <a:pt x="137275" y="1025073"/>
                    </a:cubicBezTo>
                    <a:cubicBezTo>
                      <a:pt x="31308" y="888278"/>
                      <a:pt x="40941" y="697536"/>
                      <a:pt x="110302" y="547254"/>
                    </a:cubicBezTo>
                    <a:cubicBezTo>
                      <a:pt x="148836" y="464407"/>
                      <a:pt x="202783" y="391192"/>
                      <a:pt x="266364" y="325685"/>
                    </a:cubicBezTo>
                    <a:cubicBezTo>
                      <a:pt x="329944" y="258251"/>
                      <a:pt x="408938" y="185037"/>
                      <a:pt x="405085" y="82922"/>
                    </a:cubicBezTo>
                    <a:cubicBezTo>
                      <a:pt x="405085" y="57875"/>
                      <a:pt x="397378" y="36682"/>
                      <a:pt x="387745" y="13561"/>
                    </a:cubicBezTo>
                    <a:cubicBezTo>
                      <a:pt x="381965" y="74"/>
                      <a:pt x="362698" y="-3779"/>
                      <a:pt x="351138" y="3928"/>
                    </a:cubicBezTo>
                    <a:cubicBezTo>
                      <a:pt x="335724" y="13561"/>
                      <a:pt x="333798" y="28975"/>
                      <a:pt x="339578" y="42462"/>
                    </a:cubicBezTo>
                    <a:lnTo>
                      <a:pt x="339578" y="42462"/>
                    </a:ln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13" name="图形 1">
                <a:extLst>
                  <a:ext uri="{FF2B5EF4-FFF2-40B4-BE49-F238E27FC236}">
                    <a16:creationId xmlns:a16="http://schemas.microsoft.com/office/drawing/2014/main" id="{960D7416-D28C-4DF5-9688-8D95F28573DB}"/>
                  </a:ext>
                </a:extLst>
              </p:cNvPr>
              <p:cNvGrpSpPr/>
              <p:nvPr/>
            </p:nvGrpSpPr>
            <p:grpSpPr>
              <a:xfrm>
                <a:off x="4750166" y="3598467"/>
                <a:ext cx="270357" cy="270375"/>
                <a:chOff x="4750166" y="3598467"/>
                <a:chExt cx="270357" cy="270375"/>
              </a:xfrm>
              <a:solidFill>
                <a:srgbClr val="5C2521"/>
              </a:solidFill>
            </p:grpSpPr>
            <p:sp>
              <p:nvSpPr>
                <p:cNvPr id="114" name="任意多边形: 形状 113">
                  <a:extLst>
                    <a:ext uri="{FF2B5EF4-FFF2-40B4-BE49-F238E27FC236}">
                      <a16:creationId xmlns:a16="http://schemas.microsoft.com/office/drawing/2014/main" id="{3F30AE55-0214-4FAD-A745-42CB72007ED3}"/>
                    </a:ext>
                  </a:extLst>
                </p:cNvPr>
                <p:cNvSpPr/>
                <p:nvPr/>
              </p:nvSpPr>
              <p:spPr>
                <a:xfrm>
                  <a:off x="4750166" y="3598467"/>
                  <a:ext cx="269762" cy="270375"/>
                </a:xfrm>
                <a:custGeom>
                  <a:avLst/>
                  <a:gdLst>
                    <a:gd name="connsiteX0" fmla="*/ 228583 w 269762"/>
                    <a:gd name="connsiteY0" fmla="*/ 237770 h 270375"/>
                    <a:gd name="connsiteX1" fmla="*/ 37841 w 269762"/>
                    <a:gd name="connsiteY1" fmla="*/ 224283 h 270375"/>
                    <a:gd name="connsiteX2" fmla="*/ 41694 w 269762"/>
                    <a:gd name="connsiteY2" fmla="*/ 33541 h 270375"/>
                    <a:gd name="connsiteX3" fmla="*/ 57108 w 269762"/>
                    <a:gd name="connsiteY3" fmla="*/ 21981 h 270375"/>
                    <a:gd name="connsiteX4" fmla="*/ 232436 w 269762"/>
                    <a:gd name="connsiteY4" fmla="*/ 47027 h 270375"/>
                    <a:gd name="connsiteX5" fmla="*/ 269044 w 269762"/>
                    <a:gd name="connsiteY5" fmla="*/ 160702 h 270375"/>
                    <a:gd name="connsiteX6" fmla="*/ 228583 w 269762"/>
                    <a:gd name="connsiteY6" fmla="*/ 237770 h 270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762" h="270375">
                      <a:moveTo>
                        <a:pt x="228583" y="237770"/>
                      </a:moveTo>
                      <a:cubicBezTo>
                        <a:pt x="174636" y="285937"/>
                        <a:pt x="89861" y="280157"/>
                        <a:pt x="37841" y="224283"/>
                      </a:cubicBezTo>
                      <a:cubicBezTo>
                        <a:pt x="-14180" y="168409"/>
                        <a:pt x="-12253" y="83635"/>
                        <a:pt x="41694" y="33541"/>
                      </a:cubicBezTo>
                      <a:cubicBezTo>
                        <a:pt x="45548" y="29687"/>
                        <a:pt x="51328" y="25834"/>
                        <a:pt x="57108" y="21981"/>
                      </a:cubicBezTo>
                      <a:cubicBezTo>
                        <a:pt x="111055" y="-14627"/>
                        <a:pt x="186196" y="-4993"/>
                        <a:pt x="232436" y="47027"/>
                      </a:cubicBezTo>
                      <a:cubicBezTo>
                        <a:pt x="261337" y="79781"/>
                        <a:pt x="272897" y="122168"/>
                        <a:pt x="269044" y="160702"/>
                      </a:cubicBezTo>
                      <a:cubicBezTo>
                        <a:pt x="265190" y="189602"/>
                        <a:pt x="249777" y="218503"/>
                        <a:pt x="228583" y="237770"/>
                      </a:cubicBezTo>
                      <a:close/>
                    </a:path>
                  </a:pathLst>
                </a:custGeom>
                <a:solidFill>
                  <a:srgbClr val="5C252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5" name="任意多边形: 形状 114">
                  <a:extLst>
                    <a:ext uri="{FF2B5EF4-FFF2-40B4-BE49-F238E27FC236}">
                      <a16:creationId xmlns:a16="http://schemas.microsoft.com/office/drawing/2014/main" id="{06A86014-59A5-4ECA-AB97-7DD781B57E14}"/>
                    </a:ext>
                  </a:extLst>
                </p:cNvPr>
                <p:cNvSpPr/>
                <p:nvPr/>
              </p:nvSpPr>
              <p:spPr>
                <a:xfrm>
                  <a:off x="4806555" y="3600394"/>
                  <a:ext cx="213968" cy="181853"/>
                </a:xfrm>
                <a:custGeom>
                  <a:avLst/>
                  <a:gdLst>
                    <a:gd name="connsiteX0" fmla="*/ 212655 w 213968"/>
                    <a:gd name="connsiteY0" fmla="*/ 160702 h 181853"/>
                    <a:gd name="connsiteX1" fmla="*/ 37326 w 213968"/>
                    <a:gd name="connsiteY1" fmla="*/ 135655 h 181853"/>
                    <a:gd name="connsiteX2" fmla="*/ 719 w 213968"/>
                    <a:gd name="connsiteY2" fmla="*/ 21981 h 181853"/>
                    <a:gd name="connsiteX3" fmla="*/ 176047 w 213968"/>
                    <a:gd name="connsiteY3" fmla="*/ 47027 h 181853"/>
                    <a:gd name="connsiteX4" fmla="*/ 212655 w 213968"/>
                    <a:gd name="connsiteY4" fmla="*/ 160702 h 1818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968" h="181853">
                      <a:moveTo>
                        <a:pt x="212655" y="160702"/>
                      </a:moveTo>
                      <a:cubicBezTo>
                        <a:pt x="158707" y="195383"/>
                        <a:pt x="83566" y="187676"/>
                        <a:pt x="37326" y="135655"/>
                      </a:cubicBezTo>
                      <a:cubicBezTo>
                        <a:pt x="8426" y="102901"/>
                        <a:pt x="-3135" y="60514"/>
                        <a:pt x="719" y="21981"/>
                      </a:cubicBezTo>
                      <a:cubicBezTo>
                        <a:pt x="54666" y="-14627"/>
                        <a:pt x="129807" y="-4993"/>
                        <a:pt x="176047" y="47027"/>
                      </a:cubicBezTo>
                      <a:cubicBezTo>
                        <a:pt x="204948" y="77855"/>
                        <a:pt x="218435" y="120242"/>
                        <a:pt x="212655" y="160702"/>
                      </a:cubicBezTo>
                      <a:close/>
                    </a:path>
                  </a:pathLst>
                </a:custGeom>
                <a:solidFill>
                  <a:srgbClr val="5C252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38" name="任意多边形: 形状 37">
              <a:extLst>
                <a:ext uri="{FF2B5EF4-FFF2-40B4-BE49-F238E27FC236}">
                  <a16:creationId xmlns:a16="http://schemas.microsoft.com/office/drawing/2014/main" id="{B4808EDD-A02A-422E-BC0C-9588932251BD}"/>
                </a:ext>
              </a:extLst>
            </p:cNvPr>
            <p:cNvSpPr/>
            <p:nvPr/>
          </p:nvSpPr>
          <p:spPr>
            <a:xfrm>
              <a:off x="5728710" y="4648575"/>
              <a:ext cx="896663" cy="502493"/>
            </a:xfrm>
            <a:custGeom>
              <a:avLst/>
              <a:gdLst>
                <a:gd name="connsiteX0" fmla="*/ 877756 w 896663"/>
                <a:gd name="connsiteY0" fmla="*/ 94317 h 502493"/>
                <a:gd name="connsiteX1" fmla="*/ 594532 w 896663"/>
                <a:gd name="connsiteY1" fmla="*/ 125145 h 502493"/>
                <a:gd name="connsiteX2" fmla="*/ 588752 w 896663"/>
                <a:gd name="connsiteY2" fmla="*/ 273500 h 502493"/>
                <a:gd name="connsiteX3" fmla="*/ 440397 w 896663"/>
                <a:gd name="connsiteY3" fmla="*/ 406441 h 502493"/>
                <a:gd name="connsiteX4" fmla="*/ 315163 w 896663"/>
                <a:gd name="connsiteY4" fmla="*/ 385248 h 502493"/>
                <a:gd name="connsiteX5" fmla="*/ 147541 w 896663"/>
                <a:gd name="connsiteY5" fmla="*/ 354420 h 502493"/>
                <a:gd name="connsiteX6" fmla="*/ 8819 w 896663"/>
                <a:gd name="connsiteY6" fmla="*/ 425708 h 502493"/>
                <a:gd name="connsiteX7" fmla="*/ 62766 w 896663"/>
                <a:gd name="connsiteY7" fmla="*/ 448828 h 502493"/>
                <a:gd name="connsiteX8" fmla="*/ 594532 w 896663"/>
                <a:gd name="connsiteY8" fmla="*/ 500849 h 502493"/>
                <a:gd name="connsiteX9" fmla="*/ 881609 w 896663"/>
                <a:gd name="connsiteY9" fmla="*/ 337080 h 502493"/>
                <a:gd name="connsiteX10" fmla="*/ 877756 w 896663"/>
                <a:gd name="connsiteY10" fmla="*/ 94317 h 502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96663" h="502493">
                  <a:moveTo>
                    <a:pt x="877756" y="94317"/>
                  </a:moveTo>
                  <a:cubicBezTo>
                    <a:pt x="816102" y="-42478"/>
                    <a:pt x="619579" y="-28990"/>
                    <a:pt x="594532" y="125145"/>
                  </a:cubicBezTo>
                  <a:cubicBezTo>
                    <a:pt x="586826" y="173312"/>
                    <a:pt x="594532" y="223406"/>
                    <a:pt x="588752" y="273500"/>
                  </a:cubicBezTo>
                  <a:cubicBezTo>
                    <a:pt x="581045" y="358274"/>
                    <a:pt x="527098" y="410294"/>
                    <a:pt x="440397" y="406441"/>
                  </a:cubicBezTo>
                  <a:cubicBezTo>
                    <a:pt x="398010" y="404514"/>
                    <a:pt x="357550" y="394881"/>
                    <a:pt x="315163" y="385248"/>
                  </a:cubicBezTo>
                  <a:cubicBezTo>
                    <a:pt x="259289" y="371761"/>
                    <a:pt x="205341" y="358274"/>
                    <a:pt x="147541" y="354420"/>
                  </a:cubicBezTo>
                  <a:cubicBezTo>
                    <a:pt x="124420" y="352494"/>
                    <a:pt x="-39348" y="362127"/>
                    <a:pt x="8819" y="425708"/>
                  </a:cubicBezTo>
                  <a:cubicBezTo>
                    <a:pt x="20379" y="441121"/>
                    <a:pt x="43499" y="446902"/>
                    <a:pt x="62766" y="448828"/>
                  </a:cubicBezTo>
                  <a:cubicBezTo>
                    <a:pt x="238095" y="475802"/>
                    <a:pt x="415350" y="510482"/>
                    <a:pt x="594532" y="500849"/>
                  </a:cubicBezTo>
                  <a:cubicBezTo>
                    <a:pt x="687013" y="495069"/>
                    <a:pt x="881609" y="468095"/>
                    <a:pt x="881609" y="337080"/>
                  </a:cubicBezTo>
                  <a:cubicBezTo>
                    <a:pt x="893169" y="256159"/>
                    <a:pt x="910509" y="163678"/>
                    <a:pt x="877756" y="94317"/>
                  </a:cubicBezTo>
                  <a:close/>
                </a:path>
              </a:pathLst>
            </a:custGeom>
            <a:solidFill>
              <a:srgbClr val="FFC7A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9" name="图形 1">
              <a:extLst>
                <a:ext uri="{FF2B5EF4-FFF2-40B4-BE49-F238E27FC236}">
                  <a16:creationId xmlns:a16="http://schemas.microsoft.com/office/drawing/2014/main" id="{DA9E01FB-902E-4DC4-A496-A5D3064924B6}"/>
                </a:ext>
              </a:extLst>
            </p:cNvPr>
            <p:cNvGrpSpPr/>
            <p:nvPr/>
          </p:nvGrpSpPr>
          <p:grpSpPr>
            <a:xfrm>
              <a:off x="5951392" y="4885467"/>
              <a:ext cx="517975" cy="838369"/>
              <a:chOff x="5591436" y="4701320"/>
              <a:chExt cx="517975" cy="838369"/>
            </a:xfrm>
          </p:grpSpPr>
          <p:sp>
            <p:nvSpPr>
              <p:cNvPr id="110" name="任意多边形: 形状 109">
                <a:extLst>
                  <a:ext uri="{FF2B5EF4-FFF2-40B4-BE49-F238E27FC236}">
                    <a16:creationId xmlns:a16="http://schemas.microsoft.com/office/drawing/2014/main" id="{17B6D709-163D-473E-87A8-7D5413EFEC3B}"/>
                  </a:ext>
                </a:extLst>
              </p:cNvPr>
              <p:cNvSpPr/>
              <p:nvPr/>
            </p:nvSpPr>
            <p:spPr>
              <a:xfrm>
                <a:off x="5591436" y="4701320"/>
                <a:ext cx="517975" cy="838369"/>
              </a:xfrm>
              <a:custGeom>
                <a:avLst/>
                <a:gdLst>
                  <a:gd name="connsiteX0" fmla="*/ 292857 w 517975"/>
                  <a:gd name="connsiteY0" fmla="*/ 0 h 838369"/>
                  <a:gd name="connsiteX1" fmla="*/ 292857 w 517975"/>
                  <a:gd name="connsiteY1" fmla="*/ 11560 h 838369"/>
                  <a:gd name="connsiteX2" fmla="*/ 292857 w 517975"/>
                  <a:gd name="connsiteY2" fmla="*/ 15414 h 838369"/>
                  <a:gd name="connsiteX3" fmla="*/ 298637 w 517975"/>
                  <a:gd name="connsiteY3" fmla="*/ 109821 h 838369"/>
                  <a:gd name="connsiteX4" fmla="*/ 298637 w 517975"/>
                  <a:gd name="connsiteY4" fmla="*/ 109821 h 838369"/>
                  <a:gd name="connsiteX5" fmla="*/ 379558 w 517975"/>
                  <a:gd name="connsiteY5" fmla="*/ 373778 h 838369"/>
                  <a:gd name="connsiteX6" fmla="*/ 458552 w 517975"/>
                  <a:gd name="connsiteY6" fmla="*/ 547180 h 838369"/>
                  <a:gd name="connsiteX7" fmla="*/ 470112 w 517975"/>
                  <a:gd name="connsiteY7" fmla="*/ 578007 h 838369"/>
                  <a:gd name="connsiteX8" fmla="*/ 514426 w 517975"/>
                  <a:gd name="connsiteY8" fmla="*/ 705168 h 838369"/>
                  <a:gd name="connsiteX9" fmla="*/ 472039 w 517975"/>
                  <a:gd name="connsiteY9" fmla="*/ 801503 h 838369"/>
                  <a:gd name="connsiteX10" fmla="*/ 408458 w 517975"/>
                  <a:gd name="connsiteY10" fmla="*/ 830403 h 838369"/>
                  <a:gd name="connsiteX11" fmla="*/ 302490 w 517975"/>
                  <a:gd name="connsiteY11" fmla="*/ 801503 h 838369"/>
                  <a:gd name="connsiteX12" fmla="*/ 236983 w 517975"/>
                  <a:gd name="connsiteY12" fmla="*/ 670488 h 838369"/>
                  <a:gd name="connsiteX13" fmla="*/ 127161 w 517975"/>
                  <a:gd name="connsiteY13" fmla="*/ 315977 h 838369"/>
                  <a:gd name="connsiteX14" fmla="*/ 75141 w 517975"/>
                  <a:gd name="connsiteY14" fmla="*/ 169549 h 838369"/>
                  <a:gd name="connsiteX15" fmla="*/ 75141 w 517975"/>
                  <a:gd name="connsiteY15" fmla="*/ 169549 h 838369"/>
                  <a:gd name="connsiteX16" fmla="*/ 36607 w 517975"/>
                  <a:gd name="connsiteY16" fmla="*/ 98261 h 838369"/>
                  <a:gd name="connsiteX17" fmla="*/ 21194 w 517975"/>
                  <a:gd name="connsiteY17" fmla="*/ 75141 h 838369"/>
                  <a:gd name="connsiteX18" fmla="*/ 0 w 517975"/>
                  <a:gd name="connsiteY18" fmla="*/ 42387 h 838369"/>
                  <a:gd name="connsiteX19" fmla="*/ 136795 w 517975"/>
                  <a:gd name="connsiteY19" fmla="*/ 23120 h 838369"/>
                  <a:gd name="connsiteX20" fmla="*/ 292857 w 517975"/>
                  <a:gd name="connsiteY20" fmla="*/ 0 h 8383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517975" h="838369">
                    <a:moveTo>
                      <a:pt x="292857" y="0"/>
                    </a:moveTo>
                    <a:lnTo>
                      <a:pt x="292857" y="11560"/>
                    </a:lnTo>
                    <a:cubicBezTo>
                      <a:pt x="292857" y="13487"/>
                      <a:pt x="292857" y="15414"/>
                      <a:pt x="292857" y="15414"/>
                    </a:cubicBezTo>
                    <a:cubicBezTo>
                      <a:pt x="292857" y="48167"/>
                      <a:pt x="294783" y="78994"/>
                      <a:pt x="298637" y="109821"/>
                    </a:cubicBezTo>
                    <a:cubicBezTo>
                      <a:pt x="298637" y="109821"/>
                      <a:pt x="298637" y="109821"/>
                      <a:pt x="298637" y="109821"/>
                    </a:cubicBezTo>
                    <a:cubicBezTo>
                      <a:pt x="310197" y="202302"/>
                      <a:pt x="337171" y="290930"/>
                      <a:pt x="379558" y="373778"/>
                    </a:cubicBezTo>
                    <a:cubicBezTo>
                      <a:pt x="410385" y="433505"/>
                      <a:pt x="437358" y="493232"/>
                      <a:pt x="458552" y="547180"/>
                    </a:cubicBezTo>
                    <a:cubicBezTo>
                      <a:pt x="462405" y="556813"/>
                      <a:pt x="466259" y="568373"/>
                      <a:pt x="470112" y="578007"/>
                    </a:cubicBezTo>
                    <a:cubicBezTo>
                      <a:pt x="489379" y="628101"/>
                      <a:pt x="504792" y="672414"/>
                      <a:pt x="514426" y="705168"/>
                    </a:cubicBezTo>
                    <a:cubicBezTo>
                      <a:pt x="525986" y="743702"/>
                      <a:pt x="508646" y="784162"/>
                      <a:pt x="472039" y="801503"/>
                    </a:cubicBezTo>
                    <a:lnTo>
                      <a:pt x="408458" y="830403"/>
                    </a:lnTo>
                    <a:cubicBezTo>
                      <a:pt x="371851" y="847743"/>
                      <a:pt x="325610" y="836183"/>
                      <a:pt x="302490" y="801503"/>
                    </a:cubicBezTo>
                    <a:cubicBezTo>
                      <a:pt x="279370" y="768749"/>
                      <a:pt x="256250" y="722508"/>
                      <a:pt x="236983" y="670488"/>
                    </a:cubicBezTo>
                    <a:cubicBezTo>
                      <a:pt x="190742" y="556813"/>
                      <a:pt x="152208" y="414238"/>
                      <a:pt x="127161" y="315977"/>
                    </a:cubicBezTo>
                    <a:cubicBezTo>
                      <a:pt x="113675" y="265883"/>
                      <a:pt x="96334" y="215789"/>
                      <a:pt x="75141" y="169549"/>
                    </a:cubicBezTo>
                    <a:lnTo>
                      <a:pt x="75141" y="169549"/>
                    </a:lnTo>
                    <a:cubicBezTo>
                      <a:pt x="63581" y="144502"/>
                      <a:pt x="50094" y="121381"/>
                      <a:pt x="36607" y="98261"/>
                    </a:cubicBezTo>
                    <a:lnTo>
                      <a:pt x="21194" y="75141"/>
                    </a:lnTo>
                    <a:lnTo>
                      <a:pt x="0" y="42387"/>
                    </a:lnTo>
                    <a:lnTo>
                      <a:pt x="136795" y="23120"/>
                    </a:lnTo>
                    <a:lnTo>
                      <a:pt x="292857" y="0"/>
                    </a:ln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1" name="任意多边形: 形状 110">
                <a:extLst>
                  <a:ext uri="{FF2B5EF4-FFF2-40B4-BE49-F238E27FC236}">
                    <a16:creationId xmlns:a16="http://schemas.microsoft.com/office/drawing/2014/main" id="{EFB0FF37-0B1E-4E8E-903F-825E6EEA08C1}"/>
                  </a:ext>
                </a:extLst>
              </p:cNvPr>
              <p:cNvSpPr/>
              <p:nvPr/>
            </p:nvSpPr>
            <p:spPr>
              <a:xfrm>
                <a:off x="5828418" y="5279326"/>
                <a:ext cx="280992" cy="260362"/>
              </a:xfrm>
              <a:custGeom>
                <a:avLst/>
                <a:gdLst>
                  <a:gd name="connsiteX0" fmla="*/ 233129 w 280992"/>
                  <a:gd name="connsiteY0" fmla="*/ 0 h 260362"/>
                  <a:gd name="connsiteX1" fmla="*/ 277443 w 280992"/>
                  <a:gd name="connsiteY1" fmla="*/ 127162 h 260362"/>
                  <a:gd name="connsiteX2" fmla="*/ 235056 w 280992"/>
                  <a:gd name="connsiteY2" fmla="*/ 223496 h 260362"/>
                  <a:gd name="connsiteX3" fmla="*/ 171475 w 280992"/>
                  <a:gd name="connsiteY3" fmla="*/ 252396 h 260362"/>
                  <a:gd name="connsiteX4" fmla="*/ 65507 w 280992"/>
                  <a:gd name="connsiteY4" fmla="*/ 223496 h 260362"/>
                  <a:gd name="connsiteX5" fmla="*/ 0 w 280992"/>
                  <a:gd name="connsiteY5" fmla="*/ 92481 h 260362"/>
                  <a:gd name="connsiteX6" fmla="*/ 159915 w 280992"/>
                  <a:gd name="connsiteY6" fmla="*/ 28900 h 260362"/>
                  <a:gd name="connsiteX7" fmla="*/ 233129 w 280992"/>
                  <a:gd name="connsiteY7" fmla="*/ 0 h 260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0992" h="260362">
                    <a:moveTo>
                      <a:pt x="233129" y="0"/>
                    </a:moveTo>
                    <a:cubicBezTo>
                      <a:pt x="252396" y="50094"/>
                      <a:pt x="267810" y="94408"/>
                      <a:pt x="277443" y="127162"/>
                    </a:cubicBezTo>
                    <a:cubicBezTo>
                      <a:pt x="289003" y="165695"/>
                      <a:pt x="271663" y="206156"/>
                      <a:pt x="235056" y="223496"/>
                    </a:cubicBezTo>
                    <a:lnTo>
                      <a:pt x="171475" y="252396"/>
                    </a:lnTo>
                    <a:cubicBezTo>
                      <a:pt x="134868" y="269736"/>
                      <a:pt x="88628" y="258176"/>
                      <a:pt x="65507" y="223496"/>
                    </a:cubicBezTo>
                    <a:cubicBezTo>
                      <a:pt x="42387" y="190742"/>
                      <a:pt x="19267" y="144502"/>
                      <a:pt x="0" y="92481"/>
                    </a:cubicBezTo>
                    <a:cubicBezTo>
                      <a:pt x="53947" y="73214"/>
                      <a:pt x="107895" y="50094"/>
                      <a:pt x="159915" y="28900"/>
                    </a:cubicBezTo>
                    <a:cubicBezTo>
                      <a:pt x="184962" y="21194"/>
                      <a:pt x="208082" y="11560"/>
                      <a:pt x="233129" y="0"/>
                    </a:cubicBezTo>
                    <a:close/>
                  </a:path>
                </a:pathLst>
              </a:custGeom>
              <a:solidFill>
                <a:srgbClr val="5C252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0" name="图形 1">
              <a:extLst>
                <a:ext uri="{FF2B5EF4-FFF2-40B4-BE49-F238E27FC236}">
                  <a16:creationId xmlns:a16="http://schemas.microsoft.com/office/drawing/2014/main" id="{5624565D-32E0-4D3A-AF8E-B586C92A7BB6}"/>
                </a:ext>
              </a:extLst>
            </p:cNvPr>
            <p:cNvGrpSpPr/>
            <p:nvPr/>
          </p:nvGrpSpPr>
          <p:grpSpPr>
            <a:xfrm>
              <a:off x="6058818" y="4320456"/>
              <a:ext cx="586314" cy="228596"/>
              <a:chOff x="5698862" y="4136309"/>
              <a:chExt cx="586314" cy="228596"/>
            </a:xfrm>
          </p:grpSpPr>
          <p:sp>
            <p:nvSpPr>
              <p:cNvPr id="90" name="任意多边形: 形状 89">
                <a:extLst>
                  <a:ext uri="{FF2B5EF4-FFF2-40B4-BE49-F238E27FC236}">
                    <a16:creationId xmlns:a16="http://schemas.microsoft.com/office/drawing/2014/main" id="{D4DA5EE9-981D-4700-BB1D-C6CA83BC5EE7}"/>
                  </a:ext>
                </a:extLst>
              </p:cNvPr>
              <p:cNvSpPr/>
              <p:nvPr/>
            </p:nvSpPr>
            <p:spPr>
              <a:xfrm>
                <a:off x="5698862" y="4136309"/>
                <a:ext cx="586314" cy="228596"/>
              </a:xfrm>
              <a:custGeom>
                <a:avLst/>
                <a:gdLst>
                  <a:gd name="connsiteX0" fmla="*/ 586181 w 586314"/>
                  <a:gd name="connsiteY0" fmla="*/ 152700 h 228596"/>
                  <a:gd name="connsiteX1" fmla="*/ 547648 w 586314"/>
                  <a:gd name="connsiteY1" fmla="*/ 212427 h 228596"/>
                  <a:gd name="connsiteX2" fmla="*/ 474433 w 586314"/>
                  <a:gd name="connsiteY2" fmla="*/ 227840 h 228596"/>
                  <a:gd name="connsiteX3" fmla="*/ 320298 w 586314"/>
                  <a:gd name="connsiteY3" fmla="*/ 223987 h 228596"/>
                  <a:gd name="connsiteX4" fmla="*/ 46709 w 586314"/>
                  <a:gd name="connsiteY4" fmla="*/ 133433 h 228596"/>
                  <a:gd name="connsiteX5" fmla="*/ 6248 w 586314"/>
                  <a:gd name="connsiteY5" fmla="*/ 85266 h 228596"/>
                  <a:gd name="connsiteX6" fmla="*/ 64049 w 586314"/>
                  <a:gd name="connsiteY6" fmla="*/ 491 h 228596"/>
                  <a:gd name="connsiteX7" fmla="*/ 123776 w 586314"/>
                  <a:gd name="connsiteY7" fmla="*/ 21685 h 228596"/>
                  <a:gd name="connsiteX8" fmla="*/ 175797 w 586314"/>
                  <a:gd name="connsiteY8" fmla="*/ 42878 h 228596"/>
                  <a:gd name="connsiteX9" fmla="*/ 455167 w 586314"/>
                  <a:gd name="connsiteY9" fmla="*/ 85266 h 228596"/>
                  <a:gd name="connsiteX10" fmla="*/ 501407 w 586314"/>
                  <a:gd name="connsiteY10" fmla="*/ 87192 h 228596"/>
                  <a:gd name="connsiteX11" fmla="*/ 538014 w 586314"/>
                  <a:gd name="connsiteY11" fmla="*/ 94899 h 228596"/>
                  <a:gd name="connsiteX12" fmla="*/ 586181 w 586314"/>
                  <a:gd name="connsiteY12" fmla="*/ 144993 h 228596"/>
                  <a:gd name="connsiteX13" fmla="*/ 586181 w 586314"/>
                  <a:gd name="connsiteY13" fmla="*/ 152700 h 2285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86314" h="228596">
                    <a:moveTo>
                      <a:pt x="586181" y="152700"/>
                    </a:moveTo>
                    <a:cubicBezTo>
                      <a:pt x="588108" y="177747"/>
                      <a:pt x="568841" y="200867"/>
                      <a:pt x="547648" y="212427"/>
                    </a:cubicBezTo>
                    <a:cubicBezTo>
                      <a:pt x="526454" y="223987"/>
                      <a:pt x="499480" y="227840"/>
                      <a:pt x="474433" y="227840"/>
                    </a:cubicBezTo>
                    <a:cubicBezTo>
                      <a:pt x="422413" y="229767"/>
                      <a:pt x="372319" y="227840"/>
                      <a:pt x="320298" y="223987"/>
                    </a:cubicBezTo>
                    <a:cubicBezTo>
                      <a:pt x="223964" y="214354"/>
                      <a:pt x="121850" y="197014"/>
                      <a:pt x="46709" y="133433"/>
                    </a:cubicBezTo>
                    <a:cubicBezTo>
                      <a:pt x="31295" y="119946"/>
                      <a:pt x="15882" y="104532"/>
                      <a:pt x="6248" y="85266"/>
                    </a:cubicBezTo>
                    <a:cubicBezTo>
                      <a:pt x="-13019" y="40952"/>
                      <a:pt x="13955" y="-5289"/>
                      <a:pt x="64049" y="491"/>
                    </a:cubicBezTo>
                    <a:cubicBezTo>
                      <a:pt x="85242" y="2418"/>
                      <a:pt x="104509" y="12051"/>
                      <a:pt x="123776" y="21685"/>
                    </a:cubicBezTo>
                    <a:cubicBezTo>
                      <a:pt x="141116" y="29392"/>
                      <a:pt x="158457" y="35172"/>
                      <a:pt x="175797" y="42878"/>
                    </a:cubicBezTo>
                    <a:cubicBezTo>
                      <a:pt x="264425" y="73705"/>
                      <a:pt x="360759" y="85266"/>
                      <a:pt x="455167" y="85266"/>
                    </a:cubicBezTo>
                    <a:cubicBezTo>
                      <a:pt x="470580" y="85266"/>
                      <a:pt x="485994" y="85266"/>
                      <a:pt x="501407" y="87192"/>
                    </a:cubicBezTo>
                    <a:cubicBezTo>
                      <a:pt x="512967" y="89119"/>
                      <a:pt x="526454" y="91046"/>
                      <a:pt x="538014" y="94899"/>
                    </a:cubicBezTo>
                    <a:cubicBezTo>
                      <a:pt x="561134" y="102606"/>
                      <a:pt x="582328" y="121872"/>
                      <a:pt x="586181" y="144993"/>
                    </a:cubicBezTo>
                    <a:cubicBezTo>
                      <a:pt x="586181" y="146920"/>
                      <a:pt x="586181" y="148846"/>
                      <a:pt x="586181" y="152700"/>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1" name="任意多边形: 形状 90">
                <a:extLst>
                  <a:ext uri="{FF2B5EF4-FFF2-40B4-BE49-F238E27FC236}">
                    <a16:creationId xmlns:a16="http://schemas.microsoft.com/office/drawing/2014/main" id="{2AA2998F-681B-496F-A295-F4767C48909E}"/>
                  </a:ext>
                </a:extLst>
              </p:cNvPr>
              <p:cNvSpPr/>
              <p:nvPr/>
            </p:nvSpPr>
            <p:spPr>
              <a:xfrm>
                <a:off x="5700789" y="4140162"/>
                <a:ext cx="179650" cy="198940"/>
              </a:xfrm>
              <a:custGeom>
                <a:avLst/>
                <a:gdLst>
                  <a:gd name="connsiteX0" fmla="*/ 148823 w 179650"/>
                  <a:gd name="connsiteY0" fmla="*/ 175820 h 198940"/>
                  <a:gd name="connsiteX1" fmla="*/ 129556 w 179650"/>
                  <a:gd name="connsiteY1" fmla="*/ 143066 h 198940"/>
                  <a:gd name="connsiteX2" fmla="*/ 123776 w 179650"/>
                  <a:gd name="connsiteY2" fmla="*/ 73706 h 198940"/>
                  <a:gd name="connsiteX3" fmla="*/ 148823 w 179650"/>
                  <a:gd name="connsiteY3" fmla="*/ 31318 h 198940"/>
                  <a:gd name="connsiteX4" fmla="*/ 123776 w 179650"/>
                  <a:gd name="connsiteY4" fmla="*/ 21685 h 198940"/>
                  <a:gd name="connsiteX5" fmla="*/ 64049 w 179650"/>
                  <a:gd name="connsiteY5" fmla="*/ 491 h 198940"/>
                  <a:gd name="connsiteX6" fmla="*/ 6248 w 179650"/>
                  <a:gd name="connsiteY6" fmla="*/ 85266 h 198940"/>
                  <a:gd name="connsiteX7" fmla="*/ 46709 w 179650"/>
                  <a:gd name="connsiteY7" fmla="*/ 133433 h 198940"/>
                  <a:gd name="connsiteX8" fmla="*/ 179650 w 179650"/>
                  <a:gd name="connsiteY8" fmla="*/ 198940 h 198940"/>
                  <a:gd name="connsiteX9" fmla="*/ 148823 w 179650"/>
                  <a:gd name="connsiteY9" fmla="*/ 175820 h 19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9650" h="198940">
                    <a:moveTo>
                      <a:pt x="148823" y="175820"/>
                    </a:moveTo>
                    <a:cubicBezTo>
                      <a:pt x="139190" y="166186"/>
                      <a:pt x="133410" y="154626"/>
                      <a:pt x="129556" y="143066"/>
                    </a:cubicBezTo>
                    <a:cubicBezTo>
                      <a:pt x="121850" y="121873"/>
                      <a:pt x="117996" y="94899"/>
                      <a:pt x="123776" y="73706"/>
                    </a:cubicBezTo>
                    <a:cubicBezTo>
                      <a:pt x="127630" y="58292"/>
                      <a:pt x="137263" y="42878"/>
                      <a:pt x="148823" y="31318"/>
                    </a:cubicBezTo>
                    <a:cubicBezTo>
                      <a:pt x="141116" y="27465"/>
                      <a:pt x="133410" y="25538"/>
                      <a:pt x="123776" y="21685"/>
                    </a:cubicBezTo>
                    <a:cubicBezTo>
                      <a:pt x="104509" y="12051"/>
                      <a:pt x="85242" y="2418"/>
                      <a:pt x="64049" y="491"/>
                    </a:cubicBezTo>
                    <a:cubicBezTo>
                      <a:pt x="13955" y="-5289"/>
                      <a:pt x="-13019" y="40952"/>
                      <a:pt x="6248" y="85266"/>
                    </a:cubicBezTo>
                    <a:cubicBezTo>
                      <a:pt x="13955" y="104532"/>
                      <a:pt x="29368" y="119946"/>
                      <a:pt x="46709" y="133433"/>
                    </a:cubicBezTo>
                    <a:cubicBezTo>
                      <a:pt x="85242" y="166186"/>
                      <a:pt x="131483" y="185453"/>
                      <a:pt x="179650" y="198940"/>
                    </a:cubicBezTo>
                    <a:cubicBezTo>
                      <a:pt x="168090" y="191233"/>
                      <a:pt x="156530" y="183527"/>
                      <a:pt x="148823" y="175820"/>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2" name="任意多边形: 形状 91">
                <a:extLst>
                  <a:ext uri="{FF2B5EF4-FFF2-40B4-BE49-F238E27FC236}">
                    <a16:creationId xmlns:a16="http://schemas.microsoft.com/office/drawing/2014/main" id="{8283C0C4-E171-488B-B1B0-4E3E08F13564}"/>
                  </a:ext>
                </a:extLst>
              </p:cNvPr>
              <p:cNvSpPr/>
              <p:nvPr/>
            </p:nvSpPr>
            <p:spPr>
              <a:xfrm>
                <a:off x="6190636" y="4225428"/>
                <a:ext cx="93926" cy="138721"/>
              </a:xfrm>
              <a:custGeom>
                <a:avLst/>
                <a:gdLst>
                  <a:gd name="connsiteX0" fmla="*/ 92481 w 93926"/>
                  <a:gd name="connsiteY0" fmla="*/ 53947 h 138721"/>
                  <a:gd name="connsiteX1" fmla="*/ 44314 w 93926"/>
                  <a:gd name="connsiteY1" fmla="*/ 3853 h 138721"/>
                  <a:gd name="connsiteX2" fmla="*/ 26974 w 93926"/>
                  <a:gd name="connsiteY2" fmla="*/ 0 h 138721"/>
                  <a:gd name="connsiteX3" fmla="*/ 32754 w 93926"/>
                  <a:gd name="connsiteY3" fmla="*/ 102115 h 138721"/>
                  <a:gd name="connsiteX4" fmla="*/ 0 w 93926"/>
                  <a:gd name="connsiteY4" fmla="*/ 138722 h 138721"/>
                  <a:gd name="connsiteX5" fmla="*/ 53947 w 93926"/>
                  <a:gd name="connsiteY5" fmla="*/ 123308 h 138721"/>
                  <a:gd name="connsiteX6" fmla="*/ 92481 w 93926"/>
                  <a:gd name="connsiteY6" fmla="*/ 63581 h 138721"/>
                  <a:gd name="connsiteX7" fmla="*/ 92481 w 93926"/>
                  <a:gd name="connsiteY7" fmla="*/ 53947 h 138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926" h="138721">
                    <a:moveTo>
                      <a:pt x="92481" y="53947"/>
                    </a:moveTo>
                    <a:cubicBezTo>
                      <a:pt x="86701" y="30827"/>
                      <a:pt x="67434" y="11560"/>
                      <a:pt x="44314" y="3853"/>
                    </a:cubicBezTo>
                    <a:cubicBezTo>
                      <a:pt x="38534" y="1927"/>
                      <a:pt x="32754" y="0"/>
                      <a:pt x="26974" y="0"/>
                    </a:cubicBezTo>
                    <a:cubicBezTo>
                      <a:pt x="46241" y="30827"/>
                      <a:pt x="52021" y="69361"/>
                      <a:pt x="32754" y="102115"/>
                    </a:cubicBezTo>
                    <a:cubicBezTo>
                      <a:pt x="25047" y="117528"/>
                      <a:pt x="13487" y="129088"/>
                      <a:pt x="0" y="138722"/>
                    </a:cubicBezTo>
                    <a:cubicBezTo>
                      <a:pt x="19267" y="136795"/>
                      <a:pt x="36607" y="132942"/>
                      <a:pt x="53947" y="123308"/>
                    </a:cubicBezTo>
                    <a:cubicBezTo>
                      <a:pt x="75141" y="111748"/>
                      <a:pt x="94408" y="88628"/>
                      <a:pt x="92481" y="63581"/>
                    </a:cubicBezTo>
                    <a:cubicBezTo>
                      <a:pt x="94408" y="59727"/>
                      <a:pt x="94408" y="57801"/>
                      <a:pt x="92481" y="53947"/>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3" name="任意多边形: 形状 92">
                <a:extLst>
                  <a:ext uri="{FF2B5EF4-FFF2-40B4-BE49-F238E27FC236}">
                    <a16:creationId xmlns:a16="http://schemas.microsoft.com/office/drawing/2014/main" id="{6DB654B9-7A1B-49FA-8D91-DA8B26432084}"/>
                  </a:ext>
                </a:extLst>
              </p:cNvPr>
              <p:cNvSpPr/>
              <p:nvPr/>
            </p:nvSpPr>
            <p:spPr>
              <a:xfrm>
                <a:off x="5869312" y="4181114"/>
                <a:ext cx="334810" cy="141932"/>
              </a:xfrm>
              <a:custGeom>
                <a:avLst/>
                <a:gdLst>
                  <a:gd name="connsiteX0" fmla="*/ 334810 w 334810"/>
                  <a:gd name="connsiteY0" fmla="*/ 69361 h 141932"/>
                  <a:gd name="connsiteX1" fmla="*/ 305910 w 334810"/>
                  <a:gd name="connsiteY1" fmla="*/ 129088 h 141932"/>
                  <a:gd name="connsiteX2" fmla="*/ 230769 w 334810"/>
                  <a:gd name="connsiteY2" fmla="*/ 140648 h 141932"/>
                  <a:gd name="connsiteX3" fmla="*/ 165262 w 334810"/>
                  <a:gd name="connsiteY3" fmla="*/ 134868 h 141932"/>
                  <a:gd name="connsiteX4" fmla="*/ 93974 w 334810"/>
                  <a:gd name="connsiteY4" fmla="*/ 127162 h 141932"/>
                  <a:gd name="connsiteX5" fmla="*/ 26540 w 334810"/>
                  <a:gd name="connsiteY5" fmla="*/ 90555 h 141932"/>
                  <a:gd name="connsiteX6" fmla="*/ 1493 w 334810"/>
                  <a:gd name="connsiteY6" fmla="*/ 7707 h 141932"/>
                  <a:gd name="connsiteX7" fmla="*/ 3420 w 334810"/>
                  <a:gd name="connsiteY7" fmla="*/ 0 h 141932"/>
                  <a:gd name="connsiteX8" fmla="*/ 282790 w 334810"/>
                  <a:gd name="connsiteY8" fmla="*/ 42387 h 141932"/>
                  <a:gd name="connsiteX9" fmla="*/ 329030 w 334810"/>
                  <a:gd name="connsiteY9" fmla="*/ 44314 h 141932"/>
                  <a:gd name="connsiteX10" fmla="*/ 334810 w 334810"/>
                  <a:gd name="connsiteY10" fmla="*/ 69361 h 141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4810" h="141932">
                    <a:moveTo>
                      <a:pt x="334810" y="69361"/>
                    </a:moveTo>
                    <a:cubicBezTo>
                      <a:pt x="334810" y="92481"/>
                      <a:pt x="325177" y="115601"/>
                      <a:pt x="305910" y="129088"/>
                    </a:cubicBezTo>
                    <a:cubicBezTo>
                      <a:pt x="284716" y="144502"/>
                      <a:pt x="255816" y="142575"/>
                      <a:pt x="230769" y="140648"/>
                    </a:cubicBezTo>
                    <a:cubicBezTo>
                      <a:pt x="209575" y="138722"/>
                      <a:pt x="186455" y="136795"/>
                      <a:pt x="165262" y="134868"/>
                    </a:cubicBezTo>
                    <a:cubicBezTo>
                      <a:pt x="140215" y="132942"/>
                      <a:pt x="117094" y="132942"/>
                      <a:pt x="93974" y="127162"/>
                    </a:cubicBezTo>
                    <a:cubicBezTo>
                      <a:pt x="68927" y="121381"/>
                      <a:pt x="45807" y="109821"/>
                      <a:pt x="26540" y="90555"/>
                    </a:cubicBezTo>
                    <a:cubicBezTo>
                      <a:pt x="7273" y="69361"/>
                      <a:pt x="-4287" y="36607"/>
                      <a:pt x="1493" y="7707"/>
                    </a:cubicBezTo>
                    <a:cubicBezTo>
                      <a:pt x="1493" y="5780"/>
                      <a:pt x="3420" y="1927"/>
                      <a:pt x="3420" y="0"/>
                    </a:cubicBezTo>
                    <a:cubicBezTo>
                      <a:pt x="92047" y="30827"/>
                      <a:pt x="188382" y="42387"/>
                      <a:pt x="282790" y="42387"/>
                    </a:cubicBezTo>
                    <a:cubicBezTo>
                      <a:pt x="298203" y="42387"/>
                      <a:pt x="313617" y="42387"/>
                      <a:pt x="329030" y="44314"/>
                    </a:cubicBezTo>
                    <a:cubicBezTo>
                      <a:pt x="334810" y="50094"/>
                      <a:pt x="334810" y="59727"/>
                      <a:pt x="334810" y="69361"/>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94" name="图形 1">
                <a:extLst>
                  <a:ext uri="{FF2B5EF4-FFF2-40B4-BE49-F238E27FC236}">
                    <a16:creationId xmlns:a16="http://schemas.microsoft.com/office/drawing/2014/main" id="{4F13F753-49CC-4BC9-9155-3CC4E17981D1}"/>
                  </a:ext>
                </a:extLst>
              </p:cNvPr>
              <p:cNvGrpSpPr/>
              <p:nvPr/>
            </p:nvGrpSpPr>
            <p:grpSpPr>
              <a:xfrm>
                <a:off x="5728231" y="4166383"/>
                <a:ext cx="102837" cy="105085"/>
                <a:chOff x="5728231" y="4166383"/>
                <a:chExt cx="102837" cy="105085"/>
              </a:xfrm>
            </p:grpSpPr>
            <p:sp>
              <p:nvSpPr>
                <p:cNvPr id="107" name="任意多边形: 形状 106">
                  <a:extLst>
                    <a:ext uri="{FF2B5EF4-FFF2-40B4-BE49-F238E27FC236}">
                      <a16:creationId xmlns:a16="http://schemas.microsoft.com/office/drawing/2014/main" id="{02137D37-C29E-4CEA-8A10-832FDD1417A0}"/>
                    </a:ext>
                  </a:extLst>
                </p:cNvPr>
                <p:cNvSpPr/>
                <p:nvPr/>
              </p:nvSpPr>
              <p:spPr>
                <a:xfrm>
                  <a:off x="5728231" y="4166383"/>
                  <a:ext cx="102837" cy="102930"/>
                </a:xfrm>
                <a:custGeom>
                  <a:avLst/>
                  <a:gdLst>
                    <a:gd name="connsiteX0" fmla="*/ 0 w 102837"/>
                    <a:gd name="connsiteY0" fmla="*/ 47485 h 102930"/>
                    <a:gd name="connsiteX1" fmla="*/ 5780 w 102837"/>
                    <a:gd name="connsiteY1" fmla="*/ 76385 h 102930"/>
                    <a:gd name="connsiteX2" fmla="*/ 15414 w 102837"/>
                    <a:gd name="connsiteY2" fmla="*/ 89872 h 102930"/>
                    <a:gd name="connsiteX3" fmla="*/ 73214 w 102837"/>
                    <a:gd name="connsiteY3" fmla="*/ 97579 h 102930"/>
                    <a:gd name="connsiteX4" fmla="*/ 96334 w 102837"/>
                    <a:gd name="connsiteY4" fmla="*/ 76385 h 102930"/>
                    <a:gd name="connsiteX5" fmla="*/ 102115 w 102837"/>
                    <a:gd name="connsiteY5" fmla="*/ 45558 h 102930"/>
                    <a:gd name="connsiteX6" fmla="*/ 25047 w 102837"/>
                    <a:gd name="connsiteY6" fmla="*/ 7025 h 102930"/>
                    <a:gd name="connsiteX7" fmla="*/ 17340 w 102837"/>
                    <a:gd name="connsiteY7" fmla="*/ 12805 h 102930"/>
                    <a:gd name="connsiteX8" fmla="*/ 0 w 102837"/>
                    <a:gd name="connsiteY8" fmla="*/ 47485 h 10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37" h="102930">
                      <a:moveTo>
                        <a:pt x="0" y="47485"/>
                      </a:moveTo>
                      <a:cubicBezTo>
                        <a:pt x="0" y="57119"/>
                        <a:pt x="1927" y="68679"/>
                        <a:pt x="5780" y="76385"/>
                      </a:cubicBezTo>
                      <a:cubicBezTo>
                        <a:pt x="7707" y="80239"/>
                        <a:pt x="11560" y="86019"/>
                        <a:pt x="15414" y="89872"/>
                      </a:cubicBezTo>
                      <a:cubicBezTo>
                        <a:pt x="28900" y="103359"/>
                        <a:pt x="53947" y="107212"/>
                        <a:pt x="73214" y="97579"/>
                      </a:cubicBezTo>
                      <a:cubicBezTo>
                        <a:pt x="82848" y="91799"/>
                        <a:pt x="90554" y="84092"/>
                        <a:pt x="96334" y="76385"/>
                      </a:cubicBezTo>
                      <a:cubicBezTo>
                        <a:pt x="102115" y="66752"/>
                        <a:pt x="104041" y="55192"/>
                        <a:pt x="102115" y="45558"/>
                      </a:cubicBezTo>
                      <a:cubicBezTo>
                        <a:pt x="100188" y="16658"/>
                        <a:pt x="61654" y="-14169"/>
                        <a:pt x="25047" y="7025"/>
                      </a:cubicBezTo>
                      <a:cubicBezTo>
                        <a:pt x="21194" y="8951"/>
                        <a:pt x="19267" y="10878"/>
                        <a:pt x="17340" y="12805"/>
                      </a:cubicBezTo>
                      <a:cubicBezTo>
                        <a:pt x="5780" y="22438"/>
                        <a:pt x="1927" y="33998"/>
                        <a:pt x="0" y="47485"/>
                      </a:cubicBez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8" name="任意多边形: 形状 107">
                  <a:extLst>
                    <a:ext uri="{FF2B5EF4-FFF2-40B4-BE49-F238E27FC236}">
                      <a16:creationId xmlns:a16="http://schemas.microsoft.com/office/drawing/2014/main" id="{4142B6DB-AAEA-40A2-AB37-D17234E6F4F4}"/>
                    </a:ext>
                  </a:extLst>
                </p:cNvPr>
                <p:cNvSpPr/>
                <p:nvPr/>
              </p:nvSpPr>
              <p:spPr>
                <a:xfrm>
                  <a:off x="5736474" y="4176964"/>
                  <a:ext cx="55337" cy="68426"/>
                </a:xfrm>
                <a:custGeom>
                  <a:avLst/>
                  <a:gdLst>
                    <a:gd name="connsiteX0" fmla="*/ 1390 w 55337"/>
                    <a:gd name="connsiteY0" fmla="*/ 27271 h 68426"/>
                    <a:gd name="connsiteX1" fmla="*/ 16803 w 55337"/>
                    <a:gd name="connsiteY1" fmla="*/ 67731 h 68426"/>
                    <a:gd name="connsiteX2" fmla="*/ 43777 w 55337"/>
                    <a:gd name="connsiteY2" fmla="*/ 60025 h 68426"/>
                    <a:gd name="connsiteX3" fmla="*/ 55337 w 55337"/>
                    <a:gd name="connsiteY3" fmla="*/ 33051 h 68426"/>
                    <a:gd name="connsiteX4" fmla="*/ 51484 w 55337"/>
                    <a:gd name="connsiteY4" fmla="*/ 11857 h 68426"/>
                    <a:gd name="connsiteX5" fmla="*/ 34144 w 55337"/>
                    <a:gd name="connsiteY5" fmla="*/ 297 h 68426"/>
                    <a:gd name="connsiteX6" fmla="*/ 9097 w 55337"/>
                    <a:gd name="connsiteY6" fmla="*/ 15711 h 68426"/>
                    <a:gd name="connsiteX7" fmla="*/ 1390 w 55337"/>
                    <a:gd name="connsiteY7" fmla="*/ 27271 h 6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37" h="68426">
                      <a:moveTo>
                        <a:pt x="1390" y="27271"/>
                      </a:moveTo>
                      <a:cubicBezTo>
                        <a:pt x="-2464" y="42684"/>
                        <a:pt x="1390" y="61951"/>
                        <a:pt x="16803" y="67731"/>
                      </a:cubicBezTo>
                      <a:cubicBezTo>
                        <a:pt x="26437" y="69658"/>
                        <a:pt x="36070" y="67731"/>
                        <a:pt x="43777" y="60025"/>
                      </a:cubicBezTo>
                      <a:cubicBezTo>
                        <a:pt x="51484" y="52318"/>
                        <a:pt x="55337" y="42684"/>
                        <a:pt x="55337" y="33051"/>
                      </a:cubicBezTo>
                      <a:cubicBezTo>
                        <a:pt x="55337" y="25344"/>
                        <a:pt x="55337" y="17638"/>
                        <a:pt x="51484" y="11857"/>
                      </a:cubicBezTo>
                      <a:cubicBezTo>
                        <a:pt x="47630" y="6077"/>
                        <a:pt x="41850" y="297"/>
                        <a:pt x="34144" y="297"/>
                      </a:cubicBezTo>
                      <a:cubicBezTo>
                        <a:pt x="24510" y="-1629"/>
                        <a:pt x="12950" y="6077"/>
                        <a:pt x="9097" y="15711"/>
                      </a:cubicBezTo>
                      <a:cubicBezTo>
                        <a:pt x="3316" y="17638"/>
                        <a:pt x="1390" y="23417"/>
                        <a:pt x="1390" y="27271"/>
                      </a:cubicBez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9" name="任意多边形: 形状 108">
                  <a:extLst>
                    <a:ext uri="{FF2B5EF4-FFF2-40B4-BE49-F238E27FC236}">
                      <a16:creationId xmlns:a16="http://schemas.microsoft.com/office/drawing/2014/main" id="{C2950F34-6517-4310-AF3D-8B6F54DD8DCA}"/>
                    </a:ext>
                  </a:extLst>
                </p:cNvPr>
                <p:cNvSpPr/>
                <p:nvPr/>
              </p:nvSpPr>
              <p:spPr>
                <a:xfrm>
                  <a:off x="5747497" y="4167627"/>
                  <a:ext cx="82847" cy="103841"/>
                </a:xfrm>
                <a:custGeom>
                  <a:avLst/>
                  <a:gdLst>
                    <a:gd name="connsiteX0" fmla="*/ 82848 w 82847"/>
                    <a:gd name="connsiteY0" fmla="*/ 44314 h 103841"/>
                    <a:gd name="connsiteX1" fmla="*/ 77068 w 82847"/>
                    <a:gd name="connsiteY1" fmla="*/ 75141 h 103841"/>
                    <a:gd name="connsiteX2" fmla="*/ 53947 w 82847"/>
                    <a:gd name="connsiteY2" fmla="*/ 98261 h 103841"/>
                    <a:gd name="connsiteX3" fmla="*/ 0 w 82847"/>
                    <a:gd name="connsiteY3" fmla="*/ 94408 h 103841"/>
                    <a:gd name="connsiteX4" fmla="*/ 30827 w 82847"/>
                    <a:gd name="connsiteY4" fmla="*/ 88628 h 103841"/>
                    <a:gd name="connsiteX5" fmla="*/ 53947 w 82847"/>
                    <a:gd name="connsiteY5" fmla="*/ 65508 h 103841"/>
                    <a:gd name="connsiteX6" fmla="*/ 59727 w 82847"/>
                    <a:gd name="connsiteY6" fmla="*/ 34680 h 103841"/>
                    <a:gd name="connsiteX7" fmla="*/ 38534 w 82847"/>
                    <a:gd name="connsiteY7" fmla="*/ 0 h 103841"/>
                    <a:gd name="connsiteX8" fmla="*/ 82848 w 82847"/>
                    <a:gd name="connsiteY8" fmla="*/ 44314 h 10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47" h="103841">
                      <a:moveTo>
                        <a:pt x="82848" y="44314"/>
                      </a:moveTo>
                      <a:cubicBezTo>
                        <a:pt x="82848" y="53947"/>
                        <a:pt x="80921" y="65508"/>
                        <a:pt x="77068" y="75141"/>
                      </a:cubicBezTo>
                      <a:cubicBezTo>
                        <a:pt x="73214" y="84774"/>
                        <a:pt x="65507" y="92481"/>
                        <a:pt x="53947" y="98261"/>
                      </a:cubicBezTo>
                      <a:cubicBezTo>
                        <a:pt x="36607" y="107895"/>
                        <a:pt x="15414" y="104041"/>
                        <a:pt x="0" y="94408"/>
                      </a:cubicBezTo>
                      <a:cubicBezTo>
                        <a:pt x="9633" y="96334"/>
                        <a:pt x="21194" y="94408"/>
                        <a:pt x="30827" y="88628"/>
                      </a:cubicBezTo>
                      <a:cubicBezTo>
                        <a:pt x="40460" y="82848"/>
                        <a:pt x="48167" y="75141"/>
                        <a:pt x="53947" y="65508"/>
                      </a:cubicBezTo>
                      <a:cubicBezTo>
                        <a:pt x="59727" y="55874"/>
                        <a:pt x="61654" y="44314"/>
                        <a:pt x="59727" y="34680"/>
                      </a:cubicBezTo>
                      <a:cubicBezTo>
                        <a:pt x="57801" y="21194"/>
                        <a:pt x="50094" y="7707"/>
                        <a:pt x="38534" y="0"/>
                      </a:cubicBezTo>
                      <a:cubicBezTo>
                        <a:pt x="61654" y="1927"/>
                        <a:pt x="80921" y="23120"/>
                        <a:pt x="82848" y="44314"/>
                      </a:cubicBezTo>
                      <a:close/>
                    </a:path>
                  </a:pathLst>
                </a:custGeom>
                <a:solidFill>
                  <a:srgbClr val="FF4456">
                    <a:alpha val="46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5" name="图形 1">
                <a:extLst>
                  <a:ext uri="{FF2B5EF4-FFF2-40B4-BE49-F238E27FC236}">
                    <a16:creationId xmlns:a16="http://schemas.microsoft.com/office/drawing/2014/main" id="{1C860B0B-CD3E-4F63-95FA-F9DE389DADC6}"/>
                  </a:ext>
                </a:extLst>
              </p:cNvPr>
              <p:cNvGrpSpPr/>
              <p:nvPr/>
            </p:nvGrpSpPr>
            <p:grpSpPr>
              <a:xfrm>
                <a:off x="5859245" y="4210697"/>
                <a:ext cx="102836" cy="105085"/>
                <a:chOff x="5859245" y="4210697"/>
                <a:chExt cx="102836" cy="105085"/>
              </a:xfrm>
            </p:grpSpPr>
            <p:sp>
              <p:nvSpPr>
                <p:cNvPr id="104" name="任意多边形: 形状 103">
                  <a:extLst>
                    <a:ext uri="{FF2B5EF4-FFF2-40B4-BE49-F238E27FC236}">
                      <a16:creationId xmlns:a16="http://schemas.microsoft.com/office/drawing/2014/main" id="{D5609814-48AC-49B0-B747-1AE39623ED0B}"/>
                    </a:ext>
                  </a:extLst>
                </p:cNvPr>
                <p:cNvSpPr/>
                <p:nvPr/>
              </p:nvSpPr>
              <p:spPr>
                <a:xfrm>
                  <a:off x="5859245" y="4210697"/>
                  <a:ext cx="102836" cy="102930"/>
                </a:xfrm>
                <a:custGeom>
                  <a:avLst/>
                  <a:gdLst>
                    <a:gd name="connsiteX0" fmla="*/ 0 w 102836"/>
                    <a:gd name="connsiteY0" fmla="*/ 47485 h 102930"/>
                    <a:gd name="connsiteX1" fmla="*/ 5780 w 102836"/>
                    <a:gd name="connsiteY1" fmla="*/ 76385 h 102930"/>
                    <a:gd name="connsiteX2" fmla="*/ 15413 w 102836"/>
                    <a:gd name="connsiteY2" fmla="*/ 89872 h 102930"/>
                    <a:gd name="connsiteX3" fmla="*/ 73214 w 102836"/>
                    <a:gd name="connsiteY3" fmla="*/ 97579 h 102930"/>
                    <a:gd name="connsiteX4" fmla="*/ 96334 w 102836"/>
                    <a:gd name="connsiteY4" fmla="*/ 76385 h 102930"/>
                    <a:gd name="connsiteX5" fmla="*/ 102114 w 102836"/>
                    <a:gd name="connsiteY5" fmla="*/ 45558 h 102930"/>
                    <a:gd name="connsiteX6" fmla="*/ 25047 w 102836"/>
                    <a:gd name="connsiteY6" fmla="*/ 7025 h 102930"/>
                    <a:gd name="connsiteX7" fmla="*/ 17340 w 102836"/>
                    <a:gd name="connsiteY7" fmla="*/ 12805 h 102930"/>
                    <a:gd name="connsiteX8" fmla="*/ 0 w 102836"/>
                    <a:gd name="connsiteY8" fmla="*/ 47485 h 10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36" h="102930">
                      <a:moveTo>
                        <a:pt x="0" y="47485"/>
                      </a:moveTo>
                      <a:cubicBezTo>
                        <a:pt x="0" y="57118"/>
                        <a:pt x="1927" y="68679"/>
                        <a:pt x="5780" y="76385"/>
                      </a:cubicBezTo>
                      <a:cubicBezTo>
                        <a:pt x="7707" y="80239"/>
                        <a:pt x="11560" y="86019"/>
                        <a:pt x="15413" y="89872"/>
                      </a:cubicBezTo>
                      <a:cubicBezTo>
                        <a:pt x="28900" y="103359"/>
                        <a:pt x="53947" y="107212"/>
                        <a:pt x="73214" y="97579"/>
                      </a:cubicBezTo>
                      <a:cubicBezTo>
                        <a:pt x="82848" y="91799"/>
                        <a:pt x="90554" y="84092"/>
                        <a:pt x="96334" y="76385"/>
                      </a:cubicBezTo>
                      <a:cubicBezTo>
                        <a:pt x="102114" y="66752"/>
                        <a:pt x="104041" y="55192"/>
                        <a:pt x="102114" y="45558"/>
                      </a:cubicBezTo>
                      <a:cubicBezTo>
                        <a:pt x="100188" y="16658"/>
                        <a:pt x="61654" y="-14169"/>
                        <a:pt x="25047" y="7025"/>
                      </a:cubicBezTo>
                      <a:cubicBezTo>
                        <a:pt x="21194" y="8951"/>
                        <a:pt x="19267" y="10878"/>
                        <a:pt x="17340" y="12805"/>
                      </a:cubicBezTo>
                      <a:cubicBezTo>
                        <a:pt x="7707" y="22438"/>
                        <a:pt x="1927" y="33998"/>
                        <a:pt x="0" y="47485"/>
                      </a:cubicBezTo>
                      <a:close/>
                    </a:path>
                  </a:pathLst>
                </a:custGeom>
                <a:solidFill>
                  <a:srgbClr val="0D5D2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5" name="任意多边形: 形状 104">
                  <a:extLst>
                    <a:ext uri="{FF2B5EF4-FFF2-40B4-BE49-F238E27FC236}">
                      <a16:creationId xmlns:a16="http://schemas.microsoft.com/office/drawing/2014/main" id="{0F5F4651-61D8-4ACD-82ED-8085BCCA7695}"/>
                    </a:ext>
                  </a:extLst>
                </p:cNvPr>
                <p:cNvSpPr/>
                <p:nvPr/>
              </p:nvSpPr>
              <p:spPr>
                <a:xfrm>
                  <a:off x="5867489" y="4221277"/>
                  <a:ext cx="55337" cy="68426"/>
                </a:xfrm>
                <a:custGeom>
                  <a:avLst/>
                  <a:gdLst>
                    <a:gd name="connsiteX0" fmla="*/ 1390 w 55337"/>
                    <a:gd name="connsiteY0" fmla="*/ 27271 h 68426"/>
                    <a:gd name="connsiteX1" fmla="*/ 16803 w 55337"/>
                    <a:gd name="connsiteY1" fmla="*/ 67731 h 68426"/>
                    <a:gd name="connsiteX2" fmla="*/ 43777 w 55337"/>
                    <a:gd name="connsiteY2" fmla="*/ 60025 h 68426"/>
                    <a:gd name="connsiteX3" fmla="*/ 55337 w 55337"/>
                    <a:gd name="connsiteY3" fmla="*/ 33051 h 68426"/>
                    <a:gd name="connsiteX4" fmla="*/ 51484 w 55337"/>
                    <a:gd name="connsiteY4" fmla="*/ 11857 h 68426"/>
                    <a:gd name="connsiteX5" fmla="*/ 34144 w 55337"/>
                    <a:gd name="connsiteY5" fmla="*/ 297 h 68426"/>
                    <a:gd name="connsiteX6" fmla="*/ 9097 w 55337"/>
                    <a:gd name="connsiteY6" fmla="*/ 15711 h 68426"/>
                    <a:gd name="connsiteX7" fmla="*/ 1390 w 55337"/>
                    <a:gd name="connsiteY7" fmla="*/ 27271 h 6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37" h="68426">
                      <a:moveTo>
                        <a:pt x="1390" y="27271"/>
                      </a:moveTo>
                      <a:cubicBezTo>
                        <a:pt x="-2464" y="42684"/>
                        <a:pt x="1390" y="61951"/>
                        <a:pt x="16803" y="67731"/>
                      </a:cubicBezTo>
                      <a:cubicBezTo>
                        <a:pt x="26437" y="69658"/>
                        <a:pt x="36070" y="67731"/>
                        <a:pt x="43777" y="60025"/>
                      </a:cubicBezTo>
                      <a:cubicBezTo>
                        <a:pt x="51484" y="52318"/>
                        <a:pt x="55337" y="42684"/>
                        <a:pt x="55337" y="33051"/>
                      </a:cubicBezTo>
                      <a:cubicBezTo>
                        <a:pt x="55337" y="25344"/>
                        <a:pt x="55337" y="17637"/>
                        <a:pt x="51484" y="11857"/>
                      </a:cubicBezTo>
                      <a:cubicBezTo>
                        <a:pt x="47630" y="6077"/>
                        <a:pt x="41850" y="297"/>
                        <a:pt x="34144" y="297"/>
                      </a:cubicBezTo>
                      <a:cubicBezTo>
                        <a:pt x="24510" y="-1630"/>
                        <a:pt x="12950" y="6077"/>
                        <a:pt x="9097" y="15711"/>
                      </a:cubicBezTo>
                      <a:cubicBezTo>
                        <a:pt x="3317" y="17637"/>
                        <a:pt x="1390" y="21491"/>
                        <a:pt x="1390" y="27271"/>
                      </a:cubicBezTo>
                      <a:close/>
                    </a:path>
                  </a:pathLst>
                </a:custGeom>
                <a:solidFill>
                  <a:srgbClr val="0D5D2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6" name="任意多边形: 形状 105">
                  <a:extLst>
                    <a:ext uri="{FF2B5EF4-FFF2-40B4-BE49-F238E27FC236}">
                      <a16:creationId xmlns:a16="http://schemas.microsoft.com/office/drawing/2014/main" id="{32A5940B-21B0-4A6E-87A6-2C7DCB66446F}"/>
                    </a:ext>
                  </a:extLst>
                </p:cNvPr>
                <p:cNvSpPr/>
                <p:nvPr/>
              </p:nvSpPr>
              <p:spPr>
                <a:xfrm>
                  <a:off x="5878512" y="4211941"/>
                  <a:ext cx="82847" cy="103841"/>
                </a:xfrm>
                <a:custGeom>
                  <a:avLst/>
                  <a:gdLst>
                    <a:gd name="connsiteX0" fmla="*/ 82848 w 82847"/>
                    <a:gd name="connsiteY0" fmla="*/ 44314 h 103841"/>
                    <a:gd name="connsiteX1" fmla="*/ 77068 w 82847"/>
                    <a:gd name="connsiteY1" fmla="*/ 75141 h 103841"/>
                    <a:gd name="connsiteX2" fmla="*/ 53947 w 82847"/>
                    <a:gd name="connsiteY2" fmla="*/ 98261 h 103841"/>
                    <a:gd name="connsiteX3" fmla="*/ 0 w 82847"/>
                    <a:gd name="connsiteY3" fmla="*/ 94408 h 103841"/>
                    <a:gd name="connsiteX4" fmla="*/ 30827 w 82847"/>
                    <a:gd name="connsiteY4" fmla="*/ 88628 h 103841"/>
                    <a:gd name="connsiteX5" fmla="*/ 53947 w 82847"/>
                    <a:gd name="connsiteY5" fmla="*/ 65507 h 103841"/>
                    <a:gd name="connsiteX6" fmla="*/ 59727 w 82847"/>
                    <a:gd name="connsiteY6" fmla="*/ 34680 h 103841"/>
                    <a:gd name="connsiteX7" fmla="*/ 38534 w 82847"/>
                    <a:gd name="connsiteY7" fmla="*/ 0 h 103841"/>
                    <a:gd name="connsiteX8" fmla="*/ 82848 w 82847"/>
                    <a:gd name="connsiteY8" fmla="*/ 44314 h 10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47" h="103841">
                      <a:moveTo>
                        <a:pt x="82848" y="44314"/>
                      </a:moveTo>
                      <a:cubicBezTo>
                        <a:pt x="82848" y="53947"/>
                        <a:pt x="80921" y="65507"/>
                        <a:pt x="77068" y="75141"/>
                      </a:cubicBezTo>
                      <a:cubicBezTo>
                        <a:pt x="73214" y="84774"/>
                        <a:pt x="65507" y="92481"/>
                        <a:pt x="53947" y="98261"/>
                      </a:cubicBezTo>
                      <a:cubicBezTo>
                        <a:pt x="36607" y="107895"/>
                        <a:pt x="15413" y="104041"/>
                        <a:pt x="0" y="94408"/>
                      </a:cubicBezTo>
                      <a:cubicBezTo>
                        <a:pt x="9633" y="96334"/>
                        <a:pt x="21194" y="94408"/>
                        <a:pt x="30827" y="88628"/>
                      </a:cubicBezTo>
                      <a:cubicBezTo>
                        <a:pt x="40460" y="82848"/>
                        <a:pt x="48167" y="75141"/>
                        <a:pt x="53947" y="65507"/>
                      </a:cubicBezTo>
                      <a:cubicBezTo>
                        <a:pt x="59727" y="55874"/>
                        <a:pt x="61654" y="44314"/>
                        <a:pt x="59727" y="34680"/>
                      </a:cubicBezTo>
                      <a:cubicBezTo>
                        <a:pt x="57801" y="21194"/>
                        <a:pt x="50094" y="7707"/>
                        <a:pt x="38534" y="0"/>
                      </a:cubicBezTo>
                      <a:cubicBezTo>
                        <a:pt x="61654" y="1927"/>
                        <a:pt x="80921" y="23120"/>
                        <a:pt x="82848" y="44314"/>
                      </a:cubicBezTo>
                      <a:close/>
                    </a:path>
                  </a:pathLst>
                </a:custGeom>
                <a:solidFill>
                  <a:srgbClr val="0D5D2F">
                    <a:alpha val="46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6" name="图形 1">
                <a:extLst>
                  <a:ext uri="{FF2B5EF4-FFF2-40B4-BE49-F238E27FC236}">
                    <a16:creationId xmlns:a16="http://schemas.microsoft.com/office/drawing/2014/main" id="{D620BCD1-3738-440F-ACBE-18DFF9F03A06}"/>
                  </a:ext>
                </a:extLst>
              </p:cNvPr>
              <p:cNvGrpSpPr/>
              <p:nvPr/>
            </p:nvGrpSpPr>
            <p:grpSpPr>
              <a:xfrm>
                <a:off x="5999894" y="4237670"/>
                <a:ext cx="102837" cy="105085"/>
                <a:chOff x="5999894" y="4237670"/>
                <a:chExt cx="102837" cy="105085"/>
              </a:xfrm>
            </p:grpSpPr>
            <p:sp>
              <p:nvSpPr>
                <p:cNvPr id="101" name="任意多边形: 形状 100">
                  <a:extLst>
                    <a:ext uri="{FF2B5EF4-FFF2-40B4-BE49-F238E27FC236}">
                      <a16:creationId xmlns:a16="http://schemas.microsoft.com/office/drawing/2014/main" id="{7F1DF158-DBD6-4C71-ABA3-2F0DE89E292B}"/>
                    </a:ext>
                  </a:extLst>
                </p:cNvPr>
                <p:cNvSpPr/>
                <p:nvPr/>
              </p:nvSpPr>
              <p:spPr>
                <a:xfrm>
                  <a:off x="5999894" y="4237670"/>
                  <a:ext cx="102837" cy="102930"/>
                </a:xfrm>
                <a:custGeom>
                  <a:avLst/>
                  <a:gdLst>
                    <a:gd name="connsiteX0" fmla="*/ 0 w 102837"/>
                    <a:gd name="connsiteY0" fmla="*/ 47485 h 102930"/>
                    <a:gd name="connsiteX1" fmla="*/ 5780 w 102837"/>
                    <a:gd name="connsiteY1" fmla="*/ 76385 h 102930"/>
                    <a:gd name="connsiteX2" fmla="*/ 15414 w 102837"/>
                    <a:gd name="connsiteY2" fmla="*/ 89872 h 102930"/>
                    <a:gd name="connsiteX3" fmla="*/ 73214 w 102837"/>
                    <a:gd name="connsiteY3" fmla="*/ 97579 h 102930"/>
                    <a:gd name="connsiteX4" fmla="*/ 96334 w 102837"/>
                    <a:gd name="connsiteY4" fmla="*/ 76385 h 102930"/>
                    <a:gd name="connsiteX5" fmla="*/ 102115 w 102837"/>
                    <a:gd name="connsiteY5" fmla="*/ 45558 h 102930"/>
                    <a:gd name="connsiteX6" fmla="*/ 25047 w 102837"/>
                    <a:gd name="connsiteY6" fmla="*/ 7024 h 102930"/>
                    <a:gd name="connsiteX7" fmla="*/ 17340 w 102837"/>
                    <a:gd name="connsiteY7" fmla="*/ 12805 h 102930"/>
                    <a:gd name="connsiteX8" fmla="*/ 0 w 102837"/>
                    <a:gd name="connsiteY8" fmla="*/ 47485 h 10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37" h="102930">
                      <a:moveTo>
                        <a:pt x="0" y="47485"/>
                      </a:moveTo>
                      <a:cubicBezTo>
                        <a:pt x="0" y="57118"/>
                        <a:pt x="1927" y="68678"/>
                        <a:pt x="5780" y="76385"/>
                      </a:cubicBezTo>
                      <a:cubicBezTo>
                        <a:pt x="7707" y="80239"/>
                        <a:pt x="11560" y="86019"/>
                        <a:pt x="15414" y="89872"/>
                      </a:cubicBezTo>
                      <a:cubicBezTo>
                        <a:pt x="28900" y="103359"/>
                        <a:pt x="53947" y="107212"/>
                        <a:pt x="73214" y="97579"/>
                      </a:cubicBezTo>
                      <a:cubicBezTo>
                        <a:pt x="82848" y="91799"/>
                        <a:pt x="90554" y="84092"/>
                        <a:pt x="96334" y="76385"/>
                      </a:cubicBezTo>
                      <a:cubicBezTo>
                        <a:pt x="102115" y="66752"/>
                        <a:pt x="104041" y="55192"/>
                        <a:pt x="102115" y="45558"/>
                      </a:cubicBezTo>
                      <a:cubicBezTo>
                        <a:pt x="100188" y="16658"/>
                        <a:pt x="61654" y="-14169"/>
                        <a:pt x="25047" y="7024"/>
                      </a:cubicBezTo>
                      <a:cubicBezTo>
                        <a:pt x="21194" y="8951"/>
                        <a:pt x="19267" y="10878"/>
                        <a:pt x="17340" y="12805"/>
                      </a:cubicBezTo>
                      <a:cubicBezTo>
                        <a:pt x="5780" y="22438"/>
                        <a:pt x="1927" y="35925"/>
                        <a:pt x="0" y="47485"/>
                      </a:cubicBez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2" name="任意多边形: 形状 101">
                  <a:extLst>
                    <a:ext uri="{FF2B5EF4-FFF2-40B4-BE49-F238E27FC236}">
                      <a16:creationId xmlns:a16="http://schemas.microsoft.com/office/drawing/2014/main" id="{DFEA2A42-DFBB-46F2-A9E4-4263C3ED109E}"/>
                    </a:ext>
                  </a:extLst>
                </p:cNvPr>
                <p:cNvSpPr/>
                <p:nvPr/>
              </p:nvSpPr>
              <p:spPr>
                <a:xfrm>
                  <a:off x="6008137" y="4250178"/>
                  <a:ext cx="55337" cy="68426"/>
                </a:xfrm>
                <a:custGeom>
                  <a:avLst/>
                  <a:gdLst>
                    <a:gd name="connsiteX0" fmla="*/ 1390 w 55337"/>
                    <a:gd name="connsiteY0" fmla="*/ 27271 h 68426"/>
                    <a:gd name="connsiteX1" fmla="*/ 16803 w 55337"/>
                    <a:gd name="connsiteY1" fmla="*/ 67731 h 68426"/>
                    <a:gd name="connsiteX2" fmla="*/ 43777 w 55337"/>
                    <a:gd name="connsiteY2" fmla="*/ 60025 h 68426"/>
                    <a:gd name="connsiteX3" fmla="*/ 55337 w 55337"/>
                    <a:gd name="connsiteY3" fmla="*/ 33051 h 68426"/>
                    <a:gd name="connsiteX4" fmla="*/ 51484 w 55337"/>
                    <a:gd name="connsiteY4" fmla="*/ 11857 h 68426"/>
                    <a:gd name="connsiteX5" fmla="*/ 34144 w 55337"/>
                    <a:gd name="connsiteY5" fmla="*/ 297 h 68426"/>
                    <a:gd name="connsiteX6" fmla="*/ 9097 w 55337"/>
                    <a:gd name="connsiteY6" fmla="*/ 15711 h 68426"/>
                    <a:gd name="connsiteX7" fmla="*/ 1390 w 55337"/>
                    <a:gd name="connsiteY7" fmla="*/ 27271 h 6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37" h="68426">
                      <a:moveTo>
                        <a:pt x="1390" y="27271"/>
                      </a:moveTo>
                      <a:cubicBezTo>
                        <a:pt x="-2464" y="42684"/>
                        <a:pt x="1390" y="61951"/>
                        <a:pt x="16803" y="67731"/>
                      </a:cubicBezTo>
                      <a:cubicBezTo>
                        <a:pt x="26437" y="69658"/>
                        <a:pt x="36070" y="67731"/>
                        <a:pt x="43777" y="60025"/>
                      </a:cubicBezTo>
                      <a:cubicBezTo>
                        <a:pt x="51484" y="52318"/>
                        <a:pt x="55337" y="42684"/>
                        <a:pt x="55337" y="33051"/>
                      </a:cubicBezTo>
                      <a:cubicBezTo>
                        <a:pt x="55337" y="25344"/>
                        <a:pt x="55337" y="17637"/>
                        <a:pt x="51484" y="11857"/>
                      </a:cubicBezTo>
                      <a:cubicBezTo>
                        <a:pt x="47630" y="6077"/>
                        <a:pt x="41850" y="297"/>
                        <a:pt x="34144" y="297"/>
                      </a:cubicBezTo>
                      <a:cubicBezTo>
                        <a:pt x="24510" y="-1630"/>
                        <a:pt x="12950" y="6077"/>
                        <a:pt x="9097" y="15711"/>
                      </a:cubicBezTo>
                      <a:cubicBezTo>
                        <a:pt x="3317" y="15711"/>
                        <a:pt x="1390" y="21491"/>
                        <a:pt x="1390" y="27271"/>
                      </a:cubicBez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3" name="任意多边形: 形状 102">
                  <a:extLst>
                    <a:ext uri="{FF2B5EF4-FFF2-40B4-BE49-F238E27FC236}">
                      <a16:creationId xmlns:a16="http://schemas.microsoft.com/office/drawing/2014/main" id="{E6F01B24-0AFD-4C95-8C35-F106360AA34A}"/>
                    </a:ext>
                  </a:extLst>
                </p:cNvPr>
                <p:cNvSpPr/>
                <p:nvPr/>
              </p:nvSpPr>
              <p:spPr>
                <a:xfrm>
                  <a:off x="6019161" y="4238915"/>
                  <a:ext cx="82847" cy="103841"/>
                </a:xfrm>
                <a:custGeom>
                  <a:avLst/>
                  <a:gdLst>
                    <a:gd name="connsiteX0" fmla="*/ 82848 w 82847"/>
                    <a:gd name="connsiteY0" fmla="*/ 44314 h 103841"/>
                    <a:gd name="connsiteX1" fmla="*/ 77068 w 82847"/>
                    <a:gd name="connsiteY1" fmla="*/ 75141 h 103841"/>
                    <a:gd name="connsiteX2" fmla="*/ 53947 w 82847"/>
                    <a:gd name="connsiteY2" fmla="*/ 98261 h 103841"/>
                    <a:gd name="connsiteX3" fmla="*/ 0 w 82847"/>
                    <a:gd name="connsiteY3" fmla="*/ 94408 h 103841"/>
                    <a:gd name="connsiteX4" fmla="*/ 30827 w 82847"/>
                    <a:gd name="connsiteY4" fmla="*/ 88628 h 103841"/>
                    <a:gd name="connsiteX5" fmla="*/ 53947 w 82847"/>
                    <a:gd name="connsiteY5" fmla="*/ 65508 h 103841"/>
                    <a:gd name="connsiteX6" fmla="*/ 59727 w 82847"/>
                    <a:gd name="connsiteY6" fmla="*/ 34680 h 103841"/>
                    <a:gd name="connsiteX7" fmla="*/ 38534 w 82847"/>
                    <a:gd name="connsiteY7" fmla="*/ 0 h 103841"/>
                    <a:gd name="connsiteX8" fmla="*/ 82848 w 82847"/>
                    <a:gd name="connsiteY8" fmla="*/ 44314 h 10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47" h="103841">
                      <a:moveTo>
                        <a:pt x="82848" y="44314"/>
                      </a:moveTo>
                      <a:cubicBezTo>
                        <a:pt x="82848" y="53947"/>
                        <a:pt x="80921" y="65508"/>
                        <a:pt x="77068" y="75141"/>
                      </a:cubicBezTo>
                      <a:cubicBezTo>
                        <a:pt x="73214" y="84774"/>
                        <a:pt x="65507" y="92481"/>
                        <a:pt x="53947" y="98261"/>
                      </a:cubicBezTo>
                      <a:cubicBezTo>
                        <a:pt x="36607" y="107895"/>
                        <a:pt x="15414" y="104041"/>
                        <a:pt x="0" y="94408"/>
                      </a:cubicBezTo>
                      <a:cubicBezTo>
                        <a:pt x="9633" y="96334"/>
                        <a:pt x="21194" y="94408"/>
                        <a:pt x="30827" y="88628"/>
                      </a:cubicBezTo>
                      <a:cubicBezTo>
                        <a:pt x="40461" y="82848"/>
                        <a:pt x="48167" y="75141"/>
                        <a:pt x="53947" y="65508"/>
                      </a:cubicBezTo>
                      <a:cubicBezTo>
                        <a:pt x="59727" y="55874"/>
                        <a:pt x="61654" y="44314"/>
                        <a:pt x="59727" y="34680"/>
                      </a:cubicBezTo>
                      <a:cubicBezTo>
                        <a:pt x="57801" y="21194"/>
                        <a:pt x="50094" y="7707"/>
                        <a:pt x="38534" y="0"/>
                      </a:cubicBezTo>
                      <a:cubicBezTo>
                        <a:pt x="61654" y="3854"/>
                        <a:pt x="80921" y="25047"/>
                        <a:pt x="82848" y="44314"/>
                      </a:cubicBezTo>
                      <a:close/>
                    </a:path>
                  </a:pathLst>
                </a:custGeom>
                <a:solidFill>
                  <a:srgbClr val="FF4456">
                    <a:alpha val="46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97" name="图形 1">
                <a:extLst>
                  <a:ext uri="{FF2B5EF4-FFF2-40B4-BE49-F238E27FC236}">
                    <a16:creationId xmlns:a16="http://schemas.microsoft.com/office/drawing/2014/main" id="{88054196-8F17-4481-9EF7-DD3AD8404CA4}"/>
                  </a:ext>
                </a:extLst>
              </p:cNvPr>
              <p:cNvGrpSpPr/>
              <p:nvPr/>
            </p:nvGrpSpPr>
            <p:grpSpPr>
              <a:xfrm>
                <a:off x="6142469" y="4238915"/>
                <a:ext cx="102837" cy="103841"/>
                <a:chOff x="6142469" y="4238915"/>
                <a:chExt cx="102837" cy="103841"/>
              </a:xfrm>
            </p:grpSpPr>
            <p:sp>
              <p:nvSpPr>
                <p:cNvPr id="98" name="任意多边形: 形状 97">
                  <a:extLst>
                    <a:ext uri="{FF2B5EF4-FFF2-40B4-BE49-F238E27FC236}">
                      <a16:creationId xmlns:a16="http://schemas.microsoft.com/office/drawing/2014/main" id="{76709E65-5696-4824-822F-DEFAB71FF74B}"/>
                    </a:ext>
                  </a:extLst>
                </p:cNvPr>
                <p:cNvSpPr/>
                <p:nvPr/>
              </p:nvSpPr>
              <p:spPr>
                <a:xfrm>
                  <a:off x="6142469" y="4239597"/>
                  <a:ext cx="102837" cy="102930"/>
                </a:xfrm>
                <a:custGeom>
                  <a:avLst/>
                  <a:gdLst>
                    <a:gd name="connsiteX0" fmla="*/ 0 w 102837"/>
                    <a:gd name="connsiteY0" fmla="*/ 47485 h 102930"/>
                    <a:gd name="connsiteX1" fmla="*/ 5780 w 102837"/>
                    <a:gd name="connsiteY1" fmla="*/ 76385 h 102930"/>
                    <a:gd name="connsiteX2" fmla="*/ 15414 w 102837"/>
                    <a:gd name="connsiteY2" fmla="*/ 89872 h 102930"/>
                    <a:gd name="connsiteX3" fmla="*/ 73214 w 102837"/>
                    <a:gd name="connsiteY3" fmla="*/ 97579 h 102930"/>
                    <a:gd name="connsiteX4" fmla="*/ 96334 w 102837"/>
                    <a:gd name="connsiteY4" fmla="*/ 76385 h 102930"/>
                    <a:gd name="connsiteX5" fmla="*/ 102115 w 102837"/>
                    <a:gd name="connsiteY5" fmla="*/ 45558 h 102930"/>
                    <a:gd name="connsiteX6" fmla="*/ 25047 w 102837"/>
                    <a:gd name="connsiteY6" fmla="*/ 7025 h 102930"/>
                    <a:gd name="connsiteX7" fmla="*/ 17340 w 102837"/>
                    <a:gd name="connsiteY7" fmla="*/ 12805 h 102930"/>
                    <a:gd name="connsiteX8" fmla="*/ 0 w 102837"/>
                    <a:gd name="connsiteY8" fmla="*/ 47485 h 102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2837" h="102930">
                      <a:moveTo>
                        <a:pt x="0" y="47485"/>
                      </a:moveTo>
                      <a:cubicBezTo>
                        <a:pt x="0" y="57118"/>
                        <a:pt x="1927" y="68679"/>
                        <a:pt x="5780" y="76385"/>
                      </a:cubicBezTo>
                      <a:cubicBezTo>
                        <a:pt x="7707" y="80239"/>
                        <a:pt x="11560" y="86019"/>
                        <a:pt x="15414" y="89872"/>
                      </a:cubicBezTo>
                      <a:cubicBezTo>
                        <a:pt x="28900" y="103359"/>
                        <a:pt x="53947" y="107212"/>
                        <a:pt x="73214" y="97579"/>
                      </a:cubicBezTo>
                      <a:cubicBezTo>
                        <a:pt x="82848" y="91799"/>
                        <a:pt x="90554" y="84092"/>
                        <a:pt x="96334" y="76385"/>
                      </a:cubicBezTo>
                      <a:cubicBezTo>
                        <a:pt x="102115" y="66752"/>
                        <a:pt x="104041" y="55192"/>
                        <a:pt x="102115" y="45558"/>
                      </a:cubicBezTo>
                      <a:cubicBezTo>
                        <a:pt x="100188" y="16658"/>
                        <a:pt x="61654" y="-14169"/>
                        <a:pt x="25047" y="7025"/>
                      </a:cubicBezTo>
                      <a:cubicBezTo>
                        <a:pt x="21194" y="8951"/>
                        <a:pt x="19267" y="10878"/>
                        <a:pt x="17340" y="12805"/>
                      </a:cubicBezTo>
                      <a:cubicBezTo>
                        <a:pt x="7707" y="20511"/>
                        <a:pt x="1927" y="33998"/>
                        <a:pt x="0" y="47485"/>
                      </a:cubicBezTo>
                      <a:close/>
                    </a:path>
                  </a:pathLst>
                </a:custGeom>
                <a:solidFill>
                  <a:srgbClr val="0D5D2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9" name="任意多边形: 形状 98">
                  <a:extLst>
                    <a:ext uri="{FF2B5EF4-FFF2-40B4-BE49-F238E27FC236}">
                      <a16:creationId xmlns:a16="http://schemas.microsoft.com/office/drawing/2014/main" id="{82DBDA51-0146-4973-BC54-8267FE95DE06}"/>
                    </a:ext>
                  </a:extLst>
                </p:cNvPr>
                <p:cNvSpPr/>
                <p:nvPr/>
              </p:nvSpPr>
              <p:spPr>
                <a:xfrm>
                  <a:off x="6150712" y="4250178"/>
                  <a:ext cx="55337" cy="68426"/>
                </a:xfrm>
                <a:custGeom>
                  <a:avLst/>
                  <a:gdLst>
                    <a:gd name="connsiteX0" fmla="*/ 1390 w 55337"/>
                    <a:gd name="connsiteY0" fmla="*/ 27271 h 68426"/>
                    <a:gd name="connsiteX1" fmla="*/ 16803 w 55337"/>
                    <a:gd name="connsiteY1" fmla="*/ 67731 h 68426"/>
                    <a:gd name="connsiteX2" fmla="*/ 43777 w 55337"/>
                    <a:gd name="connsiteY2" fmla="*/ 60025 h 68426"/>
                    <a:gd name="connsiteX3" fmla="*/ 55337 w 55337"/>
                    <a:gd name="connsiteY3" fmla="*/ 33051 h 68426"/>
                    <a:gd name="connsiteX4" fmla="*/ 51484 w 55337"/>
                    <a:gd name="connsiteY4" fmla="*/ 11857 h 68426"/>
                    <a:gd name="connsiteX5" fmla="*/ 34144 w 55337"/>
                    <a:gd name="connsiteY5" fmla="*/ 297 h 68426"/>
                    <a:gd name="connsiteX6" fmla="*/ 9097 w 55337"/>
                    <a:gd name="connsiteY6" fmla="*/ 15711 h 68426"/>
                    <a:gd name="connsiteX7" fmla="*/ 1390 w 55337"/>
                    <a:gd name="connsiteY7" fmla="*/ 27271 h 68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5337" h="68426">
                      <a:moveTo>
                        <a:pt x="1390" y="27271"/>
                      </a:moveTo>
                      <a:cubicBezTo>
                        <a:pt x="-2464" y="42684"/>
                        <a:pt x="1390" y="61951"/>
                        <a:pt x="16803" y="67731"/>
                      </a:cubicBezTo>
                      <a:cubicBezTo>
                        <a:pt x="26437" y="69658"/>
                        <a:pt x="36070" y="67731"/>
                        <a:pt x="43777" y="60025"/>
                      </a:cubicBezTo>
                      <a:cubicBezTo>
                        <a:pt x="51484" y="52318"/>
                        <a:pt x="55337" y="42684"/>
                        <a:pt x="55337" y="33051"/>
                      </a:cubicBezTo>
                      <a:cubicBezTo>
                        <a:pt x="55337" y="25344"/>
                        <a:pt x="55337" y="17637"/>
                        <a:pt x="51484" y="11857"/>
                      </a:cubicBezTo>
                      <a:cubicBezTo>
                        <a:pt x="47630" y="6077"/>
                        <a:pt x="41850" y="297"/>
                        <a:pt x="34144" y="297"/>
                      </a:cubicBezTo>
                      <a:cubicBezTo>
                        <a:pt x="24510" y="-1630"/>
                        <a:pt x="12950" y="6077"/>
                        <a:pt x="9097" y="15711"/>
                      </a:cubicBezTo>
                      <a:cubicBezTo>
                        <a:pt x="3316" y="15711"/>
                        <a:pt x="1390" y="21491"/>
                        <a:pt x="1390" y="27271"/>
                      </a:cubicBezTo>
                      <a:close/>
                    </a:path>
                  </a:pathLst>
                </a:custGeom>
                <a:solidFill>
                  <a:srgbClr val="0D5D2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0" name="任意多边形: 形状 99">
                  <a:extLst>
                    <a:ext uri="{FF2B5EF4-FFF2-40B4-BE49-F238E27FC236}">
                      <a16:creationId xmlns:a16="http://schemas.microsoft.com/office/drawing/2014/main" id="{F33A7624-0164-43DC-A19E-0358C2C79640}"/>
                    </a:ext>
                  </a:extLst>
                </p:cNvPr>
                <p:cNvSpPr/>
                <p:nvPr/>
              </p:nvSpPr>
              <p:spPr>
                <a:xfrm>
                  <a:off x="6161735" y="4238915"/>
                  <a:ext cx="82847" cy="103841"/>
                </a:xfrm>
                <a:custGeom>
                  <a:avLst/>
                  <a:gdLst>
                    <a:gd name="connsiteX0" fmla="*/ 82848 w 82847"/>
                    <a:gd name="connsiteY0" fmla="*/ 44314 h 103841"/>
                    <a:gd name="connsiteX1" fmla="*/ 77068 w 82847"/>
                    <a:gd name="connsiteY1" fmla="*/ 75141 h 103841"/>
                    <a:gd name="connsiteX2" fmla="*/ 53947 w 82847"/>
                    <a:gd name="connsiteY2" fmla="*/ 98261 h 103841"/>
                    <a:gd name="connsiteX3" fmla="*/ 0 w 82847"/>
                    <a:gd name="connsiteY3" fmla="*/ 94408 h 103841"/>
                    <a:gd name="connsiteX4" fmla="*/ 30827 w 82847"/>
                    <a:gd name="connsiteY4" fmla="*/ 88628 h 103841"/>
                    <a:gd name="connsiteX5" fmla="*/ 53947 w 82847"/>
                    <a:gd name="connsiteY5" fmla="*/ 65508 h 103841"/>
                    <a:gd name="connsiteX6" fmla="*/ 59727 w 82847"/>
                    <a:gd name="connsiteY6" fmla="*/ 34680 h 103841"/>
                    <a:gd name="connsiteX7" fmla="*/ 38534 w 82847"/>
                    <a:gd name="connsiteY7" fmla="*/ 0 h 103841"/>
                    <a:gd name="connsiteX8" fmla="*/ 82848 w 82847"/>
                    <a:gd name="connsiteY8" fmla="*/ 44314 h 103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47" h="103841">
                      <a:moveTo>
                        <a:pt x="82848" y="44314"/>
                      </a:moveTo>
                      <a:cubicBezTo>
                        <a:pt x="82848" y="53947"/>
                        <a:pt x="80921" y="65508"/>
                        <a:pt x="77068" y="75141"/>
                      </a:cubicBezTo>
                      <a:cubicBezTo>
                        <a:pt x="73214" y="84774"/>
                        <a:pt x="65507" y="92481"/>
                        <a:pt x="53947" y="98261"/>
                      </a:cubicBezTo>
                      <a:cubicBezTo>
                        <a:pt x="36607" y="107895"/>
                        <a:pt x="15414" y="104041"/>
                        <a:pt x="0" y="94408"/>
                      </a:cubicBezTo>
                      <a:cubicBezTo>
                        <a:pt x="9633" y="96334"/>
                        <a:pt x="21194" y="94408"/>
                        <a:pt x="30827" y="88628"/>
                      </a:cubicBezTo>
                      <a:cubicBezTo>
                        <a:pt x="40460" y="82848"/>
                        <a:pt x="48167" y="75141"/>
                        <a:pt x="53947" y="65508"/>
                      </a:cubicBezTo>
                      <a:cubicBezTo>
                        <a:pt x="59727" y="55874"/>
                        <a:pt x="61654" y="44314"/>
                        <a:pt x="59727" y="34680"/>
                      </a:cubicBezTo>
                      <a:cubicBezTo>
                        <a:pt x="57801" y="21194"/>
                        <a:pt x="50094" y="7707"/>
                        <a:pt x="38534" y="0"/>
                      </a:cubicBezTo>
                      <a:cubicBezTo>
                        <a:pt x="61654" y="3854"/>
                        <a:pt x="80921" y="25047"/>
                        <a:pt x="82848" y="44314"/>
                      </a:cubicBezTo>
                      <a:close/>
                    </a:path>
                  </a:pathLst>
                </a:custGeom>
                <a:solidFill>
                  <a:srgbClr val="0D5D2F">
                    <a:alpha val="46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1" name="图形 1">
              <a:extLst>
                <a:ext uri="{FF2B5EF4-FFF2-40B4-BE49-F238E27FC236}">
                  <a16:creationId xmlns:a16="http://schemas.microsoft.com/office/drawing/2014/main" id="{10C0FCB8-531E-443D-B752-B113FD21036F}"/>
                </a:ext>
              </a:extLst>
            </p:cNvPr>
            <p:cNvGrpSpPr/>
            <p:nvPr/>
          </p:nvGrpSpPr>
          <p:grpSpPr>
            <a:xfrm>
              <a:off x="5931600" y="3191534"/>
              <a:ext cx="1027450" cy="1262448"/>
              <a:chOff x="5571644" y="3007387"/>
              <a:chExt cx="1027450" cy="1262448"/>
            </a:xfrm>
          </p:grpSpPr>
          <p:grpSp>
            <p:nvGrpSpPr>
              <p:cNvPr id="42" name="图形 1">
                <a:extLst>
                  <a:ext uri="{FF2B5EF4-FFF2-40B4-BE49-F238E27FC236}">
                    <a16:creationId xmlns:a16="http://schemas.microsoft.com/office/drawing/2014/main" id="{9578A9BE-E6E2-4037-95D4-D52A2746A4A9}"/>
                  </a:ext>
                </a:extLst>
              </p:cNvPr>
              <p:cNvGrpSpPr/>
              <p:nvPr/>
            </p:nvGrpSpPr>
            <p:grpSpPr>
              <a:xfrm>
                <a:off x="5571644" y="3007387"/>
                <a:ext cx="1027450" cy="613060"/>
                <a:chOff x="5571644" y="3007387"/>
                <a:chExt cx="1027450" cy="613060"/>
              </a:xfrm>
            </p:grpSpPr>
            <p:grpSp>
              <p:nvGrpSpPr>
                <p:cNvPr id="72" name="图形 1">
                  <a:extLst>
                    <a:ext uri="{FF2B5EF4-FFF2-40B4-BE49-F238E27FC236}">
                      <a16:creationId xmlns:a16="http://schemas.microsoft.com/office/drawing/2014/main" id="{C9D2668F-3A75-4313-84A9-D2F3D525B52B}"/>
                    </a:ext>
                  </a:extLst>
                </p:cNvPr>
                <p:cNvGrpSpPr/>
                <p:nvPr/>
              </p:nvGrpSpPr>
              <p:grpSpPr>
                <a:xfrm>
                  <a:off x="6146322" y="3007387"/>
                  <a:ext cx="416646" cy="466631"/>
                  <a:chOff x="6146322" y="3007387"/>
                  <a:chExt cx="416646" cy="466631"/>
                </a:xfrm>
                <a:solidFill>
                  <a:srgbClr val="FFBB00"/>
                </a:solidFill>
              </p:grpSpPr>
              <p:sp>
                <p:nvSpPr>
                  <p:cNvPr id="87" name="任意多边形: 形状 86">
                    <a:extLst>
                      <a:ext uri="{FF2B5EF4-FFF2-40B4-BE49-F238E27FC236}">
                        <a16:creationId xmlns:a16="http://schemas.microsoft.com/office/drawing/2014/main" id="{9495EE20-AC07-4FD2-B723-4F763CC03A3A}"/>
                      </a:ext>
                    </a:extLst>
                  </p:cNvPr>
                  <p:cNvSpPr/>
                  <p:nvPr/>
                </p:nvSpPr>
                <p:spPr>
                  <a:xfrm>
                    <a:off x="6147767" y="3007387"/>
                    <a:ext cx="415201" cy="466631"/>
                  </a:xfrm>
                  <a:custGeom>
                    <a:avLst/>
                    <a:gdLst>
                      <a:gd name="connsiteX0" fmla="*/ 4335 w 415201"/>
                      <a:gd name="connsiteY0" fmla="*/ 443512 h 466631"/>
                      <a:gd name="connsiteX1" fmla="*/ 37089 w 415201"/>
                      <a:gd name="connsiteY1" fmla="*/ 466632 h 466631"/>
                      <a:gd name="connsiteX2" fmla="*/ 69842 w 415201"/>
                      <a:gd name="connsiteY2" fmla="*/ 460852 h 466631"/>
                      <a:gd name="connsiteX3" fmla="*/ 266365 w 415201"/>
                      <a:gd name="connsiteY3" fmla="*/ 395345 h 466631"/>
                      <a:gd name="connsiteX4" fmla="*/ 385819 w 415201"/>
                      <a:gd name="connsiteY4" fmla="*/ 275890 h 466631"/>
                      <a:gd name="connsiteX5" fmla="*/ 405086 w 415201"/>
                      <a:gd name="connsiteY5" fmla="*/ 216162 h 466631"/>
                      <a:gd name="connsiteX6" fmla="*/ 405086 w 415201"/>
                      <a:gd name="connsiteY6" fmla="*/ 38907 h 466631"/>
                      <a:gd name="connsiteX7" fmla="*/ 401233 w 415201"/>
                      <a:gd name="connsiteY7" fmla="*/ 25420 h 466631"/>
                      <a:gd name="connsiteX8" fmla="*/ 393526 w 415201"/>
                      <a:gd name="connsiteY8" fmla="*/ 11934 h 466631"/>
                      <a:gd name="connsiteX9" fmla="*/ 366552 w 415201"/>
                      <a:gd name="connsiteY9" fmla="*/ 373 h 466631"/>
                      <a:gd name="connsiteX10" fmla="*/ 362699 w 415201"/>
                      <a:gd name="connsiteY10" fmla="*/ 2300 h 466631"/>
                      <a:gd name="connsiteX11" fmla="*/ 345359 w 415201"/>
                      <a:gd name="connsiteY11" fmla="*/ 25420 h 466631"/>
                      <a:gd name="connsiteX12" fmla="*/ 312605 w 415201"/>
                      <a:gd name="connsiteY12" fmla="*/ 164142 h 466631"/>
                      <a:gd name="connsiteX13" fmla="*/ 289485 w 415201"/>
                      <a:gd name="connsiteY13" fmla="*/ 177629 h 466631"/>
                      <a:gd name="connsiteX14" fmla="*/ 270218 w 415201"/>
                      <a:gd name="connsiteY14" fmla="*/ 146802 h 466631"/>
                      <a:gd name="connsiteX15" fmla="*/ 249025 w 415201"/>
                      <a:gd name="connsiteY15" fmla="*/ 148728 h 466631"/>
                      <a:gd name="connsiteX16" fmla="*/ 239391 w 415201"/>
                      <a:gd name="connsiteY16" fmla="*/ 169922 h 466631"/>
                      <a:gd name="connsiteX17" fmla="*/ 237464 w 415201"/>
                      <a:gd name="connsiteY17" fmla="*/ 281670 h 466631"/>
                      <a:gd name="connsiteX18" fmla="*/ 225904 w 415201"/>
                      <a:gd name="connsiteY18" fmla="*/ 295157 h 466631"/>
                      <a:gd name="connsiteX19" fmla="*/ 198931 w 415201"/>
                      <a:gd name="connsiteY19" fmla="*/ 273963 h 466631"/>
                      <a:gd name="connsiteX20" fmla="*/ 204711 w 415201"/>
                      <a:gd name="connsiteY20" fmla="*/ 235429 h 466631"/>
                      <a:gd name="connsiteX21" fmla="*/ 197004 w 415201"/>
                      <a:gd name="connsiteY21" fmla="*/ 198822 h 466631"/>
                      <a:gd name="connsiteX22" fmla="*/ 156543 w 415201"/>
                      <a:gd name="connsiteY22" fmla="*/ 208456 h 466631"/>
                      <a:gd name="connsiteX23" fmla="*/ 150763 w 415201"/>
                      <a:gd name="connsiteY23" fmla="*/ 254696 h 466631"/>
                      <a:gd name="connsiteX24" fmla="*/ 158470 w 415201"/>
                      <a:gd name="connsiteY24" fmla="*/ 300937 h 466631"/>
                      <a:gd name="connsiteX25" fmla="*/ 127643 w 415201"/>
                      <a:gd name="connsiteY25" fmla="*/ 360664 h 466631"/>
                      <a:gd name="connsiteX26" fmla="*/ 65989 w 415201"/>
                      <a:gd name="connsiteY26" fmla="*/ 387638 h 466631"/>
                      <a:gd name="connsiteX27" fmla="*/ 10115 w 415201"/>
                      <a:gd name="connsiteY27" fmla="*/ 404978 h 466631"/>
                      <a:gd name="connsiteX28" fmla="*/ 6262 w 415201"/>
                      <a:gd name="connsiteY28" fmla="*/ 410758 h 466631"/>
                      <a:gd name="connsiteX29" fmla="*/ 4335 w 415201"/>
                      <a:gd name="connsiteY29" fmla="*/ 416538 h 466631"/>
                      <a:gd name="connsiteX30" fmla="*/ 4335 w 415201"/>
                      <a:gd name="connsiteY30" fmla="*/ 443512 h 46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15201" h="466631">
                        <a:moveTo>
                          <a:pt x="4335" y="443512"/>
                        </a:moveTo>
                        <a:cubicBezTo>
                          <a:pt x="10115" y="456999"/>
                          <a:pt x="23602" y="464705"/>
                          <a:pt x="37089" y="466632"/>
                        </a:cubicBezTo>
                        <a:cubicBezTo>
                          <a:pt x="48649" y="466632"/>
                          <a:pt x="58282" y="464705"/>
                          <a:pt x="69842" y="460852"/>
                        </a:cubicBezTo>
                        <a:cubicBezTo>
                          <a:pt x="135350" y="439658"/>
                          <a:pt x="204711" y="426172"/>
                          <a:pt x="266365" y="395345"/>
                        </a:cubicBezTo>
                        <a:cubicBezTo>
                          <a:pt x="318385" y="370298"/>
                          <a:pt x="362699" y="327910"/>
                          <a:pt x="385819" y="275890"/>
                        </a:cubicBezTo>
                        <a:cubicBezTo>
                          <a:pt x="395453" y="256623"/>
                          <a:pt x="401233" y="237356"/>
                          <a:pt x="405086" y="216162"/>
                        </a:cubicBezTo>
                        <a:cubicBezTo>
                          <a:pt x="418573" y="158362"/>
                          <a:pt x="418573" y="96708"/>
                          <a:pt x="405086" y="38907"/>
                        </a:cubicBezTo>
                        <a:cubicBezTo>
                          <a:pt x="403160" y="35054"/>
                          <a:pt x="403160" y="29274"/>
                          <a:pt x="401233" y="25420"/>
                        </a:cubicBezTo>
                        <a:cubicBezTo>
                          <a:pt x="399306" y="19640"/>
                          <a:pt x="397379" y="15787"/>
                          <a:pt x="393526" y="11934"/>
                        </a:cubicBezTo>
                        <a:cubicBezTo>
                          <a:pt x="387746" y="4227"/>
                          <a:pt x="378113" y="-1553"/>
                          <a:pt x="366552" y="373"/>
                        </a:cubicBezTo>
                        <a:cubicBezTo>
                          <a:pt x="364626" y="373"/>
                          <a:pt x="362699" y="373"/>
                          <a:pt x="362699" y="2300"/>
                        </a:cubicBezTo>
                        <a:cubicBezTo>
                          <a:pt x="353066" y="6154"/>
                          <a:pt x="347285" y="15787"/>
                          <a:pt x="345359" y="25420"/>
                        </a:cubicBezTo>
                        <a:cubicBezTo>
                          <a:pt x="328019" y="69734"/>
                          <a:pt x="335726" y="121755"/>
                          <a:pt x="312605" y="164142"/>
                        </a:cubicBezTo>
                        <a:cubicBezTo>
                          <a:pt x="308752" y="171849"/>
                          <a:pt x="299118" y="181482"/>
                          <a:pt x="289485" y="177629"/>
                        </a:cubicBezTo>
                        <a:cubicBezTo>
                          <a:pt x="277925" y="173775"/>
                          <a:pt x="279851" y="154508"/>
                          <a:pt x="270218" y="146802"/>
                        </a:cubicBezTo>
                        <a:cubicBezTo>
                          <a:pt x="264438" y="142948"/>
                          <a:pt x="254805" y="144875"/>
                          <a:pt x="249025" y="148728"/>
                        </a:cubicBezTo>
                        <a:cubicBezTo>
                          <a:pt x="243244" y="154508"/>
                          <a:pt x="241318" y="162215"/>
                          <a:pt x="239391" y="169922"/>
                        </a:cubicBezTo>
                        <a:cubicBezTo>
                          <a:pt x="233611" y="206529"/>
                          <a:pt x="252878" y="246990"/>
                          <a:pt x="237464" y="281670"/>
                        </a:cubicBezTo>
                        <a:cubicBezTo>
                          <a:pt x="235538" y="287450"/>
                          <a:pt x="231684" y="293230"/>
                          <a:pt x="225904" y="295157"/>
                        </a:cubicBezTo>
                        <a:cubicBezTo>
                          <a:pt x="214344" y="300937"/>
                          <a:pt x="200857" y="287450"/>
                          <a:pt x="198931" y="273963"/>
                        </a:cubicBezTo>
                        <a:cubicBezTo>
                          <a:pt x="197004" y="260476"/>
                          <a:pt x="202784" y="246990"/>
                          <a:pt x="204711" y="235429"/>
                        </a:cubicBezTo>
                        <a:cubicBezTo>
                          <a:pt x="206637" y="221943"/>
                          <a:pt x="206637" y="206529"/>
                          <a:pt x="197004" y="198822"/>
                        </a:cubicBezTo>
                        <a:cubicBezTo>
                          <a:pt x="185444" y="189189"/>
                          <a:pt x="164250" y="194969"/>
                          <a:pt x="156543" y="208456"/>
                        </a:cubicBezTo>
                        <a:cubicBezTo>
                          <a:pt x="146910" y="221943"/>
                          <a:pt x="148837" y="239283"/>
                          <a:pt x="150763" y="254696"/>
                        </a:cubicBezTo>
                        <a:cubicBezTo>
                          <a:pt x="152690" y="270110"/>
                          <a:pt x="158470" y="285523"/>
                          <a:pt x="158470" y="300937"/>
                        </a:cubicBezTo>
                        <a:cubicBezTo>
                          <a:pt x="158470" y="324057"/>
                          <a:pt x="144983" y="345251"/>
                          <a:pt x="127643" y="360664"/>
                        </a:cubicBezTo>
                        <a:cubicBezTo>
                          <a:pt x="110303" y="376078"/>
                          <a:pt x="87183" y="383784"/>
                          <a:pt x="65989" y="387638"/>
                        </a:cubicBezTo>
                        <a:cubicBezTo>
                          <a:pt x="46722" y="389564"/>
                          <a:pt x="23602" y="391491"/>
                          <a:pt x="10115" y="404978"/>
                        </a:cubicBezTo>
                        <a:cubicBezTo>
                          <a:pt x="8188" y="406905"/>
                          <a:pt x="8188" y="408831"/>
                          <a:pt x="6262" y="410758"/>
                        </a:cubicBezTo>
                        <a:cubicBezTo>
                          <a:pt x="6262" y="412685"/>
                          <a:pt x="4335" y="414611"/>
                          <a:pt x="4335" y="416538"/>
                        </a:cubicBezTo>
                        <a:cubicBezTo>
                          <a:pt x="-1445" y="424245"/>
                          <a:pt x="-1445" y="435805"/>
                          <a:pt x="4335" y="443512"/>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8" name="任意多边形: 形状 87">
                    <a:extLst>
                      <a:ext uri="{FF2B5EF4-FFF2-40B4-BE49-F238E27FC236}">
                        <a16:creationId xmlns:a16="http://schemas.microsoft.com/office/drawing/2014/main" id="{BEF56D81-FCAF-460A-9378-DE2E13938B85}"/>
                      </a:ext>
                    </a:extLst>
                  </p:cNvPr>
                  <p:cNvSpPr/>
                  <p:nvPr/>
                </p:nvSpPr>
                <p:spPr>
                  <a:xfrm>
                    <a:off x="6146322" y="3007387"/>
                    <a:ext cx="407301" cy="426171"/>
                  </a:xfrm>
                  <a:custGeom>
                    <a:avLst/>
                    <a:gdLst>
                      <a:gd name="connsiteX0" fmla="*/ 0 w 407301"/>
                      <a:gd name="connsiteY0" fmla="*/ 410758 h 426171"/>
                      <a:gd name="connsiteX1" fmla="*/ 3853 w 407301"/>
                      <a:gd name="connsiteY1" fmla="*/ 414611 h 426171"/>
                      <a:gd name="connsiteX2" fmla="*/ 28900 w 407301"/>
                      <a:gd name="connsiteY2" fmla="*/ 426172 h 426171"/>
                      <a:gd name="connsiteX3" fmla="*/ 61654 w 407301"/>
                      <a:gd name="connsiteY3" fmla="*/ 420392 h 426171"/>
                      <a:gd name="connsiteX4" fmla="*/ 258176 w 407301"/>
                      <a:gd name="connsiteY4" fmla="*/ 354884 h 426171"/>
                      <a:gd name="connsiteX5" fmla="*/ 377631 w 407301"/>
                      <a:gd name="connsiteY5" fmla="*/ 235429 h 426171"/>
                      <a:gd name="connsiteX6" fmla="*/ 396898 w 407301"/>
                      <a:gd name="connsiteY6" fmla="*/ 175702 h 426171"/>
                      <a:gd name="connsiteX7" fmla="*/ 402678 w 407301"/>
                      <a:gd name="connsiteY7" fmla="*/ 25420 h 426171"/>
                      <a:gd name="connsiteX8" fmla="*/ 394971 w 407301"/>
                      <a:gd name="connsiteY8" fmla="*/ 11934 h 426171"/>
                      <a:gd name="connsiteX9" fmla="*/ 367997 w 407301"/>
                      <a:gd name="connsiteY9" fmla="*/ 373 h 426171"/>
                      <a:gd name="connsiteX10" fmla="*/ 364144 w 407301"/>
                      <a:gd name="connsiteY10" fmla="*/ 2300 h 426171"/>
                      <a:gd name="connsiteX11" fmla="*/ 346804 w 407301"/>
                      <a:gd name="connsiteY11" fmla="*/ 25420 h 426171"/>
                      <a:gd name="connsiteX12" fmla="*/ 314050 w 407301"/>
                      <a:gd name="connsiteY12" fmla="*/ 164142 h 426171"/>
                      <a:gd name="connsiteX13" fmla="*/ 290930 w 407301"/>
                      <a:gd name="connsiteY13" fmla="*/ 177629 h 426171"/>
                      <a:gd name="connsiteX14" fmla="*/ 271663 w 407301"/>
                      <a:gd name="connsiteY14" fmla="*/ 146802 h 426171"/>
                      <a:gd name="connsiteX15" fmla="*/ 250470 w 407301"/>
                      <a:gd name="connsiteY15" fmla="*/ 148728 h 426171"/>
                      <a:gd name="connsiteX16" fmla="*/ 240836 w 407301"/>
                      <a:gd name="connsiteY16" fmla="*/ 169922 h 426171"/>
                      <a:gd name="connsiteX17" fmla="*/ 238909 w 407301"/>
                      <a:gd name="connsiteY17" fmla="*/ 281670 h 426171"/>
                      <a:gd name="connsiteX18" fmla="*/ 227349 w 407301"/>
                      <a:gd name="connsiteY18" fmla="*/ 295157 h 426171"/>
                      <a:gd name="connsiteX19" fmla="*/ 200375 w 407301"/>
                      <a:gd name="connsiteY19" fmla="*/ 273963 h 426171"/>
                      <a:gd name="connsiteX20" fmla="*/ 206156 w 407301"/>
                      <a:gd name="connsiteY20" fmla="*/ 235429 h 426171"/>
                      <a:gd name="connsiteX21" fmla="*/ 198449 w 407301"/>
                      <a:gd name="connsiteY21" fmla="*/ 198822 h 426171"/>
                      <a:gd name="connsiteX22" fmla="*/ 157988 w 407301"/>
                      <a:gd name="connsiteY22" fmla="*/ 208456 h 426171"/>
                      <a:gd name="connsiteX23" fmla="*/ 152208 w 407301"/>
                      <a:gd name="connsiteY23" fmla="*/ 254696 h 426171"/>
                      <a:gd name="connsiteX24" fmla="*/ 159915 w 407301"/>
                      <a:gd name="connsiteY24" fmla="*/ 300937 h 426171"/>
                      <a:gd name="connsiteX25" fmla="*/ 129088 w 407301"/>
                      <a:gd name="connsiteY25" fmla="*/ 360664 h 426171"/>
                      <a:gd name="connsiteX26" fmla="*/ 67434 w 407301"/>
                      <a:gd name="connsiteY26" fmla="*/ 387638 h 426171"/>
                      <a:gd name="connsiteX27" fmla="*/ 11560 w 407301"/>
                      <a:gd name="connsiteY27" fmla="*/ 404978 h 426171"/>
                      <a:gd name="connsiteX28" fmla="*/ 7707 w 407301"/>
                      <a:gd name="connsiteY28" fmla="*/ 410758 h 426171"/>
                      <a:gd name="connsiteX29" fmla="*/ 0 w 407301"/>
                      <a:gd name="connsiteY29" fmla="*/ 410758 h 42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7301" h="426171">
                        <a:moveTo>
                          <a:pt x="0" y="410758"/>
                        </a:moveTo>
                        <a:cubicBezTo>
                          <a:pt x="1927" y="412685"/>
                          <a:pt x="1927" y="412685"/>
                          <a:pt x="3853" y="414611"/>
                        </a:cubicBezTo>
                        <a:cubicBezTo>
                          <a:pt x="11560" y="420392"/>
                          <a:pt x="19267" y="426172"/>
                          <a:pt x="28900" y="426172"/>
                        </a:cubicBezTo>
                        <a:cubicBezTo>
                          <a:pt x="40460" y="426172"/>
                          <a:pt x="50094" y="424245"/>
                          <a:pt x="61654" y="420392"/>
                        </a:cubicBezTo>
                        <a:cubicBezTo>
                          <a:pt x="127161" y="399198"/>
                          <a:pt x="196522" y="385711"/>
                          <a:pt x="258176" y="354884"/>
                        </a:cubicBezTo>
                        <a:cubicBezTo>
                          <a:pt x="310197" y="329837"/>
                          <a:pt x="354511" y="287450"/>
                          <a:pt x="377631" y="235429"/>
                        </a:cubicBezTo>
                        <a:cubicBezTo>
                          <a:pt x="387264" y="216162"/>
                          <a:pt x="393044" y="196896"/>
                          <a:pt x="396898" y="175702"/>
                        </a:cubicBezTo>
                        <a:cubicBezTo>
                          <a:pt x="408458" y="125608"/>
                          <a:pt x="410385" y="75514"/>
                          <a:pt x="402678" y="25420"/>
                        </a:cubicBezTo>
                        <a:cubicBezTo>
                          <a:pt x="400751" y="19640"/>
                          <a:pt x="398824" y="15787"/>
                          <a:pt x="394971" y="11934"/>
                        </a:cubicBezTo>
                        <a:cubicBezTo>
                          <a:pt x="389191" y="4227"/>
                          <a:pt x="379558" y="-1553"/>
                          <a:pt x="367997" y="373"/>
                        </a:cubicBezTo>
                        <a:cubicBezTo>
                          <a:pt x="366071" y="373"/>
                          <a:pt x="364144" y="373"/>
                          <a:pt x="364144" y="2300"/>
                        </a:cubicBezTo>
                        <a:cubicBezTo>
                          <a:pt x="354511" y="6154"/>
                          <a:pt x="348730" y="15787"/>
                          <a:pt x="346804" y="25420"/>
                        </a:cubicBezTo>
                        <a:cubicBezTo>
                          <a:pt x="329464" y="69734"/>
                          <a:pt x="337171" y="121755"/>
                          <a:pt x="314050" y="164142"/>
                        </a:cubicBezTo>
                        <a:cubicBezTo>
                          <a:pt x="310197" y="171849"/>
                          <a:pt x="300563" y="181482"/>
                          <a:pt x="290930" y="177629"/>
                        </a:cubicBezTo>
                        <a:cubicBezTo>
                          <a:pt x="279370" y="173775"/>
                          <a:pt x="281296" y="154508"/>
                          <a:pt x="271663" y="146802"/>
                        </a:cubicBezTo>
                        <a:cubicBezTo>
                          <a:pt x="265883" y="142948"/>
                          <a:pt x="256250" y="144875"/>
                          <a:pt x="250470" y="148728"/>
                        </a:cubicBezTo>
                        <a:cubicBezTo>
                          <a:pt x="244689" y="154508"/>
                          <a:pt x="242763" y="162215"/>
                          <a:pt x="240836" y="169922"/>
                        </a:cubicBezTo>
                        <a:cubicBezTo>
                          <a:pt x="235056" y="206529"/>
                          <a:pt x="254323" y="246990"/>
                          <a:pt x="238909" y="281670"/>
                        </a:cubicBezTo>
                        <a:cubicBezTo>
                          <a:pt x="236983" y="287450"/>
                          <a:pt x="233129" y="293230"/>
                          <a:pt x="227349" y="295157"/>
                        </a:cubicBezTo>
                        <a:cubicBezTo>
                          <a:pt x="215789" y="300937"/>
                          <a:pt x="202302" y="287450"/>
                          <a:pt x="200375" y="273963"/>
                        </a:cubicBezTo>
                        <a:cubicBezTo>
                          <a:pt x="198449" y="260476"/>
                          <a:pt x="204229" y="246990"/>
                          <a:pt x="206156" y="235429"/>
                        </a:cubicBezTo>
                        <a:cubicBezTo>
                          <a:pt x="208082" y="221943"/>
                          <a:pt x="208082" y="206529"/>
                          <a:pt x="198449" y="198822"/>
                        </a:cubicBezTo>
                        <a:cubicBezTo>
                          <a:pt x="186889" y="189189"/>
                          <a:pt x="165695" y="194969"/>
                          <a:pt x="157988" y="208456"/>
                        </a:cubicBezTo>
                        <a:cubicBezTo>
                          <a:pt x="148355" y="221943"/>
                          <a:pt x="150282" y="239283"/>
                          <a:pt x="152208" y="254696"/>
                        </a:cubicBezTo>
                        <a:cubicBezTo>
                          <a:pt x="154135" y="270110"/>
                          <a:pt x="159915" y="285523"/>
                          <a:pt x="159915" y="300937"/>
                        </a:cubicBezTo>
                        <a:cubicBezTo>
                          <a:pt x="159915" y="324057"/>
                          <a:pt x="146428" y="345251"/>
                          <a:pt x="129088" y="360664"/>
                        </a:cubicBezTo>
                        <a:cubicBezTo>
                          <a:pt x="111748" y="376078"/>
                          <a:pt x="88628" y="383784"/>
                          <a:pt x="67434" y="387638"/>
                        </a:cubicBezTo>
                        <a:cubicBezTo>
                          <a:pt x="48167" y="389564"/>
                          <a:pt x="25047" y="391491"/>
                          <a:pt x="11560" y="404978"/>
                        </a:cubicBezTo>
                        <a:cubicBezTo>
                          <a:pt x="9633" y="406905"/>
                          <a:pt x="9633" y="408831"/>
                          <a:pt x="7707" y="410758"/>
                        </a:cubicBezTo>
                        <a:cubicBezTo>
                          <a:pt x="5780" y="410758"/>
                          <a:pt x="1927" y="410758"/>
                          <a:pt x="0" y="410758"/>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9" name="任意多边形: 形状 88">
                    <a:extLst>
                      <a:ext uri="{FF2B5EF4-FFF2-40B4-BE49-F238E27FC236}">
                        <a16:creationId xmlns:a16="http://schemas.microsoft.com/office/drawing/2014/main" id="{73C84738-26D5-4629-AED7-BCCE026035C8}"/>
                      </a:ext>
                    </a:extLst>
                  </p:cNvPr>
                  <p:cNvSpPr/>
                  <p:nvPr/>
                </p:nvSpPr>
                <p:spPr>
                  <a:xfrm>
                    <a:off x="6154029" y="3007761"/>
                    <a:ext cx="364532" cy="408457"/>
                  </a:xfrm>
                  <a:custGeom>
                    <a:avLst/>
                    <a:gdLst>
                      <a:gd name="connsiteX0" fmla="*/ 0 w 364532"/>
                      <a:gd name="connsiteY0" fmla="*/ 408458 h 408457"/>
                      <a:gd name="connsiteX1" fmla="*/ 19267 w 364532"/>
                      <a:gd name="connsiteY1" fmla="*/ 402678 h 408457"/>
                      <a:gd name="connsiteX2" fmla="*/ 215789 w 364532"/>
                      <a:gd name="connsiteY2" fmla="*/ 337170 h 408457"/>
                      <a:gd name="connsiteX3" fmla="*/ 335244 w 364532"/>
                      <a:gd name="connsiteY3" fmla="*/ 217716 h 408457"/>
                      <a:gd name="connsiteX4" fmla="*/ 354511 w 364532"/>
                      <a:gd name="connsiteY4" fmla="*/ 157988 h 408457"/>
                      <a:gd name="connsiteX5" fmla="*/ 358364 w 364532"/>
                      <a:gd name="connsiteY5" fmla="*/ 0 h 408457"/>
                      <a:gd name="connsiteX6" fmla="*/ 341024 w 364532"/>
                      <a:gd name="connsiteY6" fmla="*/ 23120 h 408457"/>
                      <a:gd name="connsiteX7" fmla="*/ 308270 w 364532"/>
                      <a:gd name="connsiteY7" fmla="*/ 161842 h 408457"/>
                      <a:gd name="connsiteX8" fmla="*/ 285150 w 364532"/>
                      <a:gd name="connsiteY8" fmla="*/ 175329 h 408457"/>
                      <a:gd name="connsiteX9" fmla="*/ 265883 w 364532"/>
                      <a:gd name="connsiteY9" fmla="*/ 144502 h 408457"/>
                      <a:gd name="connsiteX10" fmla="*/ 244689 w 364532"/>
                      <a:gd name="connsiteY10" fmla="*/ 146428 h 408457"/>
                      <a:gd name="connsiteX11" fmla="*/ 235056 w 364532"/>
                      <a:gd name="connsiteY11" fmla="*/ 167622 h 408457"/>
                      <a:gd name="connsiteX12" fmla="*/ 233129 w 364532"/>
                      <a:gd name="connsiteY12" fmla="*/ 279370 h 408457"/>
                      <a:gd name="connsiteX13" fmla="*/ 221569 w 364532"/>
                      <a:gd name="connsiteY13" fmla="*/ 292857 h 408457"/>
                      <a:gd name="connsiteX14" fmla="*/ 194596 w 364532"/>
                      <a:gd name="connsiteY14" fmla="*/ 271663 h 408457"/>
                      <a:gd name="connsiteX15" fmla="*/ 200376 w 364532"/>
                      <a:gd name="connsiteY15" fmla="*/ 233129 h 408457"/>
                      <a:gd name="connsiteX16" fmla="*/ 192669 w 364532"/>
                      <a:gd name="connsiteY16" fmla="*/ 196522 h 408457"/>
                      <a:gd name="connsiteX17" fmla="*/ 152209 w 364532"/>
                      <a:gd name="connsiteY17" fmla="*/ 206156 h 408457"/>
                      <a:gd name="connsiteX18" fmla="*/ 146428 w 364532"/>
                      <a:gd name="connsiteY18" fmla="*/ 252396 h 408457"/>
                      <a:gd name="connsiteX19" fmla="*/ 154135 w 364532"/>
                      <a:gd name="connsiteY19" fmla="*/ 298637 h 408457"/>
                      <a:gd name="connsiteX20" fmla="*/ 123308 w 364532"/>
                      <a:gd name="connsiteY20" fmla="*/ 358364 h 408457"/>
                      <a:gd name="connsiteX21" fmla="*/ 61654 w 364532"/>
                      <a:gd name="connsiteY21" fmla="*/ 385338 h 408457"/>
                      <a:gd name="connsiteX22" fmla="*/ 5780 w 364532"/>
                      <a:gd name="connsiteY22" fmla="*/ 402678 h 408457"/>
                      <a:gd name="connsiteX23" fmla="*/ 0 w 364532"/>
                      <a:gd name="connsiteY23" fmla="*/ 408458 h 40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4532" h="408457">
                        <a:moveTo>
                          <a:pt x="0" y="408458"/>
                        </a:moveTo>
                        <a:cubicBezTo>
                          <a:pt x="5780" y="406531"/>
                          <a:pt x="13487" y="404605"/>
                          <a:pt x="19267" y="402678"/>
                        </a:cubicBezTo>
                        <a:cubicBezTo>
                          <a:pt x="84774" y="381484"/>
                          <a:pt x="154135" y="367997"/>
                          <a:pt x="215789" y="337170"/>
                        </a:cubicBezTo>
                        <a:cubicBezTo>
                          <a:pt x="267810" y="312123"/>
                          <a:pt x="312123" y="269736"/>
                          <a:pt x="335244" y="217716"/>
                        </a:cubicBezTo>
                        <a:cubicBezTo>
                          <a:pt x="344877" y="198449"/>
                          <a:pt x="350657" y="179182"/>
                          <a:pt x="354511" y="157988"/>
                        </a:cubicBezTo>
                        <a:cubicBezTo>
                          <a:pt x="366071" y="105968"/>
                          <a:pt x="367998" y="52021"/>
                          <a:pt x="358364" y="0"/>
                        </a:cubicBezTo>
                        <a:cubicBezTo>
                          <a:pt x="348731" y="3853"/>
                          <a:pt x="342951" y="13487"/>
                          <a:pt x="341024" y="23120"/>
                        </a:cubicBezTo>
                        <a:cubicBezTo>
                          <a:pt x="323684" y="67434"/>
                          <a:pt x="331390" y="119455"/>
                          <a:pt x="308270" y="161842"/>
                        </a:cubicBezTo>
                        <a:cubicBezTo>
                          <a:pt x="304417" y="169549"/>
                          <a:pt x="294783" y="179182"/>
                          <a:pt x="285150" y="175329"/>
                        </a:cubicBezTo>
                        <a:cubicBezTo>
                          <a:pt x="273590" y="171475"/>
                          <a:pt x="275517" y="152208"/>
                          <a:pt x="265883" y="144502"/>
                        </a:cubicBezTo>
                        <a:cubicBezTo>
                          <a:pt x="260103" y="140648"/>
                          <a:pt x="250470" y="142575"/>
                          <a:pt x="244689" y="146428"/>
                        </a:cubicBezTo>
                        <a:cubicBezTo>
                          <a:pt x="238910" y="152208"/>
                          <a:pt x="236983" y="159915"/>
                          <a:pt x="235056" y="167622"/>
                        </a:cubicBezTo>
                        <a:cubicBezTo>
                          <a:pt x="229276" y="204229"/>
                          <a:pt x="248543" y="244689"/>
                          <a:pt x="233129" y="279370"/>
                        </a:cubicBezTo>
                        <a:cubicBezTo>
                          <a:pt x="231203" y="285150"/>
                          <a:pt x="227349" y="290930"/>
                          <a:pt x="221569" y="292857"/>
                        </a:cubicBezTo>
                        <a:cubicBezTo>
                          <a:pt x="210009" y="298637"/>
                          <a:pt x="196522" y="285150"/>
                          <a:pt x="194596" y="271663"/>
                        </a:cubicBezTo>
                        <a:cubicBezTo>
                          <a:pt x="192669" y="258176"/>
                          <a:pt x="198449" y="244689"/>
                          <a:pt x="200376" y="233129"/>
                        </a:cubicBezTo>
                        <a:cubicBezTo>
                          <a:pt x="202302" y="219643"/>
                          <a:pt x="202302" y="204229"/>
                          <a:pt x="192669" y="196522"/>
                        </a:cubicBezTo>
                        <a:cubicBezTo>
                          <a:pt x="181109" y="186889"/>
                          <a:pt x="159915" y="192669"/>
                          <a:pt x="152209" y="206156"/>
                        </a:cubicBezTo>
                        <a:cubicBezTo>
                          <a:pt x="142575" y="219643"/>
                          <a:pt x="144502" y="236983"/>
                          <a:pt x="146428" y="252396"/>
                        </a:cubicBezTo>
                        <a:cubicBezTo>
                          <a:pt x="148355" y="267810"/>
                          <a:pt x="154135" y="283223"/>
                          <a:pt x="154135" y="298637"/>
                        </a:cubicBezTo>
                        <a:cubicBezTo>
                          <a:pt x="154135" y="321757"/>
                          <a:pt x="140648" y="342951"/>
                          <a:pt x="123308" y="358364"/>
                        </a:cubicBezTo>
                        <a:cubicBezTo>
                          <a:pt x="105968" y="373778"/>
                          <a:pt x="82848" y="381484"/>
                          <a:pt x="61654" y="385338"/>
                        </a:cubicBezTo>
                        <a:cubicBezTo>
                          <a:pt x="42387" y="387264"/>
                          <a:pt x="19267" y="389191"/>
                          <a:pt x="5780" y="402678"/>
                        </a:cubicBezTo>
                        <a:cubicBezTo>
                          <a:pt x="1927" y="406531"/>
                          <a:pt x="0" y="406531"/>
                          <a:pt x="0" y="408458"/>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3" name="图形 1">
                  <a:extLst>
                    <a:ext uri="{FF2B5EF4-FFF2-40B4-BE49-F238E27FC236}">
                      <a16:creationId xmlns:a16="http://schemas.microsoft.com/office/drawing/2014/main" id="{EAA1036F-D0EB-4C53-AAFC-FB2369836B2D}"/>
                    </a:ext>
                  </a:extLst>
                </p:cNvPr>
                <p:cNvGrpSpPr/>
                <p:nvPr/>
              </p:nvGrpSpPr>
              <p:grpSpPr>
                <a:xfrm>
                  <a:off x="5629488" y="3007387"/>
                  <a:ext cx="414719" cy="466631"/>
                  <a:chOff x="5629488" y="3007387"/>
                  <a:chExt cx="414719" cy="466631"/>
                </a:xfrm>
                <a:solidFill>
                  <a:srgbClr val="FFBB00"/>
                </a:solidFill>
              </p:grpSpPr>
              <p:sp>
                <p:nvSpPr>
                  <p:cNvPr id="84" name="任意多边形: 形状 83">
                    <a:extLst>
                      <a:ext uri="{FF2B5EF4-FFF2-40B4-BE49-F238E27FC236}">
                        <a16:creationId xmlns:a16="http://schemas.microsoft.com/office/drawing/2014/main" id="{CB1AE952-0CDD-4546-82C0-2F1F54FD9993}"/>
                      </a:ext>
                    </a:extLst>
                  </p:cNvPr>
                  <p:cNvSpPr/>
                  <p:nvPr/>
                </p:nvSpPr>
                <p:spPr>
                  <a:xfrm>
                    <a:off x="5629488" y="3007387"/>
                    <a:ext cx="413756" cy="466631"/>
                  </a:xfrm>
                  <a:custGeom>
                    <a:avLst/>
                    <a:gdLst>
                      <a:gd name="connsiteX0" fmla="*/ 410866 w 413756"/>
                      <a:gd name="connsiteY0" fmla="*/ 443512 h 466631"/>
                      <a:gd name="connsiteX1" fmla="*/ 378113 w 413756"/>
                      <a:gd name="connsiteY1" fmla="*/ 466632 h 466631"/>
                      <a:gd name="connsiteX2" fmla="*/ 345359 w 413756"/>
                      <a:gd name="connsiteY2" fmla="*/ 460852 h 466631"/>
                      <a:gd name="connsiteX3" fmla="*/ 148837 w 413756"/>
                      <a:gd name="connsiteY3" fmla="*/ 395345 h 466631"/>
                      <a:gd name="connsiteX4" fmla="*/ 29382 w 413756"/>
                      <a:gd name="connsiteY4" fmla="*/ 275890 h 466631"/>
                      <a:gd name="connsiteX5" fmla="*/ 10115 w 413756"/>
                      <a:gd name="connsiteY5" fmla="*/ 216162 h 466631"/>
                      <a:gd name="connsiteX6" fmla="*/ 10115 w 413756"/>
                      <a:gd name="connsiteY6" fmla="*/ 38907 h 466631"/>
                      <a:gd name="connsiteX7" fmla="*/ 13968 w 413756"/>
                      <a:gd name="connsiteY7" fmla="*/ 25420 h 466631"/>
                      <a:gd name="connsiteX8" fmla="*/ 21675 w 413756"/>
                      <a:gd name="connsiteY8" fmla="*/ 11934 h 466631"/>
                      <a:gd name="connsiteX9" fmla="*/ 48649 w 413756"/>
                      <a:gd name="connsiteY9" fmla="*/ 373 h 466631"/>
                      <a:gd name="connsiteX10" fmla="*/ 52502 w 413756"/>
                      <a:gd name="connsiteY10" fmla="*/ 2300 h 466631"/>
                      <a:gd name="connsiteX11" fmla="*/ 69842 w 413756"/>
                      <a:gd name="connsiteY11" fmla="*/ 25420 h 466631"/>
                      <a:gd name="connsiteX12" fmla="*/ 102596 w 413756"/>
                      <a:gd name="connsiteY12" fmla="*/ 164142 h 466631"/>
                      <a:gd name="connsiteX13" fmla="*/ 125716 w 413756"/>
                      <a:gd name="connsiteY13" fmla="*/ 177629 h 466631"/>
                      <a:gd name="connsiteX14" fmla="*/ 144983 w 413756"/>
                      <a:gd name="connsiteY14" fmla="*/ 146802 h 466631"/>
                      <a:gd name="connsiteX15" fmla="*/ 166177 w 413756"/>
                      <a:gd name="connsiteY15" fmla="*/ 148728 h 466631"/>
                      <a:gd name="connsiteX16" fmla="*/ 175810 w 413756"/>
                      <a:gd name="connsiteY16" fmla="*/ 169922 h 466631"/>
                      <a:gd name="connsiteX17" fmla="*/ 177737 w 413756"/>
                      <a:gd name="connsiteY17" fmla="*/ 281670 h 466631"/>
                      <a:gd name="connsiteX18" fmla="*/ 189297 w 413756"/>
                      <a:gd name="connsiteY18" fmla="*/ 295157 h 466631"/>
                      <a:gd name="connsiteX19" fmla="*/ 216271 w 413756"/>
                      <a:gd name="connsiteY19" fmla="*/ 273963 h 466631"/>
                      <a:gd name="connsiteX20" fmla="*/ 210491 w 413756"/>
                      <a:gd name="connsiteY20" fmla="*/ 235429 h 466631"/>
                      <a:gd name="connsiteX21" fmla="*/ 218197 w 413756"/>
                      <a:gd name="connsiteY21" fmla="*/ 198822 h 466631"/>
                      <a:gd name="connsiteX22" fmla="*/ 258658 w 413756"/>
                      <a:gd name="connsiteY22" fmla="*/ 208456 h 466631"/>
                      <a:gd name="connsiteX23" fmla="*/ 264438 w 413756"/>
                      <a:gd name="connsiteY23" fmla="*/ 254696 h 466631"/>
                      <a:gd name="connsiteX24" fmla="*/ 256731 w 413756"/>
                      <a:gd name="connsiteY24" fmla="*/ 300937 h 466631"/>
                      <a:gd name="connsiteX25" fmla="*/ 287558 w 413756"/>
                      <a:gd name="connsiteY25" fmla="*/ 360664 h 466631"/>
                      <a:gd name="connsiteX26" fmla="*/ 349212 w 413756"/>
                      <a:gd name="connsiteY26" fmla="*/ 387638 h 466631"/>
                      <a:gd name="connsiteX27" fmla="*/ 405086 w 413756"/>
                      <a:gd name="connsiteY27" fmla="*/ 404978 h 466631"/>
                      <a:gd name="connsiteX28" fmla="*/ 408940 w 413756"/>
                      <a:gd name="connsiteY28" fmla="*/ 410758 h 466631"/>
                      <a:gd name="connsiteX29" fmla="*/ 410866 w 413756"/>
                      <a:gd name="connsiteY29" fmla="*/ 416538 h 466631"/>
                      <a:gd name="connsiteX30" fmla="*/ 410866 w 413756"/>
                      <a:gd name="connsiteY30" fmla="*/ 443512 h 466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413756" h="466631">
                        <a:moveTo>
                          <a:pt x="410866" y="443512"/>
                        </a:moveTo>
                        <a:cubicBezTo>
                          <a:pt x="405086" y="456999"/>
                          <a:pt x="391599" y="464705"/>
                          <a:pt x="378113" y="466632"/>
                        </a:cubicBezTo>
                        <a:cubicBezTo>
                          <a:pt x="366552" y="466632"/>
                          <a:pt x="356919" y="464705"/>
                          <a:pt x="345359" y="460852"/>
                        </a:cubicBezTo>
                        <a:cubicBezTo>
                          <a:pt x="279851" y="439658"/>
                          <a:pt x="210491" y="426172"/>
                          <a:pt x="148837" y="395345"/>
                        </a:cubicBezTo>
                        <a:cubicBezTo>
                          <a:pt x="96816" y="370298"/>
                          <a:pt x="52502" y="327910"/>
                          <a:pt x="29382" y="275890"/>
                        </a:cubicBezTo>
                        <a:cubicBezTo>
                          <a:pt x="19749" y="256623"/>
                          <a:pt x="13968" y="237356"/>
                          <a:pt x="10115" y="216162"/>
                        </a:cubicBezTo>
                        <a:cubicBezTo>
                          <a:pt x="-3372" y="158362"/>
                          <a:pt x="-3372" y="96708"/>
                          <a:pt x="10115" y="38907"/>
                        </a:cubicBezTo>
                        <a:cubicBezTo>
                          <a:pt x="12042" y="35054"/>
                          <a:pt x="12042" y="29274"/>
                          <a:pt x="13968" y="25420"/>
                        </a:cubicBezTo>
                        <a:cubicBezTo>
                          <a:pt x="15895" y="19640"/>
                          <a:pt x="17822" y="15787"/>
                          <a:pt x="21675" y="11934"/>
                        </a:cubicBezTo>
                        <a:cubicBezTo>
                          <a:pt x="27455" y="4227"/>
                          <a:pt x="37089" y="-1553"/>
                          <a:pt x="48649" y="373"/>
                        </a:cubicBezTo>
                        <a:cubicBezTo>
                          <a:pt x="50576" y="373"/>
                          <a:pt x="52502" y="373"/>
                          <a:pt x="52502" y="2300"/>
                        </a:cubicBezTo>
                        <a:cubicBezTo>
                          <a:pt x="62136" y="6154"/>
                          <a:pt x="67916" y="15787"/>
                          <a:pt x="69842" y="25420"/>
                        </a:cubicBezTo>
                        <a:cubicBezTo>
                          <a:pt x="87183" y="69734"/>
                          <a:pt x="79476" y="121755"/>
                          <a:pt x="102596" y="164142"/>
                        </a:cubicBezTo>
                        <a:cubicBezTo>
                          <a:pt x="106450" y="171849"/>
                          <a:pt x="116083" y="181482"/>
                          <a:pt x="125716" y="177629"/>
                        </a:cubicBezTo>
                        <a:cubicBezTo>
                          <a:pt x="137276" y="173775"/>
                          <a:pt x="135350" y="154508"/>
                          <a:pt x="144983" y="146802"/>
                        </a:cubicBezTo>
                        <a:cubicBezTo>
                          <a:pt x="150763" y="142948"/>
                          <a:pt x="160397" y="144875"/>
                          <a:pt x="166177" y="148728"/>
                        </a:cubicBezTo>
                        <a:cubicBezTo>
                          <a:pt x="171957" y="154508"/>
                          <a:pt x="173884" y="162215"/>
                          <a:pt x="175810" y="169922"/>
                        </a:cubicBezTo>
                        <a:cubicBezTo>
                          <a:pt x="181590" y="206529"/>
                          <a:pt x="162324" y="246990"/>
                          <a:pt x="177737" y="281670"/>
                        </a:cubicBezTo>
                        <a:cubicBezTo>
                          <a:pt x="179664" y="287450"/>
                          <a:pt x="183517" y="293230"/>
                          <a:pt x="189297" y="295157"/>
                        </a:cubicBezTo>
                        <a:cubicBezTo>
                          <a:pt x="200857" y="300937"/>
                          <a:pt x="214344" y="287450"/>
                          <a:pt x="216271" y="273963"/>
                        </a:cubicBezTo>
                        <a:cubicBezTo>
                          <a:pt x="218197" y="260476"/>
                          <a:pt x="212417" y="246990"/>
                          <a:pt x="210491" y="235429"/>
                        </a:cubicBezTo>
                        <a:cubicBezTo>
                          <a:pt x="208564" y="221943"/>
                          <a:pt x="208564" y="206529"/>
                          <a:pt x="218197" y="198822"/>
                        </a:cubicBezTo>
                        <a:cubicBezTo>
                          <a:pt x="229758" y="189189"/>
                          <a:pt x="250951" y="194969"/>
                          <a:pt x="258658" y="208456"/>
                        </a:cubicBezTo>
                        <a:cubicBezTo>
                          <a:pt x="268291" y="221943"/>
                          <a:pt x="266365" y="239283"/>
                          <a:pt x="264438" y="254696"/>
                        </a:cubicBezTo>
                        <a:cubicBezTo>
                          <a:pt x="262511" y="270110"/>
                          <a:pt x="256731" y="285523"/>
                          <a:pt x="256731" y="300937"/>
                        </a:cubicBezTo>
                        <a:cubicBezTo>
                          <a:pt x="256731" y="324057"/>
                          <a:pt x="270218" y="345251"/>
                          <a:pt x="287558" y="360664"/>
                        </a:cubicBezTo>
                        <a:cubicBezTo>
                          <a:pt x="304898" y="376078"/>
                          <a:pt x="328019" y="383784"/>
                          <a:pt x="349212" y="387638"/>
                        </a:cubicBezTo>
                        <a:cubicBezTo>
                          <a:pt x="368479" y="389564"/>
                          <a:pt x="391599" y="391491"/>
                          <a:pt x="405086" y="404978"/>
                        </a:cubicBezTo>
                        <a:cubicBezTo>
                          <a:pt x="407013" y="406905"/>
                          <a:pt x="407013" y="408831"/>
                          <a:pt x="408940" y="410758"/>
                        </a:cubicBezTo>
                        <a:cubicBezTo>
                          <a:pt x="408940" y="412685"/>
                          <a:pt x="410866" y="414611"/>
                          <a:pt x="410866" y="416538"/>
                        </a:cubicBezTo>
                        <a:cubicBezTo>
                          <a:pt x="414720" y="424245"/>
                          <a:pt x="414720" y="435805"/>
                          <a:pt x="410866" y="443512"/>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5" name="任意多边形: 形状 84">
                    <a:extLst>
                      <a:ext uri="{FF2B5EF4-FFF2-40B4-BE49-F238E27FC236}">
                        <a16:creationId xmlns:a16="http://schemas.microsoft.com/office/drawing/2014/main" id="{F6E77408-2BDD-4C18-B7EF-1C0FFC5FFAE6}"/>
                      </a:ext>
                    </a:extLst>
                  </p:cNvPr>
                  <p:cNvSpPr/>
                  <p:nvPr/>
                </p:nvSpPr>
                <p:spPr>
                  <a:xfrm>
                    <a:off x="5636906" y="3007387"/>
                    <a:ext cx="407301" cy="426171"/>
                  </a:xfrm>
                  <a:custGeom>
                    <a:avLst/>
                    <a:gdLst>
                      <a:gd name="connsiteX0" fmla="*/ 407302 w 407301"/>
                      <a:gd name="connsiteY0" fmla="*/ 410758 h 426171"/>
                      <a:gd name="connsiteX1" fmla="*/ 403449 w 407301"/>
                      <a:gd name="connsiteY1" fmla="*/ 414611 h 426171"/>
                      <a:gd name="connsiteX2" fmla="*/ 378402 w 407301"/>
                      <a:gd name="connsiteY2" fmla="*/ 426172 h 426171"/>
                      <a:gd name="connsiteX3" fmla="*/ 345648 w 407301"/>
                      <a:gd name="connsiteY3" fmla="*/ 420392 h 426171"/>
                      <a:gd name="connsiteX4" fmla="*/ 149126 w 407301"/>
                      <a:gd name="connsiteY4" fmla="*/ 354884 h 426171"/>
                      <a:gd name="connsiteX5" fmla="*/ 29671 w 407301"/>
                      <a:gd name="connsiteY5" fmla="*/ 235429 h 426171"/>
                      <a:gd name="connsiteX6" fmla="*/ 10404 w 407301"/>
                      <a:gd name="connsiteY6" fmla="*/ 175702 h 426171"/>
                      <a:gd name="connsiteX7" fmla="*/ 4624 w 407301"/>
                      <a:gd name="connsiteY7" fmla="*/ 25420 h 426171"/>
                      <a:gd name="connsiteX8" fmla="*/ 12331 w 407301"/>
                      <a:gd name="connsiteY8" fmla="*/ 11934 h 426171"/>
                      <a:gd name="connsiteX9" fmla="*/ 39304 w 407301"/>
                      <a:gd name="connsiteY9" fmla="*/ 373 h 426171"/>
                      <a:gd name="connsiteX10" fmla="*/ 43158 w 407301"/>
                      <a:gd name="connsiteY10" fmla="*/ 2300 h 426171"/>
                      <a:gd name="connsiteX11" fmla="*/ 60498 w 407301"/>
                      <a:gd name="connsiteY11" fmla="*/ 25420 h 426171"/>
                      <a:gd name="connsiteX12" fmla="*/ 93252 w 407301"/>
                      <a:gd name="connsiteY12" fmla="*/ 164142 h 426171"/>
                      <a:gd name="connsiteX13" fmla="*/ 116372 w 407301"/>
                      <a:gd name="connsiteY13" fmla="*/ 177629 h 426171"/>
                      <a:gd name="connsiteX14" fmla="*/ 135639 w 407301"/>
                      <a:gd name="connsiteY14" fmla="*/ 146802 h 426171"/>
                      <a:gd name="connsiteX15" fmla="*/ 156832 w 407301"/>
                      <a:gd name="connsiteY15" fmla="*/ 148728 h 426171"/>
                      <a:gd name="connsiteX16" fmla="*/ 166466 w 407301"/>
                      <a:gd name="connsiteY16" fmla="*/ 169922 h 426171"/>
                      <a:gd name="connsiteX17" fmla="*/ 168393 w 407301"/>
                      <a:gd name="connsiteY17" fmla="*/ 281670 h 426171"/>
                      <a:gd name="connsiteX18" fmla="*/ 179953 w 407301"/>
                      <a:gd name="connsiteY18" fmla="*/ 295157 h 426171"/>
                      <a:gd name="connsiteX19" fmla="*/ 206926 w 407301"/>
                      <a:gd name="connsiteY19" fmla="*/ 273963 h 426171"/>
                      <a:gd name="connsiteX20" fmla="*/ 201146 w 407301"/>
                      <a:gd name="connsiteY20" fmla="*/ 235429 h 426171"/>
                      <a:gd name="connsiteX21" fmla="*/ 208853 w 407301"/>
                      <a:gd name="connsiteY21" fmla="*/ 198822 h 426171"/>
                      <a:gd name="connsiteX22" fmla="*/ 249314 w 407301"/>
                      <a:gd name="connsiteY22" fmla="*/ 208456 h 426171"/>
                      <a:gd name="connsiteX23" fmla="*/ 255094 w 407301"/>
                      <a:gd name="connsiteY23" fmla="*/ 254696 h 426171"/>
                      <a:gd name="connsiteX24" fmla="*/ 247387 w 407301"/>
                      <a:gd name="connsiteY24" fmla="*/ 300937 h 426171"/>
                      <a:gd name="connsiteX25" fmla="*/ 278214 w 407301"/>
                      <a:gd name="connsiteY25" fmla="*/ 360664 h 426171"/>
                      <a:gd name="connsiteX26" fmla="*/ 339868 w 407301"/>
                      <a:gd name="connsiteY26" fmla="*/ 387638 h 426171"/>
                      <a:gd name="connsiteX27" fmla="*/ 395742 w 407301"/>
                      <a:gd name="connsiteY27" fmla="*/ 404978 h 426171"/>
                      <a:gd name="connsiteX28" fmla="*/ 399595 w 407301"/>
                      <a:gd name="connsiteY28" fmla="*/ 410758 h 426171"/>
                      <a:gd name="connsiteX29" fmla="*/ 407302 w 407301"/>
                      <a:gd name="connsiteY29" fmla="*/ 410758 h 42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07301" h="426171">
                        <a:moveTo>
                          <a:pt x="407302" y="410758"/>
                        </a:moveTo>
                        <a:cubicBezTo>
                          <a:pt x="405375" y="412685"/>
                          <a:pt x="405375" y="412685"/>
                          <a:pt x="403449" y="414611"/>
                        </a:cubicBezTo>
                        <a:cubicBezTo>
                          <a:pt x="395742" y="420392"/>
                          <a:pt x="388035" y="426172"/>
                          <a:pt x="378402" y="426172"/>
                        </a:cubicBezTo>
                        <a:cubicBezTo>
                          <a:pt x="366842" y="426172"/>
                          <a:pt x="357208" y="424245"/>
                          <a:pt x="345648" y="420392"/>
                        </a:cubicBezTo>
                        <a:cubicBezTo>
                          <a:pt x="280141" y="399198"/>
                          <a:pt x="210780" y="385711"/>
                          <a:pt x="149126" y="354884"/>
                        </a:cubicBezTo>
                        <a:cubicBezTo>
                          <a:pt x="97105" y="329837"/>
                          <a:pt x="52791" y="287450"/>
                          <a:pt x="29671" y="235429"/>
                        </a:cubicBezTo>
                        <a:cubicBezTo>
                          <a:pt x="20038" y="216162"/>
                          <a:pt x="14257" y="196896"/>
                          <a:pt x="10404" y="175702"/>
                        </a:cubicBezTo>
                        <a:cubicBezTo>
                          <a:pt x="-1156" y="125608"/>
                          <a:pt x="-3083" y="75514"/>
                          <a:pt x="4624" y="25420"/>
                        </a:cubicBezTo>
                        <a:cubicBezTo>
                          <a:pt x="6551" y="19640"/>
                          <a:pt x="8478" y="15787"/>
                          <a:pt x="12331" y="11934"/>
                        </a:cubicBezTo>
                        <a:cubicBezTo>
                          <a:pt x="18111" y="4227"/>
                          <a:pt x="27744" y="-1553"/>
                          <a:pt x="39304" y="373"/>
                        </a:cubicBezTo>
                        <a:cubicBezTo>
                          <a:pt x="41231" y="373"/>
                          <a:pt x="43158" y="373"/>
                          <a:pt x="43158" y="2300"/>
                        </a:cubicBezTo>
                        <a:cubicBezTo>
                          <a:pt x="52791" y="6154"/>
                          <a:pt x="58571" y="15787"/>
                          <a:pt x="60498" y="25420"/>
                        </a:cubicBezTo>
                        <a:cubicBezTo>
                          <a:pt x="77838" y="69734"/>
                          <a:pt x="70131" y="121755"/>
                          <a:pt x="93252" y="164142"/>
                        </a:cubicBezTo>
                        <a:cubicBezTo>
                          <a:pt x="97105" y="171849"/>
                          <a:pt x="106739" y="181482"/>
                          <a:pt x="116372" y="177629"/>
                        </a:cubicBezTo>
                        <a:cubicBezTo>
                          <a:pt x="127932" y="173775"/>
                          <a:pt x="126005" y="154508"/>
                          <a:pt x="135639" y="146802"/>
                        </a:cubicBezTo>
                        <a:cubicBezTo>
                          <a:pt x="141419" y="142948"/>
                          <a:pt x="151052" y="144875"/>
                          <a:pt x="156832" y="148728"/>
                        </a:cubicBezTo>
                        <a:cubicBezTo>
                          <a:pt x="162613" y="154508"/>
                          <a:pt x="164539" y="162215"/>
                          <a:pt x="166466" y="169922"/>
                        </a:cubicBezTo>
                        <a:cubicBezTo>
                          <a:pt x="172246" y="206529"/>
                          <a:pt x="152979" y="246990"/>
                          <a:pt x="168393" y="281670"/>
                        </a:cubicBezTo>
                        <a:cubicBezTo>
                          <a:pt x="170319" y="287450"/>
                          <a:pt x="174173" y="293230"/>
                          <a:pt x="179953" y="295157"/>
                        </a:cubicBezTo>
                        <a:cubicBezTo>
                          <a:pt x="191513" y="300937"/>
                          <a:pt x="205000" y="287450"/>
                          <a:pt x="206926" y="273963"/>
                        </a:cubicBezTo>
                        <a:cubicBezTo>
                          <a:pt x="208853" y="260476"/>
                          <a:pt x="203073" y="246990"/>
                          <a:pt x="201146" y="235429"/>
                        </a:cubicBezTo>
                        <a:cubicBezTo>
                          <a:pt x="199220" y="221943"/>
                          <a:pt x="199220" y="206529"/>
                          <a:pt x="208853" y="198822"/>
                        </a:cubicBezTo>
                        <a:cubicBezTo>
                          <a:pt x="220413" y="189189"/>
                          <a:pt x="241607" y="194969"/>
                          <a:pt x="249314" y="208456"/>
                        </a:cubicBezTo>
                        <a:cubicBezTo>
                          <a:pt x="258947" y="221943"/>
                          <a:pt x="257020" y="239283"/>
                          <a:pt x="255094" y="254696"/>
                        </a:cubicBezTo>
                        <a:cubicBezTo>
                          <a:pt x="253167" y="270110"/>
                          <a:pt x="247387" y="285523"/>
                          <a:pt x="247387" y="300937"/>
                        </a:cubicBezTo>
                        <a:cubicBezTo>
                          <a:pt x="247387" y="324057"/>
                          <a:pt x="260874" y="345251"/>
                          <a:pt x="278214" y="360664"/>
                        </a:cubicBezTo>
                        <a:cubicBezTo>
                          <a:pt x="295554" y="376078"/>
                          <a:pt x="318674" y="383784"/>
                          <a:pt x="339868" y="387638"/>
                        </a:cubicBezTo>
                        <a:cubicBezTo>
                          <a:pt x="359135" y="389564"/>
                          <a:pt x="382255" y="391491"/>
                          <a:pt x="395742" y="404978"/>
                        </a:cubicBezTo>
                        <a:cubicBezTo>
                          <a:pt x="397669" y="406905"/>
                          <a:pt x="397669" y="408831"/>
                          <a:pt x="399595" y="410758"/>
                        </a:cubicBezTo>
                        <a:cubicBezTo>
                          <a:pt x="403449" y="410758"/>
                          <a:pt x="405375" y="410758"/>
                          <a:pt x="407302" y="410758"/>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6" name="任意多边形: 形状 85">
                    <a:extLst>
                      <a:ext uri="{FF2B5EF4-FFF2-40B4-BE49-F238E27FC236}">
                        <a16:creationId xmlns:a16="http://schemas.microsoft.com/office/drawing/2014/main" id="{E0BB041D-8B75-4E8D-8CEF-B8A1953493D0}"/>
                      </a:ext>
                    </a:extLst>
                  </p:cNvPr>
                  <p:cNvSpPr/>
                  <p:nvPr/>
                </p:nvSpPr>
                <p:spPr>
                  <a:xfrm>
                    <a:off x="5673895" y="3007761"/>
                    <a:ext cx="364532" cy="408457"/>
                  </a:xfrm>
                  <a:custGeom>
                    <a:avLst/>
                    <a:gdLst>
                      <a:gd name="connsiteX0" fmla="*/ 364532 w 364532"/>
                      <a:gd name="connsiteY0" fmla="*/ 408458 h 408457"/>
                      <a:gd name="connsiteX1" fmla="*/ 345265 w 364532"/>
                      <a:gd name="connsiteY1" fmla="*/ 402678 h 408457"/>
                      <a:gd name="connsiteX2" fmla="*/ 148743 w 364532"/>
                      <a:gd name="connsiteY2" fmla="*/ 337170 h 408457"/>
                      <a:gd name="connsiteX3" fmla="*/ 29288 w 364532"/>
                      <a:gd name="connsiteY3" fmla="*/ 217716 h 408457"/>
                      <a:gd name="connsiteX4" fmla="*/ 10022 w 364532"/>
                      <a:gd name="connsiteY4" fmla="*/ 157988 h 408457"/>
                      <a:gd name="connsiteX5" fmla="*/ 6168 w 364532"/>
                      <a:gd name="connsiteY5" fmla="*/ 0 h 408457"/>
                      <a:gd name="connsiteX6" fmla="*/ 23508 w 364532"/>
                      <a:gd name="connsiteY6" fmla="*/ 23120 h 408457"/>
                      <a:gd name="connsiteX7" fmla="*/ 56262 w 364532"/>
                      <a:gd name="connsiteY7" fmla="*/ 161842 h 408457"/>
                      <a:gd name="connsiteX8" fmla="*/ 79382 w 364532"/>
                      <a:gd name="connsiteY8" fmla="*/ 175329 h 408457"/>
                      <a:gd name="connsiteX9" fmla="*/ 98649 w 364532"/>
                      <a:gd name="connsiteY9" fmla="*/ 144502 h 408457"/>
                      <a:gd name="connsiteX10" fmla="*/ 119843 w 364532"/>
                      <a:gd name="connsiteY10" fmla="*/ 146428 h 408457"/>
                      <a:gd name="connsiteX11" fmla="*/ 129476 w 364532"/>
                      <a:gd name="connsiteY11" fmla="*/ 167622 h 408457"/>
                      <a:gd name="connsiteX12" fmla="*/ 131403 w 364532"/>
                      <a:gd name="connsiteY12" fmla="*/ 279370 h 408457"/>
                      <a:gd name="connsiteX13" fmla="*/ 142963 w 364532"/>
                      <a:gd name="connsiteY13" fmla="*/ 292857 h 408457"/>
                      <a:gd name="connsiteX14" fmla="*/ 169937 w 364532"/>
                      <a:gd name="connsiteY14" fmla="*/ 271663 h 408457"/>
                      <a:gd name="connsiteX15" fmla="*/ 164157 w 364532"/>
                      <a:gd name="connsiteY15" fmla="*/ 233129 h 408457"/>
                      <a:gd name="connsiteX16" fmla="*/ 171863 w 364532"/>
                      <a:gd name="connsiteY16" fmla="*/ 196522 h 408457"/>
                      <a:gd name="connsiteX17" fmla="*/ 212324 w 364532"/>
                      <a:gd name="connsiteY17" fmla="*/ 206156 h 408457"/>
                      <a:gd name="connsiteX18" fmla="*/ 218104 w 364532"/>
                      <a:gd name="connsiteY18" fmla="*/ 252396 h 408457"/>
                      <a:gd name="connsiteX19" fmla="*/ 210397 w 364532"/>
                      <a:gd name="connsiteY19" fmla="*/ 298637 h 408457"/>
                      <a:gd name="connsiteX20" fmla="*/ 241224 w 364532"/>
                      <a:gd name="connsiteY20" fmla="*/ 358364 h 408457"/>
                      <a:gd name="connsiteX21" fmla="*/ 302878 w 364532"/>
                      <a:gd name="connsiteY21" fmla="*/ 385338 h 408457"/>
                      <a:gd name="connsiteX22" fmla="*/ 358752 w 364532"/>
                      <a:gd name="connsiteY22" fmla="*/ 402678 h 408457"/>
                      <a:gd name="connsiteX23" fmla="*/ 364532 w 364532"/>
                      <a:gd name="connsiteY23" fmla="*/ 408458 h 408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64532" h="408457">
                        <a:moveTo>
                          <a:pt x="364532" y="408458"/>
                        </a:moveTo>
                        <a:cubicBezTo>
                          <a:pt x="358752" y="406531"/>
                          <a:pt x="351045" y="404605"/>
                          <a:pt x="345265" y="402678"/>
                        </a:cubicBezTo>
                        <a:cubicBezTo>
                          <a:pt x="279758" y="381484"/>
                          <a:pt x="210397" y="367997"/>
                          <a:pt x="148743" y="337170"/>
                        </a:cubicBezTo>
                        <a:cubicBezTo>
                          <a:pt x="96723" y="312123"/>
                          <a:pt x="52409" y="269736"/>
                          <a:pt x="29288" y="217716"/>
                        </a:cubicBezTo>
                        <a:cubicBezTo>
                          <a:pt x="19655" y="198449"/>
                          <a:pt x="13875" y="179182"/>
                          <a:pt x="10022" y="157988"/>
                        </a:cubicBezTo>
                        <a:cubicBezTo>
                          <a:pt x="-1539" y="105968"/>
                          <a:pt x="-3465" y="52021"/>
                          <a:pt x="6168" y="0"/>
                        </a:cubicBezTo>
                        <a:cubicBezTo>
                          <a:pt x="15802" y="3853"/>
                          <a:pt x="21582" y="13487"/>
                          <a:pt x="23508" y="23120"/>
                        </a:cubicBezTo>
                        <a:cubicBezTo>
                          <a:pt x="40849" y="67434"/>
                          <a:pt x="33142" y="119455"/>
                          <a:pt x="56262" y="161842"/>
                        </a:cubicBezTo>
                        <a:cubicBezTo>
                          <a:pt x="60115" y="169549"/>
                          <a:pt x="69749" y="179182"/>
                          <a:pt x="79382" y="175329"/>
                        </a:cubicBezTo>
                        <a:cubicBezTo>
                          <a:pt x="90942" y="171475"/>
                          <a:pt x="89016" y="152208"/>
                          <a:pt x="98649" y="144502"/>
                        </a:cubicBezTo>
                        <a:cubicBezTo>
                          <a:pt x="104429" y="140648"/>
                          <a:pt x="114063" y="142575"/>
                          <a:pt x="119843" y="146428"/>
                        </a:cubicBezTo>
                        <a:cubicBezTo>
                          <a:pt x="125623" y="152208"/>
                          <a:pt x="127550" y="159915"/>
                          <a:pt x="129476" y="167622"/>
                        </a:cubicBezTo>
                        <a:cubicBezTo>
                          <a:pt x="135256" y="204229"/>
                          <a:pt x="115989" y="244689"/>
                          <a:pt x="131403" y="279370"/>
                        </a:cubicBezTo>
                        <a:cubicBezTo>
                          <a:pt x="133330" y="285150"/>
                          <a:pt x="137183" y="290930"/>
                          <a:pt x="142963" y="292857"/>
                        </a:cubicBezTo>
                        <a:cubicBezTo>
                          <a:pt x="154523" y="298637"/>
                          <a:pt x="168010" y="285150"/>
                          <a:pt x="169937" y="271663"/>
                        </a:cubicBezTo>
                        <a:cubicBezTo>
                          <a:pt x="171863" y="258176"/>
                          <a:pt x="166083" y="244689"/>
                          <a:pt x="164157" y="233129"/>
                        </a:cubicBezTo>
                        <a:cubicBezTo>
                          <a:pt x="162230" y="219643"/>
                          <a:pt x="162230" y="204229"/>
                          <a:pt x="171863" y="196522"/>
                        </a:cubicBezTo>
                        <a:cubicBezTo>
                          <a:pt x="183424" y="186889"/>
                          <a:pt x="204617" y="192669"/>
                          <a:pt x="212324" y="206156"/>
                        </a:cubicBezTo>
                        <a:cubicBezTo>
                          <a:pt x="221957" y="219643"/>
                          <a:pt x="220030" y="236983"/>
                          <a:pt x="218104" y="252396"/>
                        </a:cubicBezTo>
                        <a:cubicBezTo>
                          <a:pt x="216177" y="267810"/>
                          <a:pt x="210397" y="283223"/>
                          <a:pt x="210397" y="298637"/>
                        </a:cubicBezTo>
                        <a:cubicBezTo>
                          <a:pt x="210397" y="321757"/>
                          <a:pt x="223884" y="342951"/>
                          <a:pt x="241224" y="358364"/>
                        </a:cubicBezTo>
                        <a:cubicBezTo>
                          <a:pt x="258564" y="373778"/>
                          <a:pt x="281685" y="381484"/>
                          <a:pt x="302878" y="385338"/>
                        </a:cubicBezTo>
                        <a:cubicBezTo>
                          <a:pt x="322145" y="387264"/>
                          <a:pt x="345265" y="389191"/>
                          <a:pt x="358752" y="402678"/>
                        </a:cubicBezTo>
                        <a:cubicBezTo>
                          <a:pt x="362605" y="406531"/>
                          <a:pt x="364532" y="406531"/>
                          <a:pt x="364532" y="408458"/>
                        </a:cubicBezTo>
                        <a:close/>
                      </a:path>
                    </a:pathLst>
                  </a:custGeom>
                  <a:solidFill>
                    <a:srgbClr val="FFBB00"/>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4" name="图形 1">
                  <a:extLst>
                    <a:ext uri="{FF2B5EF4-FFF2-40B4-BE49-F238E27FC236}">
                      <a16:creationId xmlns:a16="http://schemas.microsoft.com/office/drawing/2014/main" id="{5688E8EC-413E-4A4E-9EDD-1B61DF5CA936}"/>
                    </a:ext>
                  </a:extLst>
                </p:cNvPr>
                <p:cNvGrpSpPr/>
                <p:nvPr/>
              </p:nvGrpSpPr>
              <p:grpSpPr>
                <a:xfrm>
                  <a:off x="5571644" y="3423926"/>
                  <a:ext cx="343261" cy="196522"/>
                  <a:chOff x="5571644" y="3423926"/>
                  <a:chExt cx="343261" cy="196522"/>
                </a:xfrm>
              </p:grpSpPr>
              <p:sp>
                <p:nvSpPr>
                  <p:cNvPr id="80" name="任意多边形: 形状 79">
                    <a:extLst>
                      <a:ext uri="{FF2B5EF4-FFF2-40B4-BE49-F238E27FC236}">
                        <a16:creationId xmlns:a16="http://schemas.microsoft.com/office/drawing/2014/main" id="{D9A3D15E-B389-4DCA-B1A0-8FD433E0ADC8}"/>
                      </a:ext>
                    </a:extLst>
                  </p:cNvPr>
                  <p:cNvSpPr/>
                  <p:nvPr/>
                </p:nvSpPr>
                <p:spPr>
                  <a:xfrm>
                    <a:off x="5571644" y="3423926"/>
                    <a:ext cx="343261" cy="196522"/>
                  </a:xfrm>
                  <a:custGeom>
                    <a:avLst/>
                    <a:gdLst>
                      <a:gd name="connsiteX0" fmla="*/ 341549 w 343261"/>
                      <a:gd name="connsiteY0" fmla="*/ 50094 h 196522"/>
                      <a:gd name="connsiteX1" fmla="*/ 339622 w 343261"/>
                      <a:gd name="connsiteY1" fmla="*/ 46241 h 196522"/>
                      <a:gd name="connsiteX2" fmla="*/ 328062 w 343261"/>
                      <a:gd name="connsiteY2" fmla="*/ 36607 h 196522"/>
                      <a:gd name="connsiteX3" fmla="*/ 328062 w 343261"/>
                      <a:gd name="connsiteY3" fmla="*/ 36607 h 196522"/>
                      <a:gd name="connsiteX4" fmla="*/ 318429 w 343261"/>
                      <a:gd name="connsiteY4" fmla="*/ 32754 h 196522"/>
                      <a:gd name="connsiteX5" fmla="*/ 304942 w 343261"/>
                      <a:gd name="connsiteY5" fmla="*/ 28900 h 196522"/>
                      <a:gd name="connsiteX6" fmla="*/ 295309 w 343261"/>
                      <a:gd name="connsiteY6" fmla="*/ 26974 h 196522"/>
                      <a:gd name="connsiteX7" fmla="*/ 291455 w 343261"/>
                      <a:gd name="connsiteY7" fmla="*/ 26974 h 196522"/>
                      <a:gd name="connsiteX8" fmla="*/ 283748 w 343261"/>
                      <a:gd name="connsiteY8" fmla="*/ 25047 h 196522"/>
                      <a:gd name="connsiteX9" fmla="*/ 279895 w 343261"/>
                      <a:gd name="connsiteY9" fmla="*/ 23120 h 196522"/>
                      <a:gd name="connsiteX10" fmla="*/ 274115 w 343261"/>
                      <a:gd name="connsiteY10" fmla="*/ 19267 h 196522"/>
                      <a:gd name="connsiteX11" fmla="*/ 245214 w 343261"/>
                      <a:gd name="connsiteY11" fmla="*/ 7707 h 196522"/>
                      <a:gd name="connsiteX12" fmla="*/ 187414 w 343261"/>
                      <a:gd name="connsiteY12" fmla="*/ 0 h 196522"/>
                      <a:gd name="connsiteX13" fmla="*/ 108420 w 343261"/>
                      <a:gd name="connsiteY13" fmla="*/ 7707 h 196522"/>
                      <a:gd name="connsiteX14" fmla="*/ 31352 w 343261"/>
                      <a:gd name="connsiteY14" fmla="*/ 26974 h 196522"/>
                      <a:gd name="connsiteX15" fmla="*/ 23645 w 343261"/>
                      <a:gd name="connsiteY15" fmla="*/ 30827 h 196522"/>
                      <a:gd name="connsiteX16" fmla="*/ 23645 w 343261"/>
                      <a:gd name="connsiteY16" fmla="*/ 30827 h 196522"/>
                      <a:gd name="connsiteX17" fmla="*/ 21719 w 343261"/>
                      <a:gd name="connsiteY17" fmla="*/ 30827 h 196522"/>
                      <a:gd name="connsiteX18" fmla="*/ 4378 w 343261"/>
                      <a:gd name="connsiteY18" fmla="*/ 36607 h 196522"/>
                      <a:gd name="connsiteX19" fmla="*/ 525 w 343261"/>
                      <a:gd name="connsiteY19" fmla="*/ 42387 h 196522"/>
                      <a:gd name="connsiteX20" fmla="*/ 10159 w 343261"/>
                      <a:gd name="connsiteY20" fmla="*/ 71288 h 196522"/>
                      <a:gd name="connsiteX21" fmla="*/ 29425 w 343261"/>
                      <a:gd name="connsiteY21" fmla="*/ 109821 h 196522"/>
                      <a:gd name="connsiteX22" fmla="*/ 67959 w 343261"/>
                      <a:gd name="connsiteY22" fmla="*/ 157989 h 196522"/>
                      <a:gd name="connsiteX23" fmla="*/ 75666 w 343261"/>
                      <a:gd name="connsiteY23" fmla="*/ 163769 h 196522"/>
                      <a:gd name="connsiteX24" fmla="*/ 168147 w 343261"/>
                      <a:gd name="connsiteY24" fmla="*/ 196522 h 196522"/>
                      <a:gd name="connsiteX25" fmla="*/ 179707 w 343261"/>
                      <a:gd name="connsiteY25" fmla="*/ 196522 h 196522"/>
                      <a:gd name="connsiteX26" fmla="*/ 202827 w 343261"/>
                      <a:gd name="connsiteY26" fmla="*/ 194596 h 196522"/>
                      <a:gd name="connsiteX27" fmla="*/ 225948 w 343261"/>
                      <a:gd name="connsiteY27" fmla="*/ 190742 h 196522"/>
                      <a:gd name="connsiteX28" fmla="*/ 258701 w 343261"/>
                      <a:gd name="connsiteY28" fmla="*/ 183035 h 196522"/>
                      <a:gd name="connsiteX29" fmla="*/ 258701 w 343261"/>
                      <a:gd name="connsiteY29" fmla="*/ 183035 h 196522"/>
                      <a:gd name="connsiteX30" fmla="*/ 274115 w 343261"/>
                      <a:gd name="connsiteY30" fmla="*/ 179182 h 196522"/>
                      <a:gd name="connsiteX31" fmla="*/ 281822 w 343261"/>
                      <a:gd name="connsiteY31" fmla="*/ 177255 h 196522"/>
                      <a:gd name="connsiteX32" fmla="*/ 285675 w 343261"/>
                      <a:gd name="connsiteY32" fmla="*/ 175329 h 196522"/>
                      <a:gd name="connsiteX33" fmla="*/ 310722 w 343261"/>
                      <a:gd name="connsiteY33" fmla="*/ 163769 h 196522"/>
                      <a:gd name="connsiteX34" fmla="*/ 322282 w 343261"/>
                      <a:gd name="connsiteY34" fmla="*/ 144502 h 196522"/>
                      <a:gd name="connsiteX35" fmla="*/ 324209 w 343261"/>
                      <a:gd name="connsiteY35" fmla="*/ 140648 h 196522"/>
                      <a:gd name="connsiteX36" fmla="*/ 328062 w 343261"/>
                      <a:gd name="connsiteY36" fmla="*/ 125235 h 196522"/>
                      <a:gd name="connsiteX37" fmla="*/ 329989 w 343261"/>
                      <a:gd name="connsiteY37" fmla="*/ 117528 h 196522"/>
                      <a:gd name="connsiteX38" fmla="*/ 335769 w 343261"/>
                      <a:gd name="connsiteY38" fmla="*/ 96334 h 196522"/>
                      <a:gd name="connsiteX39" fmla="*/ 341549 w 343261"/>
                      <a:gd name="connsiteY39" fmla="*/ 77068 h 196522"/>
                      <a:gd name="connsiteX40" fmla="*/ 341549 w 343261"/>
                      <a:gd name="connsiteY40" fmla="*/ 50094 h 19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43261" h="196522">
                        <a:moveTo>
                          <a:pt x="341549" y="50094"/>
                        </a:moveTo>
                        <a:cubicBezTo>
                          <a:pt x="341549" y="48167"/>
                          <a:pt x="341549" y="48167"/>
                          <a:pt x="339622" y="46241"/>
                        </a:cubicBezTo>
                        <a:cubicBezTo>
                          <a:pt x="337696" y="42387"/>
                          <a:pt x="333842" y="38534"/>
                          <a:pt x="328062" y="36607"/>
                        </a:cubicBezTo>
                        <a:cubicBezTo>
                          <a:pt x="328062" y="36607"/>
                          <a:pt x="328062" y="36607"/>
                          <a:pt x="328062" y="36607"/>
                        </a:cubicBezTo>
                        <a:cubicBezTo>
                          <a:pt x="324209" y="34680"/>
                          <a:pt x="322282" y="34680"/>
                          <a:pt x="318429" y="32754"/>
                        </a:cubicBezTo>
                        <a:cubicBezTo>
                          <a:pt x="314575" y="30827"/>
                          <a:pt x="308795" y="30827"/>
                          <a:pt x="304942" y="28900"/>
                        </a:cubicBezTo>
                        <a:cubicBezTo>
                          <a:pt x="301088" y="28900"/>
                          <a:pt x="299162" y="26974"/>
                          <a:pt x="295309" y="26974"/>
                        </a:cubicBezTo>
                        <a:cubicBezTo>
                          <a:pt x="293382" y="26974"/>
                          <a:pt x="293382" y="26974"/>
                          <a:pt x="291455" y="26974"/>
                        </a:cubicBezTo>
                        <a:cubicBezTo>
                          <a:pt x="289528" y="26974"/>
                          <a:pt x="285675" y="25047"/>
                          <a:pt x="283748" y="25047"/>
                        </a:cubicBezTo>
                        <a:cubicBezTo>
                          <a:pt x="281822" y="25047"/>
                          <a:pt x="281822" y="23120"/>
                          <a:pt x="279895" y="23120"/>
                        </a:cubicBezTo>
                        <a:cubicBezTo>
                          <a:pt x="277968" y="21194"/>
                          <a:pt x="276042" y="21194"/>
                          <a:pt x="274115" y="19267"/>
                        </a:cubicBezTo>
                        <a:cubicBezTo>
                          <a:pt x="264481" y="15414"/>
                          <a:pt x="254848" y="11560"/>
                          <a:pt x="245214" y="7707"/>
                        </a:cubicBezTo>
                        <a:cubicBezTo>
                          <a:pt x="225948" y="1927"/>
                          <a:pt x="206681" y="0"/>
                          <a:pt x="187414" y="0"/>
                        </a:cubicBezTo>
                        <a:cubicBezTo>
                          <a:pt x="160440" y="0"/>
                          <a:pt x="135393" y="1927"/>
                          <a:pt x="108420" y="7707"/>
                        </a:cubicBezTo>
                        <a:cubicBezTo>
                          <a:pt x="83373" y="13487"/>
                          <a:pt x="56399" y="19267"/>
                          <a:pt x="31352" y="26974"/>
                        </a:cubicBezTo>
                        <a:cubicBezTo>
                          <a:pt x="29425" y="28900"/>
                          <a:pt x="25572" y="28900"/>
                          <a:pt x="23645" y="30827"/>
                        </a:cubicBezTo>
                        <a:lnTo>
                          <a:pt x="23645" y="30827"/>
                        </a:lnTo>
                        <a:cubicBezTo>
                          <a:pt x="23645" y="30827"/>
                          <a:pt x="21719" y="30827"/>
                          <a:pt x="21719" y="30827"/>
                        </a:cubicBezTo>
                        <a:cubicBezTo>
                          <a:pt x="15939" y="32754"/>
                          <a:pt x="10159" y="34680"/>
                          <a:pt x="4378" y="36607"/>
                        </a:cubicBezTo>
                        <a:cubicBezTo>
                          <a:pt x="2452" y="38534"/>
                          <a:pt x="-1402" y="40460"/>
                          <a:pt x="525" y="42387"/>
                        </a:cubicBezTo>
                        <a:cubicBezTo>
                          <a:pt x="2452" y="52021"/>
                          <a:pt x="6305" y="61654"/>
                          <a:pt x="10159" y="71288"/>
                        </a:cubicBezTo>
                        <a:cubicBezTo>
                          <a:pt x="15939" y="84774"/>
                          <a:pt x="21719" y="98261"/>
                          <a:pt x="29425" y="109821"/>
                        </a:cubicBezTo>
                        <a:cubicBezTo>
                          <a:pt x="39059" y="127161"/>
                          <a:pt x="52546" y="144502"/>
                          <a:pt x="67959" y="157989"/>
                        </a:cubicBezTo>
                        <a:cubicBezTo>
                          <a:pt x="69886" y="159915"/>
                          <a:pt x="73739" y="161842"/>
                          <a:pt x="75666" y="163769"/>
                        </a:cubicBezTo>
                        <a:cubicBezTo>
                          <a:pt x="102640" y="184962"/>
                          <a:pt x="135393" y="194596"/>
                          <a:pt x="168147" y="196522"/>
                        </a:cubicBezTo>
                        <a:cubicBezTo>
                          <a:pt x="172000" y="196522"/>
                          <a:pt x="175854" y="196522"/>
                          <a:pt x="179707" y="196522"/>
                        </a:cubicBezTo>
                        <a:cubicBezTo>
                          <a:pt x="187414" y="196522"/>
                          <a:pt x="195121" y="196522"/>
                          <a:pt x="202827" y="194596"/>
                        </a:cubicBezTo>
                        <a:cubicBezTo>
                          <a:pt x="210534" y="194596"/>
                          <a:pt x="218241" y="192669"/>
                          <a:pt x="225948" y="190742"/>
                        </a:cubicBezTo>
                        <a:cubicBezTo>
                          <a:pt x="237508" y="188816"/>
                          <a:pt x="247141" y="184962"/>
                          <a:pt x="258701" y="183035"/>
                        </a:cubicBezTo>
                        <a:lnTo>
                          <a:pt x="258701" y="183035"/>
                        </a:lnTo>
                        <a:cubicBezTo>
                          <a:pt x="264481" y="181109"/>
                          <a:pt x="270262" y="181109"/>
                          <a:pt x="274115" y="179182"/>
                        </a:cubicBezTo>
                        <a:cubicBezTo>
                          <a:pt x="276042" y="179182"/>
                          <a:pt x="279895" y="177255"/>
                          <a:pt x="281822" y="177255"/>
                        </a:cubicBezTo>
                        <a:cubicBezTo>
                          <a:pt x="283748" y="177255"/>
                          <a:pt x="283748" y="177255"/>
                          <a:pt x="285675" y="175329"/>
                        </a:cubicBezTo>
                        <a:cubicBezTo>
                          <a:pt x="295309" y="173402"/>
                          <a:pt x="303015" y="169549"/>
                          <a:pt x="310722" y="163769"/>
                        </a:cubicBezTo>
                        <a:cubicBezTo>
                          <a:pt x="316502" y="157989"/>
                          <a:pt x="320355" y="150282"/>
                          <a:pt x="322282" y="144502"/>
                        </a:cubicBezTo>
                        <a:cubicBezTo>
                          <a:pt x="322282" y="142575"/>
                          <a:pt x="322282" y="142575"/>
                          <a:pt x="324209" y="140648"/>
                        </a:cubicBezTo>
                        <a:cubicBezTo>
                          <a:pt x="326136" y="134868"/>
                          <a:pt x="326136" y="131015"/>
                          <a:pt x="328062" y="125235"/>
                        </a:cubicBezTo>
                        <a:cubicBezTo>
                          <a:pt x="328062" y="123308"/>
                          <a:pt x="329989" y="119455"/>
                          <a:pt x="329989" y="117528"/>
                        </a:cubicBezTo>
                        <a:cubicBezTo>
                          <a:pt x="331915" y="111748"/>
                          <a:pt x="333842" y="104041"/>
                          <a:pt x="335769" y="96334"/>
                        </a:cubicBezTo>
                        <a:lnTo>
                          <a:pt x="341549" y="77068"/>
                        </a:lnTo>
                        <a:cubicBezTo>
                          <a:pt x="341549" y="67434"/>
                          <a:pt x="345402" y="57801"/>
                          <a:pt x="341549" y="50094"/>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1" name="任意多边形: 形状 80">
                    <a:extLst>
                      <a:ext uri="{FF2B5EF4-FFF2-40B4-BE49-F238E27FC236}">
                        <a16:creationId xmlns:a16="http://schemas.microsoft.com/office/drawing/2014/main" id="{46B16834-E06D-4C84-B35E-A6CB53446673}"/>
                      </a:ext>
                    </a:extLst>
                  </p:cNvPr>
                  <p:cNvSpPr/>
                  <p:nvPr/>
                </p:nvSpPr>
                <p:spPr>
                  <a:xfrm>
                    <a:off x="5581802" y="3462459"/>
                    <a:ext cx="324540" cy="157988"/>
                  </a:xfrm>
                  <a:custGeom>
                    <a:avLst/>
                    <a:gdLst>
                      <a:gd name="connsiteX0" fmla="*/ 323684 w 324540"/>
                      <a:gd name="connsiteY0" fmla="*/ 50094 h 157988"/>
                      <a:gd name="connsiteX1" fmla="*/ 321757 w 324540"/>
                      <a:gd name="connsiteY1" fmla="*/ 46241 h 157988"/>
                      <a:gd name="connsiteX2" fmla="*/ 310197 w 324540"/>
                      <a:gd name="connsiteY2" fmla="*/ 36607 h 157988"/>
                      <a:gd name="connsiteX3" fmla="*/ 310197 w 324540"/>
                      <a:gd name="connsiteY3" fmla="*/ 36607 h 157988"/>
                      <a:gd name="connsiteX4" fmla="*/ 300563 w 324540"/>
                      <a:gd name="connsiteY4" fmla="*/ 32754 h 157988"/>
                      <a:gd name="connsiteX5" fmla="*/ 287077 w 324540"/>
                      <a:gd name="connsiteY5" fmla="*/ 28900 h 157988"/>
                      <a:gd name="connsiteX6" fmla="*/ 277443 w 324540"/>
                      <a:gd name="connsiteY6" fmla="*/ 26974 h 157988"/>
                      <a:gd name="connsiteX7" fmla="*/ 273590 w 324540"/>
                      <a:gd name="connsiteY7" fmla="*/ 26974 h 157988"/>
                      <a:gd name="connsiteX8" fmla="*/ 265883 w 324540"/>
                      <a:gd name="connsiteY8" fmla="*/ 25047 h 157988"/>
                      <a:gd name="connsiteX9" fmla="*/ 262030 w 324540"/>
                      <a:gd name="connsiteY9" fmla="*/ 23120 h 157988"/>
                      <a:gd name="connsiteX10" fmla="*/ 256250 w 324540"/>
                      <a:gd name="connsiteY10" fmla="*/ 19267 h 157988"/>
                      <a:gd name="connsiteX11" fmla="*/ 227349 w 324540"/>
                      <a:gd name="connsiteY11" fmla="*/ 7707 h 157988"/>
                      <a:gd name="connsiteX12" fmla="*/ 169549 w 324540"/>
                      <a:gd name="connsiteY12" fmla="*/ 0 h 157988"/>
                      <a:gd name="connsiteX13" fmla="*/ 90554 w 324540"/>
                      <a:gd name="connsiteY13" fmla="*/ 7707 h 157988"/>
                      <a:gd name="connsiteX14" fmla="*/ 13487 w 324540"/>
                      <a:gd name="connsiteY14" fmla="*/ 26974 h 157988"/>
                      <a:gd name="connsiteX15" fmla="*/ 5780 w 324540"/>
                      <a:gd name="connsiteY15" fmla="*/ 30827 h 157988"/>
                      <a:gd name="connsiteX16" fmla="*/ 5780 w 324540"/>
                      <a:gd name="connsiteY16" fmla="*/ 30827 h 157988"/>
                      <a:gd name="connsiteX17" fmla="*/ 3853 w 324540"/>
                      <a:gd name="connsiteY17" fmla="*/ 30827 h 157988"/>
                      <a:gd name="connsiteX18" fmla="*/ 0 w 324540"/>
                      <a:gd name="connsiteY18" fmla="*/ 32754 h 157988"/>
                      <a:gd name="connsiteX19" fmla="*/ 19267 w 324540"/>
                      <a:gd name="connsiteY19" fmla="*/ 71288 h 157988"/>
                      <a:gd name="connsiteX20" fmla="*/ 57801 w 324540"/>
                      <a:gd name="connsiteY20" fmla="*/ 119455 h 157988"/>
                      <a:gd name="connsiteX21" fmla="*/ 65507 w 324540"/>
                      <a:gd name="connsiteY21" fmla="*/ 125235 h 157988"/>
                      <a:gd name="connsiteX22" fmla="*/ 157988 w 324540"/>
                      <a:gd name="connsiteY22" fmla="*/ 157989 h 157988"/>
                      <a:gd name="connsiteX23" fmla="*/ 169549 w 324540"/>
                      <a:gd name="connsiteY23" fmla="*/ 157989 h 157988"/>
                      <a:gd name="connsiteX24" fmla="*/ 192669 w 324540"/>
                      <a:gd name="connsiteY24" fmla="*/ 156062 h 157988"/>
                      <a:gd name="connsiteX25" fmla="*/ 215789 w 324540"/>
                      <a:gd name="connsiteY25" fmla="*/ 152208 h 157988"/>
                      <a:gd name="connsiteX26" fmla="*/ 248543 w 324540"/>
                      <a:gd name="connsiteY26" fmla="*/ 144502 h 157988"/>
                      <a:gd name="connsiteX27" fmla="*/ 248543 w 324540"/>
                      <a:gd name="connsiteY27" fmla="*/ 144502 h 157988"/>
                      <a:gd name="connsiteX28" fmla="*/ 263956 w 324540"/>
                      <a:gd name="connsiteY28" fmla="*/ 140648 h 157988"/>
                      <a:gd name="connsiteX29" fmla="*/ 271663 w 324540"/>
                      <a:gd name="connsiteY29" fmla="*/ 138722 h 157988"/>
                      <a:gd name="connsiteX30" fmla="*/ 275517 w 324540"/>
                      <a:gd name="connsiteY30" fmla="*/ 136795 h 157988"/>
                      <a:gd name="connsiteX31" fmla="*/ 300563 w 324540"/>
                      <a:gd name="connsiteY31" fmla="*/ 125235 h 157988"/>
                      <a:gd name="connsiteX32" fmla="*/ 312123 w 324540"/>
                      <a:gd name="connsiteY32" fmla="*/ 105968 h 157988"/>
                      <a:gd name="connsiteX33" fmla="*/ 314050 w 324540"/>
                      <a:gd name="connsiteY33" fmla="*/ 102115 h 157988"/>
                      <a:gd name="connsiteX34" fmla="*/ 317904 w 324540"/>
                      <a:gd name="connsiteY34" fmla="*/ 86701 h 157988"/>
                      <a:gd name="connsiteX35" fmla="*/ 319830 w 324540"/>
                      <a:gd name="connsiteY35" fmla="*/ 78994 h 157988"/>
                      <a:gd name="connsiteX36" fmla="*/ 319830 w 324540"/>
                      <a:gd name="connsiteY36" fmla="*/ 78994 h 157988"/>
                      <a:gd name="connsiteX37" fmla="*/ 319830 w 324540"/>
                      <a:gd name="connsiteY37" fmla="*/ 78994 h 157988"/>
                      <a:gd name="connsiteX38" fmla="*/ 319830 w 324540"/>
                      <a:gd name="connsiteY38" fmla="*/ 77068 h 157988"/>
                      <a:gd name="connsiteX39" fmla="*/ 323684 w 324540"/>
                      <a:gd name="connsiteY39" fmla="*/ 57801 h 157988"/>
                      <a:gd name="connsiteX40" fmla="*/ 323684 w 324540"/>
                      <a:gd name="connsiteY40" fmla="*/ 50094 h 157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4540" h="157988">
                        <a:moveTo>
                          <a:pt x="323684" y="50094"/>
                        </a:moveTo>
                        <a:cubicBezTo>
                          <a:pt x="323684" y="48167"/>
                          <a:pt x="323684" y="48167"/>
                          <a:pt x="321757" y="46241"/>
                        </a:cubicBezTo>
                        <a:cubicBezTo>
                          <a:pt x="319830" y="42387"/>
                          <a:pt x="315977" y="38534"/>
                          <a:pt x="310197" y="36607"/>
                        </a:cubicBezTo>
                        <a:cubicBezTo>
                          <a:pt x="310197" y="36607"/>
                          <a:pt x="310197" y="36607"/>
                          <a:pt x="310197" y="36607"/>
                        </a:cubicBezTo>
                        <a:cubicBezTo>
                          <a:pt x="306344" y="34680"/>
                          <a:pt x="302490" y="34680"/>
                          <a:pt x="300563" y="32754"/>
                        </a:cubicBezTo>
                        <a:cubicBezTo>
                          <a:pt x="296710" y="30827"/>
                          <a:pt x="290930" y="30827"/>
                          <a:pt x="287077" y="28900"/>
                        </a:cubicBezTo>
                        <a:cubicBezTo>
                          <a:pt x="283223" y="28900"/>
                          <a:pt x="281297" y="26974"/>
                          <a:pt x="277443" y="26974"/>
                        </a:cubicBezTo>
                        <a:cubicBezTo>
                          <a:pt x="275517" y="26974"/>
                          <a:pt x="275517" y="26974"/>
                          <a:pt x="273590" y="26974"/>
                        </a:cubicBezTo>
                        <a:cubicBezTo>
                          <a:pt x="271663" y="26974"/>
                          <a:pt x="267810" y="25047"/>
                          <a:pt x="265883" y="25047"/>
                        </a:cubicBezTo>
                        <a:cubicBezTo>
                          <a:pt x="263956" y="25047"/>
                          <a:pt x="263956" y="23120"/>
                          <a:pt x="262030" y="23120"/>
                        </a:cubicBezTo>
                        <a:cubicBezTo>
                          <a:pt x="260103" y="21194"/>
                          <a:pt x="258176" y="21194"/>
                          <a:pt x="256250" y="19267"/>
                        </a:cubicBezTo>
                        <a:cubicBezTo>
                          <a:pt x="246616" y="15414"/>
                          <a:pt x="236983" y="11560"/>
                          <a:pt x="227349" y="7707"/>
                        </a:cubicBezTo>
                        <a:cubicBezTo>
                          <a:pt x="208082" y="1927"/>
                          <a:pt x="188816" y="0"/>
                          <a:pt x="169549" y="0"/>
                        </a:cubicBezTo>
                        <a:cubicBezTo>
                          <a:pt x="142575" y="0"/>
                          <a:pt x="117528" y="1927"/>
                          <a:pt x="90554" y="7707"/>
                        </a:cubicBezTo>
                        <a:cubicBezTo>
                          <a:pt x="65507" y="13487"/>
                          <a:pt x="38534" y="19267"/>
                          <a:pt x="13487" y="26974"/>
                        </a:cubicBezTo>
                        <a:cubicBezTo>
                          <a:pt x="11560" y="28900"/>
                          <a:pt x="7707" y="28900"/>
                          <a:pt x="5780" y="30827"/>
                        </a:cubicBezTo>
                        <a:lnTo>
                          <a:pt x="5780" y="30827"/>
                        </a:lnTo>
                        <a:cubicBezTo>
                          <a:pt x="5780" y="30827"/>
                          <a:pt x="3853" y="30827"/>
                          <a:pt x="3853" y="30827"/>
                        </a:cubicBezTo>
                        <a:cubicBezTo>
                          <a:pt x="1927" y="30827"/>
                          <a:pt x="1927" y="30827"/>
                          <a:pt x="0" y="32754"/>
                        </a:cubicBezTo>
                        <a:cubicBezTo>
                          <a:pt x="5780" y="46241"/>
                          <a:pt x="11560" y="59727"/>
                          <a:pt x="19267" y="71288"/>
                        </a:cubicBezTo>
                        <a:cubicBezTo>
                          <a:pt x="28900" y="88628"/>
                          <a:pt x="42387" y="105968"/>
                          <a:pt x="57801" y="119455"/>
                        </a:cubicBezTo>
                        <a:cubicBezTo>
                          <a:pt x="59727" y="121381"/>
                          <a:pt x="63581" y="123308"/>
                          <a:pt x="65507" y="125235"/>
                        </a:cubicBezTo>
                        <a:cubicBezTo>
                          <a:pt x="92481" y="146428"/>
                          <a:pt x="125235" y="156062"/>
                          <a:pt x="157988" y="157989"/>
                        </a:cubicBezTo>
                        <a:cubicBezTo>
                          <a:pt x="161842" y="157989"/>
                          <a:pt x="165695" y="157989"/>
                          <a:pt x="169549" y="157989"/>
                        </a:cubicBezTo>
                        <a:cubicBezTo>
                          <a:pt x="177255" y="157989"/>
                          <a:pt x="184962" y="157989"/>
                          <a:pt x="192669" y="156062"/>
                        </a:cubicBezTo>
                        <a:cubicBezTo>
                          <a:pt x="200376" y="156062"/>
                          <a:pt x="208082" y="154135"/>
                          <a:pt x="215789" y="152208"/>
                        </a:cubicBezTo>
                        <a:cubicBezTo>
                          <a:pt x="227349" y="150282"/>
                          <a:pt x="236983" y="146428"/>
                          <a:pt x="248543" y="144502"/>
                        </a:cubicBezTo>
                        <a:lnTo>
                          <a:pt x="248543" y="144502"/>
                        </a:lnTo>
                        <a:cubicBezTo>
                          <a:pt x="254323" y="142575"/>
                          <a:pt x="260103" y="142575"/>
                          <a:pt x="263956" y="140648"/>
                        </a:cubicBezTo>
                        <a:cubicBezTo>
                          <a:pt x="265883" y="140648"/>
                          <a:pt x="269736" y="138722"/>
                          <a:pt x="271663" y="138722"/>
                        </a:cubicBezTo>
                        <a:cubicBezTo>
                          <a:pt x="273590" y="138722"/>
                          <a:pt x="273590" y="138722"/>
                          <a:pt x="275517" y="136795"/>
                        </a:cubicBezTo>
                        <a:cubicBezTo>
                          <a:pt x="285150" y="134868"/>
                          <a:pt x="292857" y="131015"/>
                          <a:pt x="300563" y="125235"/>
                        </a:cubicBezTo>
                        <a:cubicBezTo>
                          <a:pt x="306344" y="119455"/>
                          <a:pt x="310197" y="111748"/>
                          <a:pt x="312123" y="105968"/>
                        </a:cubicBezTo>
                        <a:cubicBezTo>
                          <a:pt x="312123" y="104041"/>
                          <a:pt x="312123" y="104041"/>
                          <a:pt x="314050" y="102115"/>
                        </a:cubicBezTo>
                        <a:cubicBezTo>
                          <a:pt x="315977" y="96334"/>
                          <a:pt x="315977" y="92481"/>
                          <a:pt x="317904" y="86701"/>
                        </a:cubicBezTo>
                        <a:cubicBezTo>
                          <a:pt x="317904" y="84774"/>
                          <a:pt x="319830" y="80921"/>
                          <a:pt x="319830" y="78994"/>
                        </a:cubicBezTo>
                        <a:cubicBezTo>
                          <a:pt x="319830" y="78994"/>
                          <a:pt x="319830" y="78994"/>
                          <a:pt x="319830" y="78994"/>
                        </a:cubicBezTo>
                        <a:cubicBezTo>
                          <a:pt x="319830" y="78994"/>
                          <a:pt x="319830" y="78994"/>
                          <a:pt x="319830" y="78994"/>
                        </a:cubicBezTo>
                        <a:cubicBezTo>
                          <a:pt x="319830" y="78994"/>
                          <a:pt x="319830" y="77068"/>
                          <a:pt x="319830" y="77068"/>
                        </a:cubicBezTo>
                        <a:cubicBezTo>
                          <a:pt x="321757" y="71288"/>
                          <a:pt x="323684" y="63581"/>
                          <a:pt x="323684" y="57801"/>
                        </a:cubicBezTo>
                        <a:cubicBezTo>
                          <a:pt x="325610" y="55874"/>
                          <a:pt x="323684" y="53947"/>
                          <a:pt x="323684" y="50094"/>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2" name="任意多边形: 形状 81">
                    <a:extLst>
                      <a:ext uri="{FF2B5EF4-FFF2-40B4-BE49-F238E27FC236}">
                        <a16:creationId xmlns:a16="http://schemas.microsoft.com/office/drawing/2014/main" id="{D87A7298-D757-45C9-A727-741F778438BB}"/>
                      </a:ext>
                    </a:extLst>
                  </p:cNvPr>
                  <p:cNvSpPr/>
                  <p:nvPr/>
                </p:nvSpPr>
                <p:spPr>
                  <a:xfrm>
                    <a:off x="5601069" y="3504847"/>
                    <a:ext cx="300563" cy="115601"/>
                  </a:xfrm>
                  <a:custGeom>
                    <a:avLst/>
                    <a:gdLst>
                      <a:gd name="connsiteX0" fmla="*/ 290930 w 300563"/>
                      <a:gd name="connsiteY0" fmla="*/ 32754 h 115601"/>
                      <a:gd name="connsiteX1" fmla="*/ 277443 w 300563"/>
                      <a:gd name="connsiteY1" fmla="*/ 28900 h 115601"/>
                      <a:gd name="connsiteX2" fmla="*/ 267810 w 300563"/>
                      <a:gd name="connsiteY2" fmla="*/ 26974 h 115601"/>
                      <a:gd name="connsiteX3" fmla="*/ 263956 w 300563"/>
                      <a:gd name="connsiteY3" fmla="*/ 26974 h 115601"/>
                      <a:gd name="connsiteX4" fmla="*/ 256250 w 300563"/>
                      <a:gd name="connsiteY4" fmla="*/ 25047 h 115601"/>
                      <a:gd name="connsiteX5" fmla="*/ 252396 w 300563"/>
                      <a:gd name="connsiteY5" fmla="*/ 23120 h 115601"/>
                      <a:gd name="connsiteX6" fmla="*/ 246616 w 300563"/>
                      <a:gd name="connsiteY6" fmla="*/ 19267 h 115601"/>
                      <a:gd name="connsiteX7" fmla="*/ 217716 w 300563"/>
                      <a:gd name="connsiteY7" fmla="*/ 7707 h 115601"/>
                      <a:gd name="connsiteX8" fmla="*/ 159915 w 300563"/>
                      <a:gd name="connsiteY8" fmla="*/ 0 h 115601"/>
                      <a:gd name="connsiteX9" fmla="*/ 80921 w 300563"/>
                      <a:gd name="connsiteY9" fmla="*/ 7707 h 115601"/>
                      <a:gd name="connsiteX10" fmla="*/ 3853 w 300563"/>
                      <a:gd name="connsiteY10" fmla="*/ 26974 h 115601"/>
                      <a:gd name="connsiteX11" fmla="*/ 0 w 300563"/>
                      <a:gd name="connsiteY11" fmla="*/ 28900 h 115601"/>
                      <a:gd name="connsiteX12" fmla="*/ 38534 w 300563"/>
                      <a:gd name="connsiteY12" fmla="*/ 77068 h 115601"/>
                      <a:gd name="connsiteX13" fmla="*/ 46241 w 300563"/>
                      <a:gd name="connsiteY13" fmla="*/ 82848 h 115601"/>
                      <a:gd name="connsiteX14" fmla="*/ 138722 w 300563"/>
                      <a:gd name="connsiteY14" fmla="*/ 115601 h 115601"/>
                      <a:gd name="connsiteX15" fmla="*/ 150282 w 300563"/>
                      <a:gd name="connsiteY15" fmla="*/ 115601 h 115601"/>
                      <a:gd name="connsiteX16" fmla="*/ 173402 w 300563"/>
                      <a:gd name="connsiteY16" fmla="*/ 113675 h 115601"/>
                      <a:gd name="connsiteX17" fmla="*/ 196522 w 300563"/>
                      <a:gd name="connsiteY17" fmla="*/ 109821 h 115601"/>
                      <a:gd name="connsiteX18" fmla="*/ 229276 w 300563"/>
                      <a:gd name="connsiteY18" fmla="*/ 102114 h 115601"/>
                      <a:gd name="connsiteX19" fmla="*/ 229276 w 300563"/>
                      <a:gd name="connsiteY19" fmla="*/ 102114 h 115601"/>
                      <a:gd name="connsiteX20" fmla="*/ 244689 w 300563"/>
                      <a:gd name="connsiteY20" fmla="*/ 98261 h 115601"/>
                      <a:gd name="connsiteX21" fmla="*/ 252396 w 300563"/>
                      <a:gd name="connsiteY21" fmla="*/ 96334 h 115601"/>
                      <a:gd name="connsiteX22" fmla="*/ 256250 w 300563"/>
                      <a:gd name="connsiteY22" fmla="*/ 94408 h 115601"/>
                      <a:gd name="connsiteX23" fmla="*/ 281297 w 300563"/>
                      <a:gd name="connsiteY23" fmla="*/ 82848 h 115601"/>
                      <a:gd name="connsiteX24" fmla="*/ 292857 w 300563"/>
                      <a:gd name="connsiteY24" fmla="*/ 63581 h 115601"/>
                      <a:gd name="connsiteX25" fmla="*/ 294783 w 300563"/>
                      <a:gd name="connsiteY25" fmla="*/ 59727 h 115601"/>
                      <a:gd name="connsiteX26" fmla="*/ 298637 w 300563"/>
                      <a:gd name="connsiteY26" fmla="*/ 44314 h 115601"/>
                      <a:gd name="connsiteX27" fmla="*/ 300563 w 300563"/>
                      <a:gd name="connsiteY27" fmla="*/ 36607 h 115601"/>
                      <a:gd name="connsiteX28" fmla="*/ 290930 w 300563"/>
                      <a:gd name="connsiteY28" fmla="*/ 32754 h 11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63" h="115601">
                        <a:moveTo>
                          <a:pt x="290930" y="32754"/>
                        </a:moveTo>
                        <a:cubicBezTo>
                          <a:pt x="287077" y="30827"/>
                          <a:pt x="281297" y="30827"/>
                          <a:pt x="277443" y="28900"/>
                        </a:cubicBezTo>
                        <a:cubicBezTo>
                          <a:pt x="273590" y="28900"/>
                          <a:pt x="271663" y="26974"/>
                          <a:pt x="267810" y="26974"/>
                        </a:cubicBezTo>
                        <a:cubicBezTo>
                          <a:pt x="265883" y="26974"/>
                          <a:pt x="265883" y="26974"/>
                          <a:pt x="263956" y="26974"/>
                        </a:cubicBezTo>
                        <a:cubicBezTo>
                          <a:pt x="262030" y="26974"/>
                          <a:pt x="258176" y="25047"/>
                          <a:pt x="256250" y="25047"/>
                        </a:cubicBezTo>
                        <a:cubicBezTo>
                          <a:pt x="254323" y="25047"/>
                          <a:pt x="254323" y="23120"/>
                          <a:pt x="252396" y="23120"/>
                        </a:cubicBezTo>
                        <a:cubicBezTo>
                          <a:pt x="250470" y="21194"/>
                          <a:pt x="248543" y="21194"/>
                          <a:pt x="246616" y="19267"/>
                        </a:cubicBezTo>
                        <a:cubicBezTo>
                          <a:pt x="236983" y="15413"/>
                          <a:pt x="227349" y="11560"/>
                          <a:pt x="217716" y="7707"/>
                        </a:cubicBezTo>
                        <a:cubicBezTo>
                          <a:pt x="198449" y="1927"/>
                          <a:pt x="179182" y="0"/>
                          <a:pt x="159915" y="0"/>
                        </a:cubicBezTo>
                        <a:cubicBezTo>
                          <a:pt x="132942" y="0"/>
                          <a:pt x="107895" y="1927"/>
                          <a:pt x="80921" y="7707"/>
                        </a:cubicBezTo>
                        <a:cubicBezTo>
                          <a:pt x="55874" y="13487"/>
                          <a:pt x="28900" y="19267"/>
                          <a:pt x="3853" y="26974"/>
                        </a:cubicBezTo>
                        <a:cubicBezTo>
                          <a:pt x="1927" y="26974"/>
                          <a:pt x="1927" y="28900"/>
                          <a:pt x="0" y="28900"/>
                        </a:cubicBezTo>
                        <a:cubicBezTo>
                          <a:pt x="9633" y="46240"/>
                          <a:pt x="23120" y="63581"/>
                          <a:pt x="38534" y="77068"/>
                        </a:cubicBezTo>
                        <a:cubicBezTo>
                          <a:pt x="40460" y="78994"/>
                          <a:pt x="44314" y="80921"/>
                          <a:pt x="46241" y="82848"/>
                        </a:cubicBezTo>
                        <a:cubicBezTo>
                          <a:pt x="73214" y="104041"/>
                          <a:pt x="105968" y="113675"/>
                          <a:pt x="138722" y="115601"/>
                        </a:cubicBezTo>
                        <a:cubicBezTo>
                          <a:pt x="142575" y="115601"/>
                          <a:pt x="146428" y="115601"/>
                          <a:pt x="150282" y="115601"/>
                        </a:cubicBezTo>
                        <a:cubicBezTo>
                          <a:pt x="157988" y="115601"/>
                          <a:pt x="165695" y="115601"/>
                          <a:pt x="173402" y="113675"/>
                        </a:cubicBezTo>
                        <a:cubicBezTo>
                          <a:pt x="181109" y="113675"/>
                          <a:pt x="188816" y="111748"/>
                          <a:pt x="196522" y="109821"/>
                        </a:cubicBezTo>
                        <a:cubicBezTo>
                          <a:pt x="208082" y="107895"/>
                          <a:pt x="217716" y="104041"/>
                          <a:pt x="229276" y="102114"/>
                        </a:cubicBezTo>
                        <a:lnTo>
                          <a:pt x="229276" y="102114"/>
                        </a:lnTo>
                        <a:cubicBezTo>
                          <a:pt x="235056" y="100188"/>
                          <a:pt x="240836" y="100188"/>
                          <a:pt x="244689" y="98261"/>
                        </a:cubicBezTo>
                        <a:cubicBezTo>
                          <a:pt x="246616" y="98261"/>
                          <a:pt x="250470" y="96334"/>
                          <a:pt x="252396" y="96334"/>
                        </a:cubicBezTo>
                        <a:cubicBezTo>
                          <a:pt x="254323" y="96334"/>
                          <a:pt x="254323" y="96334"/>
                          <a:pt x="256250" y="94408"/>
                        </a:cubicBezTo>
                        <a:cubicBezTo>
                          <a:pt x="265883" y="92481"/>
                          <a:pt x="273590" y="88628"/>
                          <a:pt x="281297" y="82848"/>
                        </a:cubicBezTo>
                        <a:cubicBezTo>
                          <a:pt x="287077" y="77068"/>
                          <a:pt x="290930" y="69361"/>
                          <a:pt x="292857" y="63581"/>
                        </a:cubicBezTo>
                        <a:cubicBezTo>
                          <a:pt x="292857" y="61654"/>
                          <a:pt x="292857" y="61654"/>
                          <a:pt x="294783" y="59727"/>
                        </a:cubicBezTo>
                        <a:cubicBezTo>
                          <a:pt x="296710" y="53947"/>
                          <a:pt x="296710" y="50094"/>
                          <a:pt x="298637" y="44314"/>
                        </a:cubicBezTo>
                        <a:cubicBezTo>
                          <a:pt x="298637" y="42387"/>
                          <a:pt x="300563" y="38534"/>
                          <a:pt x="300563" y="36607"/>
                        </a:cubicBezTo>
                        <a:cubicBezTo>
                          <a:pt x="296710" y="34680"/>
                          <a:pt x="292857" y="34680"/>
                          <a:pt x="290930" y="32754"/>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3" name="任意多边形: 形状 82">
                    <a:extLst>
                      <a:ext uri="{FF2B5EF4-FFF2-40B4-BE49-F238E27FC236}">
                        <a16:creationId xmlns:a16="http://schemas.microsoft.com/office/drawing/2014/main" id="{24437263-2DCE-4A8C-8595-79E14E0CFB39}"/>
                      </a:ext>
                    </a:extLst>
                  </p:cNvPr>
                  <p:cNvSpPr/>
                  <p:nvPr/>
                </p:nvSpPr>
                <p:spPr>
                  <a:xfrm>
                    <a:off x="5639603" y="3541454"/>
                    <a:ext cx="254322" cy="78994"/>
                  </a:xfrm>
                  <a:custGeom>
                    <a:avLst/>
                    <a:gdLst>
                      <a:gd name="connsiteX0" fmla="*/ 248543 w 254322"/>
                      <a:gd name="connsiteY0" fmla="*/ 23120 h 78994"/>
                      <a:gd name="connsiteX1" fmla="*/ 248543 w 254322"/>
                      <a:gd name="connsiteY1" fmla="*/ 23120 h 78994"/>
                      <a:gd name="connsiteX2" fmla="*/ 240836 w 254322"/>
                      <a:gd name="connsiteY2" fmla="*/ 21194 h 78994"/>
                      <a:gd name="connsiteX3" fmla="*/ 231203 w 254322"/>
                      <a:gd name="connsiteY3" fmla="*/ 19267 h 78994"/>
                      <a:gd name="connsiteX4" fmla="*/ 223496 w 254322"/>
                      <a:gd name="connsiteY4" fmla="*/ 17340 h 78994"/>
                      <a:gd name="connsiteX5" fmla="*/ 219643 w 254322"/>
                      <a:gd name="connsiteY5" fmla="*/ 15414 h 78994"/>
                      <a:gd name="connsiteX6" fmla="*/ 215789 w 254322"/>
                      <a:gd name="connsiteY6" fmla="*/ 15414 h 78994"/>
                      <a:gd name="connsiteX7" fmla="*/ 208082 w 254322"/>
                      <a:gd name="connsiteY7" fmla="*/ 11560 h 78994"/>
                      <a:gd name="connsiteX8" fmla="*/ 186889 w 254322"/>
                      <a:gd name="connsiteY8" fmla="*/ 3853 h 78994"/>
                      <a:gd name="connsiteX9" fmla="*/ 165695 w 254322"/>
                      <a:gd name="connsiteY9" fmla="*/ 0 h 78994"/>
                      <a:gd name="connsiteX10" fmla="*/ 165695 w 254322"/>
                      <a:gd name="connsiteY10" fmla="*/ 0 h 78994"/>
                      <a:gd name="connsiteX11" fmla="*/ 159915 w 254322"/>
                      <a:gd name="connsiteY11" fmla="*/ 0 h 78994"/>
                      <a:gd name="connsiteX12" fmla="*/ 157988 w 254322"/>
                      <a:gd name="connsiteY12" fmla="*/ 0 h 78994"/>
                      <a:gd name="connsiteX13" fmla="*/ 142575 w 254322"/>
                      <a:gd name="connsiteY13" fmla="*/ 0 h 78994"/>
                      <a:gd name="connsiteX14" fmla="*/ 136795 w 254322"/>
                      <a:gd name="connsiteY14" fmla="*/ 0 h 78994"/>
                      <a:gd name="connsiteX15" fmla="*/ 77068 w 254322"/>
                      <a:gd name="connsiteY15" fmla="*/ 5780 h 78994"/>
                      <a:gd name="connsiteX16" fmla="*/ 77068 w 254322"/>
                      <a:gd name="connsiteY16" fmla="*/ 5780 h 78994"/>
                      <a:gd name="connsiteX17" fmla="*/ 71287 w 254322"/>
                      <a:gd name="connsiteY17" fmla="*/ 5780 h 78994"/>
                      <a:gd name="connsiteX18" fmla="*/ 71287 w 254322"/>
                      <a:gd name="connsiteY18" fmla="*/ 5780 h 78994"/>
                      <a:gd name="connsiteX19" fmla="*/ 17340 w 254322"/>
                      <a:gd name="connsiteY19" fmla="*/ 19267 h 78994"/>
                      <a:gd name="connsiteX20" fmla="*/ 3853 w 254322"/>
                      <a:gd name="connsiteY20" fmla="*/ 23120 h 78994"/>
                      <a:gd name="connsiteX21" fmla="*/ 0 w 254322"/>
                      <a:gd name="connsiteY21" fmla="*/ 26974 h 78994"/>
                      <a:gd name="connsiteX22" fmla="*/ 7707 w 254322"/>
                      <a:gd name="connsiteY22" fmla="*/ 46241 h 78994"/>
                      <a:gd name="connsiteX23" fmla="*/ 100188 w 254322"/>
                      <a:gd name="connsiteY23" fmla="*/ 78994 h 78994"/>
                      <a:gd name="connsiteX24" fmla="*/ 111748 w 254322"/>
                      <a:gd name="connsiteY24" fmla="*/ 78994 h 78994"/>
                      <a:gd name="connsiteX25" fmla="*/ 134868 w 254322"/>
                      <a:gd name="connsiteY25" fmla="*/ 77068 h 78994"/>
                      <a:gd name="connsiteX26" fmla="*/ 157988 w 254322"/>
                      <a:gd name="connsiteY26" fmla="*/ 73214 h 78994"/>
                      <a:gd name="connsiteX27" fmla="*/ 190742 w 254322"/>
                      <a:gd name="connsiteY27" fmla="*/ 65507 h 78994"/>
                      <a:gd name="connsiteX28" fmla="*/ 190742 w 254322"/>
                      <a:gd name="connsiteY28" fmla="*/ 65507 h 78994"/>
                      <a:gd name="connsiteX29" fmla="*/ 206156 w 254322"/>
                      <a:gd name="connsiteY29" fmla="*/ 61654 h 78994"/>
                      <a:gd name="connsiteX30" fmla="*/ 213862 w 254322"/>
                      <a:gd name="connsiteY30" fmla="*/ 59727 h 78994"/>
                      <a:gd name="connsiteX31" fmla="*/ 217716 w 254322"/>
                      <a:gd name="connsiteY31" fmla="*/ 57801 h 78994"/>
                      <a:gd name="connsiteX32" fmla="*/ 242763 w 254322"/>
                      <a:gd name="connsiteY32" fmla="*/ 46241 h 78994"/>
                      <a:gd name="connsiteX33" fmla="*/ 254323 w 254322"/>
                      <a:gd name="connsiteY33" fmla="*/ 26974 h 78994"/>
                      <a:gd name="connsiteX34" fmla="*/ 248543 w 254322"/>
                      <a:gd name="connsiteY34" fmla="*/ 23120 h 7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4322" h="78994">
                        <a:moveTo>
                          <a:pt x="248543" y="23120"/>
                        </a:moveTo>
                        <a:cubicBezTo>
                          <a:pt x="248543" y="23120"/>
                          <a:pt x="248543" y="23120"/>
                          <a:pt x="248543" y="23120"/>
                        </a:cubicBezTo>
                        <a:cubicBezTo>
                          <a:pt x="244689" y="21194"/>
                          <a:pt x="242763" y="21194"/>
                          <a:pt x="240836" y="21194"/>
                        </a:cubicBezTo>
                        <a:cubicBezTo>
                          <a:pt x="236983" y="21194"/>
                          <a:pt x="235056" y="19267"/>
                          <a:pt x="231203" y="19267"/>
                        </a:cubicBezTo>
                        <a:cubicBezTo>
                          <a:pt x="229276" y="19267"/>
                          <a:pt x="227349" y="17340"/>
                          <a:pt x="223496" y="17340"/>
                        </a:cubicBezTo>
                        <a:cubicBezTo>
                          <a:pt x="221569" y="17340"/>
                          <a:pt x="219643" y="17340"/>
                          <a:pt x="219643" y="15414"/>
                        </a:cubicBezTo>
                        <a:cubicBezTo>
                          <a:pt x="217716" y="15414"/>
                          <a:pt x="217716" y="15414"/>
                          <a:pt x="215789" y="15414"/>
                        </a:cubicBezTo>
                        <a:cubicBezTo>
                          <a:pt x="213862" y="13487"/>
                          <a:pt x="210009" y="13487"/>
                          <a:pt x="208082" y="11560"/>
                        </a:cubicBezTo>
                        <a:cubicBezTo>
                          <a:pt x="200376" y="9633"/>
                          <a:pt x="194596" y="5780"/>
                          <a:pt x="186889" y="3853"/>
                        </a:cubicBezTo>
                        <a:cubicBezTo>
                          <a:pt x="179182" y="1927"/>
                          <a:pt x="173402" y="0"/>
                          <a:pt x="165695" y="0"/>
                        </a:cubicBezTo>
                        <a:lnTo>
                          <a:pt x="165695" y="0"/>
                        </a:lnTo>
                        <a:cubicBezTo>
                          <a:pt x="163769" y="0"/>
                          <a:pt x="161842" y="0"/>
                          <a:pt x="159915" y="0"/>
                        </a:cubicBezTo>
                        <a:cubicBezTo>
                          <a:pt x="159915" y="0"/>
                          <a:pt x="157988" y="0"/>
                          <a:pt x="157988" y="0"/>
                        </a:cubicBezTo>
                        <a:cubicBezTo>
                          <a:pt x="152208" y="0"/>
                          <a:pt x="148355" y="0"/>
                          <a:pt x="142575" y="0"/>
                        </a:cubicBezTo>
                        <a:lnTo>
                          <a:pt x="136795" y="0"/>
                        </a:lnTo>
                        <a:cubicBezTo>
                          <a:pt x="115601" y="0"/>
                          <a:pt x="96334" y="1927"/>
                          <a:pt x="77068" y="5780"/>
                        </a:cubicBezTo>
                        <a:lnTo>
                          <a:pt x="77068" y="5780"/>
                        </a:lnTo>
                        <a:cubicBezTo>
                          <a:pt x="75141" y="5780"/>
                          <a:pt x="73214" y="5780"/>
                          <a:pt x="71287" y="5780"/>
                        </a:cubicBezTo>
                        <a:lnTo>
                          <a:pt x="71287" y="5780"/>
                        </a:lnTo>
                        <a:cubicBezTo>
                          <a:pt x="53947" y="9633"/>
                          <a:pt x="34680" y="13487"/>
                          <a:pt x="17340" y="19267"/>
                        </a:cubicBezTo>
                        <a:cubicBezTo>
                          <a:pt x="13487" y="21194"/>
                          <a:pt x="7707" y="21194"/>
                          <a:pt x="3853" y="23120"/>
                        </a:cubicBezTo>
                        <a:cubicBezTo>
                          <a:pt x="1927" y="23120"/>
                          <a:pt x="0" y="25047"/>
                          <a:pt x="0" y="26974"/>
                        </a:cubicBezTo>
                        <a:cubicBezTo>
                          <a:pt x="1927" y="32754"/>
                          <a:pt x="3853" y="40461"/>
                          <a:pt x="7707" y="46241"/>
                        </a:cubicBezTo>
                        <a:cubicBezTo>
                          <a:pt x="34680" y="67434"/>
                          <a:pt x="67434" y="77068"/>
                          <a:pt x="100188" y="78994"/>
                        </a:cubicBezTo>
                        <a:cubicBezTo>
                          <a:pt x="104041" y="78994"/>
                          <a:pt x="107895" y="78994"/>
                          <a:pt x="111748" y="78994"/>
                        </a:cubicBezTo>
                        <a:cubicBezTo>
                          <a:pt x="119455" y="78994"/>
                          <a:pt x="127161" y="78994"/>
                          <a:pt x="134868" y="77068"/>
                        </a:cubicBezTo>
                        <a:cubicBezTo>
                          <a:pt x="142575" y="77068"/>
                          <a:pt x="150282" y="75141"/>
                          <a:pt x="157988" y="73214"/>
                        </a:cubicBezTo>
                        <a:cubicBezTo>
                          <a:pt x="169549" y="71288"/>
                          <a:pt x="179182" y="67434"/>
                          <a:pt x="190742" y="65507"/>
                        </a:cubicBezTo>
                        <a:lnTo>
                          <a:pt x="190742" y="65507"/>
                        </a:lnTo>
                        <a:cubicBezTo>
                          <a:pt x="196522" y="63581"/>
                          <a:pt x="202302" y="63581"/>
                          <a:pt x="206156" y="61654"/>
                        </a:cubicBezTo>
                        <a:cubicBezTo>
                          <a:pt x="208082" y="61654"/>
                          <a:pt x="211936" y="59727"/>
                          <a:pt x="213862" y="59727"/>
                        </a:cubicBezTo>
                        <a:cubicBezTo>
                          <a:pt x="215789" y="59727"/>
                          <a:pt x="215789" y="59727"/>
                          <a:pt x="217716" y="57801"/>
                        </a:cubicBezTo>
                        <a:cubicBezTo>
                          <a:pt x="227349" y="55874"/>
                          <a:pt x="235056" y="52021"/>
                          <a:pt x="242763" y="46241"/>
                        </a:cubicBezTo>
                        <a:cubicBezTo>
                          <a:pt x="248543" y="40461"/>
                          <a:pt x="252396" y="34680"/>
                          <a:pt x="254323" y="26974"/>
                        </a:cubicBezTo>
                        <a:cubicBezTo>
                          <a:pt x="252396" y="25047"/>
                          <a:pt x="250470" y="23120"/>
                          <a:pt x="248543" y="23120"/>
                        </a:cubicBezTo>
                        <a:close/>
                      </a:path>
                    </a:pathLst>
                  </a:custGeom>
                  <a:solidFill>
                    <a:srgbClr val="FF9FA8"/>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75" name="图形 1">
                  <a:extLst>
                    <a:ext uri="{FF2B5EF4-FFF2-40B4-BE49-F238E27FC236}">
                      <a16:creationId xmlns:a16="http://schemas.microsoft.com/office/drawing/2014/main" id="{42FDEDD7-1C5D-4E36-AB52-3809FFEF4A40}"/>
                    </a:ext>
                  </a:extLst>
                </p:cNvPr>
                <p:cNvGrpSpPr/>
                <p:nvPr/>
              </p:nvGrpSpPr>
              <p:grpSpPr>
                <a:xfrm>
                  <a:off x="6255845" y="3423926"/>
                  <a:ext cx="343248" cy="196522"/>
                  <a:chOff x="6255845" y="3423926"/>
                  <a:chExt cx="343248" cy="196522"/>
                </a:xfrm>
              </p:grpSpPr>
              <p:sp>
                <p:nvSpPr>
                  <p:cNvPr id="76" name="任意多边形: 形状 75">
                    <a:extLst>
                      <a:ext uri="{FF2B5EF4-FFF2-40B4-BE49-F238E27FC236}">
                        <a16:creationId xmlns:a16="http://schemas.microsoft.com/office/drawing/2014/main" id="{41A81703-3A01-48B0-A9E0-274E676384C4}"/>
                      </a:ext>
                    </a:extLst>
                  </p:cNvPr>
                  <p:cNvSpPr/>
                  <p:nvPr/>
                </p:nvSpPr>
                <p:spPr>
                  <a:xfrm>
                    <a:off x="6255845" y="3423926"/>
                    <a:ext cx="343248" cy="196522"/>
                  </a:xfrm>
                  <a:custGeom>
                    <a:avLst/>
                    <a:gdLst>
                      <a:gd name="connsiteX0" fmla="*/ 2225 w 343248"/>
                      <a:gd name="connsiteY0" fmla="*/ 77068 h 196522"/>
                      <a:gd name="connsiteX1" fmla="*/ 8005 w 343248"/>
                      <a:gd name="connsiteY1" fmla="*/ 96334 h 196522"/>
                      <a:gd name="connsiteX2" fmla="*/ 13785 w 343248"/>
                      <a:gd name="connsiteY2" fmla="*/ 117528 h 196522"/>
                      <a:gd name="connsiteX3" fmla="*/ 15712 w 343248"/>
                      <a:gd name="connsiteY3" fmla="*/ 125235 h 196522"/>
                      <a:gd name="connsiteX4" fmla="*/ 19565 w 343248"/>
                      <a:gd name="connsiteY4" fmla="*/ 140648 h 196522"/>
                      <a:gd name="connsiteX5" fmla="*/ 21492 w 343248"/>
                      <a:gd name="connsiteY5" fmla="*/ 144502 h 196522"/>
                      <a:gd name="connsiteX6" fmla="*/ 33052 w 343248"/>
                      <a:gd name="connsiteY6" fmla="*/ 163769 h 196522"/>
                      <a:gd name="connsiteX7" fmla="*/ 58099 w 343248"/>
                      <a:gd name="connsiteY7" fmla="*/ 175329 h 196522"/>
                      <a:gd name="connsiteX8" fmla="*/ 61952 w 343248"/>
                      <a:gd name="connsiteY8" fmla="*/ 177255 h 196522"/>
                      <a:gd name="connsiteX9" fmla="*/ 69659 w 343248"/>
                      <a:gd name="connsiteY9" fmla="*/ 179182 h 196522"/>
                      <a:gd name="connsiteX10" fmla="*/ 85072 w 343248"/>
                      <a:gd name="connsiteY10" fmla="*/ 183035 h 196522"/>
                      <a:gd name="connsiteX11" fmla="*/ 85072 w 343248"/>
                      <a:gd name="connsiteY11" fmla="*/ 183035 h 196522"/>
                      <a:gd name="connsiteX12" fmla="*/ 117826 w 343248"/>
                      <a:gd name="connsiteY12" fmla="*/ 190742 h 196522"/>
                      <a:gd name="connsiteX13" fmla="*/ 140946 w 343248"/>
                      <a:gd name="connsiteY13" fmla="*/ 194596 h 196522"/>
                      <a:gd name="connsiteX14" fmla="*/ 164067 w 343248"/>
                      <a:gd name="connsiteY14" fmla="*/ 196522 h 196522"/>
                      <a:gd name="connsiteX15" fmla="*/ 175627 w 343248"/>
                      <a:gd name="connsiteY15" fmla="*/ 196522 h 196522"/>
                      <a:gd name="connsiteX16" fmla="*/ 268108 w 343248"/>
                      <a:gd name="connsiteY16" fmla="*/ 163769 h 196522"/>
                      <a:gd name="connsiteX17" fmla="*/ 275815 w 343248"/>
                      <a:gd name="connsiteY17" fmla="*/ 157989 h 196522"/>
                      <a:gd name="connsiteX18" fmla="*/ 314348 w 343248"/>
                      <a:gd name="connsiteY18" fmla="*/ 109821 h 196522"/>
                      <a:gd name="connsiteX19" fmla="*/ 333615 w 343248"/>
                      <a:gd name="connsiteY19" fmla="*/ 71288 h 196522"/>
                      <a:gd name="connsiteX20" fmla="*/ 343249 w 343248"/>
                      <a:gd name="connsiteY20" fmla="*/ 42387 h 196522"/>
                      <a:gd name="connsiteX21" fmla="*/ 339395 w 343248"/>
                      <a:gd name="connsiteY21" fmla="*/ 36607 h 196522"/>
                      <a:gd name="connsiteX22" fmla="*/ 322055 w 343248"/>
                      <a:gd name="connsiteY22" fmla="*/ 30827 h 196522"/>
                      <a:gd name="connsiteX23" fmla="*/ 320129 w 343248"/>
                      <a:gd name="connsiteY23" fmla="*/ 30827 h 196522"/>
                      <a:gd name="connsiteX24" fmla="*/ 320129 w 343248"/>
                      <a:gd name="connsiteY24" fmla="*/ 30827 h 196522"/>
                      <a:gd name="connsiteX25" fmla="*/ 312422 w 343248"/>
                      <a:gd name="connsiteY25" fmla="*/ 26974 h 196522"/>
                      <a:gd name="connsiteX26" fmla="*/ 235354 w 343248"/>
                      <a:gd name="connsiteY26" fmla="*/ 7707 h 196522"/>
                      <a:gd name="connsiteX27" fmla="*/ 156360 w 343248"/>
                      <a:gd name="connsiteY27" fmla="*/ 0 h 196522"/>
                      <a:gd name="connsiteX28" fmla="*/ 98559 w 343248"/>
                      <a:gd name="connsiteY28" fmla="*/ 7707 h 196522"/>
                      <a:gd name="connsiteX29" fmla="*/ 69659 w 343248"/>
                      <a:gd name="connsiteY29" fmla="*/ 19267 h 196522"/>
                      <a:gd name="connsiteX30" fmla="*/ 63879 w 343248"/>
                      <a:gd name="connsiteY30" fmla="*/ 23120 h 196522"/>
                      <a:gd name="connsiteX31" fmla="*/ 60026 w 343248"/>
                      <a:gd name="connsiteY31" fmla="*/ 25047 h 196522"/>
                      <a:gd name="connsiteX32" fmla="*/ 52319 w 343248"/>
                      <a:gd name="connsiteY32" fmla="*/ 26974 h 196522"/>
                      <a:gd name="connsiteX33" fmla="*/ 48465 w 343248"/>
                      <a:gd name="connsiteY33" fmla="*/ 26974 h 196522"/>
                      <a:gd name="connsiteX34" fmla="*/ 38832 w 343248"/>
                      <a:gd name="connsiteY34" fmla="*/ 28900 h 196522"/>
                      <a:gd name="connsiteX35" fmla="*/ 25345 w 343248"/>
                      <a:gd name="connsiteY35" fmla="*/ 32754 h 196522"/>
                      <a:gd name="connsiteX36" fmla="*/ 15712 w 343248"/>
                      <a:gd name="connsiteY36" fmla="*/ 36607 h 196522"/>
                      <a:gd name="connsiteX37" fmla="*/ 15712 w 343248"/>
                      <a:gd name="connsiteY37" fmla="*/ 36607 h 196522"/>
                      <a:gd name="connsiteX38" fmla="*/ 4151 w 343248"/>
                      <a:gd name="connsiteY38" fmla="*/ 46241 h 196522"/>
                      <a:gd name="connsiteX39" fmla="*/ 2225 w 343248"/>
                      <a:gd name="connsiteY39" fmla="*/ 50094 h 196522"/>
                      <a:gd name="connsiteX40" fmla="*/ 2225 w 343248"/>
                      <a:gd name="connsiteY40" fmla="*/ 77068 h 19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43248" h="196522">
                        <a:moveTo>
                          <a:pt x="2225" y="77068"/>
                        </a:moveTo>
                        <a:lnTo>
                          <a:pt x="8005" y="96334"/>
                        </a:lnTo>
                        <a:cubicBezTo>
                          <a:pt x="9932" y="104041"/>
                          <a:pt x="11858" y="109821"/>
                          <a:pt x="13785" y="117528"/>
                        </a:cubicBezTo>
                        <a:cubicBezTo>
                          <a:pt x="13785" y="119455"/>
                          <a:pt x="15712" y="123308"/>
                          <a:pt x="15712" y="125235"/>
                        </a:cubicBezTo>
                        <a:cubicBezTo>
                          <a:pt x="17638" y="131015"/>
                          <a:pt x="17638" y="134868"/>
                          <a:pt x="19565" y="140648"/>
                        </a:cubicBezTo>
                        <a:cubicBezTo>
                          <a:pt x="19565" y="142575"/>
                          <a:pt x="19565" y="142575"/>
                          <a:pt x="21492" y="144502"/>
                        </a:cubicBezTo>
                        <a:cubicBezTo>
                          <a:pt x="23418" y="152208"/>
                          <a:pt x="27272" y="159915"/>
                          <a:pt x="33052" y="163769"/>
                        </a:cubicBezTo>
                        <a:cubicBezTo>
                          <a:pt x="40759" y="169549"/>
                          <a:pt x="48465" y="171475"/>
                          <a:pt x="58099" y="175329"/>
                        </a:cubicBezTo>
                        <a:cubicBezTo>
                          <a:pt x="60026" y="175329"/>
                          <a:pt x="60026" y="175329"/>
                          <a:pt x="61952" y="177255"/>
                        </a:cubicBezTo>
                        <a:cubicBezTo>
                          <a:pt x="63879" y="177255"/>
                          <a:pt x="65805" y="179182"/>
                          <a:pt x="69659" y="179182"/>
                        </a:cubicBezTo>
                        <a:cubicBezTo>
                          <a:pt x="75439" y="181109"/>
                          <a:pt x="79292" y="183035"/>
                          <a:pt x="85072" y="183035"/>
                        </a:cubicBezTo>
                        <a:lnTo>
                          <a:pt x="85072" y="183035"/>
                        </a:lnTo>
                        <a:cubicBezTo>
                          <a:pt x="96633" y="186889"/>
                          <a:pt x="106266" y="188816"/>
                          <a:pt x="117826" y="190742"/>
                        </a:cubicBezTo>
                        <a:cubicBezTo>
                          <a:pt x="125533" y="192669"/>
                          <a:pt x="133239" y="192669"/>
                          <a:pt x="140946" y="194596"/>
                        </a:cubicBezTo>
                        <a:cubicBezTo>
                          <a:pt x="148653" y="194596"/>
                          <a:pt x="156360" y="196522"/>
                          <a:pt x="164067" y="196522"/>
                        </a:cubicBezTo>
                        <a:cubicBezTo>
                          <a:pt x="167920" y="196522"/>
                          <a:pt x="171773" y="196522"/>
                          <a:pt x="175627" y="196522"/>
                        </a:cubicBezTo>
                        <a:cubicBezTo>
                          <a:pt x="210307" y="196522"/>
                          <a:pt x="241134" y="184962"/>
                          <a:pt x="268108" y="163769"/>
                        </a:cubicBezTo>
                        <a:cubicBezTo>
                          <a:pt x="270034" y="161842"/>
                          <a:pt x="273888" y="159915"/>
                          <a:pt x="275815" y="157989"/>
                        </a:cubicBezTo>
                        <a:cubicBezTo>
                          <a:pt x="291228" y="144502"/>
                          <a:pt x="304715" y="127161"/>
                          <a:pt x="314348" y="109821"/>
                        </a:cubicBezTo>
                        <a:cubicBezTo>
                          <a:pt x="322055" y="98261"/>
                          <a:pt x="327835" y="84774"/>
                          <a:pt x="333615" y="71288"/>
                        </a:cubicBezTo>
                        <a:cubicBezTo>
                          <a:pt x="337469" y="61654"/>
                          <a:pt x="339395" y="52021"/>
                          <a:pt x="343249" y="42387"/>
                        </a:cubicBezTo>
                        <a:cubicBezTo>
                          <a:pt x="343249" y="40460"/>
                          <a:pt x="341322" y="36607"/>
                          <a:pt x="339395" y="36607"/>
                        </a:cubicBezTo>
                        <a:cubicBezTo>
                          <a:pt x="333615" y="34680"/>
                          <a:pt x="327835" y="32754"/>
                          <a:pt x="322055" y="30827"/>
                        </a:cubicBezTo>
                        <a:cubicBezTo>
                          <a:pt x="322055" y="30827"/>
                          <a:pt x="320129" y="30827"/>
                          <a:pt x="320129" y="30827"/>
                        </a:cubicBezTo>
                        <a:lnTo>
                          <a:pt x="320129" y="30827"/>
                        </a:lnTo>
                        <a:cubicBezTo>
                          <a:pt x="316275" y="28900"/>
                          <a:pt x="314348" y="28900"/>
                          <a:pt x="312422" y="26974"/>
                        </a:cubicBezTo>
                        <a:cubicBezTo>
                          <a:pt x="287375" y="19267"/>
                          <a:pt x="262328" y="11560"/>
                          <a:pt x="235354" y="7707"/>
                        </a:cubicBezTo>
                        <a:cubicBezTo>
                          <a:pt x="210307" y="1927"/>
                          <a:pt x="183333" y="0"/>
                          <a:pt x="156360" y="0"/>
                        </a:cubicBezTo>
                        <a:cubicBezTo>
                          <a:pt x="137093" y="0"/>
                          <a:pt x="117826" y="1927"/>
                          <a:pt x="98559" y="7707"/>
                        </a:cubicBezTo>
                        <a:cubicBezTo>
                          <a:pt x="88926" y="11560"/>
                          <a:pt x="79292" y="13487"/>
                          <a:pt x="69659" y="19267"/>
                        </a:cubicBezTo>
                        <a:cubicBezTo>
                          <a:pt x="67732" y="21194"/>
                          <a:pt x="65805" y="21194"/>
                          <a:pt x="63879" y="23120"/>
                        </a:cubicBezTo>
                        <a:cubicBezTo>
                          <a:pt x="61952" y="23120"/>
                          <a:pt x="60026" y="25047"/>
                          <a:pt x="60026" y="25047"/>
                        </a:cubicBezTo>
                        <a:cubicBezTo>
                          <a:pt x="58099" y="25047"/>
                          <a:pt x="54245" y="26974"/>
                          <a:pt x="52319" y="26974"/>
                        </a:cubicBezTo>
                        <a:cubicBezTo>
                          <a:pt x="50392" y="26974"/>
                          <a:pt x="50392" y="26974"/>
                          <a:pt x="48465" y="26974"/>
                        </a:cubicBezTo>
                        <a:cubicBezTo>
                          <a:pt x="46538" y="26974"/>
                          <a:pt x="42685" y="28900"/>
                          <a:pt x="38832" y="28900"/>
                        </a:cubicBezTo>
                        <a:cubicBezTo>
                          <a:pt x="34979" y="30827"/>
                          <a:pt x="29198" y="30827"/>
                          <a:pt x="25345" y="32754"/>
                        </a:cubicBezTo>
                        <a:cubicBezTo>
                          <a:pt x="21492" y="32754"/>
                          <a:pt x="17638" y="34680"/>
                          <a:pt x="15712" y="36607"/>
                        </a:cubicBezTo>
                        <a:cubicBezTo>
                          <a:pt x="15712" y="36607"/>
                          <a:pt x="15712" y="36607"/>
                          <a:pt x="15712" y="36607"/>
                        </a:cubicBezTo>
                        <a:cubicBezTo>
                          <a:pt x="9932" y="38534"/>
                          <a:pt x="6078" y="42387"/>
                          <a:pt x="4151" y="46241"/>
                        </a:cubicBezTo>
                        <a:cubicBezTo>
                          <a:pt x="4151" y="48167"/>
                          <a:pt x="2225" y="48167"/>
                          <a:pt x="2225" y="50094"/>
                        </a:cubicBezTo>
                        <a:cubicBezTo>
                          <a:pt x="-1629" y="57801"/>
                          <a:pt x="298" y="67434"/>
                          <a:pt x="2225" y="77068"/>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7" name="任意多边形: 形状 76">
                    <a:extLst>
                      <a:ext uri="{FF2B5EF4-FFF2-40B4-BE49-F238E27FC236}">
                        <a16:creationId xmlns:a16="http://schemas.microsoft.com/office/drawing/2014/main" id="{E70C1EC6-D45A-4157-AB31-FD9492FD2E23}"/>
                      </a:ext>
                    </a:extLst>
                  </p:cNvPr>
                  <p:cNvSpPr/>
                  <p:nvPr/>
                </p:nvSpPr>
                <p:spPr>
                  <a:xfrm>
                    <a:off x="6263850" y="3462459"/>
                    <a:ext cx="323683" cy="157988"/>
                  </a:xfrm>
                  <a:custGeom>
                    <a:avLst/>
                    <a:gdLst>
                      <a:gd name="connsiteX0" fmla="*/ 0 w 323683"/>
                      <a:gd name="connsiteY0" fmla="*/ 57801 h 157988"/>
                      <a:gd name="connsiteX1" fmla="*/ 3854 w 323683"/>
                      <a:gd name="connsiteY1" fmla="*/ 77068 h 157988"/>
                      <a:gd name="connsiteX2" fmla="*/ 3854 w 323683"/>
                      <a:gd name="connsiteY2" fmla="*/ 78994 h 157988"/>
                      <a:gd name="connsiteX3" fmla="*/ 3854 w 323683"/>
                      <a:gd name="connsiteY3" fmla="*/ 78994 h 157988"/>
                      <a:gd name="connsiteX4" fmla="*/ 3854 w 323683"/>
                      <a:gd name="connsiteY4" fmla="*/ 78994 h 157988"/>
                      <a:gd name="connsiteX5" fmla="*/ 5780 w 323683"/>
                      <a:gd name="connsiteY5" fmla="*/ 86701 h 157988"/>
                      <a:gd name="connsiteX6" fmla="*/ 9633 w 323683"/>
                      <a:gd name="connsiteY6" fmla="*/ 102115 h 157988"/>
                      <a:gd name="connsiteX7" fmla="*/ 11560 w 323683"/>
                      <a:gd name="connsiteY7" fmla="*/ 105968 h 157988"/>
                      <a:gd name="connsiteX8" fmla="*/ 23120 w 323683"/>
                      <a:gd name="connsiteY8" fmla="*/ 125235 h 157988"/>
                      <a:gd name="connsiteX9" fmla="*/ 48167 w 323683"/>
                      <a:gd name="connsiteY9" fmla="*/ 136795 h 157988"/>
                      <a:gd name="connsiteX10" fmla="*/ 52021 w 323683"/>
                      <a:gd name="connsiteY10" fmla="*/ 138722 h 157988"/>
                      <a:gd name="connsiteX11" fmla="*/ 59727 w 323683"/>
                      <a:gd name="connsiteY11" fmla="*/ 140648 h 157988"/>
                      <a:gd name="connsiteX12" fmla="*/ 75141 w 323683"/>
                      <a:gd name="connsiteY12" fmla="*/ 144502 h 157988"/>
                      <a:gd name="connsiteX13" fmla="*/ 75141 w 323683"/>
                      <a:gd name="connsiteY13" fmla="*/ 144502 h 157988"/>
                      <a:gd name="connsiteX14" fmla="*/ 107895 w 323683"/>
                      <a:gd name="connsiteY14" fmla="*/ 152208 h 157988"/>
                      <a:gd name="connsiteX15" fmla="*/ 131015 w 323683"/>
                      <a:gd name="connsiteY15" fmla="*/ 156062 h 157988"/>
                      <a:gd name="connsiteX16" fmla="*/ 154135 w 323683"/>
                      <a:gd name="connsiteY16" fmla="*/ 157989 h 157988"/>
                      <a:gd name="connsiteX17" fmla="*/ 165695 w 323683"/>
                      <a:gd name="connsiteY17" fmla="*/ 157989 h 157988"/>
                      <a:gd name="connsiteX18" fmla="*/ 258176 w 323683"/>
                      <a:gd name="connsiteY18" fmla="*/ 125235 h 157988"/>
                      <a:gd name="connsiteX19" fmla="*/ 265883 w 323683"/>
                      <a:gd name="connsiteY19" fmla="*/ 119455 h 157988"/>
                      <a:gd name="connsiteX20" fmla="*/ 304417 w 323683"/>
                      <a:gd name="connsiteY20" fmla="*/ 71288 h 157988"/>
                      <a:gd name="connsiteX21" fmla="*/ 323684 w 323683"/>
                      <a:gd name="connsiteY21" fmla="*/ 32754 h 157988"/>
                      <a:gd name="connsiteX22" fmla="*/ 319830 w 323683"/>
                      <a:gd name="connsiteY22" fmla="*/ 30827 h 157988"/>
                      <a:gd name="connsiteX23" fmla="*/ 317904 w 323683"/>
                      <a:gd name="connsiteY23" fmla="*/ 30827 h 157988"/>
                      <a:gd name="connsiteX24" fmla="*/ 317904 w 323683"/>
                      <a:gd name="connsiteY24" fmla="*/ 30827 h 157988"/>
                      <a:gd name="connsiteX25" fmla="*/ 310197 w 323683"/>
                      <a:gd name="connsiteY25" fmla="*/ 26974 h 157988"/>
                      <a:gd name="connsiteX26" fmla="*/ 233129 w 323683"/>
                      <a:gd name="connsiteY26" fmla="*/ 7707 h 157988"/>
                      <a:gd name="connsiteX27" fmla="*/ 154135 w 323683"/>
                      <a:gd name="connsiteY27" fmla="*/ 0 h 157988"/>
                      <a:gd name="connsiteX28" fmla="*/ 96334 w 323683"/>
                      <a:gd name="connsiteY28" fmla="*/ 7707 h 157988"/>
                      <a:gd name="connsiteX29" fmla="*/ 67434 w 323683"/>
                      <a:gd name="connsiteY29" fmla="*/ 19267 h 157988"/>
                      <a:gd name="connsiteX30" fmla="*/ 61654 w 323683"/>
                      <a:gd name="connsiteY30" fmla="*/ 23120 h 157988"/>
                      <a:gd name="connsiteX31" fmla="*/ 57801 w 323683"/>
                      <a:gd name="connsiteY31" fmla="*/ 25047 h 157988"/>
                      <a:gd name="connsiteX32" fmla="*/ 50094 w 323683"/>
                      <a:gd name="connsiteY32" fmla="*/ 26974 h 157988"/>
                      <a:gd name="connsiteX33" fmla="*/ 46241 w 323683"/>
                      <a:gd name="connsiteY33" fmla="*/ 26974 h 157988"/>
                      <a:gd name="connsiteX34" fmla="*/ 36607 w 323683"/>
                      <a:gd name="connsiteY34" fmla="*/ 28900 h 157988"/>
                      <a:gd name="connsiteX35" fmla="*/ 23120 w 323683"/>
                      <a:gd name="connsiteY35" fmla="*/ 32754 h 157988"/>
                      <a:gd name="connsiteX36" fmla="*/ 13487 w 323683"/>
                      <a:gd name="connsiteY36" fmla="*/ 36607 h 157988"/>
                      <a:gd name="connsiteX37" fmla="*/ 13487 w 323683"/>
                      <a:gd name="connsiteY37" fmla="*/ 36607 h 157988"/>
                      <a:gd name="connsiteX38" fmla="*/ 1927 w 323683"/>
                      <a:gd name="connsiteY38" fmla="*/ 46241 h 157988"/>
                      <a:gd name="connsiteX39" fmla="*/ 0 w 323683"/>
                      <a:gd name="connsiteY39" fmla="*/ 50094 h 157988"/>
                      <a:gd name="connsiteX40" fmla="*/ 0 w 323683"/>
                      <a:gd name="connsiteY40" fmla="*/ 57801 h 157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23683" h="157988">
                        <a:moveTo>
                          <a:pt x="0" y="57801"/>
                        </a:moveTo>
                        <a:cubicBezTo>
                          <a:pt x="0" y="63581"/>
                          <a:pt x="1927" y="71288"/>
                          <a:pt x="3854" y="77068"/>
                        </a:cubicBezTo>
                        <a:cubicBezTo>
                          <a:pt x="3854" y="77068"/>
                          <a:pt x="3854" y="78994"/>
                          <a:pt x="3854" y="78994"/>
                        </a:cubicBezTo>
                        <a:cubicBezTo>
                          <a:pt x="3854" y="78994"/>
                          <a:pt x="3854" y="78994"/>
                          <a:pt x="3854" y="78994"/>
                        </a:cubicBezTo>
                        <a:cubicBezTo>
                          <a:pt x="3854" y="78994"/>
                          <a:pt x="3854" y="78994"/>
                          <a:pt x="3854" y="78994"/>
                        </a:cubicBezTo>
                        <a:cubicBezTo>
                          <a:pt x="3854" y="80921"/>
                          <a:pt x="5780" y="84774"/>
                          <a:pt x="5780" y="86701"/>
                        </a:cubicBezTo>
                        <a:cubicBezTo>
                          <a:pt x="7707" y="92481"/>
                          <a:pt x="7707" y="96334"/>
                          <a:pt x="9633" y="102115"/>
                        </a:cubicBezTo>
                        <a:cubicBezTo>
                          <a:pt x="9633" y="104041"/>
                          <a:pt x="9633" y="104041"/>
                          <a:pt x="11560" y="105968"/>
                        </a:cubicBezTo>
                        <a:cubicBezTo>
                          <a:pt x="13487" y="113675"/>
                          <a:pt x="17340" y="121381"/>
                          <a:pt x="23120" y="125235"/>
                        </a:cubicBezTo>
                        <a:cubicBezTo>
                          <a:pt x="30827" y="131015"/>
                          <a:pt x="38534" y="132942"/>
                          <a:pt x="48167" y="136795"/>
                        </a:cubicBezTo>
                        <a:cubicBezTo>
                          <a:pt x="50094" y="136795"/>
                          <a:pt x="50094" y="136795"/>
                          <a:pt x="52021" y="138722"/>
                        </a:cubicBezTo>
                        <a:cubicBezTo>
                          <a:pt x="53947" y="138722"/>
                          <a:pt x="55874" y="140648"/>
                          <a:pt x="59727" y="140648"/>
                        </a:cubicBezTo>
                        <a:cubicBezTo>
                          <a:pt x="65508" y="142575"/>
                          <a:pt x="69361" y="144502"/>
                          <a:pt x="75141" y="144502"/>
                        </a:cubicBezTo>
                        <a:lnTo>
                          <a:pt x="75141" y="144502"/>
                        </a:lnTo>
                        <a:cubicBezTo>
                          <a:pt x="86701" y="148355"/>
                          <a:pt x="96334" y="150282"/>
                          <a:pt x="107895" y="152208"/>
                        </a:cubicBezTo>
                        <a:cubicBezTo>
                          <a:pt x="115601" y="154135"/>
                          <a:pt x="123308" y="154135"/>
                          <a:pt x="131015" y="156062"/>
                        </a:cubicBezTo>
                        <a:cubicBezTo>
                          <a:pt x="138722" y="156062"/>
                          <a:pt x="146428" y="157989"/>
                          <a:pt x="154135" y="157989"/>
                        </a:cubicBezTo>
                        <a:cubicBezTo>
                          <a:pt x="157989" y="157989"/>
                          <a:pt x="161842" y="157989"/>
                          <a:pt x="165695" y="157989"/>
                        </a:cubicBezTo>
                        <a:cubicBezTo>
                          <a:pt x="200376" y="157989"/>
                          <a:pt x="231203" y="146428"/>
                          <a:pt x="258176" y="125235"/>
                        </a:cubicBezTo>
                        <a:cubicBezTo>
                          <a:pt x="260103" y="123308"/>
                          <a:pt x="263957" y="121381"/>
                          <a:pt x="265883" y="119455"/>
                        </a:cubicBezTo>
                        <a:cubicBezTo>
                          <a:pt x="281297" y="105968"/>
                          <a:pt x="294783" y="88628"/>
                          <a:pt x="304417" y="71288"/>
                        </a:cubicBezTo>
                        <a:cubicBezTo>
                          <a:pt x="312124" y="59727"/>
                          <a:pt x="317904" y="46241"/>
                          <a:pt x="323684" y="32754"/>
                        </a:cubicBezTo>
                        <a:cubicBezTo>
                          <a:pt x="321757" y="32754"/>
                          <a:pt x="321757" y="32754"/>
                          <a:pt x="319830" y="30827"/>
                        </a:cubicBezTo>
                        <a:cubicBezTo>
                          <a:pt x="319830" y="30827"/>
                          <a:pt x="317904" y="30827"/>
                          <a:pt x="317904" y="30827"/>
                        </a:cubicBezTo>
                        <a:lnTo>
                          <a:pt x="317904" y="30827"/>
                        </a:lnTo>
                        <a:cubicBezTo>
                          <a:pt x="314050" y="28900"/>
                          <a:pt x="312124" y="28900"/>
                          <a:pt x="310197" y="26974"/>
                        </a:cubicBezTo>
                        <a:cubicBezTo>
                          <a:pt x="285150" y="19267"/>
                          <a:pt x="260103" y="11560"/>
                          <a:pt x="233129" y="7707"/>
                        </a:cubicBezTo>
                        <a:cubicBezTo>
                          <a:pt x="208082" y="1927"/>
                          <a:pt x="181109" y="0"/>
                          <a:pt x="154135" y="0"/>
                        </a:cubicBezTo>
                        <a:cubicBezTo>
                          <a:pt x="134868" y="0"/>
                          <a:pt x="115601" y="1927"/>
                          <a:pt x="96334" y="7707"/>
                        </a:cubicBezTo>
                        <a:cubicBezTo>
                          <a:pt x="86701" y="11560"/>
                          <a:pt x="77068" y="13487"/>
                          <a:pt x="67434" y="19267"/>
                        </a:cubicBezTo>
                        <a:cubicBezTo>
                          <a:pt x="65508" y="21194"/>
                          <a:pt x="63581" y="21194"/>
                          <a:pt x="61654" y="23120"/>
                        </a:cubicBezTo>
                        <a:cubicBezTo>
                          <a:pt x="59727" y="23120"/>
                          <a:pt x="57801" y="25047"/>
                          <a:pt x="57801" y="25047"/>
                        </a:cubicBezTo>
                        <a:cubicBezTo>
                          <a:pt x="55874" y="25047"/>
                          <a:pt x="52021" y="26974"/>
                          <a:pt x="50094" y="26974"/>
                        </a:cubicBezTo>
                        <a:cubicBezTo>
                          <a:pt x="48167" y="26974"/>
                          <a:pt x="48167" y="26974"/>
                          <a:pt x="46241" y="26974"/>
                        </a:cubicBezTo>
                        <a:cubicBezTo>
                          <a:pt x="44314" y="26974"/>
                          <a:pt x="40461" y="28900"/>
                          <a:pt x="36607" y="28900"/>
                        </a:cubicBezTo>
                        <a:cubicBezTo>
                          <a:pt x="32754" y="30827"/>
                          <a:pt x="26974" y="30827"/>
                          <a:pt x="23120" y="32754"/>
                        </a:cubicBezTo>
                        <a:cubicBezTo>
                          <a:pt x="19267" y="32754"/>
                          <a:pt x="17340" y="34680"/>
                          <a:pt x="13487" y="36607"/>
                        </a:cubicBezTo>
                        <a:cubicBezTo>
                          <a:pt x="13487" y="36607"/>
                          <a:pt x="13487" y="36607"/>
                          <a:pt x="13487" y="36607"/>
                        </a:cubicBezTo>
                        <a:cubicBezTo>
                          <a:pt x="7707" y="38534"/>
                          <a:pt x="3854" y="42387"/>
                          <a:pt x="1927" y="46241"/>
                        </a:cubicBezTo>
                        <a:cubicBezTo>
                          <a:pt x="1927" y="48167"/>
                          <a:pt x="0" y="48167"/>
                          <a:pt x="0" y="50094"/>
                        </a:cubicBezTo>
                        <a:cubicBezTo>
                          <a:pt x="0" y="53947"/>
                          <a:pt x="0" y="55874"/>
                          <a:pt x="0" y="57801"/>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8" name="任意多边形: 形状 77">
                    <a:extLst>
                      <a:ext uri="{FF2B5EF4-FFF2-40B4-BE49-F238E27FC236}">
                        <a16:creationId xmlns:a16="http://schemas.microsoft.com/office/drawing/2014/main" id="{FC7EB550-0DD7-49BC-A2C1-0F1C5BF7F0D2}"/>
                      </a:ext>
                    </a:extLst>
                  </p:cNvPr>
                  <p:cNvSpPr/>
                  <p:nvPr/>
                </p:nvSpPr>
                <p:spPr>
                  <a:xfrm>
                    <a:off x="6269630" y="3504847"/>
                    <a:ext cx="300563" cy="115601"/>
                  </a:xfrm>
                  <a:custGeom>
                    <a:avLst/>
                    <a:gdLst>
                      <a:gd name="connsiteX0" fmla="*/ 0 w 300563"/>
                      <a:gd name="connsiteY0" fmla="*/ 36607 h 115601"/>
                      <a:gd name="connsiteX1" fmla="*/ 1927 w 300563"/>
                      <a:gd name="connsiteY1" fmla="*/ 44314 h 115601"/>
                      <a:gd name="connsiteX2" fmla="*/ 5780 w 300563"/>
                      <a:gd name="connsiteY2" fmla="*/ 59727 h 115601"/>
                      <a:gd name="connsiteX3" fmla="*/ 7707 w 300563"/>
                      <a:gd name="connsiteY3" fmla="*/ 63581 h 115601"/>
                      <a:gd name="connsiteX4" fmla="*/ 19267 w 300563"/>
                      <a:gd name="connsiteY4" fmla="*/ 82848 h 115601"/>
                      <a:gd name="connsiteX5" fmla="*/ 44314 w 300563"/>
                      <a:gd name="connsiteY5" fmla="*/ 94408 h 115601"/>
                      <a:gd name="connsiteX6" fmla="*/ 48167 w 300563"/>
                      <a:gd name="connsiteY6" fmla="*/ 96334 h 115601"/>
                      <a:gd name="connsiteX7" fmla="*/ 55874 w 300563"/>
                      <a:gd name="connsiteY7" fmla="*/ 98261 h 115601"/>
                      <a:gd name="connsiteX8" fmla="*/ 71287 w 300563"/>
                      <a:gd name="connsiteY8" fmla="*/ 102114 h 115601"/>
                      <a:gd name="connsiteX9" fmla="*/ 71287 w 300563"/>
                      <a:gd name="connsiteY9" fmla="*/ 102114 h 115601"/>
                      <a:gd name="connsiteX10" fmla="*/ 104041 w 300563"/>
                      <a:gd name="connsiteY10" fmla="*/ 109821 h 115601"/>
                      <a:gd name="connsiteX11" fmla="*/ 127162 w 300563"/>
                      <a:gd name="connsiteY11" fmla="*/ 113675 h 115601"/>
                      <a:gd name="connsiteX12" fmla="*/ 150282 w 300563"/>
                      <a:gd name="connsiteY12" fmla="*/ 115601 h 115601"/>
                      <a:gd name="connsiteX13" fmla="*/ 161842 w 300563"/>
                      <a:gd name="connsiteY13" fmla="*/ 115601 h 115601"/>
                      <a:gd name="connsiteX14" fmla="*/ 254323 w 300563"/>
                      <a:gd name="connsiteY14" fmla="*/ 82848 h 115601"/>
                      <a:gd name="connsiteX15" fmla="*/ 262030 w 300563"/>
                      <a:gd name="connsiteY15" fmla="*/ 77068 h 115601"/>
                      <a:gd name="connsiteX16" fmla="*/ 300564 w 300563"/>
                      <a:gd name="connsiteY16" fmla="*/ 28900 h 115601"/>
                      <a:gd name="connsiteX17" fmla="*/ 296710 w 300563"/>
                      <a:gd name="connsiteY17" fmla="*/ 26974 h 115601"/>
                      <a:gd name="connsiteX18" fmla="*/ 219643 w 300563"/>
                      <a:gd name="connsiteY18" fmla="*/ 7707 h 115601"/>
                      <a:gd name="connsiteX19" fmla="*/ 140648 w 300563"/>
                      <a:gd name="connsiteY19" fmla="*/ 0 h 115601"/>
                      <a:gd name="connsiteX20" fmla="*/ 82848 w 300563"/>
                      <a:gd name="connsiteY20" fmla="*/ 7707 h 115601"/>
                      <a:gd name="connsiteX21" fmla="*/ 53947 w 300563"/>
                      <a:gd name="connsiteY21" fmla="*/ 19267 h 115601"/>
                      <a:gd name="connsiteX22" fmla="*/ 48167 w 300563"/>
                      <a:gd name="connsiteY22" fmla="*/ 23120 h 115601"/>
                      <a:gd name="connsiteX23" fmla="*/ 44314 w 300563"/>
                      <a:gd name="connsiteY23" fmla="*/ 25047 h 115601"/>
                      <a:gd name="connsiteX24" fmla="*/ 36607 w 300563"/>
                      <a:gd name="connsiteY24" fmla="*/ 26974 h 115601"/>
                      <a:gd name="connsiteX25" fmla="*/ 32754 w 300563"/>
                      <a:gd name="connsiteY25" fmla="*/ 26974 h 115601"/>
                      <a:gd name="connsiteX26" fmla="*/ 23120 w 300563"/>
                      <a:gd name="connsiteY26" fmla="*/ 28900 h 115601"/>
                      <a:gd name="connsiteX27" fmla="*/ 9633 w 300563"/>
                      <a:gd name="connsiteY27" fmla="*/ 32754 h 115601"/>
                      <a:gd name="connsiteX28" fmla="*/ 0 w 300563"/>
                      <a:gd name="connsiteY28" fmla="*/ 36607 h 115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00563" h="115601">
                        <a:moveTo>
                          <a:pt x="0" y="36607"/>
                        </a:moveTo>
                        <a:cubicBezTo>
                          <a:pt x="0" y="38534"/>
                          <a:pt x="1927" y="42387"/>
                          <a:pt x="1927" y="44314"/>
                        </a:cubicBezTo>
                        <a:cubicBezTo>
                          <a:pt x="3853" y="50094"/>
                          <a:pt x="3853" y="53947"/>
                          <a:pt x="5780" y="59727"/>
                        </a:cubicBezTo>
                        <a:cubicBezTo>
                          <a:pt x="5780" y="61654"/>
                          <a:pt x="5780" y="61654"/>
                          <a:pt x="7707" y="63581"/>
                        </a:cubicBezTo>
                        <a:cubicBezTo>
                          <a:pt x="9633" y="71287"/>
                          <a:pt x="13487" y="78994"/>
                          <a:pt x="19267" y="82848"/>
                        </a:cubicBezTo>
                        <a:cubicBezTo>
                          <a:pt x="26974" y="88628"/>
                          <a:pt x="34680" y="90554"/>
                          <a:pt x="44314" y="94408"/>
                        </a:cubicBezTo>
                        <a:cubicBezTo>
                          <a:pt x="46241" y="94408"/>
                          <a:pt x="46241" y="94408"/>
                          <a:pt x="48167" y="96334"/>
                        </a:cubicBezTo>
                        <a:cubicBezTo>
                          <a:pt x="50094" y="96334"/>
                          <a:pt x="52021" y="98261"/>
                          <a:pt x="55874" y="98261"/>
                        </a:cubicBezTo>
                        <a:cubicBezTo>
                          <a:pt x="61654" y="100188"/>
                          <a:pt x="65508" y="102114"/>
                          <a:pt x="71287" y="102114"/>
                        </a:cubicBezTo>
                        <a:lnTo>
                          <a:pt x="71287" y="102114"/>
                        </a:lnTo>
                        <a:cubicBezTo>
                          <a:pt x="82848" y="105968"/>
                          <a:pt x="92481" y="107895"/>
                          <a:pt x="104041" y="109821"/>
                        </a:cubicBezTo>
                        <a:cubicBezTo>
                          <a:pt x="111748" y="111748"/>
                          <a:pt x="119455" y="111748"/>
                          <a:pt x="127162" y="113675"/>
                        </a:cubicBezTo>
                        <a:cubicBezTo>
                          <a:pt x="134868" y="113675"/>
                          <a:pt x="142575" y="115601"/>
                          <a:pt x="150282" y="115601"/>
                        </a:cubicBezTo>
                        <a:cubicBezTo>
                          <a:pt x="154135" y="115601"/>
                          <a:pt x="157988" y="115601"/>
                          <a:pt x="161842" y="115601"/>
                        </a:cubicBezTo>
                        <a:cubicBezTo>
                          <a:pt x="196522" y="115601"/>
                          <a:pt x="227349" y="104041"/>
                          <a:pt x="254323" y="82848"/>
                        </a:cubicBezTo>
                        <a:cubicBezTo>
                          <a:pt x="256250" y="80921"/>
                          <a:pt x="260103" y="78994"/>
                          <a:pt x="262030" y="77068"/>
                        </a:cubicBezTo>
                        <a:cubicBezTo>
                          <a:pt x="277443" y="63581"/>
                          <a:pt x="290930" y="46240"/>
                          <a:pt x="300564" y="28900"/>
                        </a:cubicBezTo>
                        <a:cubicBezTo>
                          <a:pt x="298637" y="28900"/>
                          <a:pt x="298637" y="28900"/>
                          <a:pt x="296710" y="26974"/>
                        </a:cubicBezTo>
                        <a:cubicBezTo>
                          <a:pt x="271663" y="19267"/>
                          <a:pt x="246616" y="11560"/>
                          <a:pt x="219643" y="7707"/>
                        </a:cubicBezTo>
                        <a:cubicBezTo>
                          <a:pt x="194596" y="1927"/>
                          <a:pt x="167622" y="0"/>
                          <a:pt x="140648" y="0"/>
                        </a:cubicBezTo>
                        <a:cubicBezTo>
                          <a:pt x="121381" y="0"/>
                          <a:pt x="102115" y="1927"/>
                          <a:pt x="82848" y="7707"/>
                        </a:cubicBezTo>
                        <a:cubicBezTo>
                          <a:pt x="73214" y="11560"/>
                          <a:pt x="63581" y="13487"/>
                          <a:pt x="53947" y="19267"/>
                        </a:cubicBezTo>
                        <a:cubicBezTo>
                          <a:pt x="52021" y="21194"/>
                          <a:pt x="50094" y="21194"/>
                          <a:pt x="48167" y="23120"/>
                        </a:cubicBezTo>
                        <a:cubicBezTo>
                          <a:pt x="46241" y="23120"/>
                          <a:pt x="44314" y="25047"/>
                          <a:pt x="44314" y="25047"/>
                        </a:cubicBezTo>
                        <a:cubicBezTo>
                          <a:pt x="42387" y="25047"/>
                          <a:pt x="38534" y="26974"/>
                          <a:pt x="36607" y="26974"/>
                        </a:cubicBezTo>
                        <a:cubicBezTo>
                          <a:pt x="34680" y="26974"/>
                          <a:pt x="34680" y="26974"/>
                          <a:pt x="32754" y="26974"/>
                        </a:cubicBezTo>
                        <a:cubicBezTo>
                          <a:pt x="30827" y="28900"/>
                          <a:pt x="26974" y="28900"/>
                          <a:pt x="23120" y="28900"/>
                        </a:cubicBezTo>
                        <a:cubicBezTo>
                          <a:pt x="19267" y="30827"/>
                          <a:pt x="13487" y="30827"/>
                          <a:pt x="9633" y="32754"/>
                        </a:cubicBezTo>
                        <a:cubicBezTo>
                          <a:pt x="5780" y="34680"/>
                          <a:pt x="1927" y="34680"/>
                          <a:pt x="0" y="36607"/>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9" name="任意多边形: 形状 78">
                    <a:extLst>
                      <a:ext uri="{FF2B5EF4-FFF2-40B4-BE49-F238E27FC236}">
                        <a16:creationId xmlns:a16="http://schemas.microsoft.com/office/drawing/2014/main" id="{3FF6E650-703A-4F97-B744-7EFA3A8F623D}"/>
                      </a:ext>
                    </a:extLst>
                  </p:cNvPr>
                  <p:cNvSpPr/>
                  <p:nvPr/>
                </p:nvSpPr>
                <p:spPr>
                  <a:xfrm>
                    <a:off x="6275410" y="3541454"/>
                    <a:ext cx="254322" cy="78994"/>
                  </a:xfrm>
                  <a:custGeom>
                    <a:avLst/>
                    <a:gdLst>
                      <a:gd name="connsiteX0" fmla="*/ 0 w 254322"/>
                      <a:gd name="connsiteY0" fmla="*/ 26974 h 78994"/>
                      <a:gd name="connsiteX1" fmla="*/ 11560 w 254322"/>
                      <a:gd name="connsiteY1" fmla="*/ 46241 h 78994"/>
                      <a:gd name="connsiteX2" fmla="*/ 36607 w 254322"/>
                      <a:gd name="connsiteY2" fmla="*/ 57801 h 78994"/>
                      <a:gd name="connsiteX3" fmla="*/ 40461 w 254322"/>
                      <a:gd name="connsiteY3" fmla="*/ 59727 h 78994"/>
                      <a:gd name="connsiteX4" fmla="*/ 48167 w 254322"/>
                      <a:gd name="connsiteY4" fmla="*/ 61654 h 78994"/>
                      <a:gd name="connsiteX5" fmla="*/ 63581 w 254322"/>
                      <a:gd name="connsiteY5" fmla="*/ 65507 h 78994"/>
                      <a:gd name="connsiteX6" fmla="*/ 63581 w 254322"/>
                      <a:gd name="connsiteY6" fmla="*/ 65507 h 78994"/>
                      <a:gd name="connsiteX7" fmla="*/ 96334 w 254322"/>
                      <a:gd name="connsiteY7" fmla="*/ 73214 h 78994"/>
                      <a:gd name="connsiteX8" fmla="*/ 119455 w 254322"/>
                      <a:gd name="connsiteY8" fmla="*/ 77068 h 78994"/>
                      <a:gd name="connsiteX9" fmla="*/ 142575 w 254322"/>
                      <a:gd name="connsiteY9" fmla="*/ 78994 h 78994"/>
                      <a:gd name="connsiteX10" fmla="*/ 154135 w 254322"/>
                      <a:gd name="connsiteY10" fmla="*/ 78994 h 78994"/>
                      <a:gd name="connsiteX11" fmla="*/ 246616 w 254322"/>
                      <a:gd name="connsiteY11" fmla="*/ 46241 h 78994"/>
                      <a:gd name="connsiteX12" fmla="*/ 254323 w 254322"/>
                      <a:gd name="connsiteY12" fmla="*/ 26974 h 78994"/>
                      <a:gd name="connsiteX13" fmla="*/ 250470 w 254322"/>
                      <a:gd name="connsiteY13" fmla="*/ 23120 h 78994"/>
                      <a:gd name="connsiteX14" fmla="*/ 236983 w 254322"/>
                      <a:gd name="connsiteY14" fmla="*/ 19267 h 78994"/>
                      <a:gd name="connsiteX15" fmla="*/ 183035 w 254322"/>
                      <a:gd name="connsiteY15" fmla="*/ 5780 h 78994"/>
                      <a:gd name="connsiteX16" fmla="*/ 183035 w 254322"/>
                      <a:gd name="connsiteY16" fmla="*/ 5780 h 78994"/>
                      <a:gd name="connsiteX17" fmla="*/ 177255 w 254322"/>
                      <a:gd name="connsiteY17" fmla="*/ 5780 h 78994"/>
                      <a:gd name="connsiteX18" fmla="*/ 177255 w 254322"/>
                      <a:gd name="connsiteY18" fmla="*/ 5780 h 78994"/>
                      <a:gd name="connsiteX19" fmla="*/ 117528 w 254322"/>
                      <a:gd name="connsiteY19" fmla="*/ 0 h 78994"/>
                      <a:gd name="connsiteX20" fmla="*/ 111748 w 254322"/>
                      <a:gd name="connsiteY20" fmla="*/ 0 h 78994"/>
                      <a:gd name="connsiteX21" fmla="*/ 96334 w 254322"/>
                      <a:gd name="connsiteY21" fmla="*/ 0 h 78994"/>
                      <a:gd name="connsiteX22" fmla="*/ 94408 w 254322"/>
                      <a:gd name="connsiteY22" fmla="*/ 0 h 78994"/>
                      <a:gd name="connsiteX23" fmla="*/ 88628 w 254322"/>
                      <a:gd name="connsiteY23" fmla="*/ 0 h 78994"/>
                      <a:gd name="connsiteX24" fmla="*/ 88628 w 254322"/>
                      <a:gd name="connsiteY24" fmla="*/ 0 h 78994"/>
                      <a:gd name="connsiteX25" fmla="*/ 67434 w 254322"/>
                      <a:gd name="connsiteY25" fmla="*/ 3853 h 78994"/>
                      <a:gd name="connsiteX26" fmla="*/ 46240 w 254322"/>
                      <a:gd name="connsiteY26" fmla="*/ 11560 h 78994"/>
                      <a:gd name="connsiteX27" fmla="*/ 38534 w 254322"/>
                      <a:gd name="connsiteY27" fmla="*/ 15414 h 78994"/>
                      <a:gd name="connsiteX28" fmla="*/ 34680 w 254322"/>
                      <a:gd name="connsiteY28" fmla="*/ 15414 h 78994"/>
                      <a:gd name="connsiteX29" fmla="*/ 30827 w 254322"/>
                      <a:gd name="connsiteY29" fmla="*/ 17340 h 78994"/>
                      <a:gd name="connsiteX30" fmla="*/ 23120 w 254322"/>
                      <a:gd name="connsiteY30" fmla="*/ 19267 h 78994"/>
                      <a:gd name="connsiteX31" fmla="*/ 13487 w 254322"/>
                      <a:gd name="connsiteY31" fmla="*/ 21194 h 78994"/>
                      <a:gd name="connsiteX32" fmla="*/ 5780 w 254322"/>
                      <a:gd name="connsiteY32" fmla="*/ 23120 h 78994"/>
                      <a:gd name="connsiteX33" fmla="*/ 5780 w 254322"/>
                      <a:gd name="connsiteY33" fmla="*/ 23120 h 78994"/>
                      <a:gd name="connsiteX34" fmla="*/ 0 w 254322"/>
                      <a:gd name="connsiteY34" fmla="*/ 26974 h 7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54322" h="78994">
                        <a:moveTo>
                          <a:pt x="0" y="26974"/>
                        </a:moveTo>
                        <a:cubicBezTo>
                          <a:pt x="1927" y="34680"/>
                          <a:pt x="5780" y="42387"/>
                          <a:pt x="11560" y="46241"/>
                        </a:cubicBezTo>
                        <a:cubicBezTo>
                          <a:pt x="19267" y="52021"/>
                          <a:pt x="28900" y="53947"/>
                          <a:pt x="36607" y="57801"/>
                        </a:cubicBezTo>
                        <a:cubicBezTo>
                          <a:pt x="38534" y="57801"/>
                          <a:pt x="38534" y="57801"/>
                          <a:pt x="40461" y="59727"/>
                        </a:cubicBezTo>
                        <a:cubicBezTo>
                          <a:pt x="42387" y="59727"/>
                          <a:pt x="44314" y="61654"/>
                          <a:pt x="48167" y="61654"/>
                        </a:cubicBezTo>
                        <a:cubicBezTo>
                          <a:pt x="53947" y="63581"/>
                          <a:pt x="57801" y="65507"/>
                          <a:pt x="63581" y="65507"/>
                        </a:cubicBezTo>
                        <a:lnTo>
                          <a:pt x="63581" y="65507"/>
                        </a:lnTo>
                        <a:cubicBezTo>
                          <a:pt x="75141" y="69361"/>
                          <a:pt x="84774" y="71288"/>
                          <a:pt x="96334" y="73214"/>
                        </a:cubicBezTo>
                        <a:cubicBezTo>
                          <a:pt x="104041" y="75141"/>
                          <a:pt x="111748" y="75141"/>
                          <a:pt x="119455" y="77068"/>
                        </a:cubicBezTo>
                        <a:cubicBezTo>
                          <a:pt x="127162" y="77068"/>
                          <a:pt x="134868" y="78994"/>
                          <a:pt x="142575" y="78994"/>
                        </a:cubicBezTo>
                        <a:cubicBezTo>
                          <a:pt x="146428" y="78994"/>
                          <a:pt x="150282" y="78994"/>
                          <a:pt x="154135" y="78994"/>
                        </a:cubicBezTo>
                        <a:cubicBezTo>
                          <a:pt x="188816" y="78994"/>
                          <a:pt x="219642" y="67434"/>
                          <a:pt x="246616" y="46241"/>
                        </a:cubicBezTo>
                        <a:cubicBezTo>
                          <a:pt x="250470" y="40461"/>
                          <a:pt x="252396" y="32754"/>
                          <a:pt x="254323" y="26974"/>
                        </a:cubicBezTo>
                        <a:cubicBezTo>
                          <a:pt x="254323" y="25047"/>
                          <a:pt x="252396" y="23120"/>
                          <a:pt x="250470" y="23120"/>
                        </a:cubicBezTo>
                        <a:cubicBezTo>
                          <a:pt x="246616" y="21194"/>
                          <a:pt x="240836" y="21194"/>
                          <a:pt x="236983" y="19267"/>
                        </a:cubicBezTo>
                        <a:cubicBezTo>
                          <a:pt x="219642" y="13487"/>
                          <a:pt x="202302" y="9633"/>
                          <a:pt x="183035" y="5780"/>
                        </a:cubicBezTo>
                        <a:lnTo>
                          <a:pt x="183035" y="5780"/>
                        </a:lnTo>
                        <a:cubicBezTo>
                          <a:pt x="181109" y="5780"/>
                          <a:pt x="179182" y="5780"/>
                          <a:pt x="177255" y="5780"/>
                        </a:cubicBezTo>
                        <a:lnTo>
                          <a:pt x="177255" y="5780"/>
                        </a:lnTo>
                        <a:cubicBezTo>
                          <a:pt x="157988" y="1927"/>
                          <a:pt x="136795" y="0"/>
                          <a:pt x="117528" y="0"/>
                        </a:cubicBezTo>
                        <a:lnTo>
                          <a:pt x="111748" y="0"/>
                        </a:lnTo>
                        <a:cubicBezTo>
                          <a:pt x="105968" y="0"/>
                          <a:pt x="102115" y="0"/>
                          <a:pt x="96334" y="0"/>
                        </a:cubicBezTo>
                        <a:cubicBezTo>
                          <a:pt x="96334" y="0"/>
                          <a:pt x="94408" y="0"/>
                          <a:pt x="94408" y="0"/>
                        </a:cubicBezTo>
                        <a:cubicBezTo>
                          <a:pt x="92481" y="0"/>
                          <a:pt x="90554" y="0"/>
                          <a:pt x="88628" y="0"/>
                        </a:cubicBezTo>
                        <a:lnTo>
                          <a:pt x="88628" y="0"/>
                        </a:lnTo>
                        <a:cubicBezTo>
                          <a:pt x="80921" y="1927"/>
                          <a:pt x="75141" y="1927"/>
                          <a:pt x="67434" y="3853"/>
                        </a:cubicBezTo>
                        <a:cubicBezTo>
                          <a:pt x="59727" y="5780"/>
                          <a:pt x="52021" y="7707"/>
                          <a:pt x="46240" y="11560"/>
                        </a:cubicBezTo>
                        <a:cubicBezTo>
                          <a:pt x="42387" y="13487"/>
                          <a:pt x="40461" y="13487"/>
                          <a:pt x="38534" y="15414"/>
                        </a:cubicBezTo>
                        <a:cubicBezTo>
                          <a:pt x="36607" y="15414"/>
                          <a:pt x="36607" y="15414"/>
                          <a:pt x="34680" y="15414"/>
                        </a:cubicBezTo>
                        <a:cubicBezTo>
                          <a:pt x="32754" y="15414"/>
                          <a:pt x="30827" y="15414"/>
                          <a:pt x="30827" y="17340"/>
                        </a:cubicBezTo>
                        <a:cubicBezTo>
                          <a:pt x="28900" y="17340"/>
                          <a:pt x="26974" y="19267"/>
                          <a:pt x="23120" y="19267"/>
                        </a:cubicBezTo>
                        <a:cubicBezTo>
                          <a:pt x="19267" y="19267"/>
                          <a:pt x="17340" y="21194"/>
                          <a:pt x="13487" y="21194"/>
                        </a:cubicBezTo>
                        <a:cubicBezTo>
                          <a:pt x="11560" y="21194"/>
                          <a:pt x="7707" y="23120"/>
                          <a:pt x="5780" y="23120"/>
                        </a:cubicBezTo>
                        <a:cubicBezTo>
                          <a:pt x="5780" y="23120"/>
                          <a:pt x="5780" y="23120"/>
                          <a:pt x="5780" y="23120"/>
                        </a:cubicBezTo>
                        <a:cubicBezTo>
                          <a:pt x="3853" y="23120"/>
                          <a:pt x="1927" y="25047"/>
                          <a:pt x="0" y="26974"/>
                        </a:cubicBezTo>
                        <a:close/>
                      </a:path>
                    </a:pathLst>
                  </a:custGeom>
                  <a:solidFill>
                    <a:srgbClr val="FF9FA8"/>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3" name="图形 1">
                <a:extLst>
                  <a:ext uri="{FF2B5EF4-FFF2-40B4-BE49-F238E27FC236}">
                    <a16:creationId xmlns:a16="http://schemas.microsoft.com/office/drawing/2014/main" id="{085039D8-5499-451D-B4AD-FE311C4E088B}"/>
                  </a:ext>
                </a:extLst>
              </p:cNvPr>
              <p:cNvGrpSpPr/>
              <p:nvPr/>
            </p:nvGrpSpPr>
            <p:grpSpPr>
              <a:xfrm>
                <a:off x="5659258" y="3369770"/>
                <a:ext cx="838873" cy="900066"/>
                <a:chOff x="5659258" y="3369770"/>
                <a:chExt cx="838873" cy="900066"/>
              </a:xfrm>
            </p:grpSpPr>
            <p:sp>
              <p:nvSpPr>
                <p:cNvPr id="66" name="任意多边形: 形状 65">
                  <a:extLst>
                    <a:ext uri="{FF2B5EF4-FFF2-40B4-BE49-F238E27FC236}">
                      <a16:creationId xmlns:a16="http://schemas.microsoft.com/office/drawing/2014/main" id="{2B587D4B-24E8-4128-AB2A-F875F48644DF}"/>
                    </a:ext>
                  </a:extLst>
                </p:cNvPr>
                <p:cNvSpPr/>
                <p:nvPr/>
              </p:nvSpPr>
              <p:spPr>
                <a:xfrm>
                  <a:off x="5659258" y="3369770"/>
                  <a:ext cx="838873" cy="900066"/>
                </a:xfrm>
                <a:custGeom>
                  <a:avLst/>
                  <a:gdLst>
                    <a:gd name="connsiteX0" fmla="*/ 837721 w 838873"/>
                    <a:gd name="connsiteY0" fmla="*/ 605189 h 900066"/>
                    <a:gd name="connsiteX1" fmla="*/ 766434 w 838873"/>
                    <a:gd name="connsiteY1" fmla="*/ 770884 h 900066"/>
                    <a:gd name="connsiteX2" fmla="*/ 400363 w 838873"/>
                    <a:gd name="connsiteY2" fmla="*/ 899972 h 900066"/>
                    <a:gd name="connsiteX3" fmla="*/ 207694 w 838873"/>
                    <a:gd name="connsiteY3" fmla="*/ 865292 h 900066"/>
                    <a:gd name="connsiteX4" fmla="*/ 30439 w 838873"/>
                    <a:gd name="connsiteY4" fmla="*/ 709230 h 900066"/>
                    <a:gd name="connsiteX5" fmla="*/ 32365 w 838873"/>
                    <a:gd name="connsiteY5" fmla="*/ 427933 h 900066"/>
                    <a:gd name="connsiteX6" fmla="*/ 184574 w 838873"/>
                    <a:gd name="connsiteY6" fmla="*/ 162050 h 900066"/>
                    <a:gd name="connsiteX7" fmla="*/ 252008 w 838873"/>
                    <a:gd name="connsiteY7" fmla="*/ 86910 h 900066"/>
                    <a:gd name="connsiteX8" fmla="*/ 408070 w 838873"/>
                    <a:gd name="connsiteY8" fmla="*/ 209 h 900066"/>
                    <a:gd name="connsiteX9" fmla="*/ 602665 w 838873"/>
                    <a:gd name="connsiteY9" fmla="*/ 102323 h 900066"/>
                    <a:gd name="connsiteX10" fmla="*/ 758727 w 838873"/>
                    <a:gd name="connsiteY10" fmla="*/ 327746 h 900066"/>
                    <a:gd name="connsiteX11" fmla="*/ 833868 w 838873"/>
                    <a:gd name="connsiteY11" fmla="*/ 537755 h 900066"/>
                    <a:gd name="connsiteX12" fmla="*/ 837721 w 838873"/>
                    <a:gd name="connsiteY12" fmla="*/ 605189 h 90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38873" h="900066">
                      <a:moveTo>
                        <a:pt x="837721" y="605189"/>
                      </a:moveTo>
                      <a:cubicBezTo>
                        <a:pt x="831941" y="666843"/>
                        <a:pt x="804968" y="724643"/>
                        <a:pt x="766434" y="770884"/>
                      </a:cubicBezTo>
                      <a:cubicBezTo>
                        <a:pt x="677806" y="874925"/>
                        <a:pt x="529451" y="901899"/>
                        <a:pt x="400363" y="899972"/>
                      </a:cubicBezTo>
                      <a:cubicBezTo>
                        <a:pt x="334856" y="899972"/>
                        <a:pt x="269348" y="890339"/>
                        <a:pt x="207694" y="865292"/>
                      </a:cubicBezTo>
                      <a:cubicBezTo>
                        <a:pt x="134480" y="834465"/>
                        <a:pt x="68972" y="780518"/>
                        <a:pt x="30439" y="709230"/>
                      </a:cubicBezTo>
                      <a:cubicBezTo>
                        <a:pt x="-17729" y="618676"/>
                        <a:pt x="-2315" y="520415"/>
                        <a:pt x="32365" y="427933"/>
                      </a:cubicBezTo>
                      <a:cubicBezTo>
                        <a:pt x="68972" y="331599"/>
                        <a:pt x="120993" y="241045"/>
                        <a:pt x="184574" y="162050"/>
                      </a:cubicBezTo>
                      <a:cubicBezTo>
                        <a:pt x="205767" y="135077"/>
                        <a:pt x="228888" y="110030"/>
                        <a:pt x="252008" y="86910"/>
                      </a:cubicBezTo>
                      <a:cubicBezTo>
                        <a:pt x="294395" y="44522"/>
                        <a:pt x="348342" y="4062"/>
                        <a:pt x="408070" y="209"/>
                      </a:cubicBezTo>
                      <a:cubicBezTo>
                        <a:pt x="483210" y="-3645"/>
                        <a:pt x="552571" y="46449"/>
                        <a:pt x="602665" y="102323"/>
                      </a:cubicBezTo>
                      <a:cubicBezTo>
                        <a:pt x="664319" y="167831"/>
                        <a:pt x="720193" y="244898"/>
                        <a:pt x="758727" y="327746"/>
                      </a:cubicBezTo>
                      <a:cubicBezTo>
                        <a:pt x="789554" y="395180"/>
                        <a:pt x="822308" y="464541"/>
                        <a:pt x="833868" y="537755"/>
                      </a:cubicBezTo>
                      <a:cubicBezTo>
                        <a:pt x="839648" y="560875"/>
                        <a:pt x="839648" y="583995"/>
                        <a:pt x="837721" y="605189"/>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7" name="任意多边形: 形状 66">
                  <a:extLst>
                    <a:ext uri="{FF2B5EF4-FFF2-40B4-BE49-F238E27FC236}">
                      <a16:creationId xmlns:a16="http://schemas.microsoft.com/office/drawing/2014/main" id="{093D9431-A0A2-4085-9822-104D1B7C2AF7}"/>
                    </a:ext>
                  </a:extLst>
                </p:cNvPr>
                <p:cNvSpPr/>
                <p:nvPr/>
              </p:nvSpPr>
              <p:spPr>
                <a:xfrm>
                  <a:off x="5680742" y="3392882"/>
                  <a:ext cx="796308" cy="855767"/>
                </a:xfrm>
                <a:custGeom>
                  <a:avLst/>
                  <a:gdLst>
                    <a:gd name="connsiteX0" fmla="*/ 795043 w 796308"/>
                    <a:gd name="connsiteY0" fmla="*/ 574370 h 855767"/>
                    <a:gd name="connsiteX1" fmla="*/ 727609 w 796308"/>
                    <a:gd name="connsiteY1" fmla="*/ 732358 h 855767"/>
                    <a:gd name="connsiteX2" fmla="*/ 378879 w 796308"/>
                    <a:gd name="connsiteY2" fmla="*/ 855666 h 855767"/>
                    <a:gd name="connsiteX3" fmla="*/ 195843 w 796308"/>
                    <a:gd name="connsiteY3" fmla="*/ 822913 h 855767"/>
                    <a:gd name="connsiteX4" fmla="*/ 28221 w 796308"/>
                    <a:gd name="connsiteY4" fmla="*/ 674558 h 855767"/>
                    <a:gd name="connsiteX5" fmla="*/ 30148 w 796308"/>
                    <a:gd name="connsiteY5" fmla="*/ 406748 h 855767"/>
                    <a:gd name="connsiteX6" fmla="*/ 176576 w 796308"/>
                    <a:gd name="connsiteY6" fmla="*/ 154352 h 855767"/>
                    <a:gd name="connsiteX7" fmla="*/ 240157 w 796308"/>
                    <a:gd name="connsiteY7" fmla="*/ 83064 h 855767"/>
                    <a:gd name="connsiteX8" fmla="*/ 388512 w 796308"/>
                    <a:gd name="connsiteY8" fmla="*/ 217 h 855767"/>
                    <a:gd name="connsiteX9" fmla="*/ 573474 w 796308"/>
                    <a:gd name="connsiteY9" fmla="*/ 96551 h 855767"/>
                    <a:gd name="connsiteX10" fmla="*/ 721829 w 796308"/>
                    <a:gd name="connsiteY10" fmla="*/ 310413 h 855767"/>
                    <a:gd name="connsiteX11" fmla="*/ 793117 w 796308"/>
                    <a:gd name="connsiteY11" fmla="*/ 510789 h 855767"/>
                    <a:gd name="connsiteX12" fmla="*/ 795043 w 796308"/>
                    <a:gd name="connsiteY12" fmla="*/ 574370 h 855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96308" h="855767">
                      <a:moveTo>
                        <a:pt x="795043" y="574370"/>
                      </a:moveTo>
                      <a:cubicBezTo>
                        <a:pt x="789263" y="632170"/>
                        <a:pt x="764216" y="688044"/>
                        <a:pt x="727609" y="732358"/>
                      </a:cubicBezTo>
                      <a:cubicBezTo>
                        <a:pt x="644762" y="832546"/>
                        <a:pt x="502187" y="857593"/>
                        <a:pt x="378879" y="855666"/>
                      </a:cubicBezTo>
                      <a:cubicBezTo>
                        <a:pt x="317225" y="855666"/>
                        <a:pt x="253644" y="846033"/>
                        <a:pt x="195843" y="822913"/>
                      </a:cubicBezTo>
                      <a:cubicBezTo>
                        <a:pt x="124556" y="794012"/>
                        <a:pt x="62902" y="741992"/>
                        <a:pt x="28221" y="674558"/>
                      </a:cubicBezTo>
                      <a:cubicBezTo>
                        <a:pt x="-16092" y="587857"/>
                        <a:pt x="-2606" y="495375"/>
                        <a:pt x="30148" y="406748"/>
                      </a:cubicBezTo>
                      <a:cubicBezTo>
                        <a:pt x="64828" y="316194"/>
                        <a:pt x="114922" y="229493"/>
                        <a:pt x="176576" y="154352"/>
                      </a:cubicBezTo>
                      <a:cubicBezTo>
                        <a:pt x="195843" y="129305"/>
                        <a:pt x="217037" y="106184"/>
                        <a:pt x="240157" y="83064"/>
                      </a:cubicBezTo>
                      <a:cubicBezTo>
                        <a:pt x="280617" y="42604"/>
                        <a:pt x="330712" y="4070"/>
                        <a:pt x="388512" y="217"/>
                      </a:cubicBezTo>
                      <a:cubicBezTo>
                        <a:pt x="459800" y="-3637"/>
                        <a:pt x="525307" y="44530"/>
                        <a:pt x="573474" y="96551"/>
                      </a:cubicBezTo>
                      <a:cubicBezTo>
                        <a:pt x="631275" y="160132"/>
                        <a:pt x="685222" y="231419"/>
                        <a:pt x="721829" y="310413"/>
                      </a:cubicBezTo>
                      <a:cubicBezTo>
                        <a:pt x="750730" y="373994"/>
                        <a:pt x="781557" y="439502"/>
                        <a:pt x="793117" y="510789"/>
                      </a:cubicBezTo>
                      <a:cubicBezTo>
                        <a:pt x="796970" y="531983"/>
                        <a:pt x="796970" y="553176"/>
                        <a:pt x="795043" y="574370"/>
                      </a:cubicBezTo>
                      <a:close/>
                    </a:path>
                  </a:pathLst>
                </a:custGeom>
                <a:solidFill>
                  <a:srgbClr val="FF8A4F">
                    <a:alpha val="23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 name="任意多边形: 形状 67">
                  <a:extLst>
                    <a:ext uri="{FF2B5EF4-FFF2-40B4-BE49-F238E27FC236}">
                      <a16:creationId xmlns:a16="http://schemas.microsoft.com/office/drawing/2014/main" id="{3C1339E6-315A-4B36-BC55-DBE2EE439B81}"/>
                    </a:ext>
                  </a:extLst>
                </p:cNvPr>
                <p:cNvSpPr/>
                <p:nvPr/>
              </p:nvSpPr>
              <p:spPr>
                <a:xfrm>
                  <a:off x="5742830" y="3494958"/>
                  <a:ext cx="670527" cy="716982"/>
                </a:xfrm>
                <a:custGeom>
                  <a:avLst/>
                  <a:gdLst>
                    <a:gd name="connsiteX0" fmla="*/ 669375 w 670527"/>
                    <a:gd name="connsiteY0" fmla="*/ 480000 h 716982"/>
                    <a:gd name="connsiteX1" fmla="*/ 611575 w 670527"/>
                    <a:gd name="connsiteY1" fmla="*/ 612942 h 716982"/>
                    <a:gd name="connsiteX2" fmla="*/ 318718 w 670527"/>
                    <a:gd name="connsiteY2" fmla="*/ 716983 h 716982"/>
                    <a:gd name="connsiteX3" fmla="*/ 164583 w 670527"/>
                    <a:gd name="connsiteY3" fmla="*/ 690009 h 716982"/>
                    <a:gd name="connsiteX4" fmla="*/ 23934 w 670527"/>
                    <a:gd name="connsiteY4" fmla="*/ 564775 h 716982"/>
                    <a:gd name="connsiteX5" fmla="*/ 25861 w 670527"/>
                    <a:gd name="connsiteY5" fmla="*/ 341279 h 716982"/>
                    <a:gd name="connsiteX6" fmla="*/ 147243 w 670527"/>
                    <a:gd name="connsiteY6" fmla="*/ 129343 h 716982"/>
                    <a:gd name="connsiteX7" fmla="*/ 201190 w 670527"/>
                    <a:gd name="connsiteY7" fmla="*/ 69616 h 716982"/>
                    <a:gd name="connsiteX8" fmla="*/ 326425 w 670527"/>
                    <a:gd name="connsiteY8" fmla="*/ 255 h 716982"/>
                    <a:gd name="connsiteX9" fmla="*/ 482486 w 670527"/>
                    <a:gd name="connsiteY9" fmla="*/ 81176 h 716982"/>
                    <a:gd name="connsiteX10" fmla="*/ 605795 w 670527"/>
                    <a:gd name="connsiteY10" fmla="*/ 260358 h 716982"/>
                    <a:gd name="connsiteX11" fmla="*/ 665522 w 670527"/>
                    <a:gd name="connsiteY11" fmla="*/ 427980 h 716982"/>
                    <a:gd name="connsiteX12" fmla="*/ 669375 w 670527"/>
                    <a:gd name="connsiteY12" fmla="*/ 480000 h 71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527" h="716982">
                      <a:moveTo>
                        <a:pt x="669375" y="480000"/>
                      </a:moveTo>
                      <a:cubicBezTo>
                        <a:pt x="665522" y="528167"/>
                        <a:pt x="644328" y="576335"/>
                        <a:pt x="611575" y="612942"/>
                      </a:cubicBezTo>
                      <a:cubicBezTo>
                        <a:pt x="542214" y="695789"/>
                        <a:pt x="422759" y="716983"/>
                        <a:pt x="318718" y="716983"/>
                      </a:cubicBezTo>
                      <a:cubicBezTo>
                        <a:pt x="266697" y="716983"/>
                        <a:pt x="212750" y="709276"/>
                        <a:pt x="164583" y="690009"/>
                      </a:cubicBezTo>
                      <a:cubicBezTo>
                        <a:pt x="104855" y="664962"/>
                        <a:pt x="52835" y="622575"/>
                        <a:pt x="23934" y="564775"/>
                      </a:cubicBezTo>
                      <a:cubicBezTo>
                        <a:pt x="-14599" y="491560"/>
                        <a:pt x="-1112" y="414493"/>
                        <a:pt x="25861" y="341279"/>
                      </a:cubicBezTo>
                      <a:cubicBezTo>
                        <a:pt x="54761" y="264211"/>
                        <a:pt x="97149" y="192924"/>
                        <a:pt x="147243" y="129343"/>
                      </a:cubicBezTo>
                      <a:cubicBezTo>
                        <a:pt x="164583" y="108149"/>
                        <a:pt x="181923" y="88882"/>
                        <a:pt x="201190" y="69616"/>
                      </a:cubicBezTo>
                      <a:cubicBezTo>
                        <a:pt x="235870" y="34935"/>
                        <a:pt x="278257" y="4108"/>
                        <a:pt x="326425" y="255"/>
                      </a:cubicBezTo>
                      <a:cubicBezTo>
                        <a:pt x="386152" y="-3599"/>
                        <a:pt x="440099" y="36862"/>
                        <a:pt x="482486" y="81176"/>
                      </a:cubicBezTo>
                      <a:cubicBezTo>
                        <a:pt x="532580" y="133196"/>
                        <a:pt x="576894" y="194850"/>
                        <a:pt x="605795" y="260358"/>
                      </a:cubicBezTo>
                      <a:cubicBezTo>
                        <a:pt x="630842" y="314305"/>
                        <a:pt x="655888" y="370179"/>
                        <a:pt x="665522" y="427980"/>
                      </a:cubicBezTo>
                      <a:cubicBezTo>
                        <a:pt x="671302" y="445320"/>
                        <a:pt x="671302" y="462660"/>
                        <a:pt x="669375" y="480000"/>
                      </a:cubicBezTo>
                      <a:close/>
                    </a:path>
                  </a:pathLst>
                </a:custGeom>
                <a:solidFill>
                  <a:srgbClr val="FF8A4F">
                    <a:alpha val="23000"/>
                  </a:srgbClr>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69" name="图形 1">
                  <a:extLst>
                    <a:ext uri="{FF2B5EF4-FFF2-40B4-BE49-F238E27FC236}">
                      <a16:creationId xmlns:a16="http://schemas.microsoft.com/office/drawing/2014/main" id="{CD5001D7-4BD4-4141-BC91-5E106CAC26A6}"/>
                    </a:ext>
                  </a:extLst>
                </p:cNvPr>
                <p:cNvGrpSpPr/>
                <p:nvPr/>
              </p:nvGrpSpPr>
              <p:grpSpPr>
                <a:xfrm>
                  <a:off x="5891862" y="4000286"/>
                  <a:ext cx="242338" cy="132863"/>
                  <a:chOff x="5891862" y="4000286"/>
                  <a:chExt cx="242338" cy="132863"/>
                </a:xfrm>
                <a:solidFill>
                  <a:srgbClr val="5C2521"/>
                </a:solidFill>
              </p:grpSpPr>
              <p:sp>
                <p:nvSpPr>
                  <p:cNvPr id="70" name="任意多边形: 形状 69">
                    <a:extLst>
                      <a:ext uri="{FF2B5EF4-FFF2-40B4-BE49-F238E27FC236}">
                        <a16:creationId xmlns:a16="http://schemas.microsoft.com/office/drawing/2014/main" id="{A136FBB9-6397-4D6B-90A7-DF222FFA1DF7}"/>
                      </a:ext>
                    </a:extLst>
                  </p:cNvPr>
                  <p:cNvSpPr/>
                  <p:nvPr/>
                </p:nvSpPr>
                <p:spPr>
                  <a:xfrm>
                    <a:off x="5914794" y="4008676"/>
                    <a:ext cx="219406" cy="124474"/>
                  </a:xfrm>
                  <a:custGeom>
                    <a:avLst/>
                    <a:gdLst>
                      <a:gd name="connsiteX0" fmla="*/ 204555 w 219406"/>
                      <a:gd name="connsiteY0" fmla="*/ 81884 h 124474"/>
                      <a:gd name="connsiteX1" fmla="*/ 85100 w 219406"/>
                      <a:gd name="connsiteY1" fmla="*/ 97298 h 124474"/>
                      <a:gd name="connsiteX2" fmla="*/ 19593 w 219406"/>
                      <a:gd name="connsiteY2" fmla="*/ 8670 h 124474"/>
                      <a:gd name="connsiteX3" fmla="*/ 326 w 219406"/>
                      <a:gd name="connsiteY3" fmla="*/ 8670 h 124474"/>
                      <a:gd name="connsiteX4" fmla="*/ 65833 w 219406"/>
                      <a:gd name="connsiteY4" fmla="*/ 110785 h 124474"/>
                      <a:gd name="connsiteX5" fmla="*/ 214188 w 219406"/>
                      <a:gd name="connsiteY5" fmla="*/ 99225 h 124474"/>
                      <a:gd name="connsiteX6" fmla="*/ 204555 w 219406"/>
                      <a:gd name="connsiteY6" fmla="*/ 81884 h 124474"/>
                      <a:gd name="connsiteX7" fmla="*/ 204555 w 219406"/>
                      <a:gd name="connsiteY7" fmla="*/ 81884 h 124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9406" h="124474">
                        <a:moveTo>
                          <a:pt x="204555" y="81884"/>
                        </a:moveTo>
                        <a:cubicBezTo>
                          <a:pt x="167948" y="103078"/>
                          <a:pt x="127487" y="112711"/>
                          <a:pt x="85100" y="97298"/>
                        </a:cubicBezTo>
                        <a:cubicBezTo>
                          <a:pt x="46566" y="81884"/>
                          <a:pt x="15739" y="51057"/>
                          <a:pt x="19593" y="8670"/>
                        </a:cubicBezTo>
                        <a:cubicBezTo>
                          <a:pt x="19593" y="-2890"/>
                          <a:pt x="326" y="-2890"/>
                          <a:pt x="326" y="8670"/>
                        </a:cubicBezTo>
                        <a:cubicBezTo>
                          <a:pt x="-3528" y="54911"/>
                          <a:pt x="27299" y="91518"/>
                          <a:pt x="65833" y="110785"/>
                        </a:cubicBezTo>
                        <a:cubicBezTo>
                          <a:pt x="115927" y="133905"/>
                          <a:pt x="167948" y="126198"/>
                          <a:pt x="214188" y="99225"/>
                        </a:cubicBezTo>
                        <a:cubicBezTo>
                          <a:pt x="225748" y="91518"/>
                          <a:pt x="216115" y="76104"/>
                          <a:pt x="204555" y="81884"/>
                        </a:cubicBezTo>
                        <a:lnTo>
                          <a:pt x="204555" y="81884"/>
                        </a:lnTo>
                        <a:close/>
                      </a:path>
                    </a:pathLst>
                  </a:custGeom>
                  <a:solidFill>
                    <a:srgbClr val="5C252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1" name="任意多边形: 形状 70">
                    <a:extLst>
                      <a:ext uri="{FF2B5EF4-FFF2-40B4-BE49-F238E27FC236}">
                        <a16:creationId xmlns:a16="http://schemas.microsoft.com/office/drawing/2014/main" id="{3741238B-F817-4C98-83D9-E16CE52A8F67}"/>
                      </a:ext>
                    </a:extLst>
                  </p:cNvPr>
                  <p:cNvSpPr/>
                  <p:nvPr/>
                </p:nvSpPr>
                <p:spPr>
                  <a:xfrm>
                    <a:off x="5891862" y="4000286"/>
                    <a:ext cx="68958" cy="33741"/>
                  </a:xfrm>
                  <a:custGeom>
                    <a:avLst/>
                    <a:gdLst>
                      <a:gd name="connsiteX0" fmla="*/ 13624 w 68958"/>
                      <a:gd name="connsiteY0" fmla="*/ 32473 h 33741"/>
                      <a:gd name="connsiteX1" fmla="*/ 52158 w 68958"/>
                      <a:gd name="connsiteY1" fmla="*/ 22839 h 33741"/>
                      <a:gd name="connsiteX2" fmla="*/ 65644 w 68958"/>
                      <a:gd name="connsiteY2" fmla="*/ 9353 h 33741"/>
                      <a:gd name="connsiteX3" fmla="*/ 3990 w 68958"/>
                      <a:gd name="connsiteY3" fmla="*/ 15133 h 33741"/>
                      <a:gd name="connsiteX4" fmla="*/ 13624 w 68958"/>
                      <a:gd name="connsiteY4" fmla="*/ 32473 h 33741"/>
                      <a:gd name="connsiteX5" fmla="*/ 13624 w 68958"/>
                      <a:gd name="connsiteY5" fmla="*/ 32473 h 337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958" h="33741">
                        <a:moveTo>
                          <a:pt x="13624" y="32473"/>
                        </a:moveTo>
                        <a:cubicBezTo>
                          <a:pt x="23257" y="26693"/>
                          <a:pt x="40597" y="13206"/>
                          <a:pt x="52158" y="22839"/>
                        </a:cubicBezTo>
                        <a:cubicBezTo>
                          <a:pt x="61791" y="30546"/>
                          <a:pt x="75278" y="17059"/>
                          <a:pt x="65644" y="9353"/>
                        </a:cubicBezTo>
                        <a:cubicBezTo>
                          <a:pt x="46377" y="-7987"/>
                          <a:pt x="23257" y="1646"/>
                          <a:pt x="3990" y="15133"/>
                        </a:cubicBezTo>
                        <a:cubicBezTo>
                          <a:pt x="-5643" y="22839"/>
                          <a:pt x="3990" y="38253"/>
                          <a:pt x="13624" y="32473"/>
                        </a:cubicBezTo>
                        <a:lnTo>
                          <a:pt x="13624" y="32473"/>
                        </a:lnTo>
                        <a:close/>
                      </a:path>
                    </a:pathLst>
                  </a:custGeom>
                  <a:solidFill>
                    <a:srgbClr val="5C252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4" name="图形 1">
                <a:extLst>
                  <a:ext uri="{FF2B5EF4-FFF2-40B4-BE49-F238E27FC236}">
                    <a16:creationId xmlns:a16="http://schemas.microsoft.com/office/drawing/2014/main" id="{E6080851-9453-418E-AD35-E00476DE9E84}"/>
                  </a:ext>
                </a:extLst>
              </p:cNvPr>
              <p:cNvGrpSpPr/>
              <p:nvPr/>
            </p:nvGrpSpPr>
            <p:grpSpPr>
              <a:xfrm>
                <a:off x="5691450" y="3785829"/>
                <a:ext cx="786732" cy="236181"/>
                <a:chOff x="5691450" y="3785829"/>
                <a:chExt cx="786732" cy="236181"/>
              </a:xfrm>
            </p:grpSpPr>
            <p:grpSp>
              <p:nvGrpSpPr>
                <p:cNvPr id="58" name="图形 1">
                  <a:extLst>
                    <a:ext uri="{FF2B5EF4-FFF2-40B4-BE49-F238E27FC236}">
                      <a16:creationId xmlns:a16="http://schemas.microsoft.com/office/drawing/2014/main" id="{8C65DBE3-102D-4ED7-AA36-80CFCEE02A14}"/>
                    </a:ext>
                  </a:extLst>
                </p:cNvPr>
                <p:cNvGrpSpPr/>
                <p:nvPr/>
              </p:nvGrpSpPr>
              <p:grpSpPr>
                <a:xfrm>
                  <a:off x="6234480" y="3787259"/>
                  <a:ext cx="243702" cy="234751"/>
                  <a:chOff x="6234480" y="3787259"/>
                  <a:chExt cx="243702" cy="234751"/>
                </a:xfrm>
              </p:grpSpPr>
              <p:sp>
                <p:nvSpPr>
                  <p:cNvPr id="63" name="任意多边形: 形状 62">
                    <a:extLst>
                      <a:ext uri="{FF2B5EF4-FFF2-40B4-BE49-F238E27FC236}">
                        <a16:creationId xmlns:a16="http://schemas.microsoft.com/office/drawing/2014/main" id="{C93A877B-A94C-404E-AF1C-568DD438E8A8}"/>
                      </a:ext>
                    </a:extLst>
                  </p:cNvPr>
                  <p:cNvSpPr/>
                  <p:nvPr/>
                </p:nvSpPr>
                <p:spPr>
                  <a:xfrm>
                    <a:off x="6234480" y="3787259"/>
                    <a:ext cx="243702" cy="234751"/>
                  </a:xfrm>
                  <a:custGeom>
                    <a:avLst/>
                    <a:gdLst>
                      <a:gd name="connsiteX0" fmla="*/ 243233 w 243702"/>
                      <a:gd name="connsiteY0" fmla="*/ 129899 h 234751"/>
                      <a:gd name="connsiteX1" fmla="*/ 110291 w 243702"/>
                      <a:gd name="connsiteY1" fmla="*/ 233940 h 234751"/>
                      <a:gd name="connsiteX2" fmla="*/ 470 w 243702"/>
                      <a:gd name="connsiteY2" fmla="*/ 104852 h 234751"/>
                      <a:gd name="connsiteX3" fmla="*/ 133411 w 243702"/>
                      <a:gd name="connsiteY3" fmla="*/ 811 h 234751"/>
                      <a:gd name="connsiteX4" fmla="*/ 243233 w 243702"/>
                      <a:gd name="connsiteY4" fmla="*/ 129899 h 2347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702" h="234751">
                        <a:moveTo>
                          <a:pt x="243233" y="129899"/>
                        </a:moveTo>
                        <a:cubicBezTo>
                          <a:pt x="237453" y="193480"/>
                          <a:pt x="177725" y="241647"/>
                          <a:pt x="110291" y="233940"/>
                        </a:cubicBezTo>
                        <a:cubicBezTo>
                          <a:pt x="42857" y="228160"/>
                          <a:pt x="-5310" y="170360"/>
                          <a:pt x="470" y="104852"/>
                        </a:cubicBezTo>
                        <a:cubicBezTo>
                          <a:pt x="6250" y="41271"/>
                          <a:pt x="65977" y="-6896"/>
                          <a:pt x="133411" y="811"/>
                        </a:cubicBezTo>
                        <a:cubicBezTo>
                          <a:pt x="200846" y="8518"/>
                          <a:pt x="249013" y="64392"/>
                          <a:pt x="243233" y="129899"/>
                        </a:cubicBezTo>
                        <a:close/>
                      </a:path>
                    </a:pathLst>
                  </a:custGeom>
                  <a:solidFill>
                    <a:srgbClr val="FF9FA8"/>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4" name="任意多边形: 形状 63">
                    <a:extLst>
                      <a:ext uri="{FF2B5EF4-FFF2-40B4-BE49-F238E27FC236}">
                        <a16:creationId xmlns:a16="http://schemas.microsoft.com/office/drawing/2014/main" id="{8EA0175C-A2B0-4C3D-907D-EEE5F39D63EE}"/>
                      </a:ext>
                    </a:extLst>
                  </p:cNvPr>
                  <p:cNvSpPr/>
                  <p:nvPr/>
                </p:nvSpPr>
                <p:spPr>
                  <a:xfrm>
                    <a:off x="6327221" y="3805164"/>
                    <a:ext cx="54157" cy="48658"/>
                  </a:xfrm>
                  <a:custGeom>
                    <a:avLst/>
                    <a:gdLst>
                      <a:gd name="connsiteX0" fmla="*/ 54157 w 54157"/>
                      <a:gd name="connsiteY0" fmla="*/ 27219 h 48658"/>
                      <a:gd name="connsiteX1" fmla="*/ 25257 w 54157"/>
                      <a:gd name="connsiteY1" fmla="*/ 48413 h 48658"/>
                      <a:gd name="connsiteX2" fmla="*/ 210 w 54157"/>
                      <a:gd name="connsiteY2" fmla="*/ 21439 h 48658"/>
                      <a:gd name="connsiteX3" fmla="*/ 29110 w 54157"/>
                      <a:gd name="connsiteY3" fmla="*/ 245 h 48658"/>
                      <a:gd name="connsiteX4" fmla="*/ 54157 w 54157"/>
                      <a:gd name="connsiteY4" fmla="*/ 27219 h 48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157" h="48658">
                        <a:moveTo>
                          <a:pt x="54157" y="27219"/>
                        </a:moveTo>
                        <a:cubicBezTo>
                          <a:pt x="52231" y="40706"/>
                          <a:pt x="38744" y="50339"/>
                          <a:pt x="25257" y="48413"/>
                        </a:cubicBezTo>
                        <a:cubicBezTo>
                          <a:pt x="9843" y="46486"/>
                          <a:pt x="-1716" y="34926"/>
                          <a:pt x="210" y="21439"/>
                        </a:cubicBezTo>
                        <a:cubicBezTo>
                          <a:pt x="2137" y="7952"/>
                          <a:pt x="15624" y="-1681"/>
                          <a:pt x="29110" y="245"/>
                        </a:cubicBezTo>
                        <a:cubicBezTo>
                          <a:pt x="44524" y="245"/>
                          <a:pt x="54157" y="13732"/>
                          <a:pt x="54157" y="27219"/>
                        </a:cubicBezTo>
                        <a:close/>
                      </a:path>
                    </a:pathLst>
                  </a:custGeom>
                  <a:solidFill>
                    <a:srgbClr val="FFFFF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5" name="任意多边形: 形状 64">
                    <a:extLst>
                      <a:ext uri="{FF2B5EF4-FFF2-40B4-BE49-F238E27FC236}">
                        <a16:creationId xmlns:a16="http://schemas.microsoft.com/office/drawing/2014/main" id="{3FC239FA-E163-4444-8CCD-CAF278B9B00E}"/>
                      </a:ext>
                    </a:extLst>
                  </p:cNvPr>
                  <p:cNvSpPr/>
                  <p:nvPr/>
                </p:nvSpPr>
                <p:spPr>
                  <a:xfrm>
                    <a:off x="6394865" y="3826604"/>
                    <a:ext cx="31196" cy="32753"/>
                  </a:xfrm>
                  <a:custGeom>
                    <a:avLst/>
                    <a:gdLst>
                      <a:gd name="connsiteX0" fmla="*/ 30827 w 31196"/>
                      <a:gd name="connsiteY0" fmla="*/ 17340 h 32753"/>
                      <a:gd name="connsiteX1" fmla="*/ 13487 w 31196"/>
                      <a:gd name="connsiteY1" fmla="*/ 32754 h 32753"/>
                      <a:gd name="connsiteX2" fmla="*/ 0 w 31196"/>
                      <a:gd name="connsiteY2" fmla="*/ 15414 h 32753"/>
                      <a:gd name="connsiteX3" fmla="*/ 17340 w 31196"/>
                      <a:gd name="connsiteY3" fmla="*/ 0 h 32753"/>
                      <a:gd name="connsiteX4" fmla="*/ 30827 w 31196"/>
                      <a:gd name="connsiteY4" fmla="*/ 17340 h 327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96" h="32753">
                        <a:moveTo>
                          <a:pt x="30827" y="17340"/>
                        </a:moveTo>
                        <a:cubicBezTo>
                          <a:pt x="30827" y="26974"/>
                          <a:pt x="23120" y="32754"/>
                          <a:pt x="13487" y="32754"/>
                        </a:cubicBezTo>
                        <a:cubicBezTo>
                          <a:pt x="5780" y="32754"/>
                          <a:pt x="0" y="23120"/>
                          <a:pt x="0" y="15414"/>
                        </a:cubicBezTo>
                        <a:cubicBezTo>
                          <a:pt x="0" y="5780"/>
                          <a:pt x="7707" y="0"/>
                          <a:pt x="17340" y="0"/>
                        </a:cubicBezTo>
                        <a:cubicBezTo>
                          <a:pt x="26974" y="0"/>
                          <a:pt x="32754" y="7707"/>
                          <a:pt x="30827" y="17340"/>
                        </a:cubicBezTo>
                        <a:close/>
                      </a:path>
                    </a:pathLst>
                  </a:custGeom>
                  <a:solidFill>
                    <a:srgbClr val="FFFFF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图形 1">
                  <a:extLst>
                    <a:ext uri="{FF2B5EF4-FFF2-40B4-BE49-F238E27FC236}">
                      <a16:creationId xmlns:a16="http://schemas.microsoft.com/office/drawing/2014/main" id="{8D41A373-47C3-41E5-91F1-7A1FCBA06F06}"/>
                    </a:ext>
                  </a:extLst>
                </p:cNvPr>
                <p:cNvGrpSpPr/>
                <p:nvPr/>
              </p:nvGrpSpPr>
              <p:grpSpPr>
                <a:xfrm>
                  <a:off x="5691450" y="3785829"/>
                  <a:ext cx="240548" cy="233757"/>
                  <a:chOff x="5691450" y="3785829"/>
                  <a:chExt cx="240548" cy="233757"/>
                </a:xfrm>
              </p:grpSpPr>
              <p:sp>
                <p:nvSpPr>
                  <p:cNvPr id="60" name="任意多边形: 形状 59">
                    <a:extLst>
                      <a:ext uri="{FF2B5EF4-FFF2-40B4-BE49-F238E27FC236}">
                        <a16:creationId xmlns:a16="http://schemas.microsoft.com/office/drawing/2014/main" id="{051B967F-C93F-4886-84CF-E0DC417DFBE4}"/>
                      </a:ext>
                    </a:extLst>
                  </p:cNvPr>
                  <p:cNvSpPr/>
                  <p:nvPr/>
                </p:nvSpPr>
                <p:spPr>
                  <a:xfrm>
                    <a:off x="5691450" y="3785829"/>
                    <a:ext cx="240548" cy="233757"/>
                  </a:xfrm>
                  <a:custGeom>
                    <a:avLst/>
                    <a:gdLst>
                      <a:gd name="connsiteX0" fmla="*/ 237157 w 240548"/>
                      <a:gd name="connsiteY0" fmla="*/ 146743 h 233757"/>
                      <a:gd name="connsiteX1" fmla="*/ 90728 w 240548"/>
                      <a:gd name="connsiteY1" fmla="*/ 229590 h 233757"/>
                      <a:gd name="connsiteX2" fmla="*/ 4027 w 240548"/>
                      <a:gd name="connsiteY2" fmla="*/ 87015 h 233757"/>
                      <a:gd name="connsiteX3" fmla="*/ 150456 w 240548"/>
                      <a:gd name="connsiteY3" fmla="*/ 4168 h 233757"/>
                      <a:gd name="connsiteX4" fmla="*/ 237157 w 240548"/>
                      <a:gd name="connsiteY4" fmla="*/ 146743 h 2337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48" h="233757">
                        <a:moveTo>
                          <a:pt x="237157" y="146743"/>
                        </a:moveTo>
                        <a:cubicBezTo>
                          <a:pt x="221743" y="208397"/>
                          <a:pt x="156236" y="246930"/>
                          <a:pt x="90728" y="229590"/>
                        </a:cubicBezTo>
                        <a:cubicBezTo>
                          <a:pt x="27148" y="212250"/>
                          <a:pt x="-13313" y="148669"/>
                          <a:pt x="4027" y="87015"/>
                        </a:cubicBezTo>
                        <a:cubicBezTo>
                          <a:pt x="19441" y="25361"/>
                          <a:pt x="84948" y="-13173"/>
                          <a:pt x="150456" y="4168"/>
                        </a:cubicBezTo>
                        <a:cubicBezTo>
                          <a:pt x="214036" y="19581"/>
                          <a:pt x="252570" y="83162"/>
                          <a:pt x="237157" y="146743"/>
                        </a:cubicBezTo>
                        <a:close/>
                      </a:path>
                    </a:pathLst>
                  </a:custGeom>
                  <a:solidFill>
                    <a:srgbClr val="FF9FA8"/>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1" name="任意多边形: 形状 60">
                    <a:extLst>
                      <a:ext uri="{FF2B5EF4-FFF2-40B4-BE49-F238E27FC236}">
                        <a16:creationId xmlns:a16="http://schemas.microsoft.com/office/drawing/2014/main" id="{8A3CF731-AB35-47BB-B84E-B0D63CFEE3B7}"/>
                      </a:ext>
                    </a:extLst>
                  </p:cNvPr>
                  <p:cNvSpPr/>
                  <p:nvPr/>
                </p:nvSpPr>
                <p:spPr>
                  <a:xfrm>
                    <a:off x="5810229" y="3800565"/>
                    <a:ext cx="57474" cy="52077"/>
                  </a:xfrm>
                  <a:custGeom>
                    <a:avLst/>
                    <a:gdLst>
                      <a:gd name="connsiteX0" fmla="*/ 56724 w 57474"/>
                      <a:gd name="connsiteY0" fmla="*/ 33746 h 52077"/>
                      <a:gd name="connsiteX1" fmla="*/ 22043 w 57474"/>
                      <a:gd name="connsiteY1" fmla="*/ 51086 h 52077"/>
                      <a:gd name="connsiteX2" fmla="*/ 850 w 57474"/>
                      <a:gd name="connsiteY2" fmla="*/ 18332 h 52077"/>
                      <a:gd name="connsiteX3" fmla="*/ 35530 w 57474"/>
                      <a:gd name="connsiteY3" fmla="*/ 992 h 52077"/>
                      <a:gd name="connsiteX4" fmla="*/ 56724 w 57474"/>
                      <a:gd name="connsiteY4" fmla="*/ 33746 h 52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74" h="52077">
                        <a:moveTo>
                          <a:pt x="56724" y="33746"/>
                        </a:moveTo>
                        <a:cubicBezTo>
                          <a:pt x="52870" y="47232"/>
                          <a:pt x="37457" y="54939"/>
                          <a:pt x="22043" y="51086"/>
                        </a:cubicBezTo>
                        <a:cubicBezTo>
                          <a:pt x="6630" y="47232"/>
                          <a:pt x="-3004" y="31819"/>
                          <a:pt x="850" y="18332"/>
                        </a:cubicBezTo>
                        <a:cubicBezTo>
                          <a:pt x="4703" y="4845"/>
                          <a:pt x="20117" y="-2861"/>
                          <a:pt x="35530" y="992"/>
                        </a:cubicBezTo>
                        <a:cubicBezTo>
                          <a:pt x="49017" y="4845"/>
                          <a:pt x="60577" y="20259"/>
                          <a:pt x="56724" y="33746"/>
                        </a:cubicBezTo>
                        <a:close/>
                      </a:path>
                    </a:pathLst>
                  </a:custGeom>
                  <a:solidFill>
                    <a:srgbClr val="FFFFF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 name="任意多边形: 形状 61">
                    <a:extLst>
                      <a:ext uri="{FF2B5EF4-FFF2-40B4-BE49-F238E27FC236}">
                        <a16:creationId xmlns:a16="http://schemas.microsoft.com/office/drawing/2014/main" id="{58D5D151-42A1-43A0-9B8E-40DF01A7FEE4}"/>
                      </a:ext>
                    </a:extLst>
                  </p:cNvPr>
                  <p:cNvSpPr/>
                  <p:nvPr/>
                </p:nvSpPr>
                <p:spPr>
                  <a:xfrm>
                    <a:off x="5750986" y="3819616"/>
                    <a:ext cx="41190" cy="37094"/>
                  </a:xfrm>
                  <a:custGeom>
                    <a:avLst/>
                    <a:gdLst>
                      <a:gd name="connsiteX0" fmla="*/ 40826 w 41190"/>
                      <a:gd name="connsiteY0" fmla="*/ 24327 h 37094"/>
                      <a:gd name="connsiteX1" fmla="*/ 15779 w 41190"/>
                      <a:gd name="connsiteY1" fmla="*/ 35887 h 37094"/>
                      <a:gd name="connsiteX2" fmla="*/ 365 w 41190"/>
                      <a:gd name="connsiteY2" fmla="*/ 12767 h 37094"/>
                      <a:gd name="connsiteX3" fmla="*/ 25412 w 41190"/>
                      <a:gd name="connsiteY3" fmla="*/ 1207 h 37094"/>
                      <a:gd name="connsiteX4" fmla="*/ 40826 w 41190"/>
                      <a:gd name="connsiteY4" fmla="*/ 24327 h 37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90" h="37094">
                        <a:moveTo>
                          <a:pt x="40826" y="24327"/>
                        </a:moveTo>
                        <a:cubicBezTo>
                          <a:pt x="38899" y="33961"/>
                          <a:pt x="27339" y="39741"/>
                          <a:pt x="15779" y="35887"/>
                        </a:cubicBezTo>
                        <a:cubicBezTo>
                          <a:pt x="4218" y="33961"/>
                          <a:pt x="-1562" y="22401"/>
                          <a:pt x="365" y="12767"/>
                        </a:cubicBezTo>
                        <a:cubicBezTo>
                          <a:pt x="2292" y="3134"/>
                          <a:pt x="13852" y="-2646"/>
                          <a:pt x="25412" y="1207"/>
                        </a:cubicBezTo>
                        <a:cubicBezTo>
                          <a:pt x="36972" y="5060"/>
                          <a:pt x="42752" y="14694"/>
                          <a:pt x="40826" y="24327"/>
                        </a:cubicBezTo>
                        <a:close/>
                      </a:path>
                    </a:pathLst>
                  </a:custGeom>
                  <a:solidFill>
                    <a:srgbClr val="FFFFF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45" name="图形 1">
                <a:extLst>
                  <a:ext uri="{FF2B5EF4-FFF2-40B4-BE49-F238E27FC236}">
                    <a16:creationId xmlns:a16="http://schemas.microsoft.com/office/drawing/2014/main" id="{E1882F7B-AA53-4069-8C70-A512170FC6D7}"/>
                  </a:ext>
                </a:extLst>
              </p:cNvPr>
              <p:cNvGrpSpPr/>
              <p:nvPr/>
            </p:nvGrpSpPr>
            <p:grpSpPr>
              <a:xfrm>
                <a:off x="5949800" y="3811190"/>
                <a:ext cx="255573" cy="231202"/>
                <a:chOff x="5949800" y="3811190"/>
                <a:chExt cx="255573" cy="231202"/>
              </a:xfrm>
              <a:solidFill>
                <a:srgbClr val="FF4456"/>
              </a:solidFill>
            </p:grpSpPr>
            <p:sp>
              <p:nvSpPr>
                <p:cNvPr id="55" name="任意多边形: 形状 54">
                  <a:extLst>
                    <a:ext uri="{FF2B5EF4-FFF2-40B4-BE49-F238E27FC236}">
                      <a16:creationId xmlns:a16="http://schemas.microsoft.com/office/drawing/2014/main" id="{4840C552-2463-4DE2-8327-492FD6ABBD0C}"/>
                    </a:ext>
                  </a:extLst>
                </p:cNvPr>
                <p:cNvSpPr/>
                <p:nvPr/>
              </p:nvSpPr>
              <p:spPr>
                <a:xfrm>
                  <a:off x="5949800" y="3811190"/>
                  <a:ext cx="255573" cy="231202"/>
                </a:xfrm>
                <a:custGeom>
                  <a:avLst/>
                  <a:gdLst>
                    <a:gd name="connsiteX0" fmla="*/ 219643 w 255573"/>
                    <a:gd name="connsiteY0" fmla="*/ 36607 h 231202"/>
                    <a:gd name="connsiteX1" fmla="*/ 144502 w 255573"/>
                    <a:gd name="connsiteY1" fmla="*/ 0 h 231202"/>
                    <a:gd name="connsiteX2" fmla="*/ 140648 w 255573"/>
                    <a:gd name="connsiteY2" fmla="*/ 0 h 231202"/>
                    <a:gd name="connsiteX3" fmla="*/ 129088 w 255573"/>
                    <a:gd name="connsiteY3" fmla="*/ 0 h 231202"/>
                    <a:gd name="connsiteX4" fmla="*/ 90554 w 255573"/>
                    <a:gd name="connsiteY4" fmla="*/ 5780 h 231202"/>
                    <a:gd name="connsiteX5" fmla="*/ 86701 w 255573"/>
                    <a:gd name="connsiteY5" fmla="*/ 7707 h 231202"/>
                    <a:gd name="connsiteX6" fmla="*/ 77068 w 255573"/>
                    <a:gd name="connsiteY6" fmla="*/ 11560 h 231202"/>
                    <a:gd name="connsiteX7" fmla="*/ 77068 w 255573"/>
                    <a:gd name="connsiteY7" fmla="*/ 11560 h 231202"/>
                    <a:gd name="connsiteX8" fmla="*/ 53947 w 255573"/>
                    <a:gd name="connsiteY8" fmla="*/ 25047 h 231202"/>
                    <a:gd name="connsiteX9" fmla="*/ 25047 w 255573"/>
                    <a:gd name="connsiteY9" fmla="*/ 53947 h 231202"/>
                    <a:gd name="connsiteX10" fmla="*/ 21194 w 255573"/>
                    <a:gd name="connsiteY10" fmla="*/ 57801 h 231202"/>
                    <a:gd name="connsiteX11" fmla="*/ 3853 w 255573"/>
                    <a:gd name="connsiteY11" fmla="*/ 94408 h 231202"/>
                    <a:gd name="connsiteX12" fmla="*/ 1927 w 255573"/>
                    <a:gd name="connsiteY12" fmla="*/ 100188 h 231202"/>
                    <a:gd name="connsiteX13" fmla="*/ 0 w 255573"/>
                    <a:gd name="connsiteY13" fmla="*/ 107895 h 231202"/>
                    <a:gd name="connsiteX14" fmla="*/ 0 w 255573"/>
                    <a:gd name="connsiteY14" fmla="*/ 115601 h 231202"/>
                    <a:gd name="connsiteX15" fmla="*/ 0 w 255573"/>
                    <a:gd name="connsiteY15" fmla="*/ 138722 h 231202"/>
                    <a:gd name="connsiteX16" fmla="*/ 3853 w 255573"/>
                    <a:gd name="connsiteY16" fmla="*/ 156062 h 231202"/>
                    <a:gd name="connsiteX17" fmla="*/ 23120 w 255573"/>
                    <a:gd name="connsiteY17" fmla="*/ 190742 h 231202"/>
                    <a:gd name="connsiteX18" fmla="*/ 46241 w 255573"/>
                    <a:gd name="connsiteY18" fmla="*/ 210009 h 231202"/>
                    <a:gd name="connsiteX19" fmla="*/ 46241 w 255573"/>
                    <a:gd name="connsiteY19" fmla="*/ 210009 h 231202"/>
                    <a:gd name="connsiteX20" fmla="*/ 52021 w 255573"/>
                    <a:gd name="connsiteY20" fmla="*/ 213863 h 231202"/>
                    <a:gd name="connsiteX21" fmla="*/ 96334 w 255573"/>
                    <a:gd name="connsiteY21" fmla="*/ 227349 h 231202"/>
                    <a:gd name="connsiteX22" fmla="*/ 105968 w 255573"/>
                    <a:gd name="connsiteY22" fmla="*/ 229276 h 231202"/>
                    <a:gd name="connsiteX23" fmla="*/ 138722 w 255573"/>
                    <a:gd name="connsiteY23" fmla="*/ 231203 h 231202"/>
                    <a:gd name="connsiteX24" fmla="*/ 181109 w 255573"/>
                    <a:gd name="connsiteY24" fmla="*/ 223496 h 231202"/>
                    <a:gd name="connsiteX25" fmla="*/ 202302 w 255573"/>
                    <a:gd name="connsiteY25" fmla="*/ 213863 h 231202"/>
                    <a:gd name="connsiteX26" fmla="*/ 217716 w 255573"/>
                    <a:gd name="connsiteY26" fmla="*/ 202302 h 231202"/>
                    <a:gd name="connsiteX27" fmla="*/ 225423 w 255573"/>
                    <a:gd name="connsiteY27" fmla="*/ 196522 h 231202"/>
                    <a:gd name="connsiteX28" fmla="*/ 231203 w 255573"/>
                    <a:gd name="connsiteY28" fmla="*/ 190742 h 231202"/>
                    <a:gd name="connsiteX29" fmla="*/ 219643 w 255573"/>
                    <a:gd name="connsiteY29" fmla="*/ 36607 h 23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55573" h="231202">
                      <a:moveTo>
                        <a:pt x="219643" y="36607"/>
                      </a:moveTo>
                      <a:cubicBezTo>
                        <a:pt x="198449" y="17340"/>
                        <a:pt x="173402" y="3853"/>
                        <a:pt x="144502" y="0"/>
                      </a:cubicBezTo>
                      <a:cubicBezTo>
                        <a:pt x="142575" y="0"/>
                        <a:pt x="142575" y="0"/>
                        <a:pt x="140648" y="0"/>
                      </a:cubicBezTo>
                      <a:cubicBezTo>
                        <a:pt x="136795" y="0"/>
                        <a:pt x="132942" y="0"/>
                        <a:pt x="129088" y="0"/>
                      </a:cubicBezTo>
                      <a:cubicBezTo>
                        <a:pt x="115601" y="0"/>
                        <a:pt x="102115" y="1927"/>
                        <a:pt x="90554" y="5780"/>
                      </a:cubicBezTo>
                      <a:cubicBezTo>
                        <a:pt x="88628" y="5780"/>
                        <a:pt x="88628" y="5780"/>
                        <a:pt x="86701" y="7707"/>
                      </a:cubicBezTo>
                      <a:cubicBezTo>
                        <a:pt x="82848" y="9633"/>
                        <a:pt x="80921" y="9633"/>
                        <a:pt x="77068" y="11560"/>
                      </a:cubicBezTo>
                      <a:lnTo>
                        <a:pt x="77068" y="11560"/>
                      </a:lnTo>
                      <a:cubicBezTo>
                        <a:pt x="69361" y="15414"/>
                        <a:pt x="61654" y="19267"/>
                        <a:pt x="53947" y="25047"/>
                      </a:cubicBezTo>
                      <a:cubicBezTo>
                        <a:pt x="42387" y="32754"/>
                        <a:pt x="32754" y="42387"/>
                        <a:pt x="25047" y="53947"/>
                      </a:cubicBezTo>
                      <a:cubicBezTo>
                        <a:pt x="23120" y="55874"/>
                        <a:pt x="23120" y="55874"/>
                        <a:pt x="21194" y="57801"/>
                      </a:cubicBezTo>
                      <a:cubicBezTo>
                        <a:pt x="13487" y="69361"/>
                        <a:pt x="7707" y="80921"/>
                        <a:pt x="3853" y="94408"/>
                      </a:cubicBezTo>
                      <a:cubicBezTo>
                        <a:pt x="3853" y="96334"/>
                        <a:pt x="1927" y="98261"/>
                        <a:pt x="1927" y="100188"/>
                      </a:cubicBezTo>
                      <a:cubicBezTo>
                        <a:pt x="1927" y="102115"/>
                        <a:pt x="1927" y="105968"/>
                        <a:pt x="0" y="107895"/>
                      </a:cubicBezTo>
                      <a:cubicBezTo>
                        <a:pt x="0" y="109821"/>
                        <a:pt x="0" y="113675"/>
                        <a:pt x="0" y="115601"/>
                      </a:cubicBezTo>
                      <a:cubicBezTo>
                        <a:pt x="0" y="123308"/>
                        <a:pt x="0" y="131015"/>
                        <a:pt x="0" y="138722"/>
                      </a:cubicBezTo>
                      <a:cubicBezTo>
                        <a:pt x="0" y="144502"/>
                        <a:pt x="1927" y="150282"/>
                        <a:pt x="3853" y="156062"/>
                      </a:cubicBezTo>
                      <a:cubicBezTo>
                        <a:pt x="7707" y="167622"/>
                        <a:pt x="13487" y="181109"/>
                        <a:pt x="23120" y="190742"/>
                      </a:cubicBezTo>
                      <a:cubicBezTo>
                        <a:pt x="28900" y="198449"/>
                        <a:pt x="38534" y="206156"/>
                        <a:pt x="46241" y="210009"/>
                      </a:cubicBezTo>
                      <a:cubicBezTo>
                        <a:pt x="46241" y="210009"/>
                        <a:pt x="46241" y="210009"/>
                        <a:pt x="46241" y="210009"/>
                      </a:cubicBezTo>
                      <a:cubicBezTo>
                        <a:pt x="48167" y="211936"/>
                        <a:pt x="50094" y="211936"/>
                        <a:pt x="52021" y="213863"/>
                      </a:cubicBezTo>
                      <a:cubicBezTo>
                        <a:pt x="65507" y="221569"/>
                        <a:pt x="80921" y="225422"/>
                        <a:pt x="96334" y="227349"/>
                      </a:cubicBezTo>
                      <a:cubicBezTo>
                        <a:pt x="100188" y="227349"/>
                        <a:pt x="104041" y="229276"/>
                        <a:pt x="105968" y="229276"/>
                      </a:cubicBezTo>
                      <a:cubicBezTo>
                        <a:pt x="117528" y="231203"/>
                        <a:pt x="129088" y="231203"/>
                        <a:pt x="138722" y="231203"/>
                      </a:cubicBezTo>
                      <a:cubicBezTo>
                        <a:pt x="152208" y="231203"/>
                        <a:pt x="167622" y="229276"/>
                        <a:pt x="181109" y="223496"/>
                      </a:cubicBezTo>
                      <a:cubicBezTo>
                        <a:pt x="188816" y="221569"/>
                        <a:pt x="194596" y="217716"/>
                        <a:pt x="202302" y="213863"/>
                      </a:cubicBezTo>
                      <a:cubicBezTo>
                        <a:pt x="208082" y="210009"/>
                        <a:pt x="213862" y="208082"/>
                        <a:pt x="217716" y="202302"/>
                      </a:cubicBezTo>
                      <a:cubicBezTo>
                        <a:pt x="219643" y="200376"/>
                        <a:pt x="221569" y="198449"/>
                        <a:pt x="225423" y="196522"/>
                      </a:cubicBezTo>
                      <a:cubicBezTo>
                        <a:pt x="227349" y="194596"/>
                        <a:pt x="229276" y="192669"/>
                        <a:pt x="231203" y="190742"/>
                      </a:cubicBezTo>
                      <a:cubicBezTo>
                        <a:pt x="269736" y="148355"/>
                        <a:pt x="260103" y="75141"/>
                        <a:pt x="219643" y="36607"/>
                      </a:cubicBez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6" name="任意多边形: 形状 55">
                  <a:extLst>
                    <a:ext uri="{FF2B5EF4-FFF2-40B4-BE49-F238E27FC236}">
                      <a16:creationId xmlns:a16="http://schemas.microsoft.com/office/drawing/2014/main" id="{23784286-7CBD-4114-99FE-1EADA58EA395}"/>
                    </a:ext>
                  </a:extLst>
                </p:cNvPr>
                <p:cNvSpPr/>
                <p:nvPr/>
              </p:nvSpPr>
              <p:spPr>
                <a:xfrm>
                  <a:off x="5997967" y="3822268"/>
                  <a:ext cx="127920" cy="81197"/>
                </a:xfrm>
                <a:custGeom>
                  <a:avLst/>
                  <a:gdLst>
                    <a:gd name="connsiteX0" fmla="*/ 121381 w 127920"/>
                    <a:gd name="connsiteY0" fmla="*/ 39015 h 81197"/>
                    <a:gd name="connsiteX1" fmla="*/ 86701 w 127920"/>
                    <a:gd name="connsiteY1" fmla="*/ 56356 h 81197"/>
                    <a:gd name="connsiteX2" fmla="*/ 32754 w 127920"/>
                    <a:gd name="connsiteY2" fmla="*/ 77549 h 81197"/>
                    <a:gd name="connsiteX3" fmla="*/ 5780 w 127920"/>
                    <a:gd name="connsiteY3" fmla="*/ 77549 h 81197"/>
                    <a:gd name="connsiteX4" fmla="*/ 0 w 127920"/>
                    <a:gd name="connsiteY4" fmla="*/ 62136 h 81197"/>
                    <a:gd name="connsiteX5" fmla="*/ 7707 w 127920"/>
                    <a:gd name="connsiteY5" fmla="*/ 46722 h 81197"/>
                    <a:gd name="connsiteX6" fmla="*/ 86701 w 127920"/>
                    <a:gd name="connsiteY6" fmla="*/ 482 h 81197"/>
                    <a:gd name="connsiteX7" fmla="*/ 123308 w 127920"/>
                    <a:gd name="connsiteY7" fmla="*/ 12042 h 81197"/>
                    <a:gd name="connsiteX8" fmla="*/ 125235 w 127920"/>
                    <a:gd name="connsiteY8" fmla="*/ 37089 h 81197"/>
                    <a:gd name="connsiteX9" fmla="*/ 121381 w 127920"/>
                    <a:gd name="connsiteY9" fmla="*/ 39015 h 81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920" h="81197">
                      <a:moveTo>
                        <a:pt x="121381" y="39015"/>
                      </a:moveTo>
                      <a:cubicBezTo>
                        <a:pt x="113675" y="48649"/>
                        <a:pt x="96334" y="52502"/>
                        <a:pt x="86701" y="56356"/>
                      </a:cubicBezTo>
                      <a:cubicBezTo>
                        <a:pt x="69361" y="64062"/>
                        <a:pt x="52021" y="71769"/>
                        <a:pt x="32754" y="77549"/>
                      </a:cubicBezTo>
                      <a:cubicBezTo>
                        <a:pt x="23120" y="81403"/>
                        <a:pt x="13487" y="83329"/>
                        <a:pt x="5780" y="77549"/>
                      </a:cubicBezTo>
                      <a:cubicBezTo>
                        <a:pt x="1927" y="73696"/>
                        <a:pt x="0" y="67916"/>
                        <a:pt x="0" y="62136"/>
                      </a:cubicBezTo>
                      <a:cubicBezTo>
                        <a:pt x="0" y="56356"/>
                        <a:pt x="3853" y="50576"/>
                        <a:pt x="7707" y="46722"/>
                      </a:cubicBezTo>
                      <a:cubicBezTo>
                        <a:pt x="25047" y="19749"/>
                        <a:pt x="53947" y="2408"/>
                        <a:pt x="86701" y="482"/>
                      </a:cubicBezTo>
                      <a:cubicBezTo>
                        <a:pt x="100188" y="-1445"/>
                        <a:pt x="115601" y="2408"/>
                        <a:pt x="123308" y="12042"/>
                      </a:cubicBezTo>
                      <a:cubicBezTo>
                        <a:pt x="129088" y="19749"/>
                        <a:pt x="129088" y="29382"/>
                        <a:pt x="125235" y="37089"/>
                      </a:cubicBezTo>
                      <a:cubicBezTo>
                        <a:pt x="123308" y="37089"/>
                        <a:pt x="121381" y="39015"/>
                        <a:pt x="121381" y="39015"/>
                      </a:cubicBez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7" name="任意多边形: 形状 56">
                  <a:extLst>
                    <a:ext uri="{FF2B5EF4-FFF2-40B4-BE49-F238E27FC236}">
                      <a16:creationId xmlns:a16="http://schemas.microsoft.com/office/drawing/2014/main" id="{1BC42A2D-44ED-4EB7-8707-DCAD89EBAA2E}"/>
                    </a:ext>
                  </a:extLst>
                </p:cNvPr>
                <p:cNvSpPr/>
                <p:nvPr/>
              </p:nvSpPr>
              <p:spPr>
                <a:xfrm>
                  <a:off x="5962146" y="3861284"/>
                  <a:ext cx="228345" cy="171475"/>
                </a:xfrm>
                <a:custGeom>
                  <a:avLst/>
                  <a:gdLst>
                    <a:gd name="connsiteX0" fmla="*/ 30041 w 228345"/>
                    <a:gd name="connsiteY0" fmla="*/ 78994 h 171475"/>
                    <a:gd name="connsiteX1" fmla="*/ 83989 w 228345"/>
                    <a:gd name="connsiteY1" fmla="*/ 82848 h 171475"/>
                    <a:gd name="connsiteX2" fmla="*/ 116742 w 228345"/>
                    <a:gd name="connsiteY2" fmla="*/ 57801 h 171475"/>
                    <a:gd name="connsiteX3" fmla="*/ 134082 w 228345"/>
                    <a:gd name="connsiteY3" fmla="*/ 38534 h 171475"/>
                    <a:gd name="connsiteX4" fmla="*/ 153349 w 228345"/>
                    <a:gd name="connsiteY4" fmla="*/ 34680 h 171475"/>
                    <a:gd name="connsiteX5" fmla="*/ 193810 w 228345"/>
                    <a:gd name="connsiteY5" fmla="*/ 13487 h 171475"/>
                    <a:gd name="connsiteX6" fmla="*/ 199590 w 228345"/>
                    <a:gd name="connsiteY6" fmla="*/ 0 h 171475"/>
                    <a:gd name="connsiteX7" fmla="*/ 207297 w 228345"/>
                    <a:gd name="connsiteY7" fmla="*/ 136795 h 171475"/>
                    <a:gd name="connsiteX8" fmla="*/ 203443 w 228345"/>
                    <a:gd name="connsiteY8" fmla="*/ 142575 h 171475"/>
                    <a:gd name="connsiteX9" fmla="*/ 184176 w 228345"/>
                    <a:gd name="connsiteY9" fmla="*/ 157988 h 171475"/>
                    <a:gd name="connsiteX10" fmla="*/ 164910 w 228345"/>
                    <a:gd name="connsiteY10" fmla="*/ 165695 h 171475"/>
                    <a:gd name="connsiteX11" fmla="*/ 128302 w 228345"/>
                    <a:gd name="connsiteY11" fmla="*/ 171475 h 171475"/>
                    <a:gd name="connsiteX12" fmla="*/ 97476 w 228345"/>
                    <a:gd name="connsiteY12" fmla="*/ 169549 h 171475"/>
                    <a:gd name="connsiteX13" fmla="*/ 87842 w 228345"/>
                    <a:gd name="connsiteY13" fmla="*/ 167622 h 171475"/>
                    <a:gd name="connsiteX14" fmla="*/ 20408 w 228345"/>
                    <a:gd name="connsiteY14" fmla="*/ 132941 h 171475"/>
                    <a:gd name="connsiteX15" fmla="*/ 1141 w 228345"/>
                    <a:gd name="connsiteY15" fmla="*/ 61654 h 171475"/>
                    <a:gd name="connsiteX16" fmla="*/ 30041 w 228345"/>
                    <a:gd name="connsiteY16" fmla="*/ 78994 h 1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345" h="171475">
                      <a:moveTo>
                        <a:pt x="30041" y="78994"/>
                      </a:moveTo>
                      <a:cubicBezTo>
                        <a:pt x="47381" y="84774"/>
                        <a:pt x="66648" y="86701"/>
                        <a:pt x="83989" y="82848"/>
                      </a:cubicBezTo>
                      <a:cubicBezTo>
                        <a:pt x="99402" y="78994"/>
                        <a:pt x="109036" y="69361"/>
                        <a:pt x="116742" y="57801"/>
                      </a:cubicBezTo>
                      <a:cubicBezTo>
                        <a:pt x="122522" y="50094"/>
                        <a:pt x="126376" y="42387"/>
                        <a:pt x="134082" y="38534"/>
                      </a:cubicBezTo>
                      <a:cubicBezTo>
                        <a:pt x="139863" y="34680"/>
                        <a:pt x="147569" y="34680"/>
                        <a:pt x="153349" y="34680"/>
                      </a:cubicBezTo>
                      <a:cubicBezTo>
                        <a:pt x="168763" y="32754"/>
                        <a:pt x="184176" y="26974"/>
                        <a:pt x="193810" y="13487"/>
                      </a:cubicBezTo>
                      <a:cubicBezTo>
                        <a:pt x="197663" y="9633"/>
                        <a:pt x="199590" y="3853"/>
                        <a:pt x="199590" y="0"/>
                      </a:cubicBezTo>
                      <a:cubicBezTo>
                        <a:pt x="232344" y="34680"/>
                        <a:pt x="240050" y="98261"/>
                        <a:pt x="207297" y="136795"/>
                      </a:cubicBezTo>
                      <a:cubicBezTo>
                        <a:pt x="205370" y="138722"/>
                        <a:pt x="203443" y="140648"/>
                        <a:pt x="203443" y="142575"/>
                      </a:cubicBezTo>
                      <a:cubicBezTo>
                        <a:pt x="197663" y="148355"/>
                        <a:pt x="189956" y="154135"/>
                        <a:pt x="184176" y="157988"/>
                      </a:cubicBezTo>
                      <a:cubicBezTo>
                        <a:pt x="178396" y="161842"/>
                        <a:pt x="172616" y="163769"/>
                        <a:pt x="164910" y="165695"/>
                      </a:cubicBezTo>
                      <a:cubicBezTo>
                        <a:pt x="153349" y="169549"/>
                        <a:pt x="139863" y="171475"/>
                        <a:pt x="128302" y="171475"/>
                      </a:cubicBezTo>
                      <a:cubicBezTo>
                        <a:pt x="118669" y="171475"/>
                        <a:pt x="107109" y="171475"/>
                        <a:pt x="97476" y="169549"/>
                      </a:cubicBezTo>
                      <a:cubicBezTo>
                        <a:pt x="93622" y="169549"/>
                        <a:pt x="91695" y="167622"/>
                        <a:pt x="87842" y="167622"/>
                      </a:cubicBezTo>
                      <a:cubicBezTo>
                        <a:pt x="62795" y="163769"/>
                        <a:pt x="37748" y="154135"/>
                        <a:pt x="20408" y="132941"/>
                      </a:cubicBezTo>
                      <a:cubicBezTo>
                        <a:pt x="3068" y="113675"/>
                        <a:pt x="-2712" y="86701"/>
                        <a:pt x="1141" y="61654"/>
                      </a:cubicBezTo>
                      <a:cubicBezTo>
                        <a:pt x="10775" y="71287"/>
                        <a:pt x="20408" y="75141"/>
                        <a:pt x="30041" y="78994"/>
                      </a:cubicBezTo>
                      <a:close/>
                    </a:path>
                  </a:pathLst>
                </a:custGeom>
                <a:solidFill>
                  <a:srgbClr val="FF4456"/>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图形 1">
                <a:extLst>
                  <a:ext uri="{FF2B5EF4-FFF2-40B4-BE49-F238E27FC236}">
                    <a16:creationId xmlns:a16="http://schemas.microsoft.com/office/drawing/2014/main" id="{662B8831-E657-4809-A367-E72115DC2832}"/>
                  </a:ext>
                </a:extLst>
              </p:cNvPr>
              <p:cNvGrpSpPr/>
              <p:nvPr/>
            </p:nvGrpSpPr>
            <p:grpSpPr>
              <a:xfrm>
                <a:off x="5868081" y="3636687"/>
                <a:ext cx="419687" cy="185632"/>
                <a:chOff x="5868081" y="3636687"/>
                <a:chExt cx="419687" cy="185632"/>
              </a:xfrm>
            </p:grpSpPr>
            <p:grpSp>
              <p:nvGrpSpPr>
                <p:cNvPr id="47" name="图形 1">
                  <a:extLst>
                    <a:ext uri="{FF2B5EF4-FFF2-40B4-BE49-F238E27FC236}">
                      <a16:creationId xmlns:a16="http://schemas.microsoft.com/office/drawing/2014/main" id="{5D492B47-2844-4250-A458-67258CB5A460}"/>
                    </a:ext>
                  </a:extLst>
                </p:cNvPr>
                <p:cNvGrpSpPr/>
                <p:nvPr/>
              </p:nvGrpSpPr>
              <p:grpSpPr>
                <a:xfrm>
                  <a:off x="5868081" y="3636687"/>
                  <a:ext cx="89241" cy="63510"/>
                  <a:chOff x="5868081" y="3636687"/>
                  <a:chExt cx="89241" cy="63510"/>
                </a:xfrm>
                <a:solidFill>
                  <a:srgbClr val="FF8A4F"/>
                </a:solidFill>
              </p:grpSpPr>
              <p:sp>
                <p:nvSpPr>
                  <p:cNvPr id="53" name="任意多边形: 形状 52">
                    <a:extLst>
                      <a:ext uri="{FF2B5EF4-FFF2-40B4-BE49-F238E27FC236}">
                        <a16:creationId xmlns:a16="http://schemas.microsoft.com/office/drawing/2014/main" id="{4BA44276-D061-4BFC-BB18-A2336E5E02B8}"/>
                      </a:ext>
                    </a:extLst>
                  </p:cNvPr>
                  <p:cNvSpPr/>
                  <p:nvPr/>
                </p:nvSpPr>
                <p:spPr>
                  <a:xfrm>
                    <a:off x="5868081" y="3636687"/>
                    <a:ext cx="89241" cy="63510"/>
                  </a:xfrm>
                  <a:custGeom>
                    <a:avLst/>
                    <a:gdLst>
                      <a:gd name="connsiteX0" fmla="*/ 798 w 89241"/>
                      <a:gd name="connsiteY0" fmla="*/ 49268 h 63510"/>
                      <a:gd name="connsiteX1" fmla="*/ 2725 w 89241"/>
                      <a:gd name="connsiteY1" fmla="*/ 33855 h 63510"/>
                      <a:gd name="connsiteX2" fmla="*/ 14285 w 89241"/>
                      <a:gd name="connsiteY2" fmla="*/ 20368 h 63510"/>
                      <a:gd name="connsiteX3" fmla="*/ 48965 w 89241"/>
                      <a:gd name="connsiteY3" fmla="*/ 1101 h 63510"/>
                      <a:gd name="connsiteX4" fmla="*/ 87499 w 89241"/>
                      <a:gd name="connsiteY4" fmla="*/ 26148 h 63510"/>
                      <a:gd name="connsiteX5" fmla="*/ 77866 w 89241"/>
                      <a:gd name="connsiteY5" fmla="*/ 37708 h 63510"/>
                      <a:gd name="connsiteX6" fmla="*/ 43185 w 89241"/>
                      <a:gd name="connsiteY6" fmla="*/ 58901 h 63510"/>
                      <a:gd name="connsiteX7" fmla="*/ 20065 w 89241"/>
                      <a:gd name="connsiteY7" fmla="*/ 62755 h 63510"/>
                      <a:gd name="connsiteX8" fmla="*/ 798 w 89241"/>
                      <a:gd name="connsiteY8" fmla="*/ 49268 h 63510"/>
                      <a:gd name="connsiteX9" fmla="*/ 798 w 89241"/>
                      <a:gd name="connsiteY9" fmla="*/ 49268 h 6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241" h="63510">
                        <a:moveTo>
                          <a:pt x="798" y="49268"/>
                        </a:moveTo>
                        <a:cubicBezTo>
                          <a:pt x="-1129" y="43488"/>
                          <a:pt x="798" y="37708"/>
                          <a:pt x="2725" y="33855"/>
                        </a:cubicBezTo>
                        <a:cubicBezTo>
                          <a:pt x="4651" y="28074"/>
                          <a:pt x="10431" y="24221"/>
                          <a:pt x="14285" y="20368"/>
                        </a:cubicBezTo>
                        <a:cubicBezTo>
                          <a:pt x="23918" y="10734"/>
                          <a:pt x="35478" y="3028"/>
                          <a:pt x="48965" y="1101"/>
                        </a:cubicBezTo>
                        <a:cubicBezTo>
                          <a:pt x="64379" y="-2753"/>
                          <a:pt x="97132" y="3028"/>
                          <a:pt x="87499" y="26148"/>
                        </a:cubicBezTo>
                        <a:cubicBezTo>
                          <a:pt x="85572" y="30001"/>
                          <a:pt x="81719" y="33855"/>
                          <a:pt x="77866" y="37708"/>
                        </a:cubicBezTo>
                        <a:cubicBezTo>
                          <a:pt x="68232" y="47341"/>
                          <a:pt x="54745" y="53121"/>
                          <a:pt x="43185" y="58901"/>
                        </a:cubicBezTo>
                        <a:cubicBezTo>
                          <a:pt x="35478" y="62755"/>
                          <a:pt x="27772" y="64682"/>
                          <a:pt x="20065" y="62755"/>
                        </a:cubicBezTo>
                        <a:cubicBezTo>
                          <a:pt x="12358" y="62755"/>
                          <a:pt x="4651" y="58901"/>
                          <a:pt x="798" y="49268"/>
                        </a:cubicBezTo>
                        <a:cubicBezTo>
                          <a:pt x="798" y="51195"/>
                          <a:pt x="798" y="51195"/>
                          <a:pt x="798" y="49268"/>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任意多边形: 形状 53">
                    <a:extLst>
                      <a:ext uri="{FF2B5EF4-FFF2-40B4-BE49-F238E27FC236}">
                        <a16:creationId xmlns:a16="http://schemas.microsoft.com/office/drawing/2014/main" id="{0FB8D17B-7D94-4E44-BC40-D705600930ED}"/>
                      </a:ext>
                    </a:extLst>
                  </p:cNvPr>
                  <p:cNvSpPr/>
                  <p:nvPr/>
                </p:nvSpPr>
                <p:spPr>
                  <a:xfrm>
                    <a:off x="5870806" y="3639715"/>
                    <a:ext cx="85153" cy="58556"/>
                  </a:xfrm>
                  <a:custGeom>
                    <a:avLst/>
                    <a:gdLst>
                      <a:gd name="connsiteX0" fmla="*/ 9633 w 85153"/>
                      <a:gd name="connsiteY0" fmla="*/ 50094 h 58556"/>
                      <a:gd name="connsiteX1" fmla="*/ 55874 w 85153"/>
                      <a:gd name="connsiteY1" fmla="*/ 23120 h 58556"/>
                      <a:gd name="connsiteX2" fmla="*/ 73214 w 85153"/>
                      <a:gd name="connsiteY2" fmla="*/ 3853 h 58556"/>
                      <a:gd name="connsiteX3" fmla="*/ 73214 w 85153"/>
                      <a:gd name="connsiteY3" fmla="*/ 0 h 58556"/>
                      <a:gd name="connsiteX4" fmla="*/ 82848 w 85153"/>
                      <a:gd name="connsiteY4" fmla="*/ 21194 h 58556"/>
                      <a:gd name="connsiteX5" fmla="*/ 73214 w 85153"/>
                      <a:gd name="connsiteY5" fmla="*/ 32754 h 58556"/>
                      <a:gd name="connsiteX6" fmla="*/ 38534 w 85153"/>
                      <a:gd name="connsiteY6" fmla="*/ 53947 h 58556"/>
                      <a:gd name="connsiteX7" fmla="*/ 15414 w 85153"/>
                      <a:gd name="connsiteY7" fmla="*/ 57801 h 58556"/>
                      <a:gd name="connsiteX8" fmla="*/ 0 w 85153"/>
                      <a:gd name="connsiteY8" fmla="*/ 50094 h 58556"/>
                      <a:gd name="connsiteX9" fmla="*/ 9633 w 85153"/>
                      <a:gd name="connsiteY9" fmla="*/ 50094 h 5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53" h="58556">
                        <a:moveTo>
                          <a:pt x="9633" y="50094"/>
                        </a:moveTo>
                        <a:cubicBezTo>
                          <a:pt x="26974" y="44314"/>
                          <a:pt x="40460" y="32754"/>
                          <a:pt x="55874" y="23120"/>
                        </a:cubicBezTo>
                        <a:cubicBezTo>
                          <a:pt x="63581" y="19267"/>
                          <a:pt x="71287" y="13487"/>
                          <a:pt x="73214" y="3853"/>
                        </a:cubicBezTo>
                        <a:cubicBezTo>
                          <a:pt x="73214" y="1927"/>
                          <a:pt x="73214" y="1927"/>
                          <a:pt x="73214" y="0"/>
                        </a:cubicBezTo>
                        <a:cubicBezTo>
                          <a:pt x="82848" y="3853"/>
                          <a:pt x="88628" y="11560"/>
                          <a:pt x="82848" y="21194"/>
                        </a:cubicBezTo>
                        <a:cubicBezTo>
                          <a:pt x="80921" y="25047"/>
                          <a:pt x="77068" y="28900"/>
                          <a:pt x="73214" y="32754"/>
                        </a:cubicBezTo>
                        <a:cubicBezTo>
                          <a:pt x="63581" y="42387"/>
                          <a:pt x="50094" y="48167"/>
                          <a:pt x="38534" y="53947"/>
                        </a:cubicBezTo>
                        <a:cubicBezTo>
                          <a:pt x="30827" y="57801"/>
                          <a:pt x="23120" y="59727"/>
                          <a:pt x="15414" y="57801"/>
                        </a:cubicBezTo>
                        <a:cubicBezTo>
                          <a:pt x="9633" y="57801"/>
                          <a:pt x="3853" y="53947"/>
                          <a:pt x="0" y="50094"/>
                        </a:cubicBezTo>
                        <a:cubicBezTo>
                          <a:pt x="3853" y="52021"/>
                          <a:pt x="7707" y="52021"/>
                          <a:pt x="9633" y="50094"/>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48" name="任意多边形: 形状 47">
                  <a:extLst>
                    <a:ext uri="{FF2B5EF4-FFF2-40B4-BE49-F238E27FC236}">
                      <a16:creationId xmlns:a16="http://schemas.microsoft.com/office/drawing/2014/main" id="{3E35197D-E3CC-41D7-8311-0A9245708269}"/>
                    </a:ext>
                  </a:extLst>
                </p:cNvPr>
                <p:cNvSpPr/>
                <p:nvPr/>
              </p:nvSpPr>
              <p:spPr>
                <a:xfrm>
                  <a:off x="5915119" y="3709935"/>
                  <a:ext cx="84212" cy="112384"/>
                </a:xfrm>
                <a:custGeom>
                  <a:avLst/>
                  <a:gdLst>
                    <a:gd name="connsiteX0" fmla="*/ 0 w 84212"/>
                    <a:gd name="connsiteY0" fmla="*/ 56941 h 112384"/>
                    <a:gd name="connsiteX1" fmla="*/ 7707 w 84212"/>
                    <a:gd name="connsiteY1" fmla="*/ 87768 h 112384"/>
                    <a:gd name="connsiteX2" fmla="*/ 17340 w 84212"/>
                    <a:gd name="connsiteY2" fmla="*/ 101255 h 112384"/>
                    <a:gd name="connsiteX3" fmla="*/ 65507 w 84212"/>
                    <a:gd name="connsiteY3" fmla="*/ 103182 h 112384"/>
                    <a:gd name="connsiteX4" fmla="*/ 82848 w 84212"/>
                    <a:gd name="connsiteY4" fmla="*/ 43454 h 112384"/>
                    <a:gd name="connsiteX5" fmla="*/ 15413 w 84212"/>
                    <a:gd name="connsiteY5" fmla="*/ 10701 h 112384"/>
                    <a:gd name="connsiteX6" fmla="*/ 0 w 84212"/>
                    <a:gd name="connsiteY6" fmla="*/ 56941 h 11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12" h="112384">
                      <a:moveTo>
                        <a:pt x="0" y="56941"/>
                      </a:moveTo>
                      <a:cubicBezTo>
                        <a:pt x="0" y="68501"/>
                        <a:pt x="3853" y="78135"/>
                        <a:pt x="7707" y="87768"/>
                      </a:cubicBezTo>
                      <a:cubicBezTo>
                        <a:pt x="9633" y="91622"/>
                        <a:pt x="13487" y="97402"/>
                        <a:pt x="17340" y="101255"/>
                      </a:cubicBezTo>
                      <a:cubicBezTo>
                        <a:pt x="30827" y="114742"/>
                        <a:pt x="52021" y="116669"/>
                        <a:pt x="65507" y="103182"/>
                      </a:cubicBezTo>
                      <a:cubicBezTo>
                        <a:pt x="82848" y="89695"/>
                        <a:pt x="86701" y="64648"/>
                        <a:pt x="82848" y="43454"/>
                      </a:cubicBezTo>
                      <a:cubicBezTo>
                        <a:pt x="77068" y="12627"/>
                        <a:pt x="42387" y="-16273"/>
                        <a:pt x="15413" y="10701"/>
                      </a:cubicBezTo>
                      <a:cubicBezTo>
                        <a:pt x="3853" y="22261"/>
                        <a:pt x="0" y="39601"/>
                        <a:pt x="0" y="56941"/>
                      </a:cubicBezTo>
                      <a:close/>
                    </a:path>
                  </a:pathLst>
                </a:custGeom>
                <a:solidFill>
                  <a:srgbClr val="5C252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49" name="图形 1">
                  <a:extLst>
                    <a:ext uri="{FF2B5EF4-FFF2-40B4-BE49-F238E27FC236}">
                      <a16:creationId xmlns:a16="http://schemas.microsoft.com/office/drawing/2014/main" id="{9B3F6021-3C7C-4B35-8177-C42ABE52BDDD}"/>
                    </a:ext>
                  </a:extLst>
                </p:cNvPr>
                <p:cNvGrpSpPr/>
                <p:nvPr/>
              </p:nvGrpSpPr>
              <p:grpSpPr>
                <a:xfrm>
                  <a:off x="6198527" y="3636687"/>
                  <a:ext cx="89241" cy="63510"/>
                  <a:chOff x="6198527" y="3636687"/>
                  <a:chExt cx="89241" cy="63510"/>
                </a:xfrm>
                <a:solidFill>
                  <a:srgbClr val="FF8A4F"/>
                </a:solidFill>
              </p:grpSpPr>
              <p:sp>
                <p:nvSpPr>
                  <p:cNvPr id="51" name="任意多边形: 形状 50">
                    <a:extLst>
                      <a:ext uri="{FF2B5EF4-FFF2-40B4-BE49-F238E27FC236}">
                        <a16:creationId xmlns:a16="http://schemas.microsoft.com/office/drawing/2014/main" id="{2F3F5309-E95E-49D0-9C9F-1D90DDC8748E}"/>
                      </a:ext>
                    </a:extLst>
                  </p:cNvPr>
                  <p:cNvSpPr/>
                  <p:nvPr/>
                </p:nvSpPr>
                <p:spPr>
                  <a:xfrm>
                    <a:off x="6198527" y="3636687"/>
                    <a:ext cx="89241" cy="63510"/>
                  </a:xfrm>
                  <a:custGeom>
                    <a:avLst/>
                    <a:gdLst>
                      <a:gd name="connsiteX0" fmla="*/ 88443 w 89241"/>
                      <a:gd name="connsiteY0" fmla="*/ 49268 h 63510"/>
                      <a:gd name="connsiteX1" fmla="*/ 86517 w 89241"/>
                      <a:gd name="connsiteY1" fmla="*/ 33855 h 63510"/>
                      <a:gd name="connsiteX2" fmla="*/ 74956 w 89241"/>
                      <a:gd name="connsiteY2" fmla="*/ 20368 h 63510"/>
                      <a:gd name="connsiteX3" fmla="*/ 40276 w 89241"/>
                      <a:gd name="connsiteY3" fmla="*/ 1101 h 63510"/>
                      <a:gd name="connsiteX4" fmla="*/ 1742 w 89241"/>
                      <a:gd name="connsiteY4" fmla="*/ 26148 h 63510"/>
                      <a:gd name="connsiteX5" fmla="*/ 11376 w 89241"/>
                      <a:gd name="connsiteY5" fmla="*/ 37708 h 63510"/>
                      <a:gd name="connsiteX6" fmla="*/ 46056 w 89241"/>
                      <a:gd name="connsiteY6" fmla="*/ 58901 h 63510"/>
                      <a:gd name="connsiteX7" fmla="*/ 69177 w 89241"/>
                      <a:gd name="connsiteY7" fmla="*/ 62755 h 63510"/>
                      <a:gd name="connsiteX8" fmla="*/ 88443 w 89241"/>
                      <a:gd name="connsiteY8" fmla="*/ 49268 h 63510"/>
                      <a:gd name="connsiteX9" fmla="*/ 88443 w 89241"/>
                      <a:gd name="connsiteY9" fmla="*/ 49268 h 63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9241" h="63510">
                        <a:moveTo>
                          <a:pt x="88443" y="49268"/>
                        </a:moveTo>
                        <a:cubicBezTo>
                          <a:pt x="90370" y="43488"/>
                          <a:pt x="88443" y="37708"/>
                          <a:pt x="86517" y="33855"/>
                        </a:cubicBezTo>
                        <a:cubicBezTo>
                          <a:pt x="84590" y="28074"/>
                          <a:pt x="78810" y="24221"/>
                          <a:pt x="74956" y="20368"/>
                        </a:cubicBezTo>
                        <a:cubicBezTo>
                          <a:pt x="65323" y="10734"/>
                          <a:pt x="53763" y="3028"/>
                          <a:pt x="40276" y="1101"/>
                        </a:cubicBezTo>
                        <a:cubicBezTo>
                          <a:pt x="24863" y="-2753"/>
                          <a:pt x="-7891" y="3028"/>
                          <a:pt x="1742" y="26148"/>
                        </a:cubicBezTo>
                        <a:cubicBezTo>
                          <a:pt x="3669" y="30001"/>
                          <a:pt x="7522" y="33855"/>
                          <a:pt x="11376" y="37708"/>
                        </a:cubicBezTo>
                        <a:cubicBezTo>
                          <a:pt x="21009" y="47341"/>
                          <a:pt x="34496" y="53121"/>
                          <a:pt x="46056" y="58901"/>
                        </a:cubicBezTo>
                        <a:cubicBezTo>
                          <a:pt x="53763" y="62755"/>
                          <a:pt x="61470" y="64682"/>
                          <a:pt x="69177" y="62755"/>
                        </a:cubicBezTo>
                        <a:cubicBezTo>
                          <a:pt x="78810" y="62755"/>
                          <a:pt x="86517" y="58901"/>
                          <a:pt x="88443" y="49268"/>
                        </a:cubicBezTo>
                        <a:cubicBezTo>
                          <a:pt x="88443" y="51195"/>
                          <a:pt x="88443" y="51195"/>
                          <a:pt x="88443" y="49268"/>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任意多边形: 形状 51">
                    <a:extLst>
                      <a:ext uri="{FF2B5EF4-FFF2-40B4-BE49-F238E27FC236}">
                        <a16:creationId xmlns:a16="http://schemas.microsoft.com/office/drawing/2014/main" id="{0F4D24F4-B847-4C98-8667-5BAECCBE89B6}"/>
                      </a:ext>
                    </a:extLst>
                  </p:cNvPr>
                  <p:cNvSpPr/>
                  <p:nvPr/>
                </p:nvSpPr>
                <p:spPr>
                  <a:xfrm>
                    <a:off x="6199890" y="3639715"/>
                    <a:ext cx="85153" cy="58556"/>
                  </a:xfrm>
                  <a:custGeom>
                    <a:avLst/>
                    <a:gdLst>
                      <a:gd name="connsiteX0" fmla="*/ 75520 w 85153"/>
                      <a:gd name="connsiteY0" fmla="*/ 50094 h 58556"/>
                      <a:gd name="connsiteX1" fmla="*/ 29280 w 85153"/>
                      <a:gd name="connsiteY1" fmla="*/ 23120 h 58556"/>
                      <a:gd name="connsiteX2" fmla="*/ 11940 w 85153"/>
                      <a:gd name="connsiteY2" fmla="*/ 3853 h 58556"/>
                      <a:gd name="connsiteX3" fmla="*/ 11940 w 85153"/>
                      <a:gd name="connsiteY3" fmla="*/ 0 h 58556"/>
                      <a:gd name="connsiteX4" fmla="*/ 2306 w 85153"/>
                      <a:gd name="connsiteY4" fmla="*/ 21194 h 58556"/>
                      <a:gd name="connsiteX5" fmla="*/ 11940 w 85153"/>
                      <a:gd name="connsiteY5" fmla="*/ 32754 h 58556"/>
                      <a:gd name="connsiteX6" fmla="*/ 46620 w 85153"/>
                      <a:gd name="connsiteY6" fmla="*/ 53947 h 58556"/>
                      <a:gd name="connsiteX7" fmla="*/ 69740 w 85153"/>
                      <a:gd name="connsiteY7" fmla="*/ 57801 h 58556"/>
                      <a:gd name="connsiteX8" fmla="*/ 85154 w 85153"/>
                      <a:gd name="connsiteY8" fmla="*/ 50094 h 58556"/>
                      <a:gd name="connsiteX9" fmla="*/ 75520 w 85153"/>
                      <a:gd name="connsiteY9" fmla="*/ 50094 h 58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5153" h="58556">
                        <a:moveTo>
                          <a:pt x="75520" y="50094"/>
                        </a:moveTo>
                        <a:cubicBezTo>
                          <a:pt x="58180" y="44314"/>
                          <a:pt x="44693" y="32754"/>
                          <a:pt x="29280" y="23120"/>
                        </a:cubicBezTo>
                        <a:cubicBezTo>
                          <a:pt x="21573" y="19267"/>
                          <a:pt x="13866" y="13487"/>
                          <a:pt x="11940" y="3853"/>
                        </a:cubicBezTo>
                        <a:cubicBezTo>
                          <a:pt x="11940" y="1927"/>
                          <a:pt x="11940" y="1927"/>
                          <a:pt x="11940" y="0"/>
                        </a:cubicBezTo>
                        <a:cubicBezTo>
                          <a:pt x="2306" y="3853"/>
                          <a:pt x="-3474" y="11560"/>
                          <a:pt x="2306" y="21194"/>
                        </a:cubicBezTo>
                        <a:cubicBezTo>
                          <a:pt x="4233" y="25047"/>
                          <a:pt x="8086" y="28900"/>
                          <a:pt x="11940" y="32754"/>
                        </a:cubicBezTo>
                        <a:cubicBezTo>
                          <a:pt x="21573" y="42387"/>
                          <a:pt x="35060" y="48167"/>
                          <a:pt x="46620" y="53947"/>
                        </a:cubicBezTo>
                        <a:cubicBezTo>
                          <a:pt x="54327" y="57801"/>
                          <a:pt x="62034" y="59727"/>
                          <a:pt x="69740" y="57801"/>
                        </a:cubicBezTo>
                        <a:cubicBezTo>
                          <a:pt x="75520" y="57801"/>
                          <a:pt x="81300" y="53947"/>
                          <a:pt x="85154" y="50094"/>
                        </a:cubicBezTo>
                        <a:cubicBezTo>
                          <a:pt x="81300" y="52021"/>
                          <a:pt x="79374" y="52021"/>
                          <a:pt x="75520" y="50094"/>
                        </a:cubicBezTo>
                        <a:close/>
                      </a:path>
                    </a:pathLst>
                  </a:custGeom>
                  <a:solidFill>
                    <a:srgbClr val="FF8A4F"/>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sp>
              <p:nvSpPr>
                <p:cNvPr id="50" name="任意多边形: 形状 49">
                  <a:extLst>
                    <a:ext uri="{FF2B5EF4-FFF2-40B4-BE49-F238E27FC236}">
                      <a16:creationId xmlns:a16="http://schemas.microsoft.com/office/drawing/2014/main" id="{89DD292E-41E9-40E3-B2FE-AB3C1C86B674}"/>
                    </a:ext>
                  </a:extLst>
                </p:cNvPr>
                <p:cNvSpPr/>
                <p:nvPr/>
              </p:nvSpPr>
              <p:spPr>
                <a:xfrm>
                  <a:off x="6156517" y="3709935"/>
                  <a:ext cx="84212" cy="112384"/>
                </a:xfrm>
                <a:custGeom>
                  <a:avLst/>
                  <a:gdLst>
                    <a:gd name="connsiteX0" fmla="*/ 84213 w 84212"/>
                    <a:gd name="connsiteY0" fmla="*/ 56941 h 112384"/>
                    <a:gd name="connsiteX1" fmla="*/ 76506 w 84212"/>
                    <a:gd name="connsiteY1" fmla="*/ 87768 h 112384"/>
                    <a:gd name="connsiteX2" fmla="*/ 66873 w 84212"/>
                    <a:gd name="connsiteY2" fmla="*/ 101255 h 112384"/>
                    <a:gd name="connsiteX3" fmla="*/ 18706 w 84212"/>
                    <a:gd name="connsiteY3" fmla="*/ 103182 h 112384"/>
                    <a:gd name="connsiteX4" fmla="*/ 1365 w 84212"/>
                    <a:gd name="connsiteY4" fmla="*/ 43454 h 112384"/>
                    <a:gd name="connsiteX5" fmla="*/ 68800 w 84212"/>
                    <a:gd name="connsiteY5" fmla="*/ 10701 h 112384"/>
                    <a:gd name="connsiteX6" fmla="*/ 84213 w 84212"/>
                    <a:gd name="connsiteY6" fmla="*/ 56941 h 112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12" h="112384">
                      <a:moveTo>
                        <a:pt x="84213" y="56941"/>
                      </a:moveTo>
                      <a:cubicBezTo>
                        <a:pt x="84213" y="68501"/>
                        <a:pt x="80360" y="78135"/>
                        <a:pt x="76506" y="87768"/>
                      </a:cubicBezTo>
                      <a:cubicBezTo>
                        <a:pt x="74580" y="91622"/>
                        <a:pt x="70726" y="97402"/>
                        <a:pt x="66873" y="101255"/>
                      </a:cubicBezTo>
                      <a:cubicBezTo>
                        <a:pt x="53386" y="114742"/>
                        <a:pt x="32192" y="116669"/>
                        <a:pt x="18706" y="103182"/>
                      </a:cubicBezTo>
                      <a:cubicBezTo>
                        <a:pt x="1365" y="89695"/>
                        <a:pt x="-2488" y="64648"/>
                        <a:pt x="1365" y="43454"/>
                      </a:cubicBezTo>
                      <a:cubicBezTo>
                        <a:pt x="7145" y="12627"/>
                        <a:pt x="41826" y="-16273"/>
                        <a:pt x="68800" y="10701"/>
                      </a:cubicBezTo>
                      <a:cubicBezTo>
                        <a:pt x="80360" y="22261"/>
                        <a:pt x="84213" y="39601"/>
                        <a:pt x="84213" y="56941"/>
                      </a:cubicBezTo>
                      <a:close/>
                    </a:path>
                  </a:pathLst>
                </a:custGeom>
                <a:solidFill>
                  <a:srgbClr val="5C2521"/>
                </a:solidFill>
                <a:ln w="19258"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sp>
        <p:nvSpPr>
          <p:cNvPr id="656" name="文本框 655">
            <a:extLst>
              <a:ext uri="{FF2B5EF4-FFF2-40B4-BE49-F238E27FC236}">
                <a16:creationId xmlns:a16="http://schemas.microsoft.com/office/drawing/2014/main" id="{15864FCA-BA70-4693-BEA5-F5C3131111F1}"/>
              </a:ext>
            </a:extLst>
          </p:cNvPr>
          <p:cNvSpPr txBox="1"/>
          <p:nvPr userDrawn="1"/>
        </p:nvSpPr>
        <p:spPr>
          <a:xfrm>
            <a:off x="3339476" y="3877409"/>
            <a:ext cx="5513048" cy="1060227"/>
          </a:xfrm>
          <a:prstGeom prst="rect">
            <a:avLst/>
          </a:prstGeom>
          <a:noFill/>
        </p:spPr>
        <p:txBody>
          <a:bodyPr wrap="none" rtlCol="0">
            <a:noAutofit/>
          </a:bodyPr>
          <a:lstStyle/>
          <a:p>
            <a:pPr algn="ctr">
              <a:lnSpc>
                <a:spcPct val="130000"/>
              </a:lnSpc>
            </a:pPr>
            <a:r>
              <a:rPr lang="en-US" altLang="zh-CN" sz="5400" spc="130" dirty="0">
                <a:solidFill>
                  <a:srgbClr val="076324"/>
                </a:solidFill>
                <a:latin typeface="Arial" panose="020B0604020202020204" pitchFamily="34" charset="0"/>
                <a:ea typeface="微软雅黑" panose="020B0503020204020204" pitchFamily="34" charset="-122"/>
                <a:sym typeface="Arial" panose="020B0604020202020204" pitchFamily="34" charset="0"/>
              </a:rPr>
              <a:t>Merry Christmas</a:t>
            </a:r>
            <a:endParaRPr lang="zh-CN" altLang="en-US" sz="5400" spc="130" dirty="0">
              <a:solidFill>
                <a:srgbClr val="076324"/>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57" name="组合 656">
            <a:extLst>
              <a:ext uri="{FF2B5EF4-FFF2-40B4-BE49-F238E27FC236}">
                <a16:creationId xmlns:a16="http://schemas.microsoft.com/office/drawing/2014/main" id="{042FCDBA-FFC0-4527-B16C-C5BD3A4F44BB}"/>
              </a:ext>
            </a:extLst>
          </p:cNvPr>
          <p:cNvGrpSpPr/>
          <p:nvPr userDrawn="1"/>
        </p:nvGrpSpPr>
        <p:grpSpPr>
          <a:xfrm>
            <a:off x="211410" y="-418634"/>
            <a:ext cx="11795562" cy="7984120"/>
            <a:chOff x="211410" y="-418634"/>
            <a:chExt cx="11795562" cy="7984120"/>
          </a:xfrm>
          <a:solidFill>
            <a:schemeClr val="bg1">
              <a:alpha val="20000"/>
            </a:schemeClr>
          </a:solidFill>
        </p:grpSpPr>
        <p:grpSp>
          <p:nvGrpSpPr>
            <p:cNvPr id="658" name="图形 42">
              <a:extLst>
                <a:ext uri="{FF2B5EF4-FFF2-40B4-BE49-F238E27FC236}">
                  <a16:creationId xmlns:a16="http://schemas.microsoft.com/office/drawing/2014/main" id="{88AFC0D2-C074-4FD3-A5FC-0C6AE0E9E30C}"/>
                </a:ext>
              </a:extLst>
            </p:cNvPr>
            <p:cNvGrpSpPr/>
            <p:nvPr/>
          </p:nvGrpSpPr>
          <p:grpSpPr>
            <a:xfrm>
              <a:off x="553081" y="765966"/>
              <a:ext cx="6241328" cy="5213571"/>
              <a:chOff x="1138313" y="-480943"/>
              <a:chExt cx="6241328" cy="5213571"/>
            </a:xfrm>
            <a:grpFill/>
          </p:grpSpPr>
          <p:sp>
            <p:nvSpPr>
              <p:cNvPr id="733" name="任意多边形: 形状 732">
                <a:extLst>
                  <a:ext uri="{FF2B5EF4-FFF2-40B4-BE49-F238E27FC236}">
                    <a16:creationId xmlns:a16="http://schemas.microsoft.com/office/drawing/2014/main" id="{75FA722E-E580-4E65-9BDD-08C06AC15AF6}"/>
                  </a:ext>
                </a:extLst>
              </p:cNvPr>
              <p:cNvSpPr/>
              <p:nvPr/>
            </p:nvSpPr>
            <p:spPr>
              <a:xfrm>
                <a:off x="2247604" y="4243114"/>
                <a:ext cx="158387" cy="156438"/>
              </a:xfrm>
              <a:custGeom>
                <a:avLst/>
                <a:gdLst>
                  <a:gd name="connsiteX0" fmla="*/ 12036 w 158387"/>
                  <a:gd name="connsiteY0" fmla="*/ 63813 h 156438"/>
                  <a:gd name="connsiteX1" fmla="*/ 26110 w 158387"/>
                  <a:gd name="connsiteY1" fmla="*/ 56776 h 156438"/>
                  <a:gd name="connsiteX2" fmla="*/ 37838 w 158387"/>
                  <a:gd name="connsiteY2" fmla="*/ 38011 h 156438"/>
                  <a:gd name="connsiteX3" fmla="*/ 40183 w 158387"/>
                  <a:gd name="connsiteY3" fmla="*/ 21592 h 156438"/>
                  <a:gd name="connsiteX4" fmla="*/ 80059 w 158387"/>
                  <a:gd name="connsiteY4" fmla="*/ 5173 h 156438"/>
                  <a:gd name="connsiteX5" fmla="*/ 91787 w 158387"/>
                  <a:gd name="connsiteY5" fmla="*/ 14555 h 156438"/>
                  <a:gd name="connsiteX6" fmla="*/ 112897 w 158387"/>
                  <a:gd name="connsiteY6" fmla="*/ 19246 h 156438"/>
                  <a:gd name="connsiteX7" fmla="*/ 126971 w 158387"/>
                  <a:gd name="connsiteY7" fmla="*/ 14555 h 156438"/>
                  <a:gd name="connsiteX8" fmla="*/ 152773 w 158387"/>
                  <a:gd name="connsiteY8" fmla="*/ 47394 h 156438"/>
                  <a:gd name="connsiteX9" fmla="*/ 145736 w 158387"/>
                  <a:gd name="connsiteY9" fmla="*/ 61467 h 156438"/>
                  <a:gd name="connsiteX10" fmla="*/ 148081 w 158387"/>
                  <a:gd name="connsiteY10" fmla="*/ 82578 h 156438"/>
                  <a:gd name="connsiteX11" fmla="*/ 155118 w 158387"/>
                  <a:gd name="connsiteY11" fmla="*/ 96652 h 156438"/>
                  <a:gd name="connsiteX12" fmla="*/ 131662 w 158387"/>
                  <a:gd name="connsiteY12" fmla="*/ 131836 h 156438"/>
                  <a:gd name="connsiteX13" fmla="*/ 115243 w 158387"/>
                  <a:gd name="connsiteY13" fmla="*/ 129490 h 156438"/>
                  <a:gd name="connsiteX14" fmla="*/ 94132 w 158387"/>
                  <a:gd name="connsiteY14" fmla="*/ 136527 h 156438"/>
                  <a:gd name="connsiteX15" fmla="*/ 84750 w 158387"/>
                  <a:gd name="connsiteY15" fmla="*/ 148255 h 156438"/>
                  <a:gd name="connsiteX16" fmla="*/ 44875 w 158387"/>
                  <a:gd name="connsiteY16" fmla="*/ 138873 h 156438"/>
                  <a:gd name="connsiteX17" fmla="*/ 42529 w 158387"/>
                  <a:gd name="connsiteY17" fmla="*/ 124799 h 156438"/>
                  <a:gd name="connsiteX18" fmla="*/ 28455 w 158387"/>
                  <a:gd name="connsiteY18" fmla="*/ 108380 h 156438"/>
                  <a:gd name="connsiteX19" fmla="*/ 14382 w 158387"/>
                  <a:gd name="connsiteY19" fmla="*/ 101343 h 156438"/>
                  <a:gd name="connsiteX20" fmla="*/ 12036 w 158387"/>
                  <a:gd name="connsiteY20" fmla="*/ 63813 h 15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387" h="156438">
                    <a:moveTo>
                      <a:pt x="12036" y="63813"/>
                    </a:moveTo>
                    <a:lnTo>
                      <a:pt x="26110" y="56776"/>
                    </a:lnTo>
                    <a:cubicBezTo>
                      <a:pt x="33146" y="52085"/>
                      <a:pt x="37838" y="45048"/>
                      <a:pt x="37838" y="38011"/>
                    </a:cubicBezTo>
                    <a:lnTo>
                      <a:pt x="40183" y="21592"/>
                    </a:lnTo>
                    <a:cubicBezTo>
                      <a:pt x="42529" y="2827"/>
                      <a:pt x="63639" y="-6555"/>
                      <a:pt x="80059" y="5173"/>
                    </a:cubicBezTo>
                    <a:lnTo>
                      <a:pt x="91787" y="14555"/>
                    </a:lnTo>
                    <a:cubicBezTo>
                      <a:pt x="96478" y="19246"/>
                      <a:pt x="105860" y="21592"/>
                      <a:pt x="112897" y="19246"/>
                    </a:cubicBezTo>
                    <a:lnTo>
                      <a:pt x="126971" y="14555"/>
                    </a:lnTo>
                    <a:cubicBezTo>
                      <a:pt x="145736" y="9864"/>
                      <a:pt x="162155" y="28629"/>
                      <a:pt x="152773" y="47394"/>
                    </a:cubicBezTo>
                    <a:lnTo>
                      <a:pt x="145736" y="61467"/>
                    </a:lnTo>
                    <a:cubicBezTo>
                      <a:pt x="143390" y="68504"/>
                      <a:pt x="143390" y="75541"/>
                      <a:pt x="148081" y="82578"/>
                    </a:cubicBezTo>
                    <a:lnTo>
                      <a:pt x="155118" y="96652"/>
                    </a:lnTo>
                    <a:cubicBezTo>
                      <a:pt x="164501" y="113071"/>
                      <a:pt x="152773" y="134181"/>
                      <a:pt x="131662" y="131836"/>
                    </a:cubicBezTo>
                    <a:lnTo>
                      <a:pt x="115243" y="129490"/>
                    </a:lnTo>
                    <a:cubicBezTo>
                      <a:pt x="108206" y="129490"/>
                      <a:pt x="101169" y="131836"/>
                      <a:pt x="94132" y="136527"/>
                    </a:cubicBezTo>
                    <a:lnTo>
                      <a:pt x="84750" y="148255"/>
                    </a:lnTo>
                    <a:cubicBezTo>
                      <a:pt x="73022" y="162329"/>
                      <a:pt x="47220" y="157637"/>
                      <a:pt x="44875" y="138873"/>
                    </a:cubicBezTo>
                    <a:lnTo>
                      <a:pt x="42529" y="124799"/>
                    </a:lnTo>
                    <a:cubicBezTo>
                      <a:pt x="40183" y="117762"/>
                      <a:pt x="35492" y="110725"/>
                      <a:pt x="28455" y="108380"/>
                    </a:cubicBezTo>
                    <a:lnTo>
                      <a:pt x="14382" y="101343"/>
                    </a:lnTo>
                    <a:cubicBezTo>
                      <a:pt x="-4383" y="98997"/>
                      <a:pt x="-4383" y="73196"/>
                      <a:pt x="12036" y="63813"/>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34" name="任意多边形: 形状 733">
                <a:extLst>
                  <a:ext uri="{FF2B5EF4-FFF2-40B4-BE49-F238E27FC236}">
                    <a16:creationId xmlns:a16="http://schemas.microsoft.com/office/drawing/2014/main" id="{76E76FD3-0B53-485B-8FC5-FF28D97A700B}"/>
                  </a:ext>
                </a:extLst>
              </p:cNvPr>
              <p:cNvSpPr/>
              <p:nvPr/>
            </p:nvSpPr>
            <p:spPr>
              <a:xfrm>
                <a:off x="3190540" y="4576191"/>
                <a:ext cx="158387" cy="156437"/>
              </a:xfrm>
              <a:custGeom>
                <a:avLst/>
                <a:gdLst>
                  <a:gd name="connsiteX0" fmla="*/ 12036 w 158387"/>
                  <a:gd name="connsiteY0" fmla="*/ 63813 h 156437"/>
                  <a:gd name="connsiteX1" fmla="*/ 26110 w 158387"/>
                  <a:gd name="connsiteY1" fmla="*/ 56776 h 156437"/>
                  <a:gd name="connsiteX2" fmla="*/ 37838 w 158387"/>
                  <a:gd name="connsiteY2" fmla="*/ 38011 h 156437"/>
                  <a:gd name="connsiteX3" fmla="*/ 40183 w 158387"/>
                  <a:gd name="connsiteY3" fmla="*/ 21592 h 156437"/>
                  <a:gd name="connsiteX4" fmla="*/ 80059 w 158387"/>
                  <a:gd name="connsiteY4" fmla="*/ 5173 h 156437"/>
                  <a:gd name="connsiteX5" fmla="*/ 91787 w 158387"/>
                  <a:gd name="connsiteY5" fmla="*/ 14555 h 156437"/>
                  <a:gd name="connsiteX6" fmla="*/ 112897 w 158387"/>
                  <a:gd name="connsiteY6" fmla="*/ 19246 h 156437"/>
                  <a:gd name="connsiteX7" fmla="*/ 126971 w 158387"/>
                  <a:gd name="connsiteY7" fmla="*/ 14555 h 156437"/>
                  <a:gd name="connsiteX8" fmla="*/ 152772 w 158387"/>
                  <a:gd name="connsiteY8" fmla="*/ 47393 h 156437"/>
                  <a:gd name="connsiteX9" fmla="*/ 145736 w 158387"/>
                  <a:gd name="connsiteY9" fmla="*/ 61467 h 156437"/>
                  <a:gd name="connsiteX10" fmla="*/ 148081 w 158387"/>
                  <a:gd name="connsiteY10" fmla="*/ 82578 h 156437"/>
                  <a:gd name="connsiteX11" fmla="*/ 155118 w 158387"/>
                  <a:gd name="connsiteY11" fmla="*/ 96651 h 156437"/>
                  <a:gd name="connsiteX12" fmla="*/ 131662 w 158387"/>
                  <a:gd name="connsiteY12" fmla="*/ 131835 h 156437"/>
                  <a:gd name="connsiteX13" fmla="*/ 115243 w 158387"/>
                  <a:gd name="connsiteY13" fmla="*/ 129490 h 156437"/>
                  <a:gd name="connsiteX14" fmla="*/ 94132 w 158387"/>
                  <a:gd name="connsiteY14" fmla="*/ 136527 h 156437"/>
                  <a:gd name="connsiteX15" fmla="*/ 84750 w 158387"/>
                  <a:gd name="connsiteY15" fmla="*/ 148255 h 156437"/>
                  <a:gd name="connsiteX16" fmla="*/ 44874 w 158387"/>
                  <a:gd name="connsiteY16" fmla="*/ 138872 h 156437"/>
                  <a:gd name="connsiteX17" fmla="*/ 42529 w 158387"/>
                  <a:gd name="connsiteY17" fmla="*/ 124799 h 156437"/>
                  <a:gd name="connsiteX18" fmla="*/ 28455 w 158387"/>
                  <a:gd name="connsiteY18" fmla="*/ 108379 h 156437"/>
                  <a:gd name="connsiteX19" fmla="*/ 14382 w 158387"/>
                  <a:gd name="connsiteY19" fmla="*/ 101342 h 156437"/>
                  <a:gd name="connsiteX20" fmla="*/ 12036 w 158387"/>
                  <a:gd name="connsiteY20" fmla="*/ 63813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387" h="156437">
                    <a:moveTo>
                      <a:pt x="12036" y="63813"/>
                    </a:moveTo>
                    <a:lnTo>
                      <a:pt x="26110" y="56776"/>
                    </a:lnTo>
                    <a:cubicBezTo>
                      <a:pt x="33146" y="52085"/>
                      <a:pt x="37838" y="45048"/>
                      <a:pt x="37838" y="38011"/>
                    </a:cubicBezTo>
                    <a:lnTo>
                      <a:pt x="40183" y="21592"/>
                    </a:lnTo>
                    <a:cubicBezTo>
                      <a:pt x="42529" y="2827"/>
                      <a:pt x="63639" y="-6555"/>
                      <a:pt x="80059" y="5173"/>
                    </a:cubicBezTo>
                    <a:lnTo>
                      <a:pt x="91787" y="14555"/>
                    </a:lnTo>
                    <a:cubicBezTo>
                      <a:pt x="96478" y="19246"/>
                      <a:pt x="105860" y="21592"/>
                      <a:pt x="112897" y="19246"/>
                    </a:cubicBezTo>
                    <a:lnTo>
                      <a:pt x="126971" y="14555"/>
                    </a:lnTo>
                    <a:cubicBezTo>
                      <a:pt x="145736" y="9864"/>
                      <a:pt x="162155" y="28629"/>
                      <a:pt x="152772" y="47393"/>
                    </a:cubicBezTo>
                    <a:lnTo>
                      <a:pt x="145736" y="61467"/>
                    </a:lnTo>
                    <a:cubicBezTo>
                      <a:pt x="143390" y="68504"/>
                      <a:pt x="143390" y="75541"/>
                      <a:pt x="148081" y="82578"/>
                    </a:cubicBezTo>
                    <a:lnTo>
                      <a:pt x="155118" y="96651"/>
                    </a:lnTo>
                    <a:cubicBezTo>
                      <a:pt x="164500" y="113071"/>
                      <a:pt x="152772" y="134181"/>
                      <a:pt x="131662" y="131835"/>
                    </a:cubicBezTo>
                    <a:lnTo>
                      <a:pt x="115243" y="129490"/>
                    </a:lnTo>
                    <a:cubicBezTo>
                      <a:pt x="108206" y="129490"/>
                      <a:pt x="101169" y="131835"/>
                      <a:pt x="94132" y="136527"/>
                    </a:cubicBezTo>
                    <a:lnTo>
                      <a:pt x="84750" y="148255"/>
                    </a:lnTo>
                    <a:cubicBezTo>
                      <a:pt x="73022" y="162328"/>
                      <a:pt x="47220" y="157637"/>
                      <a:pt x="44874" y="138872"/>
                    </a:cubicBezTo>
                    <a:lnTo>
                      <a:pt x="42529" y="124799"/>
                    </a:lnTo>
                    <a:cubicBezTo>
                      <a:pt x="40183" y="117762"/>
                      <a:pt x="35492" y="110725"/>
                      <a:pt x="28455" y="108379"/>
                    </a:cubicBezTo>
                    <a:lnTo>
                      <a:pt x="14382" y="101342"/>
                    </a:lnTo>
                    <a:cubicBezTo>
                      <a:pt x="-4383" y="96651"/>
                      <a:pt x="-4383" y="73195"/>
                      <a:pt x="12036" y="63813"/>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35" name="任意多边形: 形状 734">
                <a:extLst>
                  <a:ext uri="{FF2B5EF4-FFF2-40B4-BE49-F238E27FC236}">
                    <a16:creationId xmlns:a16="http://schemas.microsoft.com/office/drawing/2014/main" id="{3D118974-0331-4225-860F-0F67A5C868AC}"/>
                  </a:ext>
                </a:extLst>
              </p:cNvPr>
              <p:cNvSpPr/>
              <p:nvPr/>
            </p:nvSpPr>
            <p:spPr>
              <a:xfrm>
                <a:off x="2268062" y="4588322"/>
                <a:ext cx="99776" cy="100670"/>
              </a:xfrm>
              <a:custGeom>
                <a:avLst/>
                <a:gdLst>
                  <a:gd name="connsiteX0" fmla="*/ 3306 w 99776"/>
                  <a:gd name="connsiteY0" fmla="*/ 49336 h 100670"/>
                  <a:gd name="connsiteX1" fmla="*/ 10343 w 99776"/>
                  <a:gd name="connsiteY1" fmla="*/ 42299 h 100670"/>
                  <a:gd name="connsiteX2" fmla="*/ 12689 w 99776"/>
                  <a:gd name="connsiteY2" fmla="*/ 30571 h 100670"/>
                  <a:gd name="connsiteX3" fmla="*/ 10343 w 99776"/>
                  <a:gd name="connsiteY3" fmla="*/ 21189 h 100670"/>
                  <a:gd name="connsiteX4" fmla="*/ 31454 w 99776"/>
                  <a:gd name="connsiteY4" fmla="*/ 4770 h 100670"/>
                  <a:gd name="connsiteX5" fmla="*/ 40836 w 99776"/>
                  <a:gd name="connsiteY5" fmla="*/ 9461 h 100670"/>
                  <a:gd name="connsiteX6" fmla="*/ 54910 w 99776"/>
                  <a:gd name="connsiteY6" fmla="*/ 9461 h 100670"/>
                  <a:gd name="connsiteX7" fmla="*/ 61946 w 99776"/>
                  <a:gd name="connsiteY7" fmla="*/ 2424 h 100670"/>
                  <a:gd name="connsiteX8" fmla="*/ 83057 w 99776"/>
                  <a:gd name="connsiteY8" fmla="*/ 16498 h 100670"/>
                  <a:gd name="connsiteX9" fmla="*/ 83057 w 99776"/>
                  <a:gd name="connsiteY9" fmla="*/ 25880 h 100670"/>
                  <a:gd name="connsiteX10" fmla="*/ 87748 w 99776"/>
                  <a:gd name="connsiteY10" fmla="*/ 37608 h 100670"/>
                  <a:gd name="connsiteX11" fmla="*/ 94785 w 99776"/>
                  <a:gd name="connsiteY11" fmla="*/ 44645 h 100670"/>
                  <a:gd name="connsiteX12" fmla="*/ 87748 w 99776"/>
                  <a:gd name="connsiteY12" fmla="*/ 70446 h 100670"/>
                  <a:gd name="connsiteX13" fmla="*/ 78366 w 99776"/>
                  <a:gd name="connsiteY13" fmla="*/ 72792 h 100670"/>
                  <a:gd name="connsiteX14" fmla="*/ 68983 w 99776"/>
                  <a:gd name="connsiteY14" fmla="*/ 82174 h 100670"/>
                  <a:gd name="connsiteX15" fmla="*/ 64292 w 99776"/>
                  <a:gd name="connsiteY15" fmla="*/ 91557 h 100670"/>
                  <a:gd name="connsiteX16" fmla="*/ 38490 w 99776"/>
                  <a:gd name="connsiteY16" fmla="*/ 93903 h 100670"/>
                  <a:gd name="connsiteX17" fmla="*/ 33799 w 99776"/>
                  <a:gd name="connsiteY17" fmla="*/ 84520 h 100670"/>
                  <a:gd name="connsiteX18" fmla="*/ 22071 w 99776"/>
                  <a:gd name="connsiteY18" fmla="*/ 77483 h 100670"/>
                  <a:gd name="connsiteX19" fmla="*/ 12689 w 99776"/>
                  <a:gd name="connsiteY19" fmla="*/ 77483 h 100670"/>
                  <a:gd name="connsiteX20" fmla="*/ 3306 w 99776"/>
                  <a:gd name="connsiteY20" fmla="*/ 49336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3306" y="49336"/>
                    </a:moveTo>
                    <a:lnTo>
                      <a:pt x="10343" y="42299"/>
                    </a:lnTo>
                    <a:cubicBezTo>
                      <a:pt x="12689" y="39954"/>
                      <a:pt x="15034" y="32917"/>
                      <a:pt x="12689" y="30571"/>
                    </a:cubicBezTo>
                    <a:lnTo>
                      <a:pt x="10343" y="21189"/>
                    </a:lnTo>
                    <a:cubicBezTo>
                      <a:pt x="7997" y="9461"/>
                      <a:pt x="19726" y="78"/>
                      <a:pt x="31454" y="4770"/>
                    </a:cubicBezTo>
                    <a:lnTo>
                      <a:pt x="40836" y="9461"/>
                    </a:lnTo>
                    <a:cubicBezTo>
                      <a:pt x="45527" y="11806"/>
                      <a:pt x="50218" y="11806"/>
                      <a:pt x="54910" y="9461"/>
                    </a:cubicBezTo>
                    <a:lnTo>
                      <a:pt x="61946" y="2424"/>
                    </a:lnTo>
                    <a:cubicBezTo>
                      <a:pt x="71329" y="-4613"/>
                      <a:pt x="85403" y="4770"/>
                      <a:pt x="83057" y="16498"/>
                    </a:cubicBezTo>
                    <a:lnTo>
                      <a:pt x="83057" y="25880"/>
                    </a:lnTo>
                    <a:cubicBezTo>
                      <a:pt x="83057" y="30571"/>
                      <a:pt x="85403" y="35262"/>
                      <a:pt x="87748" y="37608"/>
                    </a:cubicBezTo>
                    <a:lnTo>
                      <a:pt x="94785" y="44645"/>
                    </a:lnTo>
                    <a:cubicBezTo>
                      <a:pt x="104167" y="51682"/>
                      <a:pt x="99476" y="68101"/>
                      <a:pt x="87748" y="70446"/>
                    </a:cubicBezTo>
                    <a:lnTo>
                      <a:pt x="78366" y="72792"/>
                    </a:lnTo>
                    <a:cubicBezTo>
                      <a:pt x="73675" y="72792"/>
                      <a:pt x="68983" y="77483"/>
                      <a:pt x="68983" y="82174"/>
                    </a:cubicBezTo>
                    <a:lnTo>
                      <a:pt x="64292" y="91557"/>
                    </a:lnTo>
                    <a:cubicBezTo>
                      <a:pt x="59601" y="103285"/>
                      <a:pt x="45527" y="103285"/>
                      <a:pt x="38490" y="93903"/>
                    </a:cubicBezTo>
                    <a:lnTo>
                      <a:pt x="33799" y="84520"/>
                    </a:lnTo>
                    <a:cubicBezTo>
                      <a:pt x="31454" y="79829"/>
                      <a:pt x="26762" y="77483"/>
                      <a:pt x="22071" y="77483"/>
                    </a:cubicBezTo>
                    <a:lnTo>
                      <a:pt x="12689" y="77483"/>
                    </a:lnTo>
                    <a:cubicBezTo>
                      <a:pt x="961" y="72792"/>
                      <a:pt x="-3731" y="58718"/>
                      <a:pt x="3306" y="49336"/>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36" name="任意多边形: 形状 735">
                <a:extLst>
                  <a:ext uri="{FF2B5EF4-FFF2-40B4-BE49-F238E27FC236}">
                    <a16:creationId xmlns:a16="http://schemas.microsoft.com/office/drawing/2014/main" id="{749B06A2-D49C-42D8-AF74-00EA818DBE7F}"/>
                  </a:ext>
                </a:extLst>
              </p:cNvPr>
              <p:cNvSpPr/>
              <p:nvPr/>
            </p:nvSpPr>
            <p:spPr>
              <a:xfrm>
                <a:off x="2065479" y="-480943"/>
                <a:ext cx="157556" cy="156437"/>
              </a:xfrm>
              <a:custGeom>
                <a:avLst/>
                <a:gdLst>
                  <a:gd name="connsiteX0" fmla="*/ 11204 w 157556"/>
                  <a:gd name="connsiteY0" fmla="*/ 63813 h 156437"/>
                  <a:gd name="connsiteX1" fmla="*/ 25278 w 157556"/>
                  <a:gd name="connsiteY1" fmla="*/ 56776 h 156437"/>
                  <a:gd name="connsiteX2" fmla="*/ 37006 w 157556"/>
                  <a:gd name="connsiteY2" fmla="*/ 38011 h 156437"/>
                  <a:gd name="connsiteX3" fmla="*/ 39352 w 157556"/>
                  <a:gd name="connsiteY3" fmla="*/ 21592 h 156437"/>
                  <a:gd name="connsiteX4" fmla="*/ 79227 w 157556"/>
                  <a:gd name="connsiteY4" fmla="*/ 5173 h 156437"/>
                  <a:gd name="connsiteX5" fmla="*/ 90955 w 157556"/>
                  <a:gd name="connsiteY5" fmla="*/ 14555 h 156437"/>
                  <a:gd name="connsiteX6" fmla="*/ 112066 w 157556"/>
                  <a:gd name="connsiteY6" fmla="*/ 19246 h 156437"/>
                  <a:gd name="connsiteX7" fmla="*/ 126139 w 157556"/>
                  <a:gd name="connsiteY7" fmla="*/ 14555 h 156437"/>
                  <a:gd name="connsiteX8" fmla="*/ 151941 w 157556"/>
                  <a:gd name="connsiteY8" fmla="*/ 47394 h 156437"/>
                  <a:gd name="connsiteX9" fmla="*/ 144904 w 157556"/>
                  <a:gd name="connsiteY9" fmla="*/ 61467 h 156437"/>
                  <a:gd name="connsiteX10" fmla="*/ 147250 w 157556"/>
                  <a:gd name="connsiteY10" fmla="*/ 82578 h 156437"/>
                  <a:gd name="connsiteX11" fmla="*/ 154286 w 157556"/>
                  <a:gd name="connsiteY11" fmla="*/ 96651 h 156437"/>
                  <a:gd name="connsiteX12" fmla="*/ 130830 w 157556"/>
                  <a:gd name="connsiteY12" fmla="*/ 131836 h 156437"/>
                  <a:gd name="connsiteX13" fmla="*/ 114411 w 157556"/>
                  <a:gd name="connsiteY13" fmla="*/ 129490 h 156437"/>
                  <a:gd name="connsiteX14" fmla="*/ 93301 w 157556"/>
                  <a:gd name="connsiteY14" fmla="*/ 136527 h 156437"/>
                  <a:gd name="connsiteX15" fmla="*/ 83918 w 157556"/>
                  <a:gd name="connsiteY15" fmla="*/ 148255 h 156437"/>
                  <a:gd name="connsiteX16" fmla="*/ 44043 w 157556"/>
                  <a:gd name="connsiteY16" fmla="*/ 138872 h 156437"/>
                  <a:gd name="connsiteX17" fmla="*/ 41697 w 157556"/>
                  <a:gd name="connsiteY17" fmla="*/ 124799 h 156437"/>
                  <a:gd name="connsiteX18" fmla="*/ 27624 w 157556"/>
                  <a:gd name="connsiteY18" fmla="*/ 108380 h 156437"/>
                  <a:gd name="connsiteX19" fmla="*/ 13550 w 157556"/>
                  <a:gd name="connsiteY19" fmla="*/ 101343 h 156437"/>
                  <a:gd name="connsiteX20" fmla="*/ 11204 w 157556"/>
                  <a:gd name="connsiteY20" fmla="*/ 63813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7556" h="156437">
                    <a:moveTo>
                      <a:pt x="11204" y="63813"/>
                    </a:moveTo>
                    <a:lnTo>
                      <a:pt x="25278" y="56776"/>
                    </a:lnTo>
                    <a:cubicBezTo>
                      <a:pt x="32315" y="52085"/>
                      <a:pt x="37006" y="45048"/>
                      <a:pt x="37006" y="38011"/>
                    </a:cubicBezTo>
                    <a:lnTo>
                      <a:pt x="39352" y="21592"/>
                    </a:lnTo>
                    <a:cubicBezTo>
                      <a:pt x="41697" y="2827"/>
                      <a:pt x="62808" y="-6555"/>
                      <a:pt x="79227" y="5173"/>
                    </a:cubicBezTo>
                    <a:lnTo>
                      <a:pt x="90955" y="14555"/>
                    </a:lnTo>
                    <a:cubicBezTo>
                      <a:pt x="95646" y="19246"/>
                      <a:pt x="105029" y="21592"/>
                      <a:pt x="112066" y="19246"/>
                    </a:cubicBezTo>
                    <a:lnTo>
                      <a:pt x="126139" y="14555"/>
                    </a:lnTo>
                    <a:cubicBezTo>
                      <a:pt x="144904" y="9864"/>
                      <a:pt x="161323" y="28629"/>
                      <a:pt x="151941" y="47394"/>
                    </a:cubicBezTo>
                    <a:lnTo>
                      <a:pt x="144904" y="61467"/>
                    </a:lnTo>
                    <a:cubicBezTo>
                      <a:pt x="142558" y="68504"/>
                      <a:pt x="142558" y="75541"/>
                      <a:pt x="147250" y="82578"/>
                    </a:cubicBezTo>
                    <a:lnTo>
                      <a:pt x="154286" y="96651"/>
                    </a:lnTo>
                    <a:cubicBezTo>
                      <a:pt x="163669" y="113071"/>
                      <a:pt x="151941" y="134181"/>
                      <a:pt x="130830" y="131836"/>
                    </a:cubicBezTo>
                    <a:lnTo>
                      <a:pt x="114411" y="129490"/>
                    </a:lnTo>
                    <a:cubicBezTo>
                      <a:pt x="107374" y="129490"/>
                      <a:pt x="100337" y="131836"/>
                      <a:pt x="93301" y="136527"/>
                    </a:cubicBezTo>
                    <a:lnTo>
                      <a:pt x="83918" y="148255"/>
                    </a:lnTo>
                    <a:cubicBezTo>
                      <a:pt x="72190" y="162329"/>
                      <a:pt x="46388" y="157637"/>
                      <a:pt x="44043" y="138872"/>
                    </a:cubicBezTo>
                    <a:lnTo>
                      <a:pt x="41697" y="124799"/>
                    </a:lnTo>
                    <a:cubicBezTo>
                      <a:pt x="39352" y="117762"/>
                      <a:pt x="34660" y="110725"/>
                      <a:pt x="27624" y="108380"/>
                    </a:cubicBezTo>
                    <a:lnTo>
                      <a:pt x="13550" y="101343"/>
                    </a:lnTo>
                    <a:cubicBezTo>
                      <a:pt x="-2869" y="96651"/>
                      <a:pt x="-5215" y="73195"/>
                      <a:pt x="11204" y="63813"/>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37" name="任意多边形: 形状 736">
                <a:extLst>
                  <a:ext uri="{FF2B5EF4-FFF2-40B4-BE49-F238E27FC236}">
                    <a16:creationId xmlns:a16="http://schemas.microsoft.com/office/drawing/2014/main" id="{2BB65AFD-7346-4A5E-A84E-D3385D40048F}"/>
                  </a:ext>
                </a:extLst>
              </p:cNvPr>
              <p:cNvSpPr/>
              <p:nvPr/>
            </p:nvSpPr>
            <p:spPr>
              <a:xfrm>
                <a:off x="1304669" y="1109379"/>
                <a:ext cx="158387" cy="156437"/>
              </a:xfrm>
              <a:custGeom>
                <a:avLst/>
                <a:gdLst>
                  <a:gd name="connsiteX0" fmla="*/ 12036 w 158387"/>
                  <a:gd name="connsiteY0" fmla="*/ 63813 h 156437"/>
                  <a:gd name="connsiteX1" fmla="*/ 26110 w 158387"/>
                  <a:gd name="connsiteY1" fmla="*/ 56776 h 156437"/>
                  <a:gd name="connsiteX2" fmla="*/ 37838 w 158387"/>
                  <a:gd name="connsiteY2" fmla="*/ 38011 h 156437"/>
                  <a:gd name="connsiteX3" fmla="*/ 40183 w 158387"/>
                  <a:gd name="connsiteY3" fmla="*/ 21592 h 156437"/>
                  <a:gd name="connsiteX4" fmla="*/ 80059 w 158387"/>
                  <a:gd name="connsiteY4" fmla="*/ 5173 h 156437"/>
                  <a:gd name="connsiteX5" fmla="*/ 91787 w 158387"/>
                  <a:gd name="connsiteY5" fmla="*/ 14555 h 156437"/>
                  <a:gd name="connsiteX6" fmla="*/ 112897 w 158387"/>
                  <a:gd name="connsiteY6" fmla="*/ 19246 h 156437"/>
                  <a:gd name="connsiteX7" fmla="*/ 126971 w 158387"/>
                  <a:gd name="connsiteY7" fmla="*/ 14555 h 156437"/>
                  <a:gd name="connsiteX8" fmla="*/ 152773 w 158387"/>
                  <a:gd name="connsiteY8" fmla="*/ 47394 h 156437"/>
                  <a:gd name="connsiteX9" fmla="*/ 145736 w 158387"/>
                  <a:gd name="connsiteY9" fmla="*/ 61467 h 156437"/>
                  <a:gd name="connsiteX10" fmla="*/ 148081 w 158387"/>
                  <a:gd name="connsiteY10" fmla="*/ 82578 h 156437"/>
                  <a:gd name="connsiteX11" fmla="*/ 155118 w 158387"/>
                  <a:gd name="connsiteY11" fmla="*/ 96651 h 156437"/>
                  <a:gd name="connsiteX12" fmla="*/ 131662 w 158387"/>
                  <a:gd name="connsiteY12" fmla="*/ 131835 h 156437"/>
                  <a:gd name="connsiteX13" fmla="*/ 115243 w 158387"/>
                  <a:gd name="connsiteY13" fmla="*/ 129490 h 156437"/>
                  <a:gd name="connsiteX14" fmla="*/ 94132 w 158387"/>
                  <a:gd name="connsiteY14" fmla="*/ 136527 h 156437"/>
                  <a:gd name="connsiteX15" fmla="*/ 84750 w 158387"/>
                  <a:gd name="connsiteY15" fmla="*/ 148255 h 156437"/>
                  <a:gd name="connsiteX16" fmla="*/ 44874 w 158387"/>
                  <a:gd name="connsiteY16" fmla="*/ 138872 h 156437"/>
                  <a:gd name="connsiteX17" fmla="*/ 42529 w 158387"/>
                  <a:gd name="connsiteY17" fmla="*/ 124799 h 156437"/>
                  <a:gd name="connsiteX18" fmla="*/ 28455 w 158387"/>
                  <a:gd name="connsiteY18" fmla="*/ 108379 h 156437"/>
                  <a:gd name="connsiteX19" fmla="*/ 14382 w 158387"/>
                  <a:gd name="connsiteY19" fmla="*/ 101343 h 156437"/>
                  <a:gd name="connsiteX20" fmla="*/ 12036 w 158387"/>
                  <a:gd name="connsiteY20" fmla="*/ 63813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387" h="156437">
                    <a:moveTo>
                      <a:pt x="12036" y="63813"/>
                    </a:moveTo>
                    <a:lnTo>
                      <a:pt x="26110" y="56776"/>
                    </a:lnTo>
                    <a:cubicBezTo>
                      <a:pt x="33146" y="52085"/>
                      <a:pt x="37838" y="45048"/>
                      <a:pt x="37838" y="38011"/>
                    </a:cubicBezTo>
                    <a:lnTo>
                      <a:pt x="40183" y="21592"/>
                    </a:lnTo>
                    <a:cubicBezTo>
                      <a:pt x="42529" y="2827"/>
                      <a:pt x="63639" y="-6555"/>
                      <a:pt x="80059" y="5173"/>
                    </a:cubicBezTo>
                    <a:lnTo>
                      <a:pt x="91787" y="14555"/>
                    </a:lnTo>
                    <a:cubicBezTo>
                      <a:pt x="96478" y="19246"/>
                      <a:pt x="105860" y="21592"/>
                      <a:pt x="112897" y="19246"/>
                    </a:cubicBezTo>
                    <a:lnTo>
                      <a:pt x="126971" y="14555"/>
                    </a:lnTo>
                    <a:cubicBezTo>
                      <a:pt x="145736" y="9864"/>
                      <a:pt x="162155" y="28629"/>
                      <a:pt x="152773" y="47394"/>
                    </a:cubicBezTo>
                    <a:lnTo>
                      <a:pt x="145736" y="61467"/>
                    </a:lnTo>
                    <a:cubicBezTo>
                      <a:pt x="143390" y="68504"/>
                      <a:pt x="143390" y="75541"/>
                      <a:pt x="148081" y="82578"/>
                    </a:cubicBezTo>
                    <a:lnTo>
                      <a:pt x="155118" y="96651"/>
                    </a:lnTo>
                    <a:cubicBezTo>
                      <a:pt x="164501" y="113071"/>
                      <a:pt x="152773" y="134181"/>
                      <a:pt x="131662" y="131835"/>
                    </a:cubicBezTo>
                    <a:lnTo>
                      <a:pt x="115243" y="129490"/>
                    </a:lnTo>
                    <a:cubicBezTo>
                      <a:pt x="108206" y="129490"/>
                      <a:pt x="101169" y="131835"/>
                      <a:pt x="94132" y="136527"/>
                    </a:cubicBezTo>
                    <a:lnTo>
                      <a:pt x="84750" y="148255"/>
                    </a:lnTo>
                    <a:cubicBezTo>
                      <a:pt x="73022" y="162328"/>
                      <a:pt x="47220" y="157637"/>
                      <a:pt x="44874" y="138872"/>
                    </a:cubicBezTo>
                    <a:lnTo>
                      <a:pt x="42529" y="124799"/>
                    </a:lnTo>
                    <a:cubicBezTo>
                      <a:pt x="40183" y="117762"/>
                      <a:pt x="35492" y="110725"/>
                      <a:pt x="28455" y="108379"/>
                    </a:cubicBezTo>
                    <a:lnTo>
                      <a:pt x="14382" y="101343"/>
                    </a:lnTo>
                    <a:cubicBezTo>
                      <a:pt x="-4383" y="98997"/>
                      <a:pt x="-4383" y="73195"/>
                      <a:pt x="12036" y="63813"/>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38" name="任意多边形: 形状 737">
                <a:extLst>
                  <a:ext uri="{FF2B5EF4-FFF2-40B4-BE49-F238E27FC236}">
                    <a16:creationId xmlns:a16="http://schemas.microsoft.com/office/drawing/2014/main" id="{E3DB1FE2-464D-425F-B444-A10D06474897}"/>
                  </a:ext>
                </a:extLst>
              </p:cNvPr>
              <p:cNvSpPr/>
              <p:nvPr/>
            </p:nvSpPr>
            <p:spPr>
              <a:xfrm>
                <a:off x="1877180" y="-202912"/>
                <a:ext cx="292593" cy="294075"/>
              </a:xfrm>
              <a:custGeom>
                <a:avLst/>
                <a:gdLst>
                  <a:gd name="connsiteX0" fmla="*/ 21236 w 292593"/>
                  <a:gd name="connsiteY0" fmla="*/ 114167 h 294075"/>
                  <a:gd name="connsiteX1" fmla="*/ 47038 w 292593"/>
                  <a:gd name="connsiteY1" fmla="*/ 100093 h 294075"/>
                  <a:gd name="connsiteX2" fmla="*/ 68148 w 292593"/>
                  <a:gd name="connsiteY2" fmla="*/ 67255 h 294075"/>
                  <a:gd name="connsiteX3" fmla="*/ 70494 w 292593"/>
                  <a:gd name="connsiteY3" fmla="*/ 39107 h 294075"/>
                  <a:gd name="connsiteX4" fmla="*/ 143208 w 292593"/>
                  <a:gd name="connsiteY4" fmla="*/ 10960 h 294075"/>
                  <a:gd name="connsiteX5" fmla="*/ 164318 w 292593"/>
                  <a:gd name="connsiteY5" fmla="*/ 29725 h 294075"/>
                  <a:gd name="connsiteX6" fmla="*/ 204194 w 292593"/>
                  <a:gd name="connsiteY6" fmla="*/ 39107 h 294075"/>
                  <a:gd name="connsiteX7" fmla="*/ 232341 w 292593"/>
                  <a:gd name="connsiteY7" fmla="*/ 32071 h 294075"/>
                  <a:gd name="connsiteX8" fmla="*/ 281599 w 292593"/>
                  <a:gd name="connsiteY8" fmla="*/ 90711 h 294075"/>
                  <a:gd name="connsiteX9" fmla="*/ 269871 w 292593"/>
                  <a:gd name="connsiteY9" fmla="*/ 116513 h 294075"/>
                  <a:gd name="connsiteX10" fmla="*/ 272216 w 292593"/>
                  <a:gd name="connsiteY10" fmla="*/ 156388 h 294075"/>
                  <a:gd name="connsiteX11" fmla="*/ 286290 w 292593"/>
                  <a:gd name="connsiteY11" fmla="*/ 179844 h 294075"/>
                  <a:gd name="connsiteX12" fmla="*/ 244069 w 292593"/>
                  <a:gd name="connsiteY12" fmla="*/ 245521 h 294075"/>
                  <a:gd name="connsiteX13" fmla="*/ 215922 w 292593"/>
                  <a:gd name="connsiteY13" fmla="*/ 243176 h 294075"/>
                  <a:gd name="connsiteX14" fmla="*/ 178392 w 292593"/>
                  <a:gd name="connsiteY14" fmla="*/ 257249 h 294075"/>
                  <a:gd name="connsiteX15" fmla="*/ 159627 w 292593"/>
                  <a:gd name="connsiteY15" fmla="*/ 278360 h 294075"/>
                  <a:gd name="connsiteX16" fmla="*/ 84568 w 292593"/>
                  <a:gd name="connsiteY16" fmla="*/ 259595 h 294075"/>
                  <a:gd name="connsiteX17" fmla="*/ 79876 w 292593"/>
                  <a:gd name="connsiteY17" fmla="*/ 231447 h 294075"/>
                  <a:gd name="connsiteX18" fmla="*/ 54075 w 292593"/>
                  <a:gd name="connsiteY18" fmla="*/ 200955 h 294075"/>
                  <a:gd name="connsiteX19" fmla="*/ 28273 w 292593"/>
                  <a:gd name="connsiteY19" fmla="*/ 189227 h 294075"/>
                  <a:gd name="connsiteX20" fmla="*/ 21236 w 292593"/>
                  <a:gd name="connsiteY20" fmla="*/ 114167 h 29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2593" h="294075">
                    <a:moveTo>
                      <a:pt x="21236" y="114167"/>
                    </a:moveTo>
                    <a:lnTo>
                      <a:pt x="47038" y="100093"/>
                    </a:lnTo>
                    <a:cubicBezTo>
                      <a:pt x="58766" y="93056"/>
                      <a:pt x="68148" y="81328"/>
                      <a:pt x="68148" y="67255"/>
                    </a:cubicBezTo>
                    <a:lnTo>
                      <a:pt x="70494" y="39107"/>
                    </a:lnTo>
                    <a:cubicBezTo>
                      <a:pt x="72840" y="3923"/>
                      <a:pt x="115061" y="-12496"/>
                      <a:pt x="143208" y="10960"/>
                    </a:cubicBezTo>
                    <a:lnTo>
                      <a:pt x="164318" y="29725"/>
                    </a:lnTo>
                    <a:cubicBezTo>
                      <a:pt x="173701" y="39107"/>
                      <a:pt x="190120" y="43799"/>
                      <a:pt x="204194" y="39107"/>
                    </a:cubicBezTo>
                    <a:lnTo>
                      <a:pt x="232341" y="32071"/>
                    </a:lnTo>
                    <a:cubicBezTo>
                      <a:pt x="267525" y="22688"/>
                      <a:pt x="295672" y="60218"/>
                      <a:pt x="281599" y="90711"/>
                    </a:cubicBezTo>
                    <a:lnTo>
                      <a:pt x="269871" y="116513"/>
                    </a:lnTo>
                    <a:cubicBezTo>
                      <a:pt x="265180" y="130586"/>
                      <a:pt x="265180" y="144660"/>
                      <a:pt x="272216" y="156388"/>
                    </a:cubicBezTo>
                    <a:lnTo>
                      <a:pt x="286290" y="179844"/>
                    </a:lnTo>
                    <a:cubicBezTo>
                      <a:pt x="305055" y="210337"/>
                      <a:pt x="279253" y="250212"/>
                      <a:pt x="244069" y="245521"/>
                    </a:cubicBezTo>
                    <a:lnTo>
                      <a:pt x="215922" y="243176"/>
                    </a:lnTo>
                    <a:cubicBezTo>
                      <a:pt x="201848" y="240830"/>
                      <a:pt x="187774" y="247867"/>
                      <a:pt x="178392" y="257249"/>
                    </a:cubicBezTo>
                    <a:lnTo>
                      <a:pt x="159627" y="278360"/>
                    </a:lnTo>
                    <a:cubicBezTo>
                      <a:pt x="136171" y="306507"/>
                      <a:pt x="91604" y="294779"/>
                      <a:pt x="84568" y="259595"/>
                    </a:cubicBezTo>
                    <a:lnTo>
                      <a:pt x="79876" y="231447"/>
                    </a:lnTo>
                    <a:cubicBezTo>
                      <a:pt x="77531" y="217374"/>
                      <a:pt x="68148" y="205646"/>
                      <a:pt x="54075" y="200955"/>
                    </a:cubicBezTo>
                    <a:lnTo>
                      <a:pt x="28273" y="189227"/>
                    </a:lnTo>
                    <a:cubicBezTo>
                      <a:pt x="-6911" y="177498"/>
                      <a:pt x="-9257" y="132932"/>
                      <a:pt x="21236" y="11416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39" name="任意多边形: 形状 738">
                <a:extLst>
                  <a:ext uri="{FF2B5EF4-FFF2-40B4-BE49-F238E27FC236}">
                    <a16:creationId xmlns:a16="http://schemas.microsoft.com/office/drawing/2014/main" id="{1F63D4C2-E840-43A5-B9A1-1295DFF10EC7}"/>
                  </a:ext>
                </a:extLst>
              </p:cNvPr>
              <p:cNvSpPr/>
              <p:nvPr/>
            </p:nvSpPr>
            <p:spPr>
              <a:xfrm>
                <a:off x="1138313" y="-395252"/>
                <a:ext cx="292593" cy="296421"/>
              </a:xfrm>
              <a:custGeom>
                <a:avLst/>
                <a:gdLst>
                  <a:gd name="connsiteX0" fmla="*/ 21236 w 292593"/>
                  <a:gd name="connsiteY0" fmla="*/ 114167 h 296421"/>
                  <a:gd name="connsiteX1" fmla="*/ 47038 w 292593"/>
                  <a:gd name="connsiteY1" fmla="*/ 100093 h 296421"/>
                  <a:gd name="connsiteX2" fmla="*/ 68148 w 292593"/>
                  <a:gd name="connsiteY2" fmla="*/ 67255 h 296421"/>
                  <a:gd name="connsiteX3" fmla="*/ 70494 w 292593"/>
                  <a:gd name="connsiteY3" fmla="*/ 39107 h 296421"/>
                  <a:gd name="connsiteX4" fmla="*/ 143208 w 292593"/>
                  <a:gd name="connsiteY4" fmla="*/ 10960 h 296421"/>
                  <a:gd name="connsiteX5" fmla="*/ 164318 w 292593"/>
                  <a:gd name="connsiteY5" fmla="*/ 29725 h 296421"/>
                  <a:gd name="connsiteX6" fmla="*/ 204194 w 292593"/>
                  <a:gd name="connsiteY6" fmla="*/ 39107 h 296421"/>
                  <a:gd name="connsiteX7" fmla="*/ 232341 w 292593"/>
                  <a:gd name="connsiteY7" fmla="*/ 32071 h 296421"/>
                  <a:gd name="connsiteX8" fmla="*/ 281599 w 292593"/>
                  <a:gd name="connsiteY8" fmla="*/ 90711 h 296421"/>
                  <a:gd name="connsiteX9" fmla="*/ 269871 w 292593"/>
                  <a:gd name="connsiteY9" fmla="*/ 116513 h 296421"/>
                  <a:gd name="connsiteX10" fmla="*/ 272216 w 292593"/>
                  <a:gd name="connsiteY10" fmla="*/ 156388 h 296421"/>
                  <a:gd name="connsiteX11" fmla="*/ 286290 w 292593"/>
                  <a:gd name="connsiteY11" fmla="*/ 179844 h 296421"/>
                  <a:gd name="connsiteX12" fmla="*/ 244069 w 292593"/>
                  <a:gd name="connsiteY12" fmla="*/ 245521 h 296421"/>
                  <a:gd name="connsiteX13" fmla="*/ 215922 w 292593"/>
                  <a:gd name="connsiteY13" fmla="*/ 243175 h 296421"/>
                  <a:gd name="connsiteX14" fmla="*/ 178392 w 292593"/>
                  <a:gd name="connsiteY14" fmla="*/ 257249 h 296421"/>
                  <a:gd name="connsiteX15" fmla="*/ 159627 w 292593"/>
                  <a:gd name="connsiteY15" fmla="*/ 280705 h 296421"/>
                  <a:gd name="connsiteX16" fmla="*/ 84568 w 292593"/>
                  <a:gd name="connsiteY16" fmla="*/ 261940 h 296421"/>
                  <a:gd name="connsiteX17" fmla="*/ 79876 w 292593"/>
                  <a:gd name="connsiteY17" fmla="*/ 233793 h 296421"/>
                  <a:gd name="connsiteX18" fmla="*/ 54075 w 292593"/>
                  <a:gd name="connsiteY18" fmla="*/ 203300 h 296421"/>
                  <a:gd name="connsiteX19" fmla="*/ 28273 w 292593"/>
                  <a:gd name="connsiteY19" fmla="*/ 191572 h 296421"/>
                  <a:gd name="connsiteX20" fmla="*/ 21236 w 292593"/>
                  <a:gd name="connsiteY20" fmla="*/ 114167 h 29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2593" h="296421">
                    <a:moveTo>
                      <a:pt x="21236" y="114167"/>
                    </a:moveTo>
                    <a:lnTo>
                      <a:pt x="47038" y="100093"/>
                    </a:lnTo>
                    <a:cubicBezTo>
                      <a:pt x="58766" y="93057"/>
                      <a:pt x="68148" y="81328"/>
                      <a:pt x="68148" y="67255"/>
                    </a:cubicBezTo>
                    <a:lnTo>
                      <a:pt x="70494" y="39107"/>
                    </a:lnTo>
                    <a:cubicBezTo>
                      <a:pt x="72840" y="3923"/>
                      <a:pt x="115061" y="-12496"/>
                      <a:pt x="143208" y="10960"/>
                    </a:cubicBezTo>
                    <a:lnTo>
                      <a:pt x="164318" y="29725"/>
                    </a:lnTo>
                    <a:cubicBezTo>
                      <a:pt x="173701" y="39107"/>
                      <a:pt x="190120" y="43799"/>
                      <a:pt x="204194" y="39107"/>
                    </a:cubicBezTo>
                    <a:lnTo>
                      <a:pt x="232341" y="32071"/>
                    </a:lnTo>
                    <a:cubicBezTo>
                      <a:pt x="267525" y="22688"/>
                      <a:pt x="295673" y="60218"/>
                      <a:pt x="281599" y="90711"/>
                    </a:cubicBezTo>
                    <a:lnTo>
                      <a:pt x="269871" y="116513"/>
                    </a:lnTo>
                    <a:cubicBezTo>
                      <a:pt x="265180" y="130586"/>
                      <a:pt x="265180" y="144660"/>
                      <a:pt x="272216" y="156388"/>
                    </a:cubicBezTo>
                    <a:lnTo>
                      <a:pt x="286290" y="179844"/>
                    </a:lnTo>
                    <a:cubicBezTo>
                      <a:pt x="305055" y="210337"/>
                      <a:pt x="279253" y="250212"/>
                      <a:pt x="244069" y="245521"/>
                    </a:cubicBezTo>
                    <a:lnTo>
                      <a:pt x="215922" y="243175"/>
                    </a:lnTo>
                    <a:cubicBezTo>
                      <a:pt x="201848" y="240830"/>
                      <a:pt x="187774" y="247867"/>
                      <a:pt x="178392" y="257249"/>
                    </a:cubicBezTo>
                    <a:lnTo>
                      <a:pt x="159627" y="280705"/>
                    </a:lnTo>
                    <a:cubicBezTo>
                      <a:pt x="136171" y="308853"/>
                      <a:pt x="91604" y="297125"/>
                      <a:pt x="84568" y="261940"/>
                    </a:cubicBezTo>
                    <a:lnTo>
                      <a:pt x="79876" y="233793"/>
                    </a:lnTo>
                    <a:cubicBezTo>
                      <a:pt x="77531" y="219719"/>
                      <a:pt x="68148" y="207991"/>
                      <a:pt x="54075" y="203300"/>
                    </a:cubicBezTo>
                    <a:lnTo>
                      <a:pt x="28273" y="191572"/>
                    </a:lnTo>
                    <a:cubicBezTo>
                      <a:pt x="-6911" y="177498"/>
                      <a:pt x="-9257" y="132932"/>
                      <a:pt x="21236" y="11416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40" name="任意多边形: 形状 739">
                <a:extLst>
                  <a:ext uri="{FF2B5EF4-FFF2-40B4-BE49-F238E27FC236}">
                    <a16:creationId xmlns:a16="http://schemas.microsoft.com/office/drawing/2014/main" id="{9B5EAC8E-B501-4234-BB9F-31A07F67CAE8}"/>
                  </a:ext>
                </a:extLst>
              </p:cNvPr>
              <p:cNvSpPr/>
              <p:nvPr/>
            </p:nvSpPr>
            <p:spPr>
              <a:xfrm>
                <a:off x="3403990" y="612110"/>
                <a:ext cx="158388" cy="156437"/>
              </a:xfrm>
              <a:custGeom>
                <a:avLst/>
                <a:gdLst>
                  <a:gd name="connsiteX0" fmla="*/ 12036 w 158388"/>
                  <a:gd name="connsiteY0" fmla="*/ 63813 h 156437"/>
                  <a:gd name="connsiteX1" fmla="*/ 26110 w 158388"/>
                  <a:gd name="connsiteY1" fmla="*/ 56776 h 156437"/>
                  <a:gd name="connsiteX2" fmla="*/ 37838 w 158388"/>
                  <a:gd name="connsiteY2" fmla="*/ 38011 h 156437"/>
                  <a:gd name="connsiteX3" fmla="*/ 40183 w 158388"/>
                  <a:gd name="connsiteY3" fmla="*/ 21592 h 156437"/>
                  <a:gd name="connsiteX4" fmla="*/ 80059 w 158388"/>
                  <a:gd name="connsiteY4" fmla="*/ 5173 h 156437"/>
                  <a:gd name="connsiteX5" fmla="*/ 91787 w 158388"/>
                  <a:gd name="connsiteY5" fmla="*/ 14555 h 156437"/>
                  <a:gd name="connsiteX6" fmla="*/ 112897 w 158388"/>
                  <a:gd name="connsiteY6" fmla="*/ 19246 h 156437"/>
                  <a:gd name="connsiteX7" fmla="*/ 126971 w 158388"/>
                  <a:gd name="connsiteY7" fmla="*/ 14555 h 156437"/>
                  <a:gd name="connsiteX8" fmla="*/ 152773 w 158388"/>
                  <a:gd name="connsiteY8" fmla="*/ 47394 h 156437"/>
                  <a:gd name="connsiteX9" fmla="*/ 145736 w 158388"/>
                  <a:gd name="connsiteY9" fmla="*/ 61467 h 156437"/>
                  <a:gd name="connsiteX10" fmla="*/ 148081 w 158388"/>
                  <a:gd name="connsiteY10" fmla="*/ 82578 h 156437"/>
                  <a:gd name="connsiteX11" fmla="*/ 155118 w 158388"/>
                  <a:gd name="connsiteY11" fmla="*/ 96651 h 156437"/>
                  <a:gd name="connsiteX12" fmla="*/ 131662 w 158388"/>
                  <a:gd name="connsiteY12" fmla="*/ 131836 h 156437"/>
                  <a:gd name="connsiteX13" fmla="*/ 115243 w 158388"/>
                  <a:gd name="connsiteY13" fmla="*/ 129490 h 156437"/>
                  <a:gd name="connsiteX14" fmla="*/ 94132 w 158388"/>
                  <a:gd name="connsiteY14" fmla="*/ 136527 h 156437"/>
                  <a:gd name="connsiteX15" fmla="*/ 84750 w 158388"/>
                  <a:gd name="connsiteY15" fmla="*/ 148255 h 156437"/>
                  <a:gd name="connsiteX16" fmla="*/ 44874 w 158388"/>
                  <a:gd name="connsiteY16" fmla="*/ 138873 h 156437"/>
                  <a:gd name="connsiteX17" fmla="*/ 42529 w 158388"/>
                  <a:gd name="connsiteY17" fmla="*/ 124799 h 156437"/>
                  <a:gd name="connsiteX18" fmla="*/ 28455 w 158388"/>
                  <a:gd name="connsiteY18" fmla="*/ 108380 h 156437"/>
                  <a:gd name="connsiteX19" fmla="*/ 14382 w 158388"/>
                  <a:gd name="connsiteY19" fmla="*/ 101343 h 156437"/>
                  <a:gd name="connsiteX20" fmla="*/ 12036 w 158388"/>
                  <a:gd name="connsiteY20" fmla="*/ 63813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388" h="156437">
                    <a:moveTo>
                      <a:pt x="12036" y="63813"/>
                    </a:moveTo>
                    <a:lnTo>
                      <a:pt x="26110" y="56776"/>
                    </a:lnTo>
                    <a:cubicBezTo>
                      <a:pt x="33146" y="52085"/>
                      <a:pt x="37838" y="45048"/>
                      <a:pt x="37838" y="38011"/>
                    </a:cubicBezTo>
                    <a:lnTo>
                      <a:pt x="40183" y="21592"/>
                    </a:lnTo>
                    <a:cubicBezTo>
                      <a:pt x="42529" y="2827"/>
                      <a:pt x="63639" y="-6555"/>
                      <a:pt x="80059" y="5173"/>
                    </a:cubicBezTo>
                    <a:lnTo>
                      <a:pt x="91787" y="14555"/>
                    </a:lnTo>
                    <a:cubicBezTo>
                      <a:pt x="96478" y="19246"/>
                      <a:pt x="105860" y="21592"/>
                      <a:pt x="112897" y="19246"/>
                    </a:cubicBezTo>
                    <a:lnTo>
                      <a:pt x="126971" y="14555"/>
                    </a:lnTo>
                    <a:cubicBezTo>
                      <a:pt x="145736" y="9864"/>
                      <a:pt x="162155" y="28629"/>
                      <a:pt x="152773" y="47394"/>
                    </a:cubicBezTo>
                    <a:lnTo>
                      <a:pt x="145736" y="61467"/>
                    </a:lnTo>
                    <a:cubicBezTo>
                      <a:pt x="143390" y="68504"/>
                      <a:pt x="143390" y="75541"/>
                      <a:pt x="148081" y="82578"/>
                    </a:cubicBezTo>
                    <a:lnTo>
                      <a:pt x="155118" y="96651"/>
                    </a:lnTo>
                    <a:cubicBezTo>
                      <a:pt x="164501" y="113071"/>
                      <a:pt x="152773" y="134181"/>
                      <a:pt x="131662" y="131836"/>
                    </a:cubicBezTo>
                    <a:lnTo>
                      <a:pt x="115243" y="129490"/>
                    </a:lnTo>
                    <a:cubicBezTo>
                      <a:pt x="108206" y="129490"/>
                      <a:pt x="101169" y="131836"/>
                      <a:pt x="94132" y="136527"/>
                    </a:cubicBezTo>
                    <a:lnTo>
                      <a:pt x="84750" y="148255"/>
                    </a:lnTo>
                    <a:cubicBezTo>
                      <a:pt x="73022" y="162329"/>
                      <a:pt x="47220" y="157637"/>
                      <a:pt x="44874" y="138873"/>
                    </a:cubicBezTo>
                    <a:lnTo>
                      <a:pt x="42529" y="124799"/>
                    </a:lnTo>
                    <a:cubicBezTo>
                      <a:pt x="40183" y="117762"/>
                      <a:pt x="35492" y="110725"/>
                      <a:pt x="28455" y="108380"/>
                    </a:cubicBezTo>
                    <a:lnTo>
                      <a:pt x="14382" y="101343"/>
                    </a:lnTo>
                    <a:cubicBezTo>
                      <a:pt x="-4383" y="96651"/>
                      <a:pt x="-4383" y="73195"/>
                      <a:pt x="12036" y="63813"/>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41" name="任意多边形: 形状 740">
                <a:extLst>
                  <a:ext uri="{FF2B5EF4-FFF2-40B4-BE49-F238E27FC236}">
                    <a16:creationId xmlns:a16="http://schemas.microsoft.com/office/drawing/2014/main" id="{BFE9169D-9B5D-4006-89DC-92B89AA3AFE5}"/>
                  </a:ext>
                </a:extLst>
              </p:cNvPr>
              <p:cNvSpPr/>
              <p:nvPr/>
            </p:nvSpPr>
            <p:spPr>
              <a:xfrm>
                <a:off x="1301671" y="4262282"/>
                <a:ext cx="99776" cy="100670"/>
              </a:xfrm>
              <a:custGeom>
                <a:avLst/>
                <a:gdLst>
                  <a:gd name="connsiteX0" fmla="*/ 3306 w 99776"/>
                  <a:gd name="connsiteY0" fmla="*/ 46990 h 100670"/>
                  <a:gd name="connsiteX1" fmla="*/ 10343 w 99776"/>
                  <a:gd name="connsiteY1" fmla="*/ 39953 h 100670"/>
                  <a:gd name="connsiteX2" fmla="*/ 12689 w 99776"/>
                  <a:gd name="connsiteY2" fmla="*/ 28225 h 100670"/>
                  <a:gd name="connsiteX3" fmla="*/ 10343 w 99776"/>
                  <a:gd name="connsiteY3" fmla="*/ 18843 h 100670"/>
                  <a:gd name="connsiteX4" fmla="*/ 31454 w 99776"/>
                  <a:gd name="connsiteY4" fmla="*/ 2424 h 100670"/>
                  <a:gd name="connsiteX5" fmla="*/ 40836 w 99776"/>
                  <a:gd name="connsiteY5" fmla="*/ 7115 h 100670"/>
                  <a:gd name="connsiteX6" fmla="*/ 54910 w 99776"/>
                  <a:gd name="connsiteY6" fmla="*/ 7115 h 100670"/>
                  <a:gd name="connsiteX7" fmla="*/ 61946 w 99776"/>
                  <a:gd name="connsiteY7" fmla="*/ 2424 h 100670"/>
                  <a:gd name="connsiteX8" fmla="*/ 83057 w 99776"/>
                  <a:gd name="connsiteY8" fmla="*/ 16497 h 100670"/>
                  <a:gd name="connsiteX9" fmla="*/ 83057 w 99776"/>
                  <a:gd name="connsiteY9" fmla="*/ 25880 h 100670"/>
                  <a:gd name="connsiteX10" fmla="*/ 87748 w 99776"/>
                  <a:gd name="connsiteY10" fmla="*/ 37608 h 100670"/>
                  <a:gd name="connsiteX11" fmla="*/ 94785 w 99776"/>
                  <a:gd name="connsiteY11" fmla="*/ 44645 h 100670"/>
                  <a:gd name="connsiteX12" fmla="*/ 87748 w 99776"/>
                  <a:gd name="connsiteY12" fmla="*/ 70446 h 100670"/>
                  <a:gd name="connsiteX13" fmla="*/ 78366 w 99776"/>
                  <a:gd name="connsiteY13" fmla="*/ 72792 h 100670"/>
                  <a:gd name="connsiteX14" fmla="*/ 68983 w 99776"/>
                  <a:gd name="connsiteY14" fmla="*/ 82175 h 100670"/>
                  <a:gd name="connsiteX15" fmla="*/ 64292 w 99776"/>
                  <a:gd name="connsiteY15" fmla="*/ 91557 h 100670"/>
                  <a:gd name="connsiteX16" fmla="*/ 38490 w 99776"/>
                  <a:gd name="connsiteY16" fmla="*/ 93903 h 100670"/>
                  <a:gd name="connsiteX17" fmla="*/ 33799 w 99776"/>
                  <a:gd name="connsiteY17" fmla="*/ 84520 h 100670"/>
                  <a:gd name="connsiteX18" fmla="*/ 22071 w 99776"/>
                  <a:gd name="connsiteY18" fmla="*/ 77483 h 100670"/>
                  <a:gd name="connsiteX19" fmla="*/ 12689 w 99776"/>
                  <a:gd name="connsiteY19" fmla="*/ 77483 h 100670"/>
                  <a:gd name="connsiteX20" fmla="*/ 3306 w 99776"/>
                  <a:gd name="connsiteY20" fmla="*/ 4699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3306" y="46990"/>
                    </a:moveTo>
                    <a:lnTo>
                      <a:pt x="10343" y="39953"/>
                    </a:lnTo>
                    <a:cubicBezTo>
                      <a:pt x="12689" y="37608"/>
                      <a:pt x="15034" y="30571"/>
                      <a:pt x="12689" y="28225"/>
                    </a:cubicBezTo>
                    <a:lnTo>
                      <a:pt x="10343" y="18843"/>
                    </a:lnTo>
                    <a:cubicBezTo>
                      <a:pt x="7997" y="7115"/>
                      <a:pt x="19726" y="-2268"/>
                      <a:pt x="31454" y="2424"/>
                    </a:cubicBezTo>
                    <a:lnTo>
                      <a:pt x="40836" y="7115"/>
                    </a:lnTo>
                    <a:cubicBezTo>
                      <a:pt x="45527" y="9460"/>
                      <a:pt x="50218" y="9460"/>
                      <a:pt x="54910" y="7115"/>
                    </a:cubicBezTo>
                    <a:lnTo>
                      <a:pt x="61946" y="2424"/>
                    </a:lnTo>
                    <a:cubicBezTo>
                      <a:pt x="71329" y="-4613"/>
                      <a:pt x="85403" y="4769"/>
                      <a:pt x="83057" y="16497"/>
                    </a:cubicBezTo>
                    <a:lnTo>
                      <a:pt x="83057" y="25880"/>
                    </a:lnTo>
                    <a:cubicBezTo>
                      <a:pt x="83057" y="30571"/>
                      <a:pt x="85403" y="35262"/>
                      <a:pt x="87748" y="37608"/>
                    </a:cubicBezTo>
                    <a:lnTo>
                      <a:pt x="94785" y="44645"/>
                    </a:lnTo>
                    <a:cubicBezTo>
                      <a:pt x="104167" y="51682"/>
                      <a:pt x="99476" y="68101"/>
                      <a:pt x="87748" y="70446"/>
                    </a:cubicBezTo>
                    <a:lnTo>
                      <a:pt x="78366" y="72792"/>
                    </a:lnTo>
                    <a:cubicBezTo>
                      <a:pt x="73675" y="72792"/>
                      <a:pt x="68983" y="77483"/>
                      <a:pt x="68983" y="82175"/>
                    </a:cubicBezTo>
                    <a:lnTo>
                      <a:pt x="64292" y="91557"/>
                    </a:lnTo>
                    <a:cubicBezTo>
                      <a:pt x="59601" y="103285"/>
                      <a:pt x="45527" y="103285"/>
                      <a:pt x="38490" y="93903"/>
                    </a:cubicBezTo>
                    <a:lnTo>
                      <a:pt x="33799" y="84520"/>
                    </a:lnTo>
                    <a:cubicBezTo>
                      <a:pt x="31454" y="79829"/>
                      <a:pt x="26762" y="77483"/>
                      <a:pt x="22071" y="77483"/>
                    </a:cubicBezTo>
                    <a:lnTo>
                      <a:pt x="12689" y="77483"/>
                    </a:lnTo>
                    <a:cubicBezTo>
                      <a:pt x="961" y="68101"/>
                      <a:pt x="-3731" y="54027"/>
                      <a:pt x="3306" y="4699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42" name="任意多边形: 形状 741">
                <a:extLst>
                  <a:ext uri="{FF2B5EF4-FFF2-40B4-BE49-F238E27FC236}">
                    <a16:creationId xmlns:a16="http://schemas.microsoft.com/office/drawing/2014/main" id="{3281D062-0D66-4858-835C-432758F39C5B}"/>
                  </a:ext>
                </a:extLst>
              </p:cNvPr>
              <p:cNvSpPr/>
              <p:nvPr/>
            </p:nvSpPr>
            <p:spPr>
              <a:xfrm>
                <a:off x="1182045" y="1515573"/>
                <a:ext cx="99776" cy="100670"/>
              </a:xfrm>
              <a:custGeom>
                <a:avLst/>
                <a:gdLst>
                  <a:gd name="connsiteX0" fmla="*/ 3306 w 99776"/>
                  <a:gd name="connsiteY0" fmla="*/ 46991 h 100670"/>
                  <a:gd name="connsiteX1" fmla="*/ 10343 w 99776"/>
                  <a:gd name="connsiteY1" fmla="*/ 39954 h 100670"/>
                  <a:gd name="connsiteX2" fmla="*/ 12689 w 99776"/>
                  <a:gd name="connsiteY2" fmla="*/ 28226 h 100670"/>
                  <a:gd name="connsiteX3" fmla="*/ 10343 w 99776"/>
                  <a:gd name="connsiteY3" fmla="*/ 18843 h 100670"/>
                  <a:gd name="connsiteX4" fmla="*/ 31454 w 99776"/>
                  <a:gd name="connsiteY4" fmla="*/ 2424 h 100670"/>
                  <a:gd name="connsiteX5" fmla="*/ 40836 w 99776"/>
                  <a:gd name="connsiteY5" fmla="*/ 7115 h 100670"/>
                  <a:gd name="connsiteX6" fmla="*/ 54910 w 99776"/>
                  <a:gd name="connsiteY6" fmla="*/ 7115 h 100670"/>
                  <a:gd name="connsiteX7" fmla="*/ 61946 w 99776"/>
                  <a:gd name="connsiteY7" fmla="*/ 2424 h 100670"/>
                  <a:gd name="connsiteX8" fmla="*/ 83057 w 99776"/>
                  <a:gd name="connsiteY8" fmla="*/ 16498 h 100670"/>
                  <a:gd name="connsiteX9" fmla="*/ 83057 w 99776"/>
                  <a:gd name="connsiteY9" fmla="*/ 25880 h 100670"/>
                  <a:gd name="connsiteX10" fmla="*/ 87748 w 99776"/>
                  <a:gd name="connsiteY10" fmla="*/ 37608 h 100670"/>
                  <a:gd name="connsiteX11" fmla="*/ 94785 w 99776"/>
                  <a:gd name="connsiteY11" fmla="*/ 44645 h 100670"/>
                  <a:gd name="connsiteX12" fmla="*/ 87748 w 99776"/>
                  <a:gd name="connsiteY12" fmla="*/ 70447 h 100670"/>
                  <a:gd name="connsiteX13" fmla="*/ 78366 w 99776"/>
                  <a:gd name="connsiteY13" fmla="*/ 72792 h 100670"/>
                  <a:gd name="connsiteX14" fmla="*/ 68983 w 99776"/>
                  <a:gd name="connsiteY14" fmla="*/ 82175 h 100670"/>
                  <a:gd name="connsiteX15" fmla="*/ 64292 w 99776"/>
                  <a:gd name="connsiteY15" fmla="*/ 91557 h 100670"/>
                  <a:gd name="connsiteX16" fmla="*/ 38490 w 99776"/>
                  <a:gd name="connsiteY16" fmla="*/ 93903 h 100670"/>
                  <a:gd name="connsiteX17" fmla="*/ 33799 w 99776"/>
                  <a:gd name="connsiteY17" fmla="*/ 84520 h 100670"/>
                  <a:gd name="connsiteX18" fmla="*/ 22071 w 99776"/>
                  <a:gd name="connsiteY18" fmla="*/ 72792 h 100670"/>
                  <a:gd name="connsiteX19" fmla="*/ 12689 w 99776"/>
                  <a:gd name="connsiteY19" fmla="*/ 72792 h 100670"/>
                  <a:gd name="connsiteX20" fmla="*/ 3306 w 99776"/>
                  <a:gd name="connsiteY20" fmla="*/ 46991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3306" y="46991"/>
                    </a:moveTo>
                    <a:lnTo>
                      <a:pt x="10343" y="39954"/>
                    </a:lnTo>
                    <a:cubicBezTo>
                      <a:pt x="12689" y="37608"/>
                      <a:pt x="15034" y="30571"/>
                      <a:pt x="12689" y="28226"/>
                    </a:cubicBezTo>
                    <a:lnTo>
                      <a:pt x="10343" y="18843"/>
                    </a:lnTo>
                    <a:cubicBezTo>
                      <a:pt x="7997" y="7115"/>
                      <a:pt x="19726" y="-2267"/>
                      <a:pt x="31454" y="2424"/>
                    </a:cubicBezTo>
                    <a:lnTo>
                      <a:pt x="40836" y="7115"/>
                    </a:lnTo>
                    <a:cubicBezTo>
                      <a:pt x="45527" y="9461"/>
                      <a:pt x="50218" y="9461"/>
                      <a:pt x="54910" y="7115"/>
                    </a:cubicBezTo>
                    <a:lnTo>
                      <a:pt x="61946" y="2424"/>
                    </a:lnTo>
                    <a:cubicBezTo>
                      <a:pt x="71329" y="-4613"/>
                      <a:pt x="85403" y="4769"/>
                      <a:pt x="83057" y="16498"/>
                    </a:cubicBezTo>
                    <a:lnTo>
                      <a:pt x="83057" y="25880"/>
                    </a:lnTo>
                    <a:cubicBezTo>
                      <a:pt x="83057" y="30571"/>
                      <a:pt x="85403" y="35263"/>
                      <a:pt x="87748" y="37608"/>
                    </a:cubicBezTo>
                    <a:lnTo>
                      <a:pt x="94785" y="44645"/>
                    </a:lnTo>
                    <a:cubicBezTo>
                      <a:pt x="104167" y="51682"/>
                      <a:pt x="99476" y="68101"/>
                      <a:pt x="87748" y="70447"/>
                    </a:cubicBezTo>
                    <a:lnTo>
                      <a:pt x="78366" y="72792"/>
                    </a:lnTo>
                    <a:cubicBezTo>
                      <a:pt x="73675" y="72792"/>
                      <a:pt x="68983" y="77483"/>
                      <a:pt x="68983" y="82175"/>
                    </a:cubicBezTo>
                    <a:lnTo>
                      <a:pt x="64292" y="91557"/>
                    </a:lnTo>
                    <a:cubicBezTo>
                      <a:pt x="59601" y="103285"/>
                      <a:pt x="45527" y="103285"/>
                      <a:pt x="38490" y="93903"/>
                    </a:cubicBezTo>
                    <a:lnTo>
                      <a:pt x="33799" y="84520"/>
                    </a:lnTo>
                    <a:cubicBezTo>
                      <a:pt x="31454" y="75138"/>
                      <a:pt x="26762" y="72792"/>
                      <a:pt x="22071" y="72792"/>
                    </a:cubicBezTo>
                    <a:lnTo>
                      <a:pt x="12689" y="72792"/>
                    </a:lnTo>
                    <a:cubicBezTo>
                      <a:pt x="961" y="70447"/>
                      <a:pt x="-3731" y="56373"/>
                      <a:pt x="3306" y="46991"/>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43" name="任意多边形: 形状 742">
                <a:extLst>
                  <a:ext uri="{FF2B5EF4-FFF2-40B4-BE49-F238E27FC236}">
                    <a16:creationId xmlns:a16="http://schemas.microsoft.com/office/drawing/2014/main" id="{A30520D6-7397-46D3-8551-52997CD2A08C}"/>
                  </a:ext>
                </a:extLst>
              </p:cNvPr>
              <p:cNvSpPr/>
              <p:nvPr/>
            </p:nvSpPr>
            <p:spPr>
              <a:xfrm>
                <a:off x="1868184" y="4442894"/>
                <a:ext cx="98554" cy="100670"/>
              </a:xfrm>
              <a:custGeom>
                <a:avLst/>
                <a:gdLst>
                  <a:gd name="connsiteX0" fmla="*/ 4431 w 98554"/>
                  <a:gd name="connsiteY0" fmla="*/ 49336 h 100670"/>
                  <a:gd name="connsiteX1" fmla="*/ 11467 w 98554"/>
                  <a:gd name="connsiteY1" fmla="*/ 42299 h 100670"/>
                  <a:gd name="connsiteX2" fmla="*/ 13813 w 98554"/>
                  <a:gd name="connsiteY2" fmla="*/ 30571 h 100670"/>
                  <a:gd name="connsiteX3" fmla="*/ 11467 w 98554"/>
                  <a:gd name="connsiteY3" fmla="*/ 21189 h 100670"/>
                  <a:gd name="connsiteX4" fmla="*/ 32578 w 98554"/>
                  <a:gd name="connsiteY4" fmla="*/ 4769 h 100670"/>
                  <a:gd name="connsiteX5" fmla="*/ 39615 w 98554"/>
                  <a:gd name="connsiteY5" fmla="*/ 7115 h 100670"/>
                  <a:gd name="connsiteX6" fmla="*/ 53688 w 98554"/>
                  <a:gd name="connsiteY6" fmla="*/ 7115 h 100670"/>
                  <a:gd name="connsiteX7" fmla="*/ 60725 w 98554"/>
                  <a:gd name="connsiteY7" fmla="*/ 2424 h 100670"/>
                  <a:gd name="connsiteX8" fmla="*/ 81836 w 98554"/>
                  <a:gd name="connsiteY8" fmla="*/ 16497 h 100670"/>
                  <a:gd name="connsiteX9" fmla="*/ 81836 w 98554"/>
                  <a:gd name="connsiteY9" fmla="*/ 25880 h 100670"/>
                  <a:gd name="connsiteX10" fmla="*/ 86527 w 98554"/>
                  <a:gd name="connsiteY10" fmla="*/ 37608 h 100670"/>
                  <a:gd name="connsiteX11" fmla="*/ 93564 w 98554"/>
                  <a:gd name="connsiteY11" fmla="*/ 44645 h 100670"/>
                  <a:gd name="connsiteX12" fmla="*/ 86527 w 98554"/>
                  <a:gd name="connsiteY12" fmla="*/ 70446 h 100670"/>
                  <a:gd name="connsiteX13" fmla="*/ 77144 w 98554"/>
                  <a:gd name="connsiteY13" fmla="*/ 72792 h 100670"/>
                  <a:gd name="connsiteX14" fmla="*/ 67762 w 98554"/>
                  <a:gd name="connsiteY14" fmla="*/ 82175 h 100670"/>
                  <a:gd name="connsiteX15" fmla="*/ 63071 w 98554"/>
                  <a:gd name="connsiteY15" fmla="*/ 91557 h 100670"/>
                  <a:gd name="connsiteX16" fmla="*/ 37269 w 98554"/>
                  <a:gd name="connsiteY16" fmla="*/ 93903 h 100670"/>
                  <a:gd name="connsiteX17" fmla="*/ 32578 w 98554"/>
                  <a:gd name="connsiteY17" fmla="*/ 84520 h 100670"/>
                  <a:gd name="connsiteX18" fmla="*/ 20850 w 98554"/>
                  <a:gd name="connsiteY18" fmla="*/ 77483 h 100670"/>
                  <a:gd name="connsiteX19" fmla="*/ 11467 w 98554"/>
                  <a:gd name="connsiteY19" fmla="*/ 77483 h 100670"/>
                  <a:gd name="connsiteX20" fmla="*/ 4431 w 98554"/>
                  <a:gd name="connsiteY20" fmla="*/ 49336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554" h="100670">
                    <a:moveTo>
                      <a:pt x="4431" y="49336"/>
                    </a:moveTo>
                    <a:lnTo>
                      <a:pt x="11467" y="42299"/>
                    </a:lnTo>
                    <a:cubicBezTo>
                      <a:pt x="13813" y="39953"/>
                      <a:pt x="16159" y="32917"/>
                      <a:pt x="13813" y="30571"/>
                    </a:cubicBezTo>
                    <a:lnTo>
                      <a:pt x="11467" y="21189"/>
                    </a:lnTo>
                    <a:cubicBezTo>
                      <a:pt x="9122" y="9461"/>
                      <a:pt x="20850" y="78"/>
                      <a:pt x="32578" y="4769"/>
                    </a:cubicBezTo>
                    <a:lnTo>
                      <a:pt x="39615" y="7115"/>
                    </a:lnTo>
                    <a:cubicBezTo>
                      <a:pt x="44306" y="9461"/>
                      <a:pt x="48997" y="9461"/>
                      <a:pt x="53688" y="7115"/>
                    </a:cubicBezTo>
                    <a:lnTo>
                      <a:pt x="60725" y="2424"/>
                    </a:lnTo>
                    <a:cubicBezTo>
                      <a:pt x="70108" y="-4613"/>
                      <a:pt x="84181" y="4769"/>
                      <a:pt x="81836" y="16497"/>
                    </a:cubicBezTo>
                    <a:lnTo>
                      <a:pt x="81836" y="25880"/>
                    </a:lnTo>
                    <a:cubicBezTo>
                      <a:pt x="81836" y="30571"/>
                      <a:pt x="84181" y="35262"/>
                      <a:pt x="86527" y="37608"/>
                    </a:cubicBezTo>
                    <a:lnTo>
                      <a:pt x="93564" y="44645"/>
                    </a:lnTo>
                    <a:cubicBezTo>
                      <a:pt x="102946" y="51682"/>
                      <a:pt x="98255" y="68101"/>
                      <a:pt x="86527" y="70446"/>
                    </a:cubicBezTo>
                    <a:lnTo>
                      <a:pt x="77144" y="72792"/>
                    </a:lnTo>
                    <a:cubicBezTo>
                      <a:pt x="72453" y="72792"/>
                      <a:pt x="67762" y="77483"/>
                      <a:pt x="67762" y="82175"/>
                    </a:cubicBezTo>
                    <a:lnTo>
                      <a:pt x="63071" y="91557"/>
                    </a:lnTo>
                    <a:cubicBezTo>
                      <a:pt x="58380" y="103285"/>
                      <a:pt x="44306" y="103285"/>
                      <a:pt x="37269" y="93903"/>
                    </a:cubicBezTo>
                    <a:lnTo>
                      <a:pt x="32578" y="84520"/>
                    </a:lnTo>
                    <a:cubicBezTo>
                      <a:pt x="30232" y="79829"/>
                      <a:pt x="25541" y="77483"/>
                      <a:pt x="20850" y="77483"/>
                    </a:cubicBezTo>
                    <a:lnTo>
                      <a:pt x="11467" y="77483"/>
                    </a:lnTo>
                    <a:cubicBezTo>
                      <a:pt x="2085" y="70446"/>
                      <a:pt x="-4952" y="56373"/>
                      <a:pt x="4431" y="49336"/>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44" name="任意多边形: 形状 743">
                <a:extLst>
                  <a:ext uri="{FF2B5EF4-FFF2-40B4-BE49-F238E27FC236}">
                    <a16:creationId xmlns:a16="http://schemas.microsoft.com/office/drawing/2014/main" id="{465AB9F1-D4B0-4E93-BF0F-815103309310}"/>
                  </a:ext>
                </a:extLst>
              </p:cNvPr>
              <p:cNvSpPr/>
              <p:nvPr/>
            </p:nvSpPr>
            <p:spPr>
              <a:xfrm>
                <a:off x="1559476" y="3800085"/>
                <a:ext cx="125247" cy="124088"/>
              </a:xfrm>
              <a:custGeom>
                <a:avLst/>
                <a:gdLst>
                  <a:gd name="connsiteX0" fmla="*/ 10555 w 125247"/>
                  <a:gd name="connsiteY0" fmla="*/ 44757 h 124088"/>
                  <a:gd name="connsiteX1" fmla="*/ 22283 w 125247"/>
                  <a:gd name="connsiteY1" fmla="*/ 40065 h 124088"/>
                  <a:gd name="connsiteX2" fmla="*/ 34011 w 125247"/>
                  <a:gd name="connsiteY2" fmla="*/ 25992 h 124088"/>
                  <a:gd name="connsiteX3" fmla="*/ 36357 w 125247"/>
                  <a:gd name="connsiteY3" fmla="*/ 14264 h 124088"/>
                  <a:gd name="connsiteX4" fmla="*/ 69196 w 125247"/>
                  <a:gd name="connsiteY4" fmla="*/ 4881 h 124088"/>
                  <a:gd name="connsiteX5" fmla="*/ 76232 w 125247"/>
                  <a:gd name="connsiteY5" fmla="*/ 14264 h 124088"/>
                  <a:gd name="connsiteX6" fmla="*/ 92652 w 125247"/>
                  <a:gd name="connsiteY6" fmla="*/ 21300 h 124088"/>
                  <a:gd name="connsiteX7" fmla="*/ 104380 w 125247"/>
                  <a:gd name="connsiteY7" fmla="*/ 18955 h 124088"/>
                  <a:gd name="connsiteX8" fmla="*/ 123145 w 125247"/>
                  <a:gd name="connsiteY8" fmla="*/ 47102 h 124088"/>
                  <a:gd name="connsiteX9" fmla="*/ 116108 w 125247"/>
                  <a:gd name="connsiteY9" fmla="*/ 56485 h 124088"/>
                  <a:gd name="connsiteX10" fmla="*/ 116108 w 125247"/>
                  <a:gd name="connsiteY10" fmla="*/ 72904 h 124088"/>
                  <a:gd name="connsiteX11" fmla="*/ 120799 w 125247"/>
                  <a:gd name="connsiteY11" fmla="*/ 84632 h 124088"/>
                  <a:gd name="connsiteX12" fmla="*/ 99688 w 125247"/>
                  <a:gd name="connsiteY12" fmla="*/ 110434 h 124088"/>
                  <a:gd name="connsiteX13" fmla="*/ 87960 w 125247"/>
                  <a:gd name="connsiteY13" fmla="*/ 108088 h 124088"/>
                  <a:gd name="connsiteX14" fmla="*/ 71541 w 125247"/>
                  <a:gd name="connsiteY14" fmla="*/ 112779 h 124088"/>
                  <a:gd name="connsiteX15" fmla="*/ 62159 w 125247"/>
                  <a:gd name="connsiteY15" fmla="*/ 119816 h 124088"/>
                  <a:gd name="connsiteX16" fmla="*/ 31666 w 125247"/>
                  <a:gd name="connsiteY16" fmla="*/ 108088 h 124088"/>
                  <a:gd name="connsiteX17" fmla="*/ 31666 w 125247"/>
                  <a:gd name="connsiteY17" fmla="*/ 96360 h 124088"/>
                  <a:gd name="connsiteX18" fmla="*/ 22283 w 125247"/>
                  <a:gd name="connsiteY18" fmla="*/ 82286 h 124088"/>
                  <a:gd name="connsiteX19" fmla="*/ 10555 w 125247"/>
                  <a:gd name="connsiteY19" fmla="*/ 75250 h 124088"/>
                  <a:gd name="connsiteX20" fmla="*/ 10555 w 125247"/>
                  <a:gd name="connsiteY20" fmla="*/ 44757 h 12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5247" h="124088">
                    <a:moveTo>
                      <a:pt x="10555" y="44757"/>
                    </a:moveTo>
                    <a:lnTo>
                      <a:pt x="22283" y="40065"/>
                    </a:lnTo>
                    <a:cubicBezTo>
                      <a:pt x="26974" y="37720"/>
                      <a:pt x="31666" y="33028"/>
                      <a:pt x="34011" y="25992"/>
                    </a:cubicBezTo>
                    <a:lnTo>
                      <a:pt x="36357" y="14264"/>
                    </a:lnTo>
                    <a:cubicBezTo>
                      <a:pt x="38703" y="190"/>
                      <a:pt x="57467" y="-4501"/>
                      <a:pt x="69196" y="4881"/>
                    </a:cubicBezTo>
                    <a:lnTo>
                      <a:pt x="76232" y="14264"/>
                    </a:lnTo>
                    <a:cubicBezTo>
                      <a:pt x="80924" y="18955"/>
                      <a:pt x="85615" y="21300"/>
                      <a:pt x="92652" y="21300"/>
                    </a:cubicBezTo>
                    <a:lnTo>
                      <a:pt x="104380" y="18955"/>
                    </a:lnTo>
                    <a:cubicBezTo>
                      <a:pt x="118453" y="16609"/>
                      <a:pt x="130181" y="33028"/>
                      <a:pt x="123145" y="47102"/>
                    </a:cubicBezTo>
                    <a:lnTo>
                      <a:pt x="116108" y="56485"/>
                    </a:lnTo>
                    <a:cubicBezTo>
                      <a:pt x="113762" y="61176"/>
                      <a:pt x="111416" y="68213"/>
                      <a:pt x="116108" y="72904"/>
                    </a:cubicBezTo>
                    <a:lnTo>
                      <a:pt x="120799" y="84632"/>
                    </a:lnTo>
                    <a:cubicBezTo>
                      <a:pt x="127836" y="98706"/>
                      <a:pt x="113762" y="112779"/>
                      <a:pt x="99688" y="110434"/>
                    </a:cubicBezTo>
                    <a:lnTo>
                      <a:pt x="87960" y="108088"/>
                    </a:lnTo>
                    <a:cubicBezTo>
                      <a:pt x="80924" y="105743"/>
                      <a:pt x="76232" y="108088"/>
                      <a:pt x="71541" y="112779"/>
                    </a:cubicBezTo>
                    <a:lnTo>
                      <a:pt x="62159" y="119816"/>
                    </a:lnTo>
                    <a:cubicBezTo>
                      <a:pt x="50431" y="129199"/>
                      <a:pt x="31666" y="122162"/>
                      <a:pt x="31666" y="108088"/>
                    </a:cubicBezTo>
                    <a:lnTo>
                      <a:pt x="31666" y="96360"/>
                    </a:lnTo>
                    <a:cubicBezTo>
                      <a:pt x="31666" y="89323"/>
                      <a:pt x="26974" y="84632"/>
                      <a:pt x="22283" y="82286"/>
                    </a:cubicBezTo>
                    <a:lnTo>
                      <a:pt x="10555" y="75250"/>
                    </a:lnTo>
                    <a:cubicBezTo>
                      <a:pt x="-3518" y="68213"/>
                      <a:pt x="-3518" y="49448"/>
                      <a:pt x="10555" y="4475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45" name="任意多边形: 形状 744">
                <a:extLst>
                  <a:ext uri="{FF2B5EF4-FFF2-40B4-BE49-F238E27FC236}">
                    <a16:creationId xmlns:a16="http://schemas.microsoft.com/office/drawing/2014/main" id="{8BE16C0C-388B-4C29-BCF4-326ED46CF19F}"/>
                  </a:ext>
                </a:extLst>
              </p:cNvPr>
              <p:cNvSpPr/>
              <p:nvPr/>
            </p:nvSpPr>
            <p:spPr>
              <a:xfrm>
                <a:off x="1346225" y="4458465"/>
                <a:ext cx="258001" cy="259845"/>
              </a:xfrm>
              <a:custGeom>
                <a:avLst/>
                <a:gdLst>
                  <a:gd name="connsiteX0" fmla="*/ 17393 w 258001"/>
                  <a:gd name="connsiteY0" fmla="*/ 106479 h 259845"/>
                  <a:gd name="connsiteX1" fmla="*/ 38503 w 258001"/>
                  <a:gd name="connsiteY1" fmla="*/ 92406 h 259845"/>
                  <a:gd name="connsiteX2" fmla="*/ 57268 w 258001"/>
                  <a:gd name="connsiteY2" fmla="*/ 61913 h 259845"/>
                  <a:gd name="connsiteX3" fmla="*/ 59614 w 258001"/>
                  <a:gd name="connsiteY3" fmla="*/ 36111 h 259845"/>
                  <a:gd name="connsiteX4" fmla="*/ 122945 w 258001"/>
                  <a:gd name="connsiteY4" fmla="*/ 7964 h 259845"/>
                  <a:gd name="connsiteX5" fmla="*/ 141710 w 258001"/>
                  <a:gd name="connsiteY5" fmla="*/ 24383 h 259845"/>
                  <a:gd name="connsiteX6" fmla="*/ 176894 w 258001"/>
                  <a:gd name="connsiteY6" fmla="*/ 31420 h 259845"/>
                  <a:gd name="connsiteX7" fmla="*/ 200350 w 258001"/>
                  <a:gd name="connsiteY7" fmla="*/ 24383 h 259845"/>
                  <a:gd name="connsiteX8" fmla="*/ 244917 w 258001"/>
                  <a:gd name="connsiteY8" fmla="*/ 75987 h 259845"/>
                  <a:gd name="connsiteX9" fmla="*/ 235534 w 258001"/>
                  <a:gd name="connsiteY9" fmla="*/ 99443 h 259845"/>
                  <a:gd name="connsiteX10" fmla="*/ 237880 w 258001"/>
                  <a:gd name="connsiteY10" fmla="*/ 134627 h 259845"/>
                  <a:gd name="connsiteX11" fmla="*/ 251954 w 258001"/>
                  <a:gd name="connsiteY11" fmla="*/ 155737 h 259845"/>
                  <a:gd name="connsiteX12" fmla="*/ 216769 w 258001"/>
                  <a:gd name="connsiteY12" fmla="*/ 214378 h 259845"/>
                  <a:gd name="connsiteX13" fmla="*/ 190968 w 258001"/>
                  <a:gd name="connsiteY13" fmla="*/ 212032 h 259845"/>
                  <a:gd name="connsiteX14" fmla="*/ 158129 w 258001"/>
                  <a:gd name="connsiteY14" fmla="*/ 226106 h 259845"/>
                  <a:gd name="connsiteX15" fmla="*/ 141710 w 258001"/>
                  <a:gd name="connsiteY15" fmla="*/ 244871 h 259845"/>
                  <a:gd name="connsiteX16" fmla="*/ 73687 w 258001"/>
                  <a:gd name="connsiteY16" fmla="*/ 230797 h 259845"/>
                  <a:gd name="connsiteX17" fmla="*/ 66650 w 258001"/>
                  <a:gd name="connsiteY17" fmla="*/ 207341 h 259845"/>
                  <a:gd name="connsiteX18" fmla="*/ 43194 w 258001"/>
                  <a:gd name="connsiteY18" fmla="*/ 181539 h 259845"/>
                  <a:gd name="connsiteX19" fmla="*/ 19738 w 258001"/>
                  <a:gd name="connsiteY19" fmla="*/ 172157 h 259845"/>
                  <a:gd name="connsiteX20" fmla="*/ 17393 w 258001"/>
                  <a:gd name="connsiteY20" fmla="*/ 106479 h 25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8001" h="259845">
                    <a:moveTo>
                      <a:pt x="17393" y="106479"/>
                    </a:moveTo>
                    <a:lnTo>
                      <a:pt x="38503" y="92406"/>
                    </a:lnTo>
                    <a:cubicBezTo>
                      <a:pt x="50231" y="85369"/>
                      <a:pt x="54922" y="73641"/>
                      <a:pt x="57268" y="61913"/>
                    </a:cubicBezTo>
                    <a:lnTo>
                      <a:pt x="59614" y="36111"/>
                    </a:lnTo>
                    <a:cubicBezTo>
                      <a:pt x="61959" y="5618"/>
                      <a:pt x="99489" y="-10801"/>
                      <a:pt x="122945" y="7964"/>
                    </a:cubicBezTo>
                    <a:lnTo>
                      <a:pt x="141710" y="24383"/>
                    </a:lnTo>
                    <a:cubicBezTo>
                      <a:pt x="151092" y="31420"/>
                      <a:pt x="165166" y="36111"/>
                      <a:pt x="176894" y="31420"/>
                    </a:cubicBezTo>
                    <a:lnTo>
                      <a:pt x="200350" y="24383"/>
                    </a:lnTo>
                    <a:cubicBezTo>
                      <a:pt x="230843" y="15001"/>
                      <a:pt x="256645" y="45494"/>
                      <a:pt x="244917" y="75987"/>
                    </a:cubicBezTo>
                    <a:lnTo>
                      <a:pt x="235534" y="99443"/>
                    </a:lnTo>
                    <a:cubicBezTo>
                      <a:pt x="230843" y="111171"/>
                      <a:pt x="230843" y="125244"/>
                      <a:pt x="237880" y="134627"/>
                    </a:cubicBezTo>
                    <a:lnTo>
                      <a:pt x="251954" y="155737"/>
                    </a:lnTo>
                    <a:cubicBezTo>
                      <a:pt x="268373" y="181539"/>
                      <a:pt x="249608" y="216723"/>
                      <a:pt x="216769" y="214378"/>
                    </a:cubicBezTo>
                    <a:lnTo>
                      <a:pt x="190968" y="212032"/>
                    </a:lnTo>
                    <a:cubicBezTo>
                      <a:pt x="179240" y="212032"/>
                      <a:pt x="165166" y="216723"/>
                      <a:pt x="158129" y="226106"/>
                    </a:cubicBezTo>
                    <a:lnTo>
                      <a:pt x="141710" y="244871"/>
                    </a:lnTo>
                    <a:cubicBezTo>
                      <a:pt x="122945" y="270672"/>
                      <a:pt x="83070" y="261290"/>
                      <a:pt x="73687" y="230797"/>
                    </a:cubicBezTo>
                    <a:lnTo>
                      <a:pt x="66650" y="207341"/>
                    </a:lnTo>
                    <a:cubicBezTo>
                      <a:pt x="64305" y="195613"/>
                      <a:pt x="54922" y="186230"/>
                      <a:pt x="43194" y="181539"/>
                    </a:cubicBezTo>
                    <a:lnTo>
                      <a:pt x="19738" y="172157"/>
                    </a:lnTo>
                    <a:cubicBezTo>
                      <a:pt x="-3718" y="162774"/>
                      <a:pt x="-8409" y="122899"/>
                      <a:pt x="17393" y="10647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46" name="任意多边形: 形状 745">
                <a:extLst>
                  <a:ext uri="{FF2B5EF4-FFF2-40B4-BE49-F238E27FC236}">
                    <a16:creationId xmlns:a16="http://schemas.microsoft.com/office/drawing/2014/main" id="{9BFD3534-7F1C-40E5-B9B6-4FDE55B514FB}"/>
                  </a:ext>
                </a:extLst>
              </p:cNvPr>
              <p:cNvSpPr/>
              <p:nvPr/>
            </p:nvSpPr>
            <p:spPr>
              <a:xfrm>
                <a:off x="5273986" y="3774873"/>
                <a:ext cx="258001" cy="259845"/>
              </a:xfrm>
              <a:custGeom>
                <a:avLst/>
                <a:gdLst>
                  <a:gd name="connsiteX0" fmla="*/ 17393 w 258001"/>
                  <a:gd name="connsiteY0" fmla="*/ 106479 h 259845"/>
                  <a:gd name="connsiteX1" fmla="*/ 38503 w 258001"/>
                  <a:gd name="connsiteY1" fmla="*/ 92406 h 259845"/>
                  <a:gd name="connsiteX2" fmla="*/ 57268 w 258001"/>
                  <a:gd name="connsiteY2" fmla="*/ 61913 h 259845"/>
                  <a:gd name="connsiteX3" fmla="*/ 59614 w 258001"/>
                  <a:gd name="connsiteY3" fmla="*/ 36111 h 259845"/>
                  <a:gd name="connsiteX4" fmla="*/ 122945 w 258001"/>
                  <a:gd name="connsiteY4" fmla="*/ 7964 h 259845"/>
                  <a:gd name="connsiteX5" fmla="*/ 141710 w 258001"/>
                  <a:gd name="connsiteY5" fmla="*/ 24383 h 259845"/>
                  <a:gd name="connsiteX6" fmla="*/ 176894 w 258001"/>
                  <a:gd name="connsiteY6" fmla="*/ 31420 h 259845"/>
                  <a:gd name="connsiteX7" fmla="*/ 200350 w 258001"/>
                  <a:gd name="connsiteY7" fmla="*/ 24383 h 259845"/>
                  <a:gd name="connsiteX8" fmla="*/ 244917 w 258001"/>
                  <a:gd name="connsiteY8" fmla="*/ 75987 h 259845"/>
                  <a:gd name="connsiteX9" fmla="*/ 235534 w 258001"/>
                  <a:gd name="connsiteY9" fmla="*/ 99443 h 259845"/>
                  <a:gd name="connsiteX10" fmla="*/ 237880 w 258001"/>
                  <a:gd name="connsiteY10" fmla="*/ 134627 h 259845"/>
                  <a:gd name="connsiteX11" fmla="*/ 251954 w 258001"/>
                  <a:gd name="connsiteY11" fmla="*/ 155737 h 259845"/>
                  <a:gd name="connsiteX12" fmla="*/ 216769 w 258001"/>
                  <a:gd name="connsiteY12" fmla="*/ 214378 h 259845"/>
                  <a:gd name="connsiteX13" fmla="*/ 190968 w 258001"/>
                  <a:gd name="connsiteY13" fmla="*/ 212032 h 259845"/>
                  <a:gd name="connsiteX14" fmla="*/ 158129 w 258001"/>
                  <a:gd name="connsiteY14" fmla="*/ 226106 h 259845"/>
                  <a:gd name="connsiteX15" fmla="*/ 141710 w 258001"/>
                  <a:gd name="connsiteY15" fmla="*/ 244871 h 259845"/>
                  <a:gd name="connsiteX16" fmla="*/ 73687 w 258001"/>
                  <a:gd name="connsiteY16" fmla="*/ 230797 h 259845"/>
                  <a:gd name="connsiteX17" fmla="*/ 66650 w 258001"/>
                  <a:gd name="connsiteY17" fmla="*/ 207341 h 259845"/>
                  <a:gd name="connsiteX18" fmla="*/ 43194 w 258001"/>
                  <a:gd name="connsiteY18" fmla="*/ 181539 h 259845"/>
                  <a:gd name="connsiteX19" fmla="*/ 19738 w 258001"/>
                  <a:gd name="connsiteY19" fmla="*/ 172157 h 259845"/>
                  <a:gd name="connsiteX20" fmla="*/ 17393 w 258001"/>
                  <a:gd name="connsiteY20" fmla="*/ 106479 h 25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8001" h="259845">
                    <a:moveTo>
                      <a:pt x="17393" y="106479"/>
                    </a:moveTo>
                    <a:lnTo>
                      <a:pt x="38503" y="92406"/>
                    </a:lnTo>
                    <a:cubicBezTo>
                      <a:pt x="50231" y="85369"/>
                      <a:pt x="54922" y="73641"/>
                      <a:pt x="57268" y="61913"/>
                    </a:cubicBezTo>
                    <a:lnTo>
                      <a:pt x="59614" y="36111"/>
                    </a:lnTo>
                    <a:cubicBezTo>
                      <a:pt x="61959" y="5618"/>
                      <a:pt x="99489" y="-10801"/>
                      <a:pt x="122945" y="7964"/>
                    </a:cubicBezTo>
                    <a:lnTo>
                      <a:pt x="141710" y="24383"/>
                    </a:lnTo>
                    <a:cubicBezTo>
                      <a:pt x="151092" y="31420"/>
                      <a:pt x="165166" y="36111"/>
                      <a:pt x="176894" y="31420"/>
                    </a:cubicBezTo>
                    <a:lnTo>
                      <a:pt x="200350" y="24383"/>
                    </a:lnTo>
                    <a:cubicBezTo>
                      <a:pt x="230843" y="15001"/>
                      <a:pt x="256645" y="45494"/>
                      <a:pt x="244917" y="75987"/>
                    </a:cubicBezTo>
                    <a:lnTo>
                      <a:pt x="235534" y="99443"/>
                    </a:lnTo>
                    <a:cubicBezTo>
                      <a:pt x="230843" y="111171"/>
                      <a:pt x="230843" y="125244"/>
                      <a:pt x="237880" y="134627"/>
                    </a:cubicBezTo>
                    <a:lnTo>
                      <a:pt x="251954" y="155737"/>
                    </a:lnTo>
                    <a:cubicBezTo>
                      <a:pt x="268373" y="181539"/>
                      <a:pt x="249608" y="216723"/>
                      <a:pt x="216769" y="214378"/>
                    </a:cubicBezTo>
                    <a:lnTo>
                      <a:pt x="190968" y="212032"/>
                    </a:lnTo>
                    <a:cubicBezTo>
                      <a:pt x="179240" y="212032"/>
                      <a:pt x="165166" y="216723"/>
                      <a:pt x="158129" y="226106"/>
                    </a:cubicBezTo>
                    <a:lnTo>
                      <a:pt x="141710" y="244871"/>
                    </a:lnTo>
                    <a:cubicBezTo>
                      <a:pt x="122945" y="270672"/>
                      <a:pt x="83070" y="261290"/>
                      <a:pt x="73687" y="230797"/>
                    </a:cubicBezTo>
                    <a:lnTo>
                      <a:pt x="66650" y="207341"/>
                    </a:lnTo>
                    <a:cubicBezTo>
                      <a:pt x="64305" y="195613"/>
                      <a:pt x="54922" y="186230"/>
                      <a:pt x="43194" y="181539"/>
                    </a:cubicBezTo>
                    <a:lnTo>
                      <a:pt x="19738" y="172157"/>
                    </a:lnTo>
                    <a:cubicBezTo>
                      <a:pt x="-3718" y="162774"/>
                      <a:pt x="-8409" y="122899"/>
                      <a:pt x="17393" y="10647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47" name="任意多边形: 形状 746">
                <a:extLst>
                  <a:ext uri="{FF2B5EF4-FFF2-40B4-BE49-F238E27FC236}">
                    <a16:creationId xmlns:a16="http://schemas.microsoft.com/office/drawing/2014/main" id="{7893BFA2-0730-4039-AD12-18278BAC7E42}"/>
                  </a:ext>
                </a:extLst>
              </p:cNvPr>
              <p:cNvSpPr/>
              <p:nvPr/>
            </p:nvSpPr>
            <p:spPr>
              <a:xfrm>
                <a:off x="7121640" y="4286496"/>
                <a:ext cx="258001" cy="259845"/>
              </a:xfrm>
              <a:custGeom>
                <a:avLst/>
                <a:gdLst>
                  <a:gd name="connsiteX0" fmla="*/ 17393 w 258001"/>
                  <a:gd name="connsiteY0" fmla="*/ 106479 h 259845"/>
                  <a:gd name="connsiteX1" fmla="*/ 38503 w 258001"/>
                  <a:gd name="connsiteY1" fmla="*/ 92406 h 259845"/>
                  <a:gd name="connsiteX2" fmla="*/ 57268 w 258001"/>
                  <a:gd name="connsiteY2" fmla="*/ 61913 h 259845"/>
                  <a:gd name="connsiteX3" fmla="*/ 59614 w 258001"/>
                  <a:gd name="connsiteY3" fmla="*/ 36111 h 259845"/>
                  <a:gd name="connsiteX4" fmla="*/ 122945 w 258001"/>
                  <a:gd name="connsiteY4" fmla="*/ 7964 h 259845"/>
                  <a:gd name="connsiteX5" fmla="*/ 141710 w 258001"/>
                  <a:gd name="connsiteY5" fmla="*/ 24383 h 259845"/>
                  <a:gd name="connsiteX6" fmla="*/ 176894 w 258001"/>
                  <a:gd name="connsiteY6" fmla="*/ 31420 h 259845"/>
                  <a:gd name="connsiteX7" fmla="*/ 200350 w 258001"/>
                  <a:gd name="connsiteY7" fmla="*/ 24383 h 259845"/>
                  <a:gd name="connsiteX8" fmla="*/ 244917 w 258001"/>
                  <a:gd name="connsiteY8" fmla="*/ 75987 h 259845"/>
                  <a:gd name="connsiteX9" fmla="*/ 235534 w 258001"/>
                  <a:gd name="connsiteY9" fmla="*/ 99443 h 259845"/>
                  <a:gd name="connsiteX10" fmla="*/ 237880 w 258001"/>
                  <a:gd name="connsiteY10" fmla="*/ 134627 h 259845"/>
                  <a:gd name="connsiteX11" fmla="*/ 251954 w 258001"/>
                  <a:gd name="connsiteY11" fmla="*/ 155737 h 259845"/>
                  <a:gd name="connsiteX12" fmla="*/ 216769 w 258001"/>
                  <a:gd name="connsiteY12" fmla="*/ 214378 h 259845"/>
                  <a:gd name="connsiteX13" fmla="*/ 190968 w 258001"/>
                  <a:gd name="connsiteY13" fmla="*/ 212032 h 259845"/>
                  <a:gd name="connsiteX14" fmla="*/ 158129 w 258001"/>
                  <a:gd name="connsiteY14" fmla="*/ 226106 h 259845"/>
                  <a:gd name="connsiteX15" fmla="*/ 141710 w 258001"/>
                  <a:gd name="connsiteY15" fmla="*/ 244871 h 259845"/>
                  <a:gd name="connsiteX16" fmla="*/ 73687 w 258001"/>
                  <a:gd name="connsiteY16" fmla="*/ 230797 h 259845"/>
                  <a:gd name="connsiteX17" fmla="*/ 66650 w 258001"/>
                  <a:gd name="connsiteY17" fmla="*/ 207341 h 259845"/>
                  <a:gd name="connsiteX18" fmla="*/ 43194 w 258001"/>
                  <a:gd name="connsiteY18" fmla="*/ 181539 h 259845"/>
                  <a:gd name="connsiteX19" fmla="*/ 19738 w 258001"/>
                  <a:gd name="connsiteY19" fmla="*/ 172157 h 259845"/>
                  <a:gd name="connsiteX20" fmla="*/ 17393 w 258001"/>
                  <a:gd name="connsiteY20" fmla="*/ 106479 h 25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8001" h="259845">
                    <a:moveTo>
                      <a:pt x="17393" y="106479"/>
                    </a:moveTo>
                    <a:lnTo>
                      <a:pt x="38503" y="92406"/>
                    </a:lnTo>
                    <a:cubicBezTo>
                      <a:pt x="50231" y="85369"/>
                      <a:pt x="54922" y="73641"/>
                      <a:pt x="57268" y="61913"/>
                    </a:cubicBezTo>
                    <a:lnTo>
                      <a:pt x="59614" y="36111"/>
                    </a:lnTo>
                    <a:cubicBezTo>
                      <a:pt x="61959" y="5618"/>
                      <a:pt x="99489" y="-10801"/>
                      <a:pt x="122945" y="7964"/>
                    </a:cubicBezTo>
                    <a:lnTo>
                      <a:pt x="141710" y="24383"/>
                    </a:lnTo>
                    <a:cubicBezTo>
                      <a:pt x="151092" y="31420"/>
                      <a:pt x="165166" y="36111"/>
                      <a:pt x="176894" y="31420"/>
                    </a:cubicBezTo>
                    <a:lnTo>
                      <a:pt x="200350" y="24383"/>
                    </a:lnTo>
                    <a:cubicBezTo>
                      <a:pt x="230843" y="15001"/>
                      <a:pt x="256645" y="45494"/>
                      <a:pt x="244917" y="75987"/>
                    </a:cubicBezTo>
                    <a:lnTo>
                      <a:pt x="235534" y="99443"/>
                    </a:lnTo>
                    <a:cubicBezTo>
                      <a:pt x="230843" y="111171"/>
                      <a:pt x="230843" y="125244"/>
                      <a:pt x="237880" y="134627"/>
                    </a:cubicBezTo>
                    <a:lnTo>
                      <a:pt x="251954" y="155737"/>
                    </a:lnTo>
                    <a:cubicBezTo>
                      <a:pt x="268373" y="181539"/>
                      <a:pt x="249608" y="216723"/>
                      <a:pt x="216769" y="214378"/>
                    </a:cubicBezTo>
                    <a:lnTo>
                      <a:pt x="190968" y="212032"/>
                    </a:lnTo>
                    <a:cubicBezTo>
                      <a:pt x="179240" y="212032"/>
                      <a:pt x="165166" y="216723"/>
                      <a:pt x="158129" y="226106"/>
                    </a:cubicBezTo>
                    <a:lnTo>
                      <a:pt x="141710" y="244871"/>
                    </a:lnTo>
                    <a:cubicBezTo>
                      <a:pt x="122945" y="270672"/>
                      <a:pt x="83070" y="261290"/>
                      <a:pt x="73687" y="230797"/>
                    </a:cubicBezTo>
                    <a:lnTo>
                      <a:pt x="66650" y="207341"/>
                    </a:lnTo>
                    <a:cubicBezTo>
                      <a:pt x="64305" y="195613"/>
                      <a:pt x="54922" y="186230"/>
                      <a:pt x="43194" y="181539"/>
                    </a:cubicBezTo>
                    <a:lnTo>
                      <a:pt x="19738" y="172157"/>
                    </a:lnTo>
                    <a:cubicBezTo>
                      <a:pt x="-3718" y="162774"/>
                      <a:pt x="-8409" y="122899"/>
                      <a:pt x="17393" y="10647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59" name="图形 42">
              <a:extLst>
                <a:ext uri="{FF2B5EF4-FFF2-40B4-BE49-F238E27FC236}">
                  <a16:creationId xmlns:a16="http://schemas.microsoft.com/office/drawing/2014/main" id="{B771C2C2-4DAB-475C-ACD8-207BEA525B1F}"/>
                </a:ext>
              </a:extLst>
            </p:cNvPr>
            <p:cNvGrpSpPr/>
            <p:nvPr/>
          </p:nvGrpSpPr>
          <p:grpSpPr>
            <a:xfrm>
              <a:off x="9714648" y="887826"/>
              <a:ext cx="2292324" cy="5215918"/>
              <a:chOff x="2556609" y="-1131342"/>
              <a:chExt cx="2292324" cy="5215918"/>
            </a:xfrm>
            <a:grpFill/>
          </p:grpSpPr>
          <p:sp>
            <p:nvSpPr>
              <p:cNvPr id="719" name="任意多边形: 形状 718">
                <a:extLst>
                  <a:ext uri="{FF2B5EF4-FFF2-40B4-BE49-F238E27FC236}">
                    <a16:creationId xmlns:a16="http://schemas.microsoft.com/office/drawing/2014/main" id="{BBC1791C-D822-442B-918A-2B3188B0C777}"/>
                  </a:ext>
                </a:extLst>
              </p:cNvPr>
              <p:cNvSpPr/>
              <p:nvPr/>
            </p:nvSpPr>
            <p:spPr>
              <a:xfrm>
                <a:off x="3497198" y="-795920"/>
                <a:ext cx="158387" cy="156437"/>
              </a:xfrm>
              <a:custGeom>
                <a:avLst/>
                <a:gdLst>
                  <a:gd name="connsiteX0" fmla="*/ 146352 w 158387"/>
                  <a:gd name="connsiteY0" fmla="*/ 92625 h 156437"/>
                  <a:gd name="connsiteX1" fmla="*/ 132278 w 158387"/>
                  <a:gd name="connsiteY1" fmla="*/ 99662 h 156437"/>
                  <a:gd name="connsiteX2" fmla="*/ 120550 w 158387"/>
                  <a:gd name="connsiteY2" fmla="*/ 118427 h 156437"/>
                  <a:gd name="connsiteX3" fmla="*/ 118205 w 158387"/>
                  <a:gd name="connsiteY3" fmla="*/ 134846 h 156437"/>
                  <a:gd name="connsiteX4" fmla="*/ 78329 w 158387"/>
                  <a:gd name="connsiteY4" fmla="*/ 151265 h 156437"/>
                  <a:gd name="connsiteX5" fmla="*/ 66601 w 158387"/>
                  <a:gd name="connsiteY5" fmla="*/ 141883 h 156437"/>
                  <a:gd name="connsiteX6" fmla="*/ 45491 w 158387"/>
                  <a:gd name="connsiteY6" fmla="*/ 137192 h 156437"/>
                  <a:gd name="connsiteX7" fmla="*/ 31417 w 158387"/>
                  <a:gd name="connsiteY7" fmla="*/ 141883 h 156437"/>
                  <a:gd name="connsiteX8" fmla="*/ 5615 w 158387"/>
                  <a:gd name="connsiteY8" fmla="*/ 109044 h 156437"/>
                  <a:gd name="connsiteX9" fmla="*/ 12652 w 158387"/>
                  <a:gd name="connsiteY9" fmla="*/ 94971 h 156437"/>
                  <a:gd name="connsiteX10" fmla="*/ 10307 w 158387"/>
                  <a:gd name="connsiteY10" fmla="*/ 73860 h 156437"/>
                  <a:gd name="connsiteX11" fmla="*/ 3270 w 158387"/>
                  <a:gd name="connsiteY11" fmla="*/ 59786 h 156437"/>
                  <a:gd name="connsiteX12" fmla="*/ 26726 w 158387"/>
                  <a:gd name="connsiteY12" fmla="*/ 24602 h 156437"/>
                  <a:gd name="connsiteX13" fmla="*/ 43145 w 158387"/>
                  <a:gd name="connsiteY13" fmla="*/ 26948 h 156437"/>
                  <a:gd name="connsiteX14" fmla="*/ 64256 w 158387"/>
                  <a:gd name="connsiteY14" fmla="*/ 19911 h 156437"/>
                  <a:gd name="connsiteX15" fmla="*/ 73638 w 158387"/>
                  <a:gd name="connsiteY15" fmla="*/ 8183 h 156437"/>
                  <a:gd name="connsiteX16" fmla="*/ 113513 w 158387"/>
                  <a:gd name="connsiteY16" fmla="*/ 17565 h 156437"/>
                  <a:gd name="connsiteX17" fmla="*/ 115859 w 158387"/>
                  <a:gd name="connsiteY17" fmla="*/ 31639 h 156437"/>
                  <a:gd name="connsiteX18" fmla="*/ 129933 w 158387"/>
                  <a:gd name="connsiteY18" fmla="*/ 48058 h 156437"/>
                  <a:gd name="connsiteX19" fmla="*/ 144006 w 158387"/>
                  <a:gd name="connsiteY19" fmla="*/ 55095 h 156437"/>
                  <a:gd name="connsiteX20" fmla="*/ 146352 w 158387"/>
                  <a:gd name="connsiteY20" fmla="*/ 92625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387" h="156437">
                    <a:moveTo>
                      <a:pt x="146352" y="92625"/>
                    </a:moveTo>
                    <a:lnTo>
                      <a:pt x="132278" y="99662"/>
                    </a:lnTo>
                    <a:cubicBezTo>
                      <a:pt x="125241" y="104353"/>
                      <a:pt x="120550" y="111390"/>
                      <a:pt x="120550" y="118427"/>
                    </a:cubicBezTo>
                    <a:lnTo>
                      <a:pt x="118205" y="134846"/>
                    </a:lnTo>
                    <a:cubicBezTo>
                      <a:pt x="115859" y="153611"/>
                      <a:pt x="94749" y="162993"/>
                      <a:pt x="78329" y="151265"/>
                    </a:cubicBezTo>
                    <a:lnTo>
                      <a:pt x="66601" y="141883"/>
                    </a:lnTo>
                    <a:cubicBezTo>
                      <a:pt x="61910" y="137192"/>
                      <a:pt x="52528" y="134846"/>
                      <a:pt x="45491" y="137192"/>
                    </a:cubicBezTo>
                    <a:lnTo>
                      <a:pt x="31417" y="141883"/>
                    </a:lnTo>
                    <a:cubicBezTo>
                      <a:pt x="12652" y="146574"/>
                      <a:pt x="-3767" y="127809"/>
                      <a:pt x="5615" y="109044"/>
                    </a:cubicBezTo>
                    <a:lnTo>
                      <a:pt x="12652" y="94971"/>
                    </a:lnTo>
                    <a:cubicBezTo>
                      <a:pt x="14998" y="87934"/>
                      <a:pt x="14998" y="80897"/>
                      <a:pt x="10307" y="73860"/>
                    </a:cubicBezTo>
                    <a:lnTo>
                      <a:pt x="3270" y="59786"/>
                    </a:lnTo>
                    <a:cubicBezTo>
                      <a:pt x="-6113" y="43367"/>
                      <a:pt x="5615" y="22257"/>
                      <a:pt x="26726" y="24602"/>
                    </a:cubicBezTo>
                    <a:lnTo>
                      <a:pt x="43145" y="26948"/>
                    </a:lnTo>
                    <a:cubicBezTo>
                      <a:pt x="50182" y="26948"/>
                      <a:pt x="57219" y="24602"/>
                      <a:pt x="64256" y="19911"/>
                    </a:cubicBezTo>
                    <a:lnTo>
                      <a:pt x="73638" y="8183"/>
                    </a:lnTo>
                    <a:cubicBezTo>
                      <a:pt x="85366" y="-5891"/>
                      <a:pt x="111168" y="-1199"/>
                      <a:pt x="113513" y="17565"/>
                    </a:cubicBezTo>
                    <a:lnTo>
                      <a:pt x="115859" y="31639"/>
                    </a:lnTo>
                    <a:cubicBezTo>
                      <a:pt x="118205" y="38676"/>
                      <a:pt x="122896" y="45713"/>
                      <a:pt x="129933" y="48058"/>
                    </a:cubicBezTo>
                    <a:lnTo>
                      <a:pt x="144006" y="55095"/>
                    </a:lnTo>
                    <a:cubicBezTo>
                      <a:pt x="162771" y="59786"/>
                      <a:pt x="162771" y="83243"/>
                      <a:pt x="146352" y="92625"/>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20" name="任意多边形: 形状 719">
                <a:extLst>
                  <a:ext uri="{FF2B5EF4-FFF2-40B4-BE49-F238E27FC236}">
                    <a16:creationId xmlns:a16="http://schemas.microsoft.com/office/drawing/2014/main" id="{67265F44-4FFA-4E5B-8D36-B312B9C58281}"/>
                  </a:ext>
                </a:extLst>
              </p:cNvPr>
              <p:cNvSpPr/>
              <p:nvPr/>
            </p:nvSpPr>
            <p:spPr>
              <a:xfrm>
                <a:off x="2556609" y="-1131342"/>
                <a:ext cx="156320" cy="161129"/>
              </a:xfrm>
              <a:custGeom>
                <a:avLst/>
                <a:gdLst>
                  <a:gd name="connsiteX0" fmla="*/ 144006 w 156320"/>
                  <a:gd name="connsiteY0" fmla="*/ 97316 h 161129"/>
                  <a:gd name="connsiteX1" fmla="*/ 129933 w 156320"/>
                  <a:gd name="connsiteY1" fmla="*/ 104353 h 161129"/>
                  <a:gd name="connsiteX2" fmla="*/ 120550 w 156320"/>
                  <a:gd name="connsiteY2" fmla="*/ 123118 h 161129"/>
                  <a:gd name="connsiteX3" fmla="*/ 118205 w 156320"/>
                  <a:gd name="connsiteY3" fmla="*/ 139537 h 161129"/>
                  <a:gd name="connsiteX4" fmla="*/ 78329 w 156320"/>
                  <a:gd name="connsiteY4" fmla="*/ 155956 h 161129"/>
                  <a:gd name="connsiteX5" fmla="*/ 66601 w 156320"/>
                  <a:gd name="connsiteY5" fmla="*/ 146574 h 161129"/>
                  <a:gd name="connsiteX6" fmla="*/ 45491 w 156320"/>
                  <a:gd name="connsiteY6" fmla="*/ 141883 h 161129"/>
                  <a:gd name="connsiteX7" fmla="*/ 31417 w 156320"/>
                  <a:gd name="connsiteY7" fmla="*/ 141883 h 161129"/>
                  <a:gd name="connsiteX8" fmla="*/ 5615 w 156320"/>
                  <a:gd name="connsiteY8" fmla="*/ 109044 h 161129"/>
                  <a:gd name="connsiteX9" fmla="*/ 12652 w 156320"/>
                  <a:gd name="connsiteY9" fmla="*/ 94971 h 161129"/>
                  <a:gd name="connsiteX10" fmla="*/ 10307 w 156320"/>
                  <a:gd name="connsiteY10" fmla="*/ 73860 h 161129"/>
                  <a:gd name="connsiteX11" fmla="*/ 3270 w 156320"/>
                  <a:gd name="connsiteY11" fmla="*/ 59786 h 161129"/>
                  <a:gd name="connsiteX12" fmla="*/ 26726 w 156320"/>
                  <a:gd name="connsiteY12" fmla="*/ 24602 h 161129"/>
                  <a:gd name="connsiteX13" fmla="*/ 43145 w 156320"/>
                  <a:gd name="connsiteY13" fmla="*/ 26948 h 161129"/>
                  <a:gd name="connsiteX14" fmla="*/ 64256 w 156320"/>
                  <a:gd name="connsiteY14" fmla="*/ 19911 h 161129"/>
                  <a:gd name="connsiteX15" fmla="*/ 73638 w 156320"/>
                  <a:gd name="connsiteY15" fmla="*/ 8183 h 161129"/>
                  <a:gd name="connsiteX16" fmla="*/ 113513 w 156320"/>
                  <a:gd name="connsiteY16" fmla="*/ 17565 h 161129"/>
                  <a:gd name="connsiteX17" fmla="*/ 115859 w 156320"/>
                  <a:gd name="connsiteY17" fmla="*/ 31639 h 161129"/>
                  <a:gd name="connsiteX18" fmla="*/ 129933 w 156320"/>
                  <a:gd name="connsiteY18" fmla="*/ 48058 h 161129"/>
                  <a:gd name="connsiteX19" fmla="*/ 144006 w 156320"/>
                  <a:gd name="connsiteY19" fmla="*/ 55095 h 161129"/>
                  <a:gd name="connsiteX20" fmla="*/ 144006 w 156320"/>
                  <a:gd name="connsiteY20" fmla="*/ 97316 h 16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6320" h="161129">
                    <a:moveTo>
                      <a:pt x="144006" y="97316"/>
                    </a:moveTo>
                    <a:lnTo>
                      <a:pt x="129933" y="104353"/>
                    </a:lnTo>
                    <a:cubicBezTo>
                      <a:pt x="125242" y="109044"/>
                      <a:pt x="120550" y="116081"/>
                      <a:pt x="120550" y="123118"/>
                    </a:cubicBezTo>
                    <a:lnTo>
                      <a:pt x="118205" y="139537"/>
                    </a:lnTo>
                    <a:cubicBezTo>
                      <a:pt x="115859" y="158302"/>
                      <a:pt x="94749" y="167685"/>
                      <a:pt x="78329" y="155956"/>
                    </a:cubicBezTo>
                    <a:lnTo>
                      <a:pt x="66601" y="146574"/>
                    </a:lnTo>
                    <a:cubicBezTo>
                      <a:pt x="61910" y="141883"/>
                      <a:pt x="52528" y="139537"/>
                      <a:pt x="45491" y="141883"/>
                    </a:cubicBezTo>
                    <a:lnTo>
                      <a:pt x="31417" y="141883"/>
                    </a:lnTo>
                    <a:cubicBezTo>
                      <a:pt x="12652" y="146574"/>
                      <a:pt x="-3767" y="127809"/>
                      <a:pt x="5615" y="109044"/>
                    </a:cubicBezTo>
                    <a:lnTo>
                      <a:pt x="12652" y="94971"/>
                    </a:lnTo>
                    <a:cubicBezTo>
                      <a:pt x="14998" y="87934"/>
                      <a:pt x="14998" y="80897"/>
                      <a:pt x="10307" y="73860"/>
                    </a:cubicBezTo>
                    <a:lnTo>
                      <a:pt x="3270" y="59786"/>
                    </a:lnTo>
                    <a:cubicBezTo>
                      <a:pt x="-6113" y="43367"/>
                      <a:pt x="5615" y="22257"/>
                      <a:pt x="26726" y="24602"/>
                    </a:cubicBezTo>
                    <a:lnTo>
                      <a:pt x="43145" y="26948"/>
                    </a:lnTo>
                    <a:cubicBezTo>
                      <a:pt x="50182" y="26948"/>
                      <a:pt x="57219" y="24602"/>
                      <a:pt x="64256" y="19911"/>
                    </a:cubicBezTo>
                    <a:lnTo>
                      <a:pt x="73638" y="8183"/>
                    </a:lnTo>
                    <a:cubicBezTo>
                      <a:pt x="85366" y="-5891"/>
                      <a:pt x="111168" y="-1199"/>
                      <a:pt x="113513" y="17565"/>
                    </a:cubicBezTo>
                    <a:lnTo>
                      <a:pt x="115859" y="31639"/>
                    </a:lnTo>
                    <a:cubicBezTo>
                      <a:pt x="118205" y="38676"/>
                      <a:pt x="122896" y="45713"/>
                      <a:pt x="129933" y="48058"/>
                    </a:cubicBezTo>
                    <a:lnTo>
                      <a:pt x="144006" y="55095"/>
                    </a:lnTo>
                    <a:cubicBezTo>
                      <a:pt x="160426" y="62132"/>
                      <a:pt x="160426" y="87934"/>
                      <a:pt x="144006" y="97316"/>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21" name="任意多边形: 形状 720">
                <a:extLst>
                  <a:ext uri="{FF2B5EF4-FFF2-40B4-BE49-F238E27FC236}">
                    <a16:creationId xmlns:a16="http://schemas.microsoft.com/office/drawing/2014/main" id="{40ACC19D-27A9-41D8-8E15-E7BF362504B9}"/>
                  </a:ext>
                </a:extLst>
              </p:cNvPr>
              <p:cNvSpPr/>
              <p:nvPr/>
            </p:nvSpPr>
            <p:spPr>
              <a:xfrm>
                <a:off x="4748032" y="509653"/>
                <a:ext cx="100900" cy="100670"/>
              </a:xfrm>
              <a:custGeom>
                <a:avLst/>
                <a:gdLst>
                  <a:gd name="connsiteX0" fmla="*/ 96470 w 100900"/>
                  <a:gd name="connsiteY0" fmla="*/ 53680 h 100670"/>
                  <a:gd name="connsiteX1" fmla="*/ 89433 w 100900"/>
                  <a:gd name="connsiteY1" fmla="*/ 60717 h 100670"/>
                  <a:gd name="connsiteX2" fmla="*/ 87088 w 100900"/>
                  <a:gd name="connsiteY2" fmla="*/ 72445 h 100670"/>
                  <a:gd name="connsiteX3" fmla="*/ 89433 w 100900"/>
                  <a:gd name="connsiteY3" fmla="*/ 81828 h 100670"/>
                  <a:gd name="connsiteX4" fmla="*/ 68323 w 100900"/>
                  <a:gd name="connsiteY4" fmla="*/ 98247 h 100670"/>
                  <a:gd name="connsiteX5" fmla="*/ 58940 w 100900"/>
                  <a:gd name="connsiteY5" fmla="*/ 93556 h 100670"/>
                  <a:gd name="connsiteX6" fmla="*/ 44867 w 100900"/>
                  <a:gd name="connsiteY6" fmla="*/ 93556 h 100670"/>
                  <a:gd name="connsiteX7" fmla="*/ 37830 w 100900"/>
                  <a:gd name="connsiteY7" fmla="*/ 98247 h 100670"/>
                  <a:gd name="connsiteX8" fmla="*/ 16719 w 100900"/>
                  <a:gd name="connsiteY8" fmla="*/ 84173 h 100670"/>
                  <a:gd name="connsiteX9" fmla="*/ 16719 w 100900"/>
                  <a:gd name="connsiteY9" fmla="*/ 74791 h 100670"/>
                  <a:gd name="connsiteX10" fmla="*/ 12028 w 100900"/>
                  <a:gd name="connsiteY10" fmla="*/ 63063 h 100670"/>
                  <a:gd name="connsiteX11" fmla="*/ 4991 w 100900"/>
                  <a:gd name="connsiteY11" fmla="*/ 56026 h 100670"/>
                  <a:gd name="connsiteX12" fmla="*/ 12028 w 100900"/>
                  <a:gd name="connsiteY12" fmla="*/ 30224 h 100670"/>
                  <a:gd name="connsiteX13" fmla="*/ 21410 w 100900"/>
                  <a:gd name="connsiteY13" fmla="*/ 27878 h 100670"/>
                  <a:gd name="connsiteX14" fmla="*/ 30793 w 100900"/>
                  <a:gd name="connsiteY14" fmla="*/ 18496 h 100670"/>
                  <a:gd name="connsiteX15" fmla="*/ 35484 w 100900"/>
                  <a:gd name="connsiteY15" fmla="*/ 9114 h 100670"/>
                  <a:gd name="connsiteX16" fmla="*/ 61286 w 100900"/>
                  <a:gd name="connsiteY16" fmla="*/ 6768 h 100670"/>
                  <a:gd name="connsiteX17" fmla="*/ 68323 w 100900"/>
                  <a:gd name="connsiteY17" fmla="*/ 23187 h 100670"/>
                  <a:gd name="connsiteX18" fmla="*/ 80051 w 100900"/>
                  <a:gd name="connsiteY18" fmla="*/ 30224 h 100670"/>
                  <a:gd name="connsiteX19" fmla="*/ 89433 w 100900"/>
                  <a:gd name="connsiteY19" fmla="*/ 30224 h 100670"/>
                  <a:gd name="connsiteX20" fmla="*/ 96470 w 100900"/>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900" h="100670">
                    <a:moveTo>
                      <a:pt x="96470" y="53680"/>
                    </a:moveTo>
                    <a:lnTo>
                      <a:pt x="89433" y="60717"/>
                    </a:lnTo>
                    <a:cubicBezTo>
                      <a:pt x="87088" y="63063"/>
                      <a:pt x="84742" y="70100"/>
                      <a:pt x="87088"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0" y="27878"/>
                    </a:lnTo>
                    <a:cubicBezTo>
                      <a:pt x="26102" y="27878"/>
                      <a:pt x="30793" y="23187"/>
                      <a:pt x="30793" y="18496"/>
                    </a:cubicBezTo>
                    <a:lnTo>
                      <a:pt x="35484" y="9114"/>
                    </a:lnTo>
                    <a:cubicBezTo>
                      <a:pt x="40175" y="-2614"/>
                      <a:pt x="54249" y="-2614"/>
                      <a:pt x="61286" y="6768"/>
                    </a:cubicBezTo>
                    <a:lnTo>
                      <a:pt x="68323" y="23187"/>
                    </a:lnTo>
                    <a:cubicBezTo>
                      <a:pt x="70668" y="27878"/>
                      <a:pt x="75360" y="30224"/>
                      <a:pt x="80051" y="30224"/>
                    </a:cubicBezTo>
                    <a:lnTo>
                      <a:pt x="89433" y="30224"/>
                    </a:lnTo>
                    <a:cubicBezTo>
                      <a:pt x="98816" y="32570"/>
                      <a:pt x="105853" y="46643"/>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22" name="任意多边形: 形状 721">
                <a:extLst>
                  <a:ext uri="{FF2B5EF4-FFF2-40B4-BE49-F238E27FC236}">
                    <a16:creationId xmlns:a16="http://schemas.microsoft.com/office/drawing/2014/main" id="{1B59C697-C4C1-4480-A11D-4D6DFFA1E591}"/>
                  </a:ext>
                </a:extLst>
              </p:cNvPr>
              <p:cNvSpPr/>
              <p:nvPr/>
            </p:nvSpPr>
            <p:spPr>
              <a:xfrm>
                <a:off x="3535352" y="-1085361"/>
                <a:ext cx="99776" cy="100670"/>
              </a:xfrm>
              <a:custGeom>
                <a:avLst/>
                <a:gdLst>
                  <a:gd name="connsiteX0" fmla="*/ 96470 w 99776"/>
                  <a:gd name="connsiteY0" fmla="*/ 51335 h 100670"/>
                  <a:gd name="connsiteX1" fmla="*/ 89433 w 99776"/>
                  <a:gd name="connsiteY1" fmla="*/ 58372 h 100670"/>
                  <a:gd name="connsiteX2" fmla="*/ 87088 w 99776"/>
                  <a:gd name="connsiteY2" fmla="*/ 70100 h 100670"/>
                  <a:gd name="connsiteX3" fmla="*/ 89433 w 99776"/>
                  <a:gd name="connsiteY3" fmla="*/ 79482 h 100670"/>
                  <a:gd name="connsiteX4" fmla="*/ 68323 w 99776"/>
                  <a:gd name="connsiteY4" fmla="*/ 95901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3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1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7 h 100670"/>
                  <a:gd name="connsiteX19" fmla="*/ 87088 w 99776"/>
                  <a:gd name="connsiteY19" fmla="*/ 23187 h 100670"/>
                  <a:gd name="connsiteX20" fmla="*/ 96470 w 99776"/>
                  <a:gd name="connsiteY20" fmla="*/ 51335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1335"/>
                    </a:moveTo>
                    <a:lnTo>
                      <a:pt x="89433" y="58372"/>
                    </a:lnTo>
                    <a:cubicBezTo>
                      <a:pt x="87088" y="60717"/>
                      <a:pt x="84742" y="67754"/>
                      <a:pt x="87088" y="70100"/>
                    </a:cubicBezTo>
                    <a:lnTo>
                      <a:pt x="89433" y="79482"/>
                    </a:lnTo>
                    <a:cubicBezTo>
                      <a:pt x="91779" y="91210"/>
                      <a:pt x="80051" y="100593"/>
                      <a:pt x="68323" y="95901"/>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1"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8" y="23187"/>
                    </a:lnTo>
                    <a:cubicBezTo>
                      <a:pt x="98816" y="30224"/>
                      <a:pt x="103507" y="44298"/>
                      <a:pt x="96470" y="51335"/>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23" name="任意多边形: 形状 722">
                <a:extLst>
                  <a:ext uri="{FF2B5EF4-FFF2-40B4-BE49-F238E27FC236}">
                    <a16:creationId xmlns:a16="http://schemas.microsoft.com/office/drawing/2014/main" id="{F783722A-D1D9-426B-9EAF-CD71F42D66DF}"/>
                  </a:ext>
                </a:extLst>
              </p:cNvPr>
              <p:cNvSpPr/>
              <p:nvPr/>
            </p:nvSpPr>
            <p:spPr>
              <a:xfrm>
                <a:off x="4621369" y="938900"/>
                <a:ext cx="99776" cy="100670"/>
              </a:xfrm>
              <a:custGeom>
                <a:avLst/>
                <a:gdLst>
                  <a:gd name="connsiteX0" fmla="*/ 96470 w 99776"/>
                  <a:gd name="connsiteY0" fmla="*/ 53680 h 100670"/>
                  <a:gd name="connsiteX1" fmla="*/ 89433 w 99776"/>
                  <a:gd name="connsiteY1" fmla="*/ 60717 h 100670"/>
                  <a:gd name="connsiteX2" fmla="*/ 87087 w 99776"/>
                  <a:gd name="connsiteY2" fmla="*/ 72445 h 100670"/>
                  <a:gd name="connsiteX3" fmla="*/ 89433 w 99776"/>
                  <a:gd name="connsiteY3" fmla="*/ 81828 h 100670"/>
                  <a:gd name="connsiteX4" fmla="*/ 68323 w 99776"/>
                  <a:gd name="connsiteY4" fmla="*/ 98247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3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1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8 h 100670"/>
                  <a:gd name="connsiteX19" fmla="*/ 87087 w 99776"/>
                  <a:gd name="connsiteY19" fmla="*/ 23188 h 100670"/>
                  <a:gd name="connsiteX20" fmla="*/ 96470 w 99776"/>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3680"/>
                    </a:moveTo>
                    <a:lnTo>
                      <a:pt x="89433" y="60717"/>
                    </a:lnTo>
                    <a:cubicBezTo>
                      <a:pt x="87087" y="63063"/>
                      <a:pt x="84742" y="70100"/>
                      <a:pt x="87087"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1" y="27879"/>
                    </a:lnTo>
                    <a:cubicBezTo>
                      <a:pt x="26102" y="27879"/>
                      <a:pt x="30793" y="23188"/>
                      <a:pt x="30793" y="18496"/>
                    </a:cubicBezTo>
                    <a:lnTo>
                      <a:pt x="35484" y="9114"/>
                    </a:lnTo>
                    <a:cubicBezTo>
                      <a:pt x="40175" y="-2614"/>
                      <a:pt x="54249" y="-2614"/>
                      <a:pt x="61286" y="6768"/>
                    </a:cubicBezTo>
                    <a:lnTo>
                      <a:pt x="65977" y="16151"/>
                    </a:lnTo>
                    <a:cubicBezTo>
                      <a:pt x="68323" y="20842"/>
                      <a:pt x="73014" y="23188"/>
                      <a:pt x="77705" y="23188"/>
                    </a:cubicBezTo>
                    <a:lnTo>
                      <a:pt x="87087" y="23188"/>
                    </a:lnTo>
                    <a:cubicBezTo>
                      <a:pt x="98816" y="30224"/>
                      <a:pt x="103507"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24" name="任意多边形: 形状 723">
                <a:extLst>
                  <a:ext uri="{FF2B5EF4-FFF2-40B4-BE49-F238E27FC236}">
                    <a16:creationId xmlns:a16="http://schemas.microsoft.com/office/drawing/2014/main" id="{2DF30BE8-AE58-4287-AC2B-7E0888C72E66}"/>
                  </a:ext>
                </a:extLst>
              </p:cNvPr>
              <p:cNvSpPr/>
              <p:nvPr/>
            </p:nvSpPr>
            <p:spPr>
              <a:xfrm>
                <a:off x="4692280" y="172036"/>
                <a:ext cx="126144" cy="124088"/>
              </a:xfrm>
              <a:custGeom>
                <a:avLst/>
                <a:gdLst>
                  <a:gd name="connsiteX0" fmla="*/ 114693 w 126144"/>
                  <a:gd name="connsiteY0" fmla="*/ 79332 h 124088"/>
                  <a:gd name="connsiteX1" fmla="*/ 102965 w 126144"/>
                  <a:gd name="connsiteY1" fmla="*/ 84023 h 124088"/>
                  <a:gd name="connsiteX2" fmla="*/ 91237 w 126144"/>
                  <a:gd name="connsiteY2" fmla="*/ 98096 h 124088"/>
                  <a:gd name="connsiteX3" fmla="*/ 88891 w 126144"/>
                  <a:gd name="connsiteY3" fmla="*/ 109825 h 124088"/>
                  <a:gd name="connsiteX4" fmla="*/ 56053 w 126144"/>
                  <a:gd name="connsiteY4" fmla="*/ 119207 h 124088"/>
                  <a:gd name="connsiteX5" fmla="*/ 49016 w 126144"/>
                  <a:gd name="connsiteY5" fmla="*/ 109825 h 124088"/>
                  <a:gd name="connsiteX6" fmla="*/ 32596 w 126144"/>
                  <a:gd name="connsiteY6" fmla="*/ 102788 h 124088"/>
                  <a:gd name="connsiteX7" fmla="*/ 20868 w 126144"/>
                  <a:gd name="connsiteY7" fmla="*/ 105133 h 124088"/>
                  <a:gd name="connsiteX8" fmla="*/ 2103 w 126144"/>
                  <a:gd name="connsiteY8" fmla="*/ 76986 h 124088"/>
                  <a:gd name="connsiteX9" fmla="*/ 9140 w 126144"/>
                  <a:gd name="connsiteY9" fmla="*/ 67604 h 124088"/>
                  <a:gd name="connsiteX10" fmla="*/ 9140 w 126144"/>
                  <a:gd name="connsiteY10" fmla="*/ 51184 h 124088"/>
                  <a:gd name="connsiteX11" fmla="*/ 4449 w 126144"/>
                  <a:gd name="connsiteY11" fmla="*/ 39456 h 124088"/>
                  <a:gd name="connsiteX12" fmla="*/ 25560 w 126144"/>
                  <a:gd name="connsiteY12" fmla="*/ 13655 h 124088"/>
                  <a:gd name="connsiteX13" fmla="*/ 37288 w 126144"/>
                  <a:gd name="connsiteY13" fmla="*/ 16000 h 124088"/>
                  <a:gd name="connsiteX14" fmla="*/ 53707 w 126144"/>
                  <a:gd name="connsiteY14" fmla="*/ 11309 h 124088"/>
                  <a:gd name="connsiteX15" fmla="*/ 63089 w 126144"/>
                  <a:gd name="connsiteY15" fmla="*/ 4272 h 124088"/>
                  <a:gd name="connsiteX16" fmla="*/ 93582 w 126144"/>
                  <a:gd name="connsiteY16" fmla="*/ 16000 h 124088"/>
                  <a:gd name="connsiteX17" fmla="*/ 93582 w 126144"/>
                  <a:gd name="connsiteY17" fmla="*/ 27728 h 124088"/>
                  <a:gd name="connsiteX18" fmla="*/ 102965 w 126144"/>
                  <a:gd name="connsiteY18" fmla="*/ 41802 h 124088"/>
                  <a:gd name="connsiteX19" fmla="*/ 114693 w 126144"/>
                  <a:gd name="connsiteY19" fmla="*/ 48839 h 124088"/>
                  <a:gd name="connsiteX20" fmla="*/ 114693 w 126144"/>
                  <a:gd name="connsiteY20" fmla="*/ 79332 h 12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6144" h="124088">
                    <a:moveTo>
                      <a:pt x="114693" y="79332"/>
                    </a:moveTo>
                    <a:lnTo>
                      <a:pt x="102965" y="84023"/>
                    </a:lnTo>
                    <a:cubicBezTo>
                      <a:pt x="98273" y="86368"/>
                      <a:pt x="93582" y="91060"/>
                      <a:pt x="91237" y="98096"/>
                    </a:cubicBezTo>
                    <a:lnTo>
                      <a:pt x="88891" y="109825"/>
                    </a:lnTo>
                    <a:cubicBezTo>
                      <a:pt x="86545" y="123898"/>
                      <a:pt x="67781" y="128589"/>
                      <a:pt x="56053" y="119207"/>
                    </a:cubicBezTo>
                    <a:lnTo>
                      <a:pt x="49016" y="109825"/>
                    </a:lnTo>
                    <a:cubicBezTo>
                      <a:pt x="44324" y="105133"/>
                      <a:pt x="39633" y="102788"/>
                      <a:pt x="32596" y="102788"/>
                    </a:cubicBezTo>
                    <a:lnTo>
                      <a:pt x="20868" y="105133"/>
                    </a:lnTo>
                    <a:cubicBezTo>
                      <a:pt x="6795" y="107479"/>
                      <a:pt x="-4933" y="91060"/>
                      <a:pt x="2103" y="76986"/>
                    </a:cubicBezTo>
                    <a:lnTo>
                      <a:pt x="9140" y="67604"/>
                    </a:lnTo>
                    <a:cubicBezTo>
                      <a:pt x="11486" y="62912"/>
                      <a:pt x="13831" y="55876"/>
                      <a:pt x="9140" y="51184"/>
                    </a:cubicBezTo>
                    <a:lnTo>
                      <a:pt x="4449" y="39456"/>
                    </a:lnTo>
                    <a:cubicBezTo>
                      <a:pt x="-2588" y="25383"/>
                      <a:pt x="11486" y="11309"/>
                      <a:pt x="25560" y="13655"/>
                    </a:cubicBezTo>
                    <a:lnTo>
                      <a:pt x="37288" y="16000"/>
                    </a:lnTo>
                    <a:cubicBezTo>
                      <a:pt x="44324" y="18346"/>
                      <a:pt x="49016" y="16000"/>
                      <a:pt x="53707" y="11309"/>
                    </a:cubicBezTo>
                    <a:lnTo>
                      <a:pt x="63089" y="4272"/>
                    </a:lnTo>
                    <a:cubicBezTo>
                      <a:pt x="74817" y="-5110"/>
                      <a:pt x="93582" y="1927"/>
                      <a:pt x="93582" y="16000"/>
                    </a:cubicBezTo>
                    <a:lnTo>
                      <a:pt x="93582" y="27728"/>
                    </a:lnTo>
                    <a:cubicBezTo>
                      <a:pt x="93582" y="34765"/>
                      <a:pt x="98273" y="39456"/>
                      <a:pt x="102965" y="41802"/>
                    </a:cubicBezTo>
                    <a:lnTo>
                      <a:pt x="114693" y="48839"/>
                    </a:lnTo>
                    <a:cubicBezTo>
                      <a:pt x="131112" y="55876"/>
                      <a:pt x="128766" y="74640"/>
                      <a:pt x="114693" y="79332"/>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25" name="任意多边形: 形状 724">
                <a:extLst>
                  <a:ext uri="{FF2B5EF4-FFF2-40B4-BE49-F238E27FC236}">
                    <a16:creationId xmlns:a16="http://schemas.microsoft.com/office/drawing/2014/main" id="{914C35AC-5BF2-4E38-8904-78BB23581BD4}"/>
                  </a:ext>
                </a:extLst>
              </p:cNvPr>
              <p:cNvSpPr/>
              <p:nvPr/>
            </p:nvSpPr>
            <p:spPr>
              <a:xfrm>
                <a:off x="3680156" y="3928138"/>
                <a:ext cx="157556" cy="156437"/>
              </a:xfrm>
              <a:custGeom>
                <a:avLst/>
                <a:gdLst>
                  <a:gd name="connsiteX0" fmla="*/ 146352 w 157556"/>
                  <a:gd name="connsiteY0" fmla="*/ 92625 h 156437"/>
                  <a:gd name="connsiteX1" fmla="*/ 132278 w 157556"/>
                  <a:gd name="connsiteY1" fmla="*/ 99662 h 156437"/>
                  <a:gd name="connsiteX2" fmla="*/ 120550 w 157556"/>
                  <a:gd name="connsiteY2" fmla="*/ 118427 h 156437"/>
                  <a:gd name="connsiteX3" fmla="*/ 118205 w 157556"/>
                  <a:gd name="connsiteY3" fmla="*/ 134846 h 156437"/>
                  <a:gd name="connsiteX4" fmla="*/ 78329 w 157556"/>
                  <a:gd name="connsiteY4" fmla="*/ 151265 h 156437"/>
                  <a:gd name="connsiteX5" fmla="*/ 66601 w 157556"/>
                  <a:gd name="connsiteY5" fmla="*/ 141883 h 156437"/>
                  <a:gd name="connsiteX6" fmla="*/ 45491 w 157556"/>
                  <a:gd name="connsiteY6" fmla="*/ 137192 h 156437"/>
                  <a:gd name="connsiteX7" fmla="*/ 31417 w 157556"/>
                  <a:gd name="connsiteY7" fmla="*/ 141883 h 156437"/>
                  <a:gd name="connsiteX8" fmla="*/ 5615 w 157556"/>
                  <a:gd name="connsiteY8" fmla="*/ 109044 h 156437"/>
                  <a:gd name="connsiteX9" fmla="*/ 12652 w 157556"/>
                  <a:gd name="connsiteY9" fmla="*/ 94971 h 156437"/>
                  <a:gd name="connsiteX10" fmla="*/ 10307 w 157556"/>
                  <a:gd name="connsiteY10" fmla="*/ 73860 h 156437"/>
                  <a:gd name="connsiteX11" fmla="*/ 3270 w 157556"/>
                  <a:gd name="connsiteY11" fmla="*/ 59787 h 156437"/>
                  <a:gd name="connsiteX12" fmla="*/ 26726 w 157556"/>
                  <a:gd name="connsiteY12" fmla="*/ 24602 h 156437"/>
                  <a:gd name="connsiteX13" fmla="*/ 43145 w 157556"/>
                  <a:gd name="connsiteY13" fmla="*/ 26948 h 156437"/>
                  <a:gd name="connsiteX14" fmla="*/ 64256 w 157556"/>
                  <a:gd name="connsiteY14" fmla="*/ 19911 h 156437"/>
                  <a:gd name="connsiteX15" fmla="*/ 73638 w 157556"/>
                  <a:gd name="connsiteY15" fmla="*/ 8183 h 156437"/>
                  <a:gd name="connsiteX16" fmla="*/ 113514 w 157556"/>
                  <a:gd name="connsiteY16" fmla="*/ 17565 h 156437"/>
                  <a:gd name="connsiteX17" fmla="*/ 115859 w 157556"/>
                  <a:gd name="connsiteY17" fmla="*/ 31639 h 156437"/>
                  <a:gd name="connsiteX18" fmla="*/ 129933 w 157556"/>
                  <a:gd name="connsiteY18" fmla="*/ 48058 h 156437"/>
                  <a:gd name="connsiteX19" fmla="*/ 144006 w 157556"/>
                  <a:gd name="connsiteY19" fmla="*/ 55095 h 156437"/>
                  <a:gd name="connsiteX20" fmla="*/ 146352 w 157556"/>
                  <a:gd name="connsiteY20" fmla="*/ 92625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7556" h="156437">
                    <a:moveTo>
                      <a:pt x="146352" y="92625"/>
                    </a:moveTo>
                    <a:lnTo>
                      <a:pt x="132278" y="99662"/>
                    </a:lnTo>
                    <a:cubicBezTo>
                      <a:pt x="125242" y="104353"/>
                      <a:pt x="120550" y="111390"/>
                      <a:pt x="120550" y="118427"/>
                    </a:cubicBezTo>
                    <a:lnTo>
                      <a:pt x="118205" y="134846"/>
                    </a:lnTo>
                    <a:cubicBezTo>
                      <a:pt x="115859" y="153611"/>
                      <a:pt x="94749" y="162993"/>
                      <a:pt x="78329" y="151265"/>
                    </a:cubicBezTo>
                    <a:lnTo>
                      <a:pt x="66601" y="141883"/>
                    </a:lnTo>
                    <a:cubicBezTo>
                      <a:pt x="61910" y="137192"/>
                      <a:pt x="52528" y="134846"/>
                      <a:pt x="45491" y="137192"/>
                    </a:cubicBezTo>
                    <a:lnTo>
                      <a:pt x="31417" y="141883"/>
                    </a:lnTo>
                    <a:cubicBezTo>
                      <a:pt x="12652" y="146574"/>
                      <a:pt x="-3767" y="127809"/>
                      <a:pt x="5615" y="109044"/>
                    </a:cubicBezTo>
                    <a:lnTo>
                      <a:pt x="12652" y="94971"/>
                    </a:lnTo>
                    <a:cubicBezTo>
                      <a:pt x="14998" y="87934"/>
                      <a:pt x="14998" y="80897"/>
                      <a:pt x="10307" y="73860"/>
                    </a:cubicBezTo>
                    <a:lnTo>
                      <a:pt x="3270" y="59787"/>
                    </a:lnTo>
                    <a:cubicBezTo>
                      <a:pt x="-6113" y="43367"/>
                      <a:pt x="5615" y="22257"/>
                      <a:pt x="26726" y="24602"/>
                    </a:cubicBezTo>
                    <a:lnTo>
                      <a:pt x="43145" y="26948"/>
                    </a:lnTo>
                    <a:cubicBezTo>
                      <a:pt x="50182" y="26948"/>
                      <a:pt x="57219" y="24602"/>
                      <a:pt x="64256" y="19911"/>
                    </a:cubicBezTo>
                    <a:lnTo>
                      <a:pt x="73638" y="8183"/>
                    </a:lnTo>
                    <a:cubicBezTo>
                      <a:pt x="85366" y="-5891"/>
                      <a:pt x="111168" y="-1199"/>
                      <a:pt x="113514" y="17565"/>
                    </a:cubicBezTo>
                    <a:lnTo>
                      <a:pt x="115859" y="31639"/>
                    </a:lnTo>
                    <a:cubicBezTo>
                      <a:pt x="118205" y="38676"/>
                      <a:pt x="122896" y="45713"/>
                      <a:pt x="129933" y="48058"/>
                    </a:cubicBezTo>
                    <a:lnTo>
                      <a:pt x="144006" y="55095"/>
                    </a:lnTo>
                    <a:cubicBezTo>
                      <a:pt x="160426" y="59787"/>
                      <a:pt x="162771" y="83243"/>
                      <a:pt x="146352" y="92625"/>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26" name="任意多边形: 形状 725">
                <a:extLst>
                  <a:ext uri="{FF2B5EF4-FFF2-40B4-BE49-F238E27FC236}">
                    <a16:creationId xmlns:a16="http://schemas.microsoft.com/office/drawing/2014/main" id="{B598A629-B072-4131-9CBE-50699D177385}"/>
                  </a:ext>
                </a:extLst>
              </p:cNvPr>
              <p:cNvSpPr/>
              <p:nvPr/>
            </p:nvSpPr>
            <p:spPr>
              <a:xfrm>
                <a:off x="3733417" y="3512469"/>
                <a:ext cx="292593" cy="294075"/>
              </a:xfrm>
              <a:custGeom>
                <a:avLst/>
                <a:gdLst>
                  <a:gd name="connsiteX0" fmla="*/ 271357 w 292593"/>
                  <a:gd name="connsiteY0" fmla="*/ 179909 h 294075"/>
                  <a:gd name="connsiteX1" fmla="*/ 245556 w 292593"/>
                  <a:gd name="connsiteY1" fmla="*/ 193982 h 294075"/>
                  <a:gd name="connsiteX2" fmla="*/ 224445 w 292593"/>
                  <a:gd name="connsiteY2" fmla="*/ 226821 h 294075"/>
                  <a:gd name="connsiteX3" fmla="*/ 222100 w 292593"/>
                  <a:gd name="connsiteY3" fmla="*/ 254968 h 294075"/>
                  <a:gd name="connsiteX4" fmla="*/ 149386 w 292593"/>
                  <a:gd name="connsiteY4" fmla="*/ 283116 h 294075"/>
                  <a:gd name="connsiteX5" fmla="*/ 128275 w 292593"/>
                  <a:gd name="connsiteY5" fmla="*/ 264351 h 294075"/>
                  <a:gd name="connsiteX6" fmla="*/ 88400 w 292593"/>
                  <a:gd name="connsiteY6" fmla="*/ 254968 h 294075"/>
                  <a:gd name="connsiteX7" fmla="*/ 60253 w 292593"/>
                  <a:gd name="connsiteY7" fmla="*/ 262005 h 294075"/>
                  <a:gd name="connsiteX8" fmla="*/ 10995 w 292593"/>
                  <a:gd name="connsiteY8" fmla="*/ 203365 h 294075"/>
                  <a:gd name="connsiteX9" fmla="*/ 22723 w 292593"/>
                  <a:gd name="connsiteY9" fmla="*/ 177563 h 294075"/>
                  <a:gd name="connsiteX10" fmla="*/ 20377 w 292593"/>
                  <a:gd name="connsiteY10" fmla="*/ 137688 h 294075"/>
                  <a:gd name="connsiteX11" fmla="*/ 6303 w 292593"/>
                  <a:gd name="connsiteY11" fmla="*/ 114231 h 294075"/>
                  <a:gd name="connsiteX12" fmla="*/ 48524 w 292593"/>
                  <a:gd name="connsiteY12" fmla="*/ 48555 h 294075"/>
                  <a:gd name="connsiteX13" fmla="*/ 76672 w 292593"/>
                  <a:gd name="connsiteY13" fmla="*/ 50900 h 294075"/>
                  <a:gd name="connsiteX14" fmla="*/ 114201 w 292593"/>
                  <a:gd name="connsiteY14" fmla="*/ 36827 h 294075"/>
                  <a:gd name="connsiteX15" fmla="*/ 132966 w 292593"/>
                  <a:gd name="connsiteY15" fmla="*/ 15716 h 294075"/>
                  <a:gd name="connsiteX16" fmla="*/ 208026 w 292593"/>
                  <a:gd name="connsiteY16" fmla="*/ 34481 h 294075"/>
                  <a:gd name="connsiteX17" fmla="*/ 212717 w 292593"/>
                  <a:gd name="connsiteY17" fmla="*/ 62628 h 294075"/>
                  <a:gd name="connsiteX18" fmla="*/ 238519 w 292593"/>
                  <a:gd name="connsiteY18" fmla="*/ 93121 h 294075"/>
                  <a:gd name="connsiteX19" fmla="*/ 264320 w 292593"/>
                  <a:gd name="connsiteY19" fmla="*/ 104849 h 294075"/>
                  <a:gd name="connsiteX20" fmla="*/ 271357 w 292593"/>
                  <a:gd name="connsiteY20" fmla="*/ 179909 h 29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2593" h="294075">
                    <a:moveTo>
                      <a:pt x="271357" y="179909"/>
                    </a:moveTo>
                    <a:lnTo>
                      <a:pt x="245556" y="193982"/>
                    </a:lnTo>
                    <a:cubicBezTo>
                      <a:pt x="233828" y="201019"/>
                      <a:pt x="224445" y="212747"/>
                      <a:pt x="224445" y="226821"/>
                    </a:cubicBezTo>
                    <a:lnTo>
                      <a:pt x="222100" y="254968"/>
                    </a:lnTo>
                    <a:cubicBezTo>
                      <a:pt x="219754" y="290152"/>
                      <a:pt x="177533" y="306572"/>
                      <a:pt x="149386" y="283116"/>
                    </a:cubicBezTo>
                    <a:lnTo>
                      <a:pt x="128275" y="264351"/>
                    </a:lnTo>
                    <a:cubicBezTo>
                      <a:pt x="118893" y="254968"/>
                      <a:pt x="102473" y="250277"/>
                      <a:pt x="88400" y="254968"/>
                    </a:cubicBezTo>
                    <a:lnTo>
                      <a:pt x="60253" y="262005"/>
                    </a:lnTo>
                    <a:cubicBezTo>
                      <a:pt x="25068" y="271388"/>
                      <a:pt x="-3079" y="233858"/>
                      <a:pt x="10995" y="203365"/>
                    </a:cubicBezTo>
                    <a:lnTo>
                      <a:pt x="22723" y="177563"/>
                    </a:lnTo>
                    <a:cubicBezTo>
                      <a:pt x="27414" y="163489"/>
                      <a:pt x="27414" y="149416"/>
                      <a:pt x="20377" y="137688"/>
                    </a:cubicBezTo>
                    <a:lnTo>
                      <a:pt x="6303" y="114231"/>
                    </a:lnTo>
                    <a:cubicBezTo>
                      <a:pt x="-12461" y="83739"/>
                      <a:pt x="13340" y="43863"/>
                      <a:pt x="48524" y="48555"/>
                    </a:cubicBezTo>
                    <a:lnTo>
                      <a:pt x="76672" y="50900"/>
                    </a:lnTo>
                    <a:cubicBezTo>
                      <a:pt x="90745" y="53246"/>
                      <a:pt x="104819" y="46209"/>
                      <a:pt x="114201" y="36827"/>
                    </a:cubicBezTo>
                    <a:lnTo>
                      <a:pt x="132966" y="15716"/>
                    </a:lnTo>
                    <a:cubicBezTo>
                      <a:pt x="156422" y="-12431"/>
                      <a:pt x="200989" y="-703"/>
                      <a:pt x="208026" y="34481"/>
                    </a:cubicBezTo>
                    <a:lnTo>
                      <a:pt x="212717" y="62628"/>
                    </a:lnTo>
                    <a:cubicBezTo>
                      <a:pt x="215063" y="76702"/>
                      <a:pt x="224445" y="88430"/>
                      <a:pt x="238519" y="93121"/>
                    </a:cubicBezTo>
                    <a:lnTo>
                      <a:pt x="264320" y="104849"/>
                    </a:lnTo>
                    <a:cubicBezTo>
                      <a:pt x="299505" y="116577"/>
                      <a:pt x="301850" y="163489"/>
                      <a:pt x="271357" y="17990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27" name="任意多边形: 形状 726">
                <a:extLst>
                  <a:ext uri="{FF2B5EF4-FFF2-40B4-BE49-F238E27FC236}">
                    <a16:creationId xmlns:a16="http://schemas.microsoft.com/office/drawing/2014/main" id="{B4089E39-1AEC-4601-8356-5F9CB765C33D}"/>
                  </a:ext>
                </a:extLst>
              </p:cNvPr>
              <p:cNvSpPr/>
              <p:nvPr/>
            </p:nvSpPr>
            <p:spPr>
              <a:xfrm>
                <a:off x="4573755" y="1394594"/>
                <a:ext cx="257883" cy="261922"/>
              </a:xfrm>
              <a:custGeom>
                <a:avLst/>
                <a:gdLst>
                  <a:gd name="connsiteX0" fmla="*/ 237909 w 257883"/>
                  <a:gd name="connsiteY0" fmla="*/ 158587 h 261922"/>
                  <a:gd name="connsiteX1" fmla="*/ 216799 w 257883"/>
                  <a:gd name="connsiteY1" fmla="*/ 170315 h 261922"/>
                  <a:gd name="connsiteX2" fmla="*/ 198034 w 257883"/>
                  <a:gd name="connsiteY2" fmla="*/ 200808 h 261922"/>
                  <a:gd name="connsiteX3" fmla="*/ 195688 w 257883"/>
                  <a:gd name="connsiteY3" fmla="*/ 226609 h 261922"/>
                  <a:gd name="connsiteX4" fmla="*/ 132357 w 257883"/>
                  <a:gd name="connsiteY4" fmla="*/ 252411 h 261922"/>
                  <a:gd name="connsiteX5" fmla="*/ 113592 w 257883"/>
                  <a:gd name="connsiteY5" fmla="*/ 235992 h 261922"/>
                  <a:gd name="connsiteX6" fmla="*/ 78408 w 257883"/>
                  <a:gd name="connsiteY6" fmla="*/ 226609 h 261922"/>
                  <a:gd name="connsiteX7" fmla="*/ 54952 w 257883"/>
                  <a:gd name="connsiteY7" fmla="*/ 231300 h 261922"/>
                  <a:gd name="connsiteX8" fmla="*/ 12731 w 257883"/>
                  <a:gd name="connsiteY8" fmla="*/ 179697 h 261922"/>
                  <a:gd name="connsiteX9" fmla="*/ 22113 w 257883"/>
                  <a:gd name="connsiteY9" fmla="*/ 156241 h 261922"/>
                  <a:gd name="connsiteX10" fmla="*/ 19767 w 257883"/>
                  <a:gd name="connsiteY10" fmla="*/ 121057 h 261922"/>
                  <a:gd name="connsiteX11" fmla="*/ 5694 w 257883"/>
                  <a:gd name="connsiteY11" fmla="*/ 99946 h 261922"/>
                  <a:gd name="connsiteX12" fmla="*/ 43224 w 257883"/>
                  <a:gd name="connsiteY12" fmla="*/ 43652 h 261922"/>
                  <a:gd name="connsiteX13" fmla="*/ 69025 w 257883"/>
                  <a:gd name="connsiteY13" fmla="*/ 45997 h 261922"/>
                  <a:gd name="connsiteX14" fmla="*/ 101864 w 257883"/>
                  <a:gd name="connsiteY14" fmla="*/ 31924 h 261922"/>
                  <a:gd name="connsiteX15" fmla="*/ 118283 w 257883"/>
                  <a:gd name="connsiteY15" fmla="*/ 13159 h 261922"/>
                  <a:gd name="connsiteX16" fmla="*/ 183960 w 257883"/>
                  <a:gd name="connsiteY16" fmla="*/ 29578 h 261922"/>
                  <a:gd name="connsiteX17" fmla="*/ 188651 w 257883"/>
                  <a:gd name="connsiteY17" fmla="*/ 53034 h 261922"/>
                  <a:gd name="connsiteX18" fmla="*/ 212107 w 257883"/>
                  <a:gd name="connsiteY18" fmla="*/ 81181 h 261922"/>
                  <a:gd name="connsiteX19" fmla="*/ 235563 w 257883"/>
                  <a:gd name="connsiteY19" fmla="*/ 90564 h 261922"/>
                  <a:gd name="connsiteX20" fmla="*/ 237909 w 257883"/>
                  <a:gd name="connsiteY20" fmla="*/ 158587 h 26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7883" h="261922">
                    <a:moveTo>
                      <a:pt x="237909" y="158587"/>
                    </a:moveTo>
                    <a:lnTo>
                      <a:pt x="216799" y="170315"/>
                    </a:lnTo>
                    <a:cubicBezTo>
                      <a:pt x="205070" y="177352"/>
                      <a:pt x="198034" y="186734"/>
                      <a:pt x="198034" y="200808"/>
                    </a:cubicBezTo>
                    <a:lnTo>
                      <a:pt x="195688" y="226609"/>
                    </a:lnTo>
                    <a:cubicBezTo>
                      <a:pt x="193342" y="257102"/>
                      <a:pt x="155813" y="273522"/>
                      <a:pt x="132357" y="252411"/>
                    </a:cubicBezTo>
                    <a:lnTo>
                      <a:pt x="113592" y="235992"/>
                    </a:lnTo>
                    <a:cubicBezTo>
                      <a:pt x="104210" y="226609"/>
                      <a:pt x="92481" y="224264"/>
                      <a:pt x="78408" y="226609"/>
                    </a:cubicBezTo>
                    <a:lnTo>
                      <a:pt x="54952" y="231300"/>
                    </a:lnTo>
                    <a:cubicBezTo>
                      <a:pt x="24459" y="238337"/>
                      <a:pt x="-1343" y="207844"/>
                      <a:pt x="12731" y="179697"/>
                    </a:cubicBezTo>
                    <a:lnTo>
                      <a:pt x="22113" y="156241"/>
                    </a:lnTo>
                    <a:cubicBezTo>
                      <a:pt x="26804" y="144513"/>
                      <a:pt x="26804" y="132785"/>
                      <a:pt x="19767" y="121057"/>
                    </a:cubicBezTo>
                    <a:lnTo>
                      <a:pt x="5694" y="99946"/>
                    </a:lnTo>
                    <a:cubicBezTo>
                      <a:pt x="-10726" y="74145"/>
                      <a:pt x="10385" y="38961"/>
                      <a:pt x="43224" y="43652"/>
                    </a:cubicBezTo>
                    <a:lnTo>
                      <a:pt x="69025" y="45997"/>
                    </a:lnTo>
                    <a:cubicBezTo>
                      <a:pt x="80753" y="48343"/>
                      <a:pt x="94827" y="43652"/>
                      <a:pt x="101864" y="31924"/>
                    </a:cubicBezTo>
                    <a:lnTo>
                      <a:pt x="118283" y="13159"/>
                    </a:lnTo>
                    <a:cubicBezTo>
                      <a:pt x="139394" y="-10297"/>
                      <a:pt x="176923" y="-915"/>
                      <a:pt x="183960" y="29578"/>
                    </a:cubicBezTo>
                    <a:lnTo>
                      <a:pt x="188651" y="53034"/>
                    </a:lnTo>
                    <a:cubicBezTo>
                      <a:pt x="190997" y="64762"/>
                      <a:pt x="200379" y="76490"/>
                      <a:pt x="212107" y="81181"/>
                    </a:cubicBezTo>
                    <a:lnTo>
                      <a:pt x="235563" y="90564"/>
                    </a:lnTo>
                    <a:cubicBezTo>
                      <a:pt x="263711" y="102292"/>
                      <a:pt x="266056" y="142167"/>
                      <a:pt x="237909" y="15858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28" name="任意多边形: 形状 727">
                <a:extLst>
                  <a:ext uri="{FF2B5EF4-FFF2-40B4-BE49-F238E27FC236}">
                    <a16:creationId xmlns:a16="http://schemas.microsoft.com/office/drawing/2014/main" id="{51BCB869-5F6B-41A4-8703-60D0A48BCD33}"/>
                  </a:ext>
                </a:extLst>
              </p:cNvPr>
              <p:cNvSpPr/>
              <p:nvPr/>
            </p:nvSpPr>
            <p:spPr>
              <a:xfrm>
                <a:off x="4501743" y="-756975"/>
                <a:ext cx="99776" cy="100670"/>
              </a:xfrm>
              <a:custGeom>
                <a:avLst/>
                <a:gdLst>
                  <a:gd name="connsiteX0" fmla="*/ 96470 w 99776"/>
                  <a:gd name="connsiteY0" fmla="*/ 53680 h 100670"/>
                  <a:gd name="connsiteX1" fmla="*/ 89433 w 99776"/>
                  <a:gd name="connsiteY1" fmla="*/ 60717 h 100670"/>
                  <a:gd name="connsiteX2" fmla="*/ 87088 w 99776"/>
                  <a:gd name="connsiteY2" fmla="*/ 72445 h 100670"/>
                  <a:gd name="connsiteX3" fmla="*/ 89433 w 99776"/>
                  <a:gd name="connsiteY3" fmla="*/ 81828 h 100670"/>
                  <a:gd name="connsiteX4" fmla="*/ 68323 w 99776"/>
                  <a:gd name="connsiteY4" fmla="*/ 98247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3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0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7 h 100670"/>
                  <a:gd name="connsiteX19" fmla="*/ 87088 w 99776"/>
                  <a:gd name="connsiteY19" fmla="*/ 23187 h 100670"/>
                  <a:gd name="connsiteX20" fmla="*/ 96470 w 99776"/>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3680"/>
                    </a:moveTo>
                    <a:lnTo>
                      <a:pt x="89433" y="60717"/>
                    </a:lnTo>
                    <a:cubicBezTo>
                      <a:pt x="87088" y="63063"/>
                      <a:pt x="84742" y="70100"/>
                      <a:pt x="87088"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0"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8" y="23187"/>
                    </a:lnTo>
                    <a:cubicBezTo>
                      <a:pt x="98816" y="30224"/>
                      <a:pt x="103507"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29" name="任意多边形: 形状 728">
                <a:extLst>
                  <a:ext uri="{FF2B5EF4-FFF2-40B4-BE49-F238E27FC236}">
                    <a16:creationId xmlns:a16="http://schemas.microsoft.com/office/drawing/2014/main" id="{0CD2D564-42FF-4553-907F-D96DCC735693}"/>
                  </a:ext>
                </a:extLst>
              </p:cNvPr>
              <p:cNvSpPr/>
              <p:nvPr/>
            </p:nvSpPr>
            <p:spPr>
              <a:xfrm>
                <a:off x="4621369" y="1987387"/>
                <a:ext cx="99776" cy="100670"/>
              </a:xfrm>
              <a:custGeom>
                <a:avLst/>
                <a:gdLst>
                  <a:gd name="connsiteX0" fmla="*/ 96470 w 99776"/>
                  <a:gd name="connsiteY0" fmla="*/ 53680 h 100670"/>
                  <a:gd name="connsiteX1" fmla="*/ 89433 w 99776"/>
                  <a:gd name="connsiteY1" fmla="*/ 60717 h 100670"/>
                  <a:gd name="connsiteX2" fmla="*/ 87087 w 99776"/>
                  <a:gd name="connsiteY2" fmla="*/ 72445 h 100670"/>
                  <a:gd name="connsiteX3" fmla="*/ 89433 w 99776"/>
                  <a:gd name="connsiteY3" fmla="*/ 81828 h 100670"/>
                  <a:gd name="connsiteX4" fmla="*/ 68323 w 99776"/>
                  <a:gd name="connsiteY4" fmla="*/ 98247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4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1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7 h 100670"/>
                  <a:gd name="connsiteX19" fmla="*/ 87087 w 99776"/>
                  <a:gd name="connsiteY19" fmla="*/ 23187 h 100670"/>
                  <a:gd name="connsiteX20" fmla="*/ 96470 w 99776"/>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3680"/>
                    </a:moveTo>
                    <a:lnTo>
                      <a:pt x="89433" y="60717"/>
                    </a:lnTo>
                    <a:cubicBezTo>
                      <a:pt x="87087" y="63063"/>
                      <a:pt x="84742" y="70100"/>
                      <a:pt x="87087"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2"/>
                      <a:pt x="16719" y="84174"/>
                    </a:cubicBezTo>
                    <a:lnTo>
                      <a:pt x="16719" y="74791"/>
                    </a:lnTo>
                    <a:cubicBezTo>
                      <a:pt x="16719" y="70100"/>
                      <a:pt x="14374" y="65409"/>
                      <a:pt x="12028" y="63063"/>
                    </a:cubicBezTo>
                    <a:lnTo>
                      <a:pt x="4991" y="56026"/>
                    </a:lnTo>
                    <a:cubicBezTo>
                      <a:pt x="-4391" y="48989"/>
                      <a:pt x="300" y="32570"/>
                      <a:pt x="12028" y="30224"/>
                    </a:cubicBezTo>
                    <a:lnTo>
                      <a:pt x="21411"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7" y="23187"/>
                    </a:lnTo>
                    <a:cubicBezTo>
                      <a:pt x="98816" y="30224"/>
                      <a:pt x="103507"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30" name="任意多边形: 形状 729">
                <a:extLst>
                  <a:ext uri="{FF2B5EF4-FFF2-40B4-BE49-F238E27FC236}">
                    <a16:creationId xmlns:a16="http://schemas.microsoft.com/office/drawing/2014/main" id="{CA1C99B7-6240-4115-B4C0-E701B976AEBE}"/>
                  </a:ext>
                </a:extLst>
              </p:cNvPr>
              <p:cNvSpPr/>
              <p:nvPr/>
            </p:nvSpPr>
            <p:spPr>
              <a:xfrm>
                <a:off x="3934106" y="-939933"/>
                <a:ext cx="100817" cy="100670"/>
              </a:xfrm>
              <a:custGeom>
                <a:avLst/>
                <a:gdLst>
                  <a:gd name="connsiteX0" fmla="*/ 96470 w 100817"/>
                  <a:gd name="connsiteY0" fmla="*/ 53680 h 100670"/>
                  <a:gd name="connsiteX1" fmla="*/ 89433 w 100817"/>
                  <a:gd name="connsiteY1" fmla="*/ 60717 h 100670"/>
                  <a:gd name="connsiteX2" fmla="*/ 87088 w 100817"/>
                  <a:gd name="connsiteY2" fmla="*/ 72445 h 100670"/>
                  <a:gd name="connsiteX3" fmla="*/ 89433 w 100817"/>
                  <a:gd name="connsiteY3" fmla="*/ 81828 h 100670"/>
                  <a:gd name="connsiteX4" fmla="*/ 68323 w 100817"/>
                  <a:gd name="connsiteY4" fmla="*/ 98247 h 100670"/>
                  <a:gd name="connsiteX5" fmla="*/ 58940 w 100817"/>
                  <a:gd name="connsiteY5" fmla="*/ 93556 h 100670"/>
                  <a:gd name="connsiteX6" fmla="*/ 44867 w 100817"/>
                  <a:gd name="connsiteY6" fmla="*/ 93556 h 100670"/>
                  <a:gd name="connsiteX7" fmla="*/ 37830 w 100817"/>
                  <a:gd name="connsiteY7" fmla="*/ 98247 h 100670"/>
                  <a:gd name="connsiteX8" fmla="*/ 16719 w 100817"/>
                  <a:gd name="connsiteY8" fmla="*/ 84173 h 100670"/>
                  <a:gd name="connsiteX9" fmla="*/ 16719 w 100817"/>
                  <a:gd name="connsiteY9" fmla="*/ 74791 h 100670"/>
                  <a:gd name="connsiteX10" fmla="*/ 12028 w 100817"/>
                  <a:gd name="connsiteY10" fmla="*/ 63063 h 100670"/>
                  <a:gd name="connsiteX11" fmla="*/ 4991 w 100817"/>
                  <a:gd name="connsiteY11" fmla="*/ 56026 h 100670"/>
                  <a:gd name="connsiteX12" fmla="*/ 12028 w 100817"/>
                  <a:gd name="connsiteY12" fmla="*/ 30224 h 100670"/>
                  <a:gd name="connsiteX13" fmla="*/ 21411 w 100817"/>
                  <a:gd name="connsiteY13" fmla="*/ 27879 h 100670"/>
                  <a:gd name="connsiteX14" fmla="*/ 30793 w 100817"/>
                  <a:gd name="connsiteY14" fmla="*/ 18496 h 100670"/>
                  <a:gd name="connsiteX15" fmla="*/ 35484 w 100817"/>
                  <a:gd name="connsiteY15" fmla="*/ 9114 h 100670"/>
                  <a:gd name="connsiteX16" fmla="*/ 61286 w 100817"/>
                  <a:gd name="connsiteY16" fmla="*/ 6768 h 100670"/>
                  <a:gd name="connsiteX17" fmla="*/ 65977 w 100817"/>
                  <a:gd name="connsiteY17" fmla="*/ 16151 h 100670"/>
                  <a:gd name="connsiteX18" fmla="*/ 77705 w 100817"/>
                  <a:gd name="connsiteY18" fmla="*/ 23187 h 100670"/>
                  <a:gd name="connsiteX19" fmla="*/ 87088 w 100817"/>
                  <a:gd name="connsiteY19" fmla="*/ 23187 h 100670"/>
                  <a:gd name="connsiteX20" fmla="*/ 96470 w 100817"/>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817" h="100670">
                    <a:moveTo>
                      <a:pt x="96470" y="53680"/>
                    </a:moveTo>
                    <a:lnTo>
                      <a:pt x="89433" y="60717"/>
                    </a:lnTo>
                    <a:cubicBezTo>
                      <a:pt x="87088" y="63063"/>
                      <a:pt x="84742" y="70100"/>
                      <a:pt x="87088"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1"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8" y="23187"/>
                    </a:lnTo>
                    <a:cubicBezTo>
                      <a:pt x="98816" y="30224"/>
                      <a:pt x="105852"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31" name="任意多边形: 形状 730">
                <a:extLst>
                  <a:ext uri="{FF2B5EF4-FFF2-40B4-BE49-F238E27FC236}">
                    <a16:creationId xmlns:a16="http://schemas.microsoft.com/office/drawing/2014/main" id="{90342D9B-719D-456F-A104-FE97201CD490}"/>
                  </a:ext>
                </a:extLst>
              </p:cNvPr>
              <p:cNvSpPr/>
              <p:nvPr/>
            </p:nvSpPr>
            <p:spPr>
              <a:xfrm>
                <a:off x="4218467" y="-318196"/>
                <a:ext cx="125247" cy="124088"/>
              </a:xfrm>
              <a:custGeom>
                <a:avLst/>
                <a:gdLst>
                  <a:gd name="connsiteX0" fmla="*/ 114692 w 125247"/>
                  <a:gd name="connsiteY0" fmla="*/ 79332 h 124088"/>
                  <a:gd name="connsiteX1" fmla="*/ 102964 w 125247"/>
                  <a:gd name="connsiteY1" fmla="*/ 84023 h 124088"/>
                  <a:gd name="connsiteX2" fmla="*/ 91236 w 125247"/>
                  <a:gd name="connsiteY2" fmla="*/ 98097 h 124088"/>
                  <a:gd name="connsiteX3" fmla="*/ 88891 w 125247"/>
                  <a:gd name="connsiteY3" fmla="*/ 109825 h 124088"/>
                  <a:gd name="connsiteX4" fmla="*/ 56052 w 125247"/>
                  <a:gd name="connsiteY4" fmla="*/ 119207 h 124088"/>
                  <a:gd name="connsiteX5" fmla="*/ 49016 w 125247"/>
                  <a:gd name="connsiteY5" fmla="*/ 109825 h 124088"/>
                  <a:gd name="connsiteX6" fmla="*/ 32596 w 125247"/>
                  <a:gd name="connsiteY6" fmla="*/ 102788 h 124088"/>
                  <a:gd name="connsiteX7" fmla="*/ 20868 w 125247"/>
                  <a:gd name="connsiteY7" fmla="*/ 105133 h 124088"/>
                  <a:gd name="connsiteX8" fmla="*/ 2103 w 125247"/>
                  <a:gd name="connsiteY8" fmla="*/ 76986 h 124088"/>
                  <a:gd name="connsiteX9" fmla="*/ 9140 w 125247"/>
                  <a:gd name="connsiteY9" fmla="*/ 67604 h 124088"/>
                  <a:gd name="connsiteX10" fmla="*/ 9140 w 125247"/>
                  <a:gd name="connsiteY10" fmla="*/ 51184 h 124088"/>
                  <a:gd name="connsiteX11" fmla="*/ 4449 w 125247"/>
                  <a:gd name="connsiteY11" fmla="*/ 39456 h 124088"/>
                  <a:gd name="connsiteX12" fmla="*/ 25560 w 125247"/>
                  <a:gd name="connsiteY12" fmla="*/ 13655 h 124088"/>
                  <a:gd name="connsiteX13" fmla="*/ 37288 w 125247"/>
                  <a:gd name="connsiteY13" fmla="*/ 16000 h 124088"/>
                  <a:gd name="connsiteX14" fmla="*/ 53707 w 125247"/>
                  <a:gd name="connsiteY14" fmla="*/ 11309 h 124088"/>
                  <a:gd name="connsiteX15" fmla="*/ 63089 w 125247"/>
                  <a:gd name="connsiteY15" fmla="*/ 4272 h 124088"/>
                  <a:gd name="connsiteX16" fmla="*/ 93582 w 125247"/>
                  <a:gd name="connsiteY16" fmla="*/ 16000 h 124088"/>
                  <a:gd name="connsiteX17" fmla="*/ 93582 w 125247"/>
                  <a:gd name="connsiteY17" fmla="*/ 27728 h 124088"/>
                  <a:gd name="connsiteX18" fmla="*/ 102964 w 125247"/>
                  <a:gd name="connsiteY18" fmla="*/ 41802 h 124088"/>
                  <a:gd name="connsiteX19" fmla="*/ 114692 w 125247"/>
                  <a:gd name="connsiteY19" fmla="*/ 48839 h 124088"/>
                  <a:gd name="connsiteX20" fmla="*/ 114692 w 125247"/>
                  <a:gd name="connsiteY20" fmla="*/ 79332 h 12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5247" h="124088">
                    <a:moveTo>
                      <a:pt x="114692" y="79332"/>
                    </a:moveTo>
                    <a:lnTo>
                      <a:pt x="102964" y="84023"/>
                    </a:lnTo>
                    <a:cubicBezTo>
                      <a:pt x="98273" y="86368"/>
                      <a:pt x="93582" y="91060"/>
                      <a:pt x="91236" y="98097"/>
                    </a:cubicBezTo>
                    <a:lnTo>
                      <a:pt x="88891" y="109825"/>
                    </a:lnTo>
                    <a:cubicBezTo>
                      <a:pt x="86545" y="123898"/>
                      <a:pt x="67780" y="128589"/>
                      <a:pt x="56052" y="119207"/>
                    </a:cubicBezTo>
                    <a:lnTo>
                      <a:pt x="49016" y="109825"/>
                    </a:lnTo>
                    <a:cubicBezTo>
                      <a:pt x="44324" y="105133"/>
                      <a:pt x="39633" y="102788"/>
                      <a:pt x="32596" y="102788"/>
                    </a:cubicBezTo>
                    <a:lnTo>
                      <a:pt x="20868" y="105133"/>
                    </a:lnTo>
                    <a:cubicBezTo>
                      <a:pt x="6795" y="107479"/>
                      <a:pt x="-4933" y="91060"/>
                      <a:pt x="2103" y="76986"/>
                    </a:cubicBezTo>
                    <a:lnTo>
                      <a:pt x="9140" y="67604"/>
                    </a:lnTo>
                    <a:cubicBezTo>
                      <a:pt x="11486" y="62912"/>
                      <a:pt x="13831" y="55875"/>
                      <a:pt x="9140" y="51184"/>
                    </a:cubicBezTo>
                    <a:lnTo>
                      <a:pt x="4449" y="39456"/>
                    </a:lnTo>
                    <a:cubicBezTo>
                      <a:pt x="-2588" y="25383"/>
                      <a:pt x="11486" y="11309"/>
                      <a:pt x="25560" y="13655"/>
                    </a:cubicBezTo>
                    <a:lnTo>
                      <a:pt x="37288" y="16000"/>
                    </a:lnTo>
                    <a:cubicBezTo>
                      <a:pt x="44324" y="18346"/>
                      <a:pt x="49016" y="16000"/>
                      <a:pt x="53707" y="11309"/>
                    </a:cubicBezTo>
                    <a:lnTo>
                      <a:pt x="63089" y="4272"/>
                    </a:lnTo>
                    <a:cubicBezTo>
                      <a:pt x="74817" y="-5110"/>
                      <a:pt x="93582" y="1926"/>
                      <a:pt x="93582" y="16000"/>
                    </a:cubicBezTo>
                    <a:lnTo>
                      <a:pt x="93582" y="27728"/>
                    </a:lnTo>
                    <a:cubicBezTo>
                      <a:pt x="93582" y="34765"/>
                      <a:pt x="98273" y="39456"/>
                      <a:pt x="102964" y="41802"/>
                    </a:cubicBezTo>
                    <a:lnTo>
                      <a:pt x="114692" y="48839"/>
                    </a:lnTo>
                    <a:cubicBezTo>
                      <a:pt x="128766" y="53530"/>
                      <a:pt x="128766" y="72295"/>
                      <a:pt x="114692" y="79332"/>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32" name="任意多边形: 形状 731">
                <a:extLst>
                  <a:ext uri="{FF2B5EF4-FFF2-40B4-BE49-F238E27FC236}">
                    <a16:creationId xmlns:a16="http://schemas.microsoft.com/office/drawing/2014/main" id="{232539D4-6747-4A82-BDEC-DDAB5AFC6C29}"/>
                  </a:ext>
                </a:extLst>
              </p:cNvPr>
              <p:cNvSpPr/>
              <p:nvPr/>
            </p:nvSpPr>
            <p:spPr>
              <a:xfrm>
                <a:off x="4298964" y="-1112332"/>
                <a:ext cx="258001" cy="259845"/>
              </a:xfrm>
              <a:custGeom>
                <a:avLst/>
                <a:gdLst>
                  <a:gd name="connsiteX0" fmla="*/ 240609 w 258001"/>
                  <a:gd name="connsiteY0" fmla="*/ 153366 h 259845"/>
                  <a:gd name="connsiteX1" fmla="*/ 219498 w 258001"/>
                  <a:gd name="connsiteY1" fmla="*/ 167439 h 259845"/>
                  <a:gd name="connsiteX2" fmla="*/ 200733 w 258001"/>
                  <a:gd name="connsiteY2" fmla="*/ 197932 h 259845"/>
                  <a:gd name="connsiteX3" fmla="*/ 198388 w 258001"/>
                  <a:gd name="connsiteY3" fmla="*/ 223734 h 259845"/>
                  <a:gd name="connsiteX4" fmla="*/ 135056 w 258001"/>
                  <a:gd name="connsiteY4" fmla="*/ 251881 h 259845"/>
                  <a:gd name="connsiteX5" fmla="*/ 116291 w 258001"/>
                  <a:gd name="connsiteY5" fmla="*/ 235462 h 259845"/>
                  <a:gd name="connsiteX6" fmla="*/ 81107 w 258001"/>
                  <a:gd name="connsiteY6" fmla="*/ 228425 h 259845"/>
                  <a:gd name="connsiteX7" fmla="*/ 57651 w 258001"/>
                  <a:gd name="connsiteY7" fmla="*/ 235462 h 259845"/>
                  <a:gd name="connsiteX8" fmla="*/ 13085 w 258001"/>
                  <a:gd name="connsiteY8" fmla="*/ 183859 h 259845"/>
                  <a:gd name="connsiteX9" fmla="*/ 22467 w 258001"/>
                  <a:gd name="connsiteY9" fmla="*/ 160402 h 259845"/>
                  <a:gd name="connsiteX10" fmla="*/ 20122 w 258001"/>
                  <a:gd name="connsiteY10" fmla="*/ 125218 h 259845"/>
                  <a:gd name="connsiteX11" fmla="*/ 6048 w 258001"/>
                  <a:gd name="connsiteY11" fmla="*/ 104108 h 259845"/>
                  <a:gd name="connsiteX12" fmla="*/ 41232 w 258001"/>
                  <a:gd name="connsiteY12" fmla="*/ 45468 h 259845"/>
                  <a:gd name="connsiteX13" fmla="*/ 67034 w 258001"/>
                  <a:gd name="connsiteY13" fmla="*/ 47813 h 259845"/>
                  <a:gd name="connsiteX14" fmla="*/ 99872 w 258001"/>
                  <a:gd name="connsiteY14" fmla="*/ 33739 h 259845"/>
                  <a:gd name="connsiteX15" fmla="*/ 116291 w 258001"/>
                  <a:gd name="connsiteY15" fmla="*/ 14975 h 259845"/>
                  <a:gd name="connsiteX16" fmla="*/ 184314 w 258001"/>
                  <a:gd name="connsiteY16" fmla="*/ 29048 h 259845"/>
                  <a:gd name="connsiteX17" fmla="*/ 191351 w 258001"/>
                  <a:gd name="connsiteY17" fmla="*/ 52504 h 259845"/>
                  <a:gd name="connsiteX18" fmla="*/ 214807 w 258001"/>
                  <a:gd name="connsiteY18" fmla="*/ 78306 h 259845"/>
                  <a:gd name="connsiteX19" fmla="*/ 238263 w 258001"/>
                  <a:gd name="connsiteY19" fmla="*/ 87689 h 259845"/>
                  <a:gd name="connsiteX20" fmla="*/ 240609 w 258001"/>
                  <a:gd name="connsiteY20" fmla="*/ 153366 h 25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8001" h="259845">
                    <a:moveTo>
                      <a:pt x="240609" y="153366"/>
                    </a:moveTo>
                    <a:lnTo>
                      <a:pt x="219498" y="167439"/>
                    </a:lnTo>
                    <a:cubicBezTo>
                      <a:pt x="207770" y="174476"/>
                      <a:pt x="203079" y="186204"/>
                      <a:pt x="200733" y="197932"/>
                    </a:cubicBezTo>
                    <a:lnTo>
                      <a:pt x="198388" y="223734"/>
                    </a:lnTo>
                    <a:cubicBezTo>
                      <a:pt x="196042" y="254227"/>
                      <a:pt x="158512" y="270646"/>
                      <a:pt x="135056" y="251881"/>
                    </a:cubicBezTo>
                    <a:lnTo>
                      <a:pt x="116291" y="235462"/>
                    </a:lnTo>
                    <a:cubicBezTo>
                      <a:pt x="106909" y="228425"/>
                      <a:pt x="92835" y="223734"/>
                      <a:pt x="81107" y="228425"/>
                    </a:cubicBezTo>
                    <a:lnTo>
                      <a:pt x="57651" y="235462"/>
                    </a:lnTo>
                    <a:cubicBezTo>
                      <a:pt x="27158" y="244844"/>
                      <a:pt x="1357" y="214351"/>
                      <a:pt x="13085" y="183859"/>
                    </a:cubicBezTo>
                    <a:lnTo>
                      <a:pt x="22467" y="160402"/>
                    </a:lnTo>
                    <a:cubicBezTo>
                      <a:pt x="27158" y="148674"/>
                      <a:pt x="27158" y="134601"/>
                      <a:pt x="20122" y="125218"/>
                    </a:cubicBezTo>
                    <a:lnTo>
                      <a:pt x="6048" y="104108"/>
                    </a:lnTo>
                    <a:cubicBezTo>
                      <a:pt x="-10371" y="78306"/>
                      <a:pt x="8394" y="43122"/>
                      <a:pt x="41232" y="45468"/>
                    </a:cubicBezTo>
                    <a:lnTo>
                      <a:pt x="67034" y="47813"/>
                    </a:lnTo>
                    <a:cubicBezTo>
                      <a:pt x="78762" y="47813"/>
                      <a:pt x="92835" y="43122"/>
                      <a:pt x="99872" y="33739"/>
                    </a:cubicBezTo>
                    <a:lnTo>
                      <a:pt x="116291" y="14975"/>
                    </a:lnTo>
                    <a:cubicBezTo>
                      <a:pt x="135056" y="-10827"/>
                      <a:pt x="174932" y="-1445"/>
                      <a:pt x="184314" y="29048"/>
                    </a:cubicBezTo>
                    <a:lnTo>
                      <a:pt x="191351" y="52504"/>
                    </a:lnTo>
                    <a:cubicBezTo>
                      <a:pt x="193697" y="64232"/>
                      <a:pt x="203079" y="73615"/>
                      <a:pt x="214807" y="78306"/>
                    </a:cubicBezTo>
                    <a:lnTo>
                      <a:pt x="238263" y="87689"/>
                    </a:lnTo>
                    <a:cubicBezTo>
                      <a:pt x="261719" y="94725"/>
                      <a:pt x="266411" y="136946"/>
                      <a:pt x="240609" y="153366"/>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60" name="图形 42">
              <a:extLst>
                <a:ext uri="{FF2B5EF4-FFF2-40B4-BE49-F238E27FC236}">
                  <a16:creationId xmlns:a16="http://schemas.microsoft.com/office/drawing/2014/main" id="{AFE8F172-8F60-4C0A-8B61-C95F05C2F0F4}"/>
                </a:ext>
              </a:extLst>
            </p:cNvPr>
            <p:cNvGrpSpPr/>
            <p:nvPr/>
          </p:nvGrpSpPr>
          <p:grpSpPr>
            <a:xfrm rot="10800000">
              <a:off x="4292467" y="1343481"/>
              <a:ext cx="6526432" cy="2571448"/>
              <a:chOff x="-1885164" y="2076248"/>
              <a:chExt cx="6526432" cy="2571448"/>
            </a:xfrm>
            <a:grpFill/>
          </p:grpSpPr>
          <p:sp>
            <p:nvSpPr>
              <p:cNvPr id="712" name="任意多边形: 形状 711">
                <a:extLst>
                  <a:ext uri="{FF2B5EF4-FFF2-40B4-BE49-F238E27FC236}">
                    <a16:creationId xmlns:a16="http://schemas.microsoft.com/office/drawing/2014/main" id="{9D948F47-E8F0-4353-9660-A1082B87A412}"/>
                  </a:ext>
                </a:extLst>
              </p:cNvPr>
              <p:cNvSpPr/>
              <p:nvPr/>
            </p:nvSpPr>
            <p:spPr>
              <a:xfrm>
                <a:off x="3499812" y="4485189"/>
                <a:ext cx="154551" cy="162507"/>
              </a:xfrm>
              <a:custGeom>
                <a:avLst/>
                <a:gdLst>
                  <a:gd name="connsiteX0" fmla="*/ 150775 w 154551"/>
                  <a:gd name="connsiteY0" fmla="*/ 91483 h 162507"/>
                  <a:gd name="connsiteX1" fmla="*/ 141392 w 154551"/>
                  <a:gd name="connsiteY1" fmla="*/ 79755 h 162507"/>
                  <a:gd name="connsiteX2" fmla="*/ 139047 w 154551"/>
                  <a:gd name="connsiteY2" fmla="*/ 58645 h 162507"/>
                  <a:gd name="connsiteX3" fmla="*/ 143738 w 154551"/>
                  <a:gd name="connsiteY3" fmla="*/ 44571 h 162507"/>
                  <a:gd name="connsiteX4" fmla="*/ 115591 w 154551"/>
                  <a:gd name="connsiteY4" fmla="*/ 14078 h 162507"/>
                  <a:gd name="connsiteX5" fmla="*/ 101517 w 154551"/>
                  <a:gd name="connsiteY5" fmla="*/ 18769 h 162507"/>
                  <a:gd name="connsiteX6" fmla="*/ 80407 w 154551"/>
                  <a:gd name="connsiteY6" fmla="*/ 14078 h 162507"/>
                  <a:gd name="connsiteX7" fmla="*/ 68678 w 154551"/>
                  <a:gd name="connsiteY7" fmla="*/ 4696 h 162507"/>
                  <a:gd name="connsiteX8" fmla="*/ 31149 w 154551"/>
                  <a:gd name="connsiteY8" fmla="*/ 23461 h 162507"/>
                  <a:gd name="connsiteX9" fmla="*/ 31149 w 154551"/>
                  <a:gd name="connsiteY9" fmla="*/ 39880 h 162507"/>
                  <a:gd name="connsiteX10" fmla="*/ 21766 w 154551"/>
                  <a:gd name="connsiteY10" fmla="*/ 58645 h 162507"/>
                  <a:gd name="connsiteX11" fmla="*/ 10038 w 154551"/>
                  <a:gd name="connsiteY11" fmla="*/ 68027 h 162507"/>
                  <a:gd name="connsiteX12" fmla="*/ 17075 w 154551"/>
                  <a:gd name="connsiteY12" fmla="*/ 110248 h 162507"/>
                  <a:gd name="connsiteX13" fmla="*/ 31149 w 154551"/>
                  <a:gd name="connsiteY13" fmla="*/ 114939 h 162507"/>
                  <a:gd name="connsiteX14" fmla="*/ 45222 w 154551"/>
                  <a:gd name="connsiteY14" fmla="*/ 131359 h 162507"/>
                  <a:gd name="connsiteX15" fmla="*/ 49914 w 154551"/>
                  <a:gd name="connsiteY15" fmla="*/ 145432 h 162507"/>
                  <a:gd name="connsiteX16" fmla="*/ 92135 w 154551"/>
                  <a:gd name="connsiteY16" fmla="*/ 152469 h 162507"/>
                  <a:gd name="connsiteX17" fmla="*/ 101517 w 154551"/>
                  <a:gd name="connsiteY17" fmla="*/ 140741 h 162507"/>
                  <a:gd name="connsiteX18" fmla="*/ 120282 w 154551"/>
                  <a:gd name="connsiteY18" fmla="*/ 131359 h 162507"/>
                  <a:gd name="connsiteX19" fmla="*/ 136701 w 154551"/>
                  <a:gd name="connsiteY19" fmla="*/ 131359 h 162507"/>
                  <a:gd name="connsiteX20" fmla="*/ 150775 w 154551"/>
                  <a:gd name="connsiteY20" fmla="*/ 91483 h 16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551" h="162507">
                    <a:moveTo>
                      <a:pt x="150775" y="91483"/>
                    </a:moveTo>
                    <a:lnTo>
                      <a:pt x="141392" y="79755"/>
                    </a:lnTo>
                    <a:cubicBezTo>
                      <a:pt x="136701" y="72719"/>
                      <a:pt x="136701" y="65682"/>
                      <a:pt x="139047" y="58645"/>
                    </a:cubicBezTo>
                    <a:lnTo>
                      <a:pt x="143738" y="44571"/>
                    </a:lnTo>
                    <a:cubicBezTo>
                      <a:pt x="150775" y="25806"/>
                      <a:pt x="132010" y="9387"/>
                      <a:pt x="115591" y="14078"/>
                    </a:cubicBezTo>
                    <a:lnTo>
                      <a:pt x="101517" y="18769"/>
                    </a:lnTo>
                    <a:cubicBezTo>
                      <a:pt x="94480" y="21115"/>
                      <a:pt x="85098" y="18769"/>
                      <a:pt x="80407" y="14078"/>
                    </a:cubicBezTo>
                    <a:lnTo>
                      <a:pt x="68678" y="4696"/>
                    </a:lnTo>
                    <a:cubicBezTo>
                      <a:pt x="52259" y="-7032"/>
                      <a:pt x="31149" y="4696"/>
                      <a:pt x="31149" y="23461"/>
                    </a:cubicBezTo>
                    <a:lnTo>
                      <a:pt x="31149" y="39880"/>
                    </a:lnTo>
                    <a:cubicBezTo>
                      <a:pt x="31149" y="46917"/>
                      <a:pt x="26457" y="53954"/>
                      <a:pt x="21766" y="58645"/>
                    </a:cubicBezTo>
                    <a:lnTo>
                      <a:pt x="10038" y="68027"/>
                    </a:lnTo>
                    <a:cubicBezTo>
                      <a:pt x="-6381" y="79755"/>
                      <a:pt x="-1690" y="103211"/>
                      <a:pt x="17075" y="110248"/>
                    </a:cubicBezTo>
                    <a:lnTo>
                      <a:pt x="31149" y="114939"/>
                    </a:lnTo>
                    <a:cubicBezTo>
                      <a:pt x="38185" y="117285"/>
                      <a:pt x="45222" y="121976"/>
                      <a:pt x="45222" y="131359"/>
                    </a:cubicBezTo>
                    <a:lnTo>
                      <a:pt x="49914" y="145432"/>
                    </a:lnTo>
                    <a:cubicBezTo>
                      <a:pt x="54605" y="164197"/>
                      <a:pt x="80407" y="168888"/>
                      <a:pt x="92135" y="152469"/>
                    </a:cubicBezTo>
                    <a:lnTo>
                      <a:pt x="101517" y="140741"/>
                    </a:lnTo>
                    <a:cubicBezTo>
                      <a:pt x="106208" y="133704"/>
                      <a:pt x="113245" y="131359"/>
                      <a:pt x="120282" y="131359"/>
                    </a:cubicBezTo>
                    <a:lnTo>
                      <a:pt x="136701" y="131359"/>
                    </a:lnTo>
                    <a:cubicBezTo>
                      <a:pt x="150775" y="126667"/>
                      <a:pt x="160157" y="105557"/>
                      <a:pt x="150775" y="91483"/>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13" name="任意多边形: 形状 712">
                <a:extLst>
                  <a:ext uri="{FF2B5EF4-FFF2-40B4-BE49-F238E27FC236}">
                    <a16:creationId xmlns:a16="http://schemas.microsoft.com/office/drawing/2014/main" id="{06F207A0-7C45-4385-9F4B-788AC6B74C1C}"/>
                  </a:ext>
                </a:extLst>
              </p:cNvPr>
              <p:cNvSpPr/>
              <p:nvPr/>
            </p:nvSpPr>
            <p:spPr>
              <a:xfrm>
                <a:off x="4480515" y="3155228"/>
                <a:ext cx="160753" cy="155649"/>
              </a:xfrm>
              <a:custGeom>
                <a:avLst/>
                <a:gdLst>
                  <a:gd name="connsiteX0" fmla="*/ 150537 w 160753"/>
                  <a:gd name="connsiteY0" fmla="*/ 68027 h 155649"/>
                  <a:gd name="connsiteX1" fmla="*/ 138809 w 160753"/>
                  <a:gd name="connsiteY1" fmla="*/ 58645 h 155649"/>
                  <a:gd name="connsiteX2" fmla="*/ 129426 w 160753"/>
                  <a:gd name="connsiteY2" fmla="*/ 39880 h 155649"/>
                  <a:gd name="connsiteX3" fmla="*/ 129426 w 160753"/>
                  <a:gd name="connsiteY3" fmla="*/ 23461 h 155649"/>
                  <a:gd name="connsiteX4" fmla="*/ 91897 w 160753"/>
                  <a:gd name="connsiteY4" fmla="*/ 4696 h 155649"/>
                  <a:gd name="connsiteX5" fmla="*/ 80169 w 160753"/>
                  <a:gd name="connsiteY5" fmla="*/ 14078 h 155649"/>
                  <a:gd name="connsiteX6" fmla="*/ 59058 w 160753"/>
                  <a:gd name="connsiteY6" fmla="*/ 16424 h 155649"/>
                  <a:gd name="connsiteX7" fmla="*/ 44985 w 160753"/>
                  <a:gd name="connsiteY7" fmla="*/ 11733 h 155649"/>
                  <a:gd name="connsiteX8" fmla="*/ 14492 w 160753"/>
                  <a:gd name="connsiteY8" fmla="*/ 39880 h 155649"/>
                  <a:gd name="connsiteX9" fmla="*/ 19183 w 160753"/>
                  <a:gd name="connsiteY9" fmla="*/ 53954 h 155649"/>
                  <a:gd name="connsiteX10" fmla="*/ 14492 w 160753"/>
                  <a:gd name="connsiteY10" fmla="*/ 75064 h 155649"/>
                  <a:gd name="connsiteX11" fmla="*/ 5109 w 160753"/>
                  <a:gd name="connsiteY11" fmla="*/ 86792 h 155649"/>
                  <a:gd name="connsiteX12" fmla="*/ 23874 w 160753"/>
                  <a:gd name="connsiteY12" fmla="*/ 124322 h 155649"/>
                  <a:gd name="connsiteX13" fmla="*/ 40293 w 160753"/>
                  <a:gd name="connsiteY13" fmla="*/ 124322 h 155649"/>
                  <a:gd name="connsiteX14" fmla="*/ 59058 w 160753"/>
                  <a:gd name="connsiteY14" fmla="*/ 133704 h 155649"/>
                  <a:gd name="connsiteX15" fmla="*/ 68441 w 160753"/>
                  <a:gd name="connsiteY15" fmla="*/ 145432 h 155649"/>
                  <a:gd name="connsiteX16" fmla="*/ 110662 w 160753"/>
                  <a:gd name="connsiteY16" fmla="*/ 140741 h 155649"/>
                  <a:gd name="connsiteX17" fmla="*/ 115353 w 160753"/>
                  <a:gd name="connsiteY17" fmla="*/ 126667 h 155649"/>
                  <a:gd name="connsiteX18" fmla="*/ 131772 w 160753"/>
                  <a:gd name="connsiteY18" fmla="*/ 112594 h 155649"/>
                  <a:gd name="connsiteX19" fmla="*/ 145846 w 160753"/>
                  <a:gd name="connsiteY19" fmla="*/ 107902 h 155649"/>
                  <a:gd name="connsiteX20" fmla="*/ 150537 w 160753"/>
                  <a:gd name="connsiteY20" fmla="*/ 68027 h 1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753" h="155649">
                    <a:moveTo>
                      <a:pt x="150537" y="68027"/>
                    </a:moveTo>
                    <a:lnTo>
                      <a:pt x="138809" y="58645"/>
                    </a:lnTo>
                    <a:cubicBezTo>
                      <a:pt x="131772" y="53954"/>
                      <a:pt x="129426" y="46917"/>
                      <a:pt x="129426" y="39880"/>
                    </a:cubicBezTo>
                    <a:lnTo>
                      <a:pt x="129426" y="23461"/>
                    </a:lnTo>
                    <a:cubicBezTo>
                      <a:pt x="129426" y="4696"/>
                      <a:pt x="108316" y="-7032"/>
                      <a:pt x="91897" y="4696"/>
                    </a:cubicBezTo>
                    <a:lnTo>
                      <a:pt x="80169" y="14078"/>
                    </a:lnTo>
                    <a:cubicBezTo>
                      <a:pt x="73132" y="18769"/>
                      <a:pt x="66095" y="18769"/>
                      <a:pt x="59058" y="16424"/>
                    </a:cubicBezTo>
                    <a:lnTo>
                      <a:pt x="44985" y="11733"/>
                    </a:lnTo>
                    <a:cubicBezTo>
                      <a:pt x="26220" y="4696"/>
                      <a:pt x="9801" y="21115"/>
                      <a:pt x="14492" y="39880"/>
                    </a:cubicBezTo>
                    <a:lnTo>
                      <a:pt x="19183" y="53954"/>
                    </a:lnTo>
                    <a:cubicBezTo>
                      <a:pt x="21529" y="60990"/>
                      <a:pt x="19183" y="70373"/>
                      <a:pt x="14492" y="75064"/>
                    </a:cubicBezTo>
                    <a:lnTo>
                      <a:pt x="5109" y="86792"/>
                    </a:lnTo>
                    <a:cubicBezTo>
                      <a:pt x="-6619" y="100866"/>
                      <a:pt x="2764" y="124322"/>
                      <a:pt x="23874" y="124322"/>
                    </a:cubicBezTo>
                    <a:lnTo>
                      <a:pt x="40293" y="124322"/>
                    </a:lnTo>
                    <a:cubicBezTo>
                      <a:pt x="47330" y="124322"/>
                      <a:pt x="54367" y="129013"/>
                      <a:pt x="59058" y="133704"/>
                    </a:cubicBezTo>
                    <a:lnTo>
                      <a:pt x="68441" y="145432"/>
                    </a:lnTo>
                    <a:cubicBezTo>
                      <a:pt x="80169" y="161852"/>
                      <a:pt x="103625" y="157160"/>
                      <a:pt x="110662" y="140741"/>
                    </a:cubicBezTo>
                    <a:lnTo>
                      <a:pt x="115353" y="126667"/>
                    </a:lnTo>
                    <a:cubicBezTo>
                      <a:pt x="117698" y="119630"/>
                      <a:pt x="124735" y="114939"/>
                      <a:pt x="131772" y="112594"/>
                    </a:cubicBezTo>
                    <a:lnTo>
                      <a:pt x="145846" y="107902"/>
                    </a:lnTo>
                    <a:cubicBezTo>
                      <a:pt x="162265" y="103211"/>
                      <a:pt x="166956" y="79755"/>
                      <a:pt x="150537" y="6802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14" name="任意多边形: 形状 713">
                <a:extLst>
                  <a:ext uri="{FF2B5EF4-FFF2-40B4-BE49-F238E27FC236}">
                    <a16:creationId xmlns:a16="http://schemas.microsoft.com/office/drawing/2014/main" id="{A6F8ECD0-C2C0-435E-8295-C2577F9087BC}"/>
                  </a:ext>
                </a:extLst>
              </p:cNvPr>
              <p:cNvSpPr/>
              <p:nvPr/>
            </p:nvSpPr>
            <p:spPr>
              <a:xfrm>
                <a:off x="2512548" y="2076248"/>
                <a:ext cx="159034" cy="155649"/>
              </a:xfrm>
              <a:custGeom>
                <a:avLst/>
                <a:gdLst>
                  <a:gd name="connsiteX0" fmla="*/ 150537 w 159034"/>
                  <a:gd name="connsiteY0" fmla="*/ 68027 h 155649"/>
                  <a:gd name="connsiteX1" fmla="*/ 138809 w 159034"/>
                  <a:gd name="connsiteY1" fmla="*/ 58645 h 155649"/>
                  <a:gd name="connsiteX2" fmla="*/ 129426 w 159034"/>
                  <a:gd name="connsiteY2" fmla="*/ 39880 h 155649"/>
                  <a:gd name="connsiteX3" fmla="*/ 129426 w 159034"/>
                  <a:gd name="connsiteY3" fmla="*/ 23461 h 155649"/>
                  <a:gd name="connsiteX4" fmla="*/ 91897 w 159034"/>
                  <a:gd name="connsiteY4" fmla="*/ 4696 h 155649"/>
                  <a:gd name="connsiteX5" fmla="*/ 80169 w 159034"/>
                  <a:gd name="connsiteY5" fmla="*/ 14078 h 155649"/>
                  <a:gd name="connsiteX6" fmla="*/ 59058 w 159034"/>
                  <a:gd name="connsiteY6" fmla="*/ 16424 h 155649"/>
                  <a:gd name="connsiteX7" fmla="*/ 44984 w 159034"/>
                  <a:gd name="connsiteY7" fmla="*/ 11733 h 155649"/>
                  <a:gd name="connsiteX8" fmla="*/ 14492 w 159034"/>
                  <a:gd name="connsiteY8" fmla="*/ 39880 h 155649"/>
                  <a:gd name="connsiteX9" fmla="*/ 19183 w 159034"/>
                  <a:gd name="connsiteY9" fmla="*/ 53954 h 155649"/>
                  <a:gd name="connsiteX10" fmla="*/ 14492 w 159034"/>
                  <a:gd name="connsiteY10" fmla="*/ 75064 h 155649"/>
                  <a:gd name="connsiteX11" fmla="*/ 5109 w 159034"/>
                  <a:gd name="connsiteY11" fmla="*/ 86792 h 155649"/>
                  <a:gd name="connsiteX12" fmla="*/ 23874 w 159034"/>
                  <a:gd name="connsiteY12" fmla="*/ 124322 h 155649"/>
                  <a:gd name="connsiteX13" fmla="*/ 40293 w 159034"/>
                  <a:gd name="connsiteY13" fmla="*/ 124322 h 155649"/>
                  <a:gd name="connsiteX14" fmla="*/ 59058 w 159034"/>
                  <a:gd name="connsiteY14" fmla="*/ 133704 h 155649"/>
                  <a:gd name="connsiteX15" fmla="*/ 68441 w 159034"/>
                  <a:gd name="connsiteY15" fmla="*/ 145432 h 155649"/>
                  <a:gd name="connsiteX16" fmla="*/ 110662 w 159034"/>
                  <a:gd name="connsiteY16" fmla="*/ 140741 h 155649"/>
                  <a:gd name="connsiteX17" fmla="*/ 115353 w 159034"/>
                  <a:gd name="connsiteY17" fmla="*/ 126667 h 155649"/>
                  <a:gd name="connsiteX18" fmla="*/ 131772 w 159034"/>
                  <a:gd name="connsiteY18" fmla="*/ 112594 h 155649"/>
                  <a:gd name="connsiteX19" fmla="*/ 145846 w 159034"/>
                  <a:gd name="connsiteY19" fmla="*/ 107902 h 155649"/>
                  <a:gd name="connsiteX20" fmla="*/ 150537 w 159034"/>
                  <a:gd name="connsiteY20" fmla="*/ 68027 h 1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9034" h="155649">
                    <a:moveTo>
                      <a:pt x="150537" y="68027"/>
                    </a:moveTo>
                    <a:lnTo>
                      <a:pt x="138809" y="58645"/>
                    </a:lnTo>
                    <a:cubicBezTo>
                      <a:pt x="131772" y="53954"/>
                      <a:pt x="129426" y="46917"/>
                      <a:pt x="129426" y="39880"/>
                    </a:cubicBezTo>
                    <a:lnTo>
                      <a:pt x="129426" y="23461"/>
                    </a:lnTo>
                    <a:cubicBezTo>
                      <a:pt x="129426" y="4696"/>
                      <a:pt x="108316" y="-7032"/>
                      <a:pt x="91897" y="4696"/>
                    </a:cubicBezTo>
                    <a:lnTo>
                      <a:pt x="80169" y="14078"/>
                    </a:lnTo>
                    <a:cubicBezTo>
                      <a:pt x="73132" y="18769"/>
                      <a:pt x="66095" y="18769"/>
                      <a:pt x="59058" y="16424"/>
                    </a:cubicBezTo>
                    <a:lnTo>
                      <a:pt x="44984" y="11733"/>
                    </a:lnTo>
                    <a:cubicBezTo>
                      <a:pt x="26220" y="4696"/>
                      <a:pt x="9800" y="21115"/>
                      <a:pt x="14492" y="39880"/>
                    </a:cubicBezTo>
                    <a:lnTo>
                      <a:pt x="19183" y="53954"/>
                    </a:lnTo>
                    <a:cubicBezTo>
                      <a:pt x="21528" y="60990"/>
                      <a:pt x="19183" y="70373"/>
                      <a:pt x="14492" y="75064"/>
                    </a:cubicBezTo>
                    <a:lnTo>
                      <a:pt x="5109" y="86792"/>
                    </a:lnTo>
                    <a:cubicBezTo>
                      <a:pt x="-6619" y="100866"/>
                      <a:pt x="2764" y="124322"/>
                      <a:pt x="23874" y="124322"/>
                    </a:cubicBezTo>
                    <a:lnTo>
                      <a:pt x="40293" y="124322"/>
                    </a:lnTo>
                    <a:cubicBezTo>
                      <a:pt x="47330" y="124322"/>
                      <a:pt x="54367" y="129013"/>
                      <a:pt x="59058" y="133704"/>
                    </a:cubicBezTo>
                    <a:lnTo>
                      <a:pt x="68441" y="145432"/>
                    </a:lnTo>
                    <a:cubicBezTo>
                      <a:pt x="80169" y="161852"/>
                      <a:pt x="103625" y="157160"/>
                      <a:pt x="110662" y="140741"/>
                    </a:cubicBezTo>
                    <a:lnTo>
                      <a:pt x="115353" y="126667"/>
                    </a:lnTo>
                    <a:cubicBezTo>
                      <a:pt x="117698" y="119630"/>
                      <a:pt x="124735" y="114939"/>
                      <a:pt x="131772" y="112594"/>
                    </a:cubicBezTo>
                    <a:lnTo>
                      <a:pt x="145846" y="107902"/>
                    </a:lnTo>
                    <a:cubicBezTo>
                      <a:pt x="159919" y="103211"/>
                      <a:pt x="164611" y="77410"/>
                      <a:pt x="150537" y="6802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15" name="任意多边形: 形状 714">
                <a:extLst>
                  <a:ext uri="{FF2B5EF4-FFF2-40B4-BE49-F238E27FC236}">
                    <a16:creationId xmlns:a16="http://schemas.microsoft.com/office/drawing/2014/main" id="{837177CF-A2C9-41D4-A56F-55DB5973A44B}"/>
                  </a:ext>
                </a:extLst>
              </p:cNvPr>
              <p:cNvSpPr/>
              <p:nvPr/>
            </p:nvSpPr>
            <p:spPr>
              <a:xfrm>
                <a:off x="4268730" y="4078941"/>
                <a:ext cx="100028" cy="97730"/>
              </a:xfrm>
              <a:custGeom>
                <a:avLst/>
                <a:gdLst>
                  <a:gd name="connsiteX0" fmla="*/ 97268 w 100028"/>
                  <a:gd name="connsiteY0" fmla="*/ 56757 h 97730"/>
                  <a:gd name="connsiteX1" fmla="*/ 92577 w 100028"/>
                  <a:gd name="connsiteY1" fmla="*/ 49720 h 97730"/>
                  <a:gd name="connsiteX2" fmla="*/ 90231 w 100028"/>
                  <a:gd name="connsiteY2" fmla="*/ 35646 h 97730"/>
                  <a:gd name="connsiteX3" fmla="*/ 92577 w 100028"/>
                  <a:gd name="connsiteY3" fmla="*/ 26264 h 97730"/>
                  <a:gd name="connsiteX4" fmla="*/ 73812 w 100028"/>
                  <a:gd name="connsiteY4" fmla="*/ 7499 h 97730"/>
                  <a:gd name="connsiteX5" fmla="*/ 64429 w 100028"/>
                  <a:gd name="connsiteY5" fmla="*/ 9844 h 97730"/>
                  <a:gd name="connsiteX6" fmla="*/ 50356 w 100028"/>
                  <a:gd name="connsiteY6" fmla="*/ 7499 h 97730"/>
                  <a:gd name="connsiteX7" fmla="*/ 43319 w 100028"/>
                  <a:gd name="connsiteY7" fmla="*/ 2808 h 97730"/>
                  <a:gd name="connsiteX8" fmla="*/ 19863 w 100028"/>
                  <a:gd name="connsiteY8" fmla="*/ 14536 h 97730"/>
                  <a:gd name="connsiteX9" fmla="*/ 19863 w 100028"/>
                  <a:gd name="connsiteY9" fmla="*/ 23918 h 97730"/>
                  <a:gd name="connsiteX10" fmla="*/ 12826 w 100028"/>
                  <a:gd name="connsiteY10" fmla="*/ 35646 h 97730"/>
                  <a:gd name="connsiteX11" fmla="*/ 5789 w 100028"/>
                  <a:gd name="connsiteY11" fmla="*/ 40337 h 97730"/>
                  <a:gd name="connsiteX12" fmla="*/ 10481 w 100028"/>
                  <a:gd name="connsiteY12" fmla="*/ 66139 h 97730"/>
                  <a:gd name="connsiteX13" fmla="*/ 19863 w 100028"/>
                  <a:gd name="connsiteY13" fmla="*/ 68485 h 97730"/>
                  <a:gd name="connsiteX14" fmla="*/ 29245 w 100028"/>
                  <a:gd name="connsiteY14" fmla="*/ 77867 h 97730"/>
                  <a:gd name="connsiteX15" fmla="*/ 31591 w 100028"/>
                  <a:gd name="connsiteY15" fmla="*/ 87249 h 97730"/>
                  <a:gd name="connsiteX16" fmla="*/ 57393 w 100028"/>
                  <a:gd name="connsiteY16" fmla="*/ 91941 h 97730"/>
                  <a:gd name="connsiteX17" fmla="*/ 62084 w 100028"/>
                  <a:gd name="connsiteY17" fmla="*/ 84904 h 97730"/>
                  <a:gd name="connsiteX18" fmla="*/ 73812 w 100028"/>
                  <a:gd name="connsiteY18" fmla="*/ 77867 h 97730"/>
                  <a:gd name="connsiteX19" fmla="*/ 83194 w 100028"/>
                  <a:gd name="connsiteY19" fmla="*/ 77867 h 97730"/>
                  <a:gd name="connsiteX20" fmla="*/ 97268 w 100028"/>
                  <a:gd name="connsiteY20" fmla="*/ 56757 h 9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028" h="97730">
                    <a:moveTo>
                      <a:pt x="97268" y="56757"/>
                    </a:moveTo>
                    <a:lnTo>
                      <a:pt x="92577" y="49720"/>
                    </a:lnTo>
                    <a:cubicBezTo>
                      <a:pt x="90231" y="45029"/>
                      <a:pt x="90231" y="40337"/>
                      <a:pt x="90231" y="35646"/>
                    </a:cubicBezTo>
                    <a:lnTo>
                      <a:pt x="92577" y="26264"/>
                    </a:lnTo>
                    <a:cubicBezTo>
                      <a:pt x="97268" y="14536"/>
                      <a:pt x="85540" y="5153"/>
                      <a:pt x="73812" y="7499"/>
                    </a:cubicBezTo>
                    <a:lnTo>
                      <a:pt x="64429" y="9844"/>
                    </a:lnTo>
                    <a:cubicBezTo>
                      <a:pt x="59738" y="12190"/>
                      <a:pt x="55047" y="9844"/>
                      <a:pt x="50356" y="7499"/>
                    </a:cubicBezTo>
                    <a:lnTo>
                      <a:pt x="43319" y="2808"/>
                    </a:lnTo>
                    <a:cubicBezTo>
                      <a:pt x="33937" y="-4229"/>
                      <a:pt x="19863" y="2808"/>
                      <a:pt x="19863" y="14536"/>
                    </a:cubicBezTo>
                    <a:lnTo>
                      <a:pt x="19863" y="23918"/>
                    </a:lnTo>
                    <a:cubicBezTo>
                      <a:pt x="19863" y="28609"/>
                      <a:pt x="17517" y="33301"/>
                      <a:pt x="12826" y="35646"/>
                    </a:cubicBezTo>
                    <a:lnTo>
                      <a:pt x="5789" y="40337"/>
                    </a:lnTo>
                    <a:cubicBezTo>
                      <a:pt x="-3593" y="47374"/>
                      <a:pt x="-1247" y="61448"/>
                      <a:pt x="10481" y="66139"/>
                    </a:cubicBezTo>
                    <a:lnTo>
                      <a:pt x="19863" y="68485"/>
                    </a:lnTo>
                    <a:cubicBezTo>
                      <a:pt x="24554" y="70830"/>
                      <a:pt x="26900" y="73176"/>
                      <a:pt x="29245" y="77867"/>
                    </a:cubicBezTo>
                    <a:lnTo>
                      <a:pt x="31591" y="87249"/>
                    </a:lnTo>
                    <a:cubicBezTo>
                      <a:pt x="33937" y="98977"/>
                      <a:pt x="50356" y="101323"/>
                      <a:pt x="57393" y="91941"/>
                    </a:cubicBezTo>
                    <a:lnTo>
                      <a:pt x="62084" y="84904"/>
                    </a:lnTo>
                    <a:cubicBezTo>
                      <a:pt x="64429" y="80213"/>
                      <a:pt x="69121" y="77867"/>
                      <a:pt x="73812" y="77867"/>
                    </a:cubicBezTo>
                    <a:lnTo>
                      <a:pt x="83194" y="77867"/>
                    </a:lnTo>
                    <a:cubicBezTo>
                      <a:pt x="97268" y="80213"/>
                      <a:pt x="104305" y="66139"/>
                      <a:pt x="97268" y="5675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16" name="任意多边形: 形状 715">
                <a:extLst>
                  <a:ext uri="{FF2B5EF4-FFF2-40B4-BE49-F238E27FC236}">
                    <a16:creationId xmlns:a16="http://schemas.microsoft.com/office/drawing/2014/main" id="{6E78A8B6-79D0-437D-B308-E2E4438E8D3E}"/>
                  </a:ext>
                </a:extLst>
              </p:cNvPr>
              <p:cNvSpPr/>
              <p:nvPr/>
            </p:nvSpPr>
            <p:spPr>
              <a:xfrm>
                <a:off x="-1649534" y="2372197"/>
                <a:ext cx="100028" cy="97730"/>
              </a:xfrm>
              <a:custGeom>
                <a:avLst/>
                <a:gdLst>
                  <a:gd name="connsiteX0" fmla="*/ 97268 w 100028"/>
                  <a:gd name="connsiteY0" fmla="*/ 56757 h 97730"/>
                  <a:gd name="connsiteX1" fmla="*/ 92577 w 100028"/>
                  <a:gd name="connsiteY1" fmla="*/ 49720 h 97730"/>
                  <a:gd name="connsiteX2" fmla="*/ 90231 w 100028"/>
                  <a:gd name="connsiteY2" fmla="*/ 35646 h 97730"/>
                  <a:gd name="connsiteX3" fmla="*/ 92577 w 100028"/>
                  <a:gd name="connsiteY3" fmla="*/ 26264 h 97730"/>
                  <a:gd name="connsiteX4" fmla="*/ 73812 w 100028"/>
                  <a:gd name="connsiteY4" fmla="*/ 7499 h 97730"/>
                  <a:gd name="connsiteX5" fmla="*/ 64430 w 100028"/>
                  <a:gd name="connsiteY5" fmla="*/ 9844 h 97730"/>
                  <a:gd name="connsiteX6" fmla="*/ 50356 w 100028"/>
                  <a:gd name="connsiteY6" fmla="*/ 7499 h 97730"/>
                  <a:gd name="connsiteX7" fmla="*/ 43319 w 100028"/>
                  <a:gd name="connsiteY7" fmla="*/ 2808 h 97730"/>
                  <a:gd name="connsiteX8" fmla="*/ 19863 w 100028"/>
                  <a:gd name="connsiteY8" fmla="*/ 14536 h 97730"/>
                  <a:gd name="connsiteX9" fmla="*/ 19863 w 100028"/>
                  <a:gd name="connsiteY9" fmla="*/ 23918 h 97730"/>
                  <a:gd name="connsiteX10" fmla="*/ 12826 w 100028"/>
                  <a:gd name="connsiteY10" fmla="*/ 35646 h 97730"/>
                  <a:gd name="connsiteX11" fmla="*/ 5789 w 100028"/>
                  <a:gd name="connsiteY11" fmla="*/ 40337 h 97730"/>
                  <a:gd name="connsiteX12" fmla="*/ 10481 w 100028"/>
                  <a:gd name="connsiteY12" fmla="*/ 66139 h 97730"/>
                  <a:gd name="connsiteX13" fmla="*/ 19863 w 100028"/>
                  <a:gd name="connsiteY13" fmla="*/ 68485 h 97730"/>
                  <a:gd name="connsiteX14" fmla="*/ 29246 w 100028"/>
                  <a:gd name="connsiteY14" fmla="*/ 77867 h 97730"/>
                  <a:gd name="connsiteX15" fmla="*/ 31591 w 100028"/>
                  <a:gd name="connsiteY15" fmla="*/ 87249 h 97730"/>
                  <a:gd name="connsiteX16" fmla="*/ 57393 w 100028"/>
                  <a:gd name="connsiteY16" fmla="*/ 91941 h 97730"/>
                  <a:gd name="connsiteX17" fmla="*/ 62084 w 100028"/>
                  <a:gd name="connsiteY17" fmla="*/ 84904 h 97730"/>
                  <a:gd name="connsiteX18" fmla="*/ 73812 w 100028"/>
                  <a:gd name="connsiteY18" fmla="*/ 77867 h 97730"/>
                  <a:gd name="connsiteX19" fmla="*/ 83194 w 100028"/>
                  <a:gd name="connsiteY19" fmla="*/ 77867 h 97730"/>
                  <a:gd name="connsiteX20" fmla="*/ 97268 w 100028"/>
                  <a:gd name="connsiteY20" fmla="*/ 56757 h 9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028" h="97730">
                    <a:moveTo>
                      <a:pt x="97268" y="56757"/>
                    </a:moveTo>
                    <a:lnTo>
                      <a:pt x="92577" y="49720"/>
                    </a:lnTo>
                    <a:cubicBezTo>
                      <a:pt x="90231" y="45029"/>
                      <a:pt x="90231" y="40337"/>
                      <a:pt x="90231" y="35646"/>
                    </a:cubicBezTo>
                    <a:lnTo>
                      <a:pt x="92577" y="26264"/>
                    </a:lnTo>
                    <a:cubicBezTo>
                      <a:pt x="97268" y="14536"/>
                      <a:pt x="85540" y="5153"/>
                      <a:pt x="73812" y="7499"/>
                    </a:cubicBezTo>
                    <a:lnTo>
                      <a:pt x="64430" y="9844"/>
                    </a:lnTo>
                    <a:cubicBezTo>
                      <a:pt x="59738" y="12190"/>
                      <a:pt x="55047" y="9844"/>
                      <a:pt x="50356" y="7499"/>
                    </a:cubicBezTo>
                    <a:lnTo>
                      <a:pt x="43319" y="2808"/>
                    </a:lnTo>
                    <a:cubicBezTo>
                      <a:pt x="33937" y="-4229"/>
                      <a:pt x="19863" y="2808"/>
                      <a:pt x="19863" y="14536"/>
                    </a:cubicBezTo>
                    <a:lnTo>
                      <a:pt x="19863" y="23918"/>
                    </a:lnTo>
                    <a:cubicBezTo>
                      <a:pt x="19863" y="28609"/>
                      <a:pt x="17517" y="33301"/>
                      <a:pt x="12826" y="35646"/>
                    </a:cubicBezTo>
                    <a:lnTo>
                      <a:pt x="5789" y="40337"/>
                    </a:lnTo>
                    <a:cubicBezTo>
                      <a:pt x="-3593" y="47374"/>
                      <a:pt x="-1247" y="61448"/>
                      <a:pt x="10481" y="66139"/>
                    </a:cubicBezTo>
                    <a:lnTo>
                      <a:pt x="19863" y="68485"/>
                    </a:lnTo>
                    <a:cubicBezTo>
                      <a:pt x="24554" y="70830"/>
                      <a:pt x="26900" y="73176"/>
                      <a:pt x="29246" y="77867"/>
                    </a:cubicBezTo>
                    <a:lnTo>
                      <a:pt x="31591" y="87249"/>
                    </a:lnTo>
                    <a:cubicBezTo>
                      <a:pt x="33937" y="98977"/>
                      <a:pt x="50356" y="101323"/>
                      <a:pt x="57393" y="91941"/>
                    </a:cubicBezTo>
                    <a:lnTo>
                      <a:pt x="62084" y="84904"/>
                    </a:lnTo>
                    <a:cubicBezTo>
                      <a:pt x="64430" y="80213"/>
                      <a:pt x="69121" y="77867"/>
                      <a:pt x="73812" y="77867"/>
                    </a:cubicBezTo>
                    <a:lnTo>
                      <a:pt x="83194" y="77867"/>
                    </a:lnTo>
                    <a:cubicBezTo>
                      <a:pt x="97268" y="80213"/>
                      <a:pt x="104305" y="68485"/>
                      <a:pt x="97268" y="5675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17" name="任意多边形: 形状 716">
                <a:extLst>
                  <a:ext uri="{FF2B5EF4-FFF2-40B4-BE49-F238E27FC236}">
                    <a16:creationId xmlns:a16="http://schemas.microsoft.com/office/drawing/2014/main" id="{D8ECDB9D-6151-492A-BC5E-6A205A260B1A}"/>
                  </a:ext>
                </a:extLst>
              </p:cNvPr>
              <p:cNvSpPr/>
              <p:nvPr/>
            </p:nvSpPr>
            <p:spPr>
              <a:xfrm>
                <a:off x="3382089" y="2507382"/>
                <a:ext cx="100028" cy="97730"/>
              </a:xfrm>
              <a:custGeom>
                <a:avLst/>
                <a:gdLst>
                  <a:gd name="connsiteX0" fmla="*/ 97268 w 100028"/>
                  <a:gd name="connsiteY0" fmla="*/ 56757 h 97730"/>
                  <a:gd name="connsiteX1" fmla="*/ 92577 w 100028"/>
                  <a:gd name="connsiteY1" fmla="*/ 49720 h 97730"/>
                  <a:gd name="connsiteX2" fmla="*/ 90231 w 100028"/>
                  <a:gd name="connsiteY2" fmla="*/ 35646 h 97730"/>
                  <a:gd name="connsiteX3" fmla="*/ 92577 w 100028"/>
                  <a:gd name="connsiteY3" fmla="*/ 26264 h 97730"/>
                  <a:gd name="connsiteX4" fmla="*/ 73812 w 100028"/>
                  <a:gd name="connsiteY4" fmla="*/ 7499 h 97730"/>
                  <a:gd name="connsiteX5" fmla="*/ 64430 w 100028"/>
                  <a:gd name="connsiteY5" fmla="*/ 9844 h 97730"/>
                  <a:gd name="connsiteX6" fmla="*/ 50356 w 100028"/>
                  <a:gd name="connsiteY6" fmla="*/ 7499 h 97730"/>
                  <a:gd name="connsiteX7" fmla="*/ 43319 w 100028"/>
                  <a:gd name="connsiteY7" fmla="*/ 2808 h 97730"/>
                  <a:gd name="connsiteX8" fmla="*/ 19863 w 100028"/>
                  <a:gd name="connsiteY8" fmla="*/ 14536 h 97730"/>
                  <a:gd name="connsiteX9" fmla="*/ 19863 w 100028"/>
                  <a:gd name="connsiteY9" fmla="*/ 23918 h 97730"/>
                  <a:gd name="connsiteX10" fmla="*/ 12826 w 100028"/>
                  <a:gd name="connsiteY10" fmla="*/ 35646 h 97730"/>
                  <a:gd name="connsiteX11" fmla="*/ 5789 w 100028"/>
                  <a:gd name="connsiteY11" fmla="*/ 40337 h 97730"/>
                  <a:gd name="connsiteX12" fmla="*/ 10481 w 100028"/>
                  <a:gd name="connsiteY12" fmla="*/ 66139 h 97730"/>
                  <a:gd name="connsiteX13" fmla="*/ 19863 w 100028"/>
                  <a:gd name="connsiteY13" fmla="*/ 68485 h 97730"/>
                  <a:gd name="connsiteX14" fmla="*/ 29245 w 100028"/>
                  <a:gd name="connsiteY14" fmla="*/ 77867 h 97730"/>
                  <a:gd name="connsiteX15" fmla="*/ 31591 w 100028"/>
                  <a:gd name="connsiteY15" fmla="*/ 87249 h 97730"/>
                  <a:gd name="connsiteX16" fmla="*/ 57393 w 100028"/>
                  <a:gd name="connsiteY16" fmla="*/ 91941 h 97730"/>
                  <a:gd name="connsiteX17" fmla="*/ 62084 w 100028"/>
                  <a:gd name="connsiteY17" fmla="*/ 84904 h 97730"/>
                  <a:gd name="connsiteX18" fmla="*/ 73812 w 100028"/>
                  <a:gd name="connsiteY18" fmla="*/ 77867 h 97730"/>
                  <a:gd name="connsiteX19" fmla="*/ 83195 w 100028"/>
                  <a:gd name="connsiteY19" fmla="*/ 77867 h 97730"/>
                  <a:gd name="connsiteX20" fmla="*/ 97268 w 100028"/>
                  <a:gd name="connsiteY20" fmla="*/ 56757 h 9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028" h="97730">
                    <a:moveTo>
                      <a:pt x="97268" y="56757"/>
                    </a:moveTo>
                    <a:lnTo>
                      <a:pt x="92577" y="49720"/>
                    </a:lnTo>
                    <a:cubicBezTo>
                      <a:pt x="90231" y="45029"/>
                      <a:pt x="90231" y="40337"/>
                      <a:pt x="90231" y="35646"/>
                    </a:cubicBezTo>
                    <a:lnTo>
                      <a:pt x="92577" y="26264"/>
                    </a:lnTo>
                    <a:cubicBezTo>
                      <a:pt x="97268" y="14536"/>
                      <a:pt x="85540" y="5153"/>
                      <a:pt x="73812" y="7499"/>
                    </a:cubicBezTo>
                    <a:lnTo>
                      <a:pt x="64430" y="9844"/>
                    </a:lnTo>
                    <a:cubicBezTo>
                      <a:pt x="59738" y="12190"/>
                      <a:pt x="55047" y="9844"/>
                      <a:pt x="50356" y="7499"/>
                    </a:cubicBezTo>
                    <a:lnTo>
                      <a:pt x="43319" y="2808"/>
                    </a:lnTo>
                    <a:cubicBezTo>
                      <a:pt x="33937" y="-4229"/>
                      <a:pt x="19863" y="2808"/>
                      <a:pt x="19863" y="14536"/>
                    </a:cubicBezTo>
                    <a:lnTo>
                      <a:pt x="19863" y="23918"/>
                    </a:lnTo>
                    <a:cubicBezTo>
                      <a:pt x="19863" y="28609"/>
                      <a:pt x="17517" y="33301"/>
                      <a:pt x="12826" y="35646"/>
                    </a:cubicBezTo>
                    <a:lnTo>
                      <a:pt x="5789" y="40337"/>
                    </a:lnTo>
                    <a:cubicBezTo>
                      <a:pt x="-3593" y="47374"/>
                      <a:pt x="-1247" y="61448"/>
                      <a:pt x="10481" y="66139"/>
                    </a:cubicBezTo>
                    <a:lnTo>
                      <a:pt x="19863" y="68485"/>
                    </a:lnTo>
                    <a:cubicBezTo>
                      <a:pt x="24554" y="70830"/>
                      <a:pt x="26900" y="73176"/>
                      <a:pt x="29245" y="77867"/>
                    </a:cubicBezTo>
                    <a:lnTo>
                      <a:pt x="31591" y="87249"/>
                    </a:lnTo>
                    <a:cubicBezTo>
                      <a:pt x="33937" y="98977"/>
                      <a:pt x="50356" y="101323"/>
                      <a:pt x="57393" y="91941"/>
                    </a:cubicBezTo>
                    <a:lnTo>
                      <a:pt x="62084" y="84904"/>
                    </a:lnTo>
                    <a:cubicBezTo>
                      <a:pt x="64430" y="80213"/>
                      <a:pt x="69121" y="77867"/>
                      <a:pt x="73812" y="77867"/>
                    </a:cubicBezTo>
                    <a:lnTo>
                      <a:pt x="83195" y="77867"/>
                    </a:lnTo>
                    <a:cubicBezTo>
                      <a:pt x="97268" y="80213"/>
                      <a:pt x="104305" y="66139"/>
                      <a:pt x="97268" y="5675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18" name="任意多边形: 形状 717">
                <a:extLst>
                  <a:ext uri="{FF2B5EF4-FFF2-40B4-BE49-F238E27FC236}">
                    <a16:creationId xmlns:a16="http://schemas.microsoft.com/office/drawing/2014/main" id="{66C8F79D-3DE4-4534-82C5-3A89B6D6321C}"/>
                  </a:ext>
                </a:extLst>
              </p:cNvPr>
              <p:cNvSpPr/>
              <p:nvPr/>
            </p:nvSpPr>
            <p:spPr>
              <a:xfrm>
                <a:off x="-1885164" y="3374698"/>
                <a:ext cx="125508" cy="126761"/>
              </a:xfrm>
              <a:custGeom>
                <a:avLst/>
                <a:gdLst>
                  <a:gd name="connsiteX0" fmla="*/ 114953 w 125508"/>
                  <a:gd name="connsiteY0" fmla="*/ 49879 h 126761"/>
                  <a:gd name="connsiteX1" fmla="*/ 103225 w 125508"/>
                  <a:gd name="connsiteY1" fmla="*/ 42842 h 126761"/>
                  <a:gd name="connsiteX2" fmla="*/ 93843 w 125508"/>
                  <a:gd name="connsiteY2" fmla="*/ 28768 h 126761"/>
                  <a:gd name="connsiteX3" fmla="*/ 93843 w 125508"/>
                  <a:gd name="connsiteY3" fmla="*/ 17040 h 126761"/>
                  <a:gd name="connsiteX4" fmla="*/ 63350 w 125508"/>
                  <a:gd name="connsiteY4" fmla="*/ 5312 h 126761"/>
                  <a:gd name="connsiteX5" fmla="*/ 53967 w 125508"/>
                  <a:gd name="connsiteY5" fmla="*/ 12349 h 126761"/>
                  <a:gd name="connsiteX6" fmla="*/ 37548 w 125508"/>
                  <a:gd name="connsiteY6" fmla="*/ 17040 h 126761"/>
                  <a:gd name="connsiteX7" fmla="*/ 25820 w 125508"/>
                  <a:gd name="connsiteY7" fmla="*/ 14695 h 126761"/>
                  <a:gd name="connsiteX8" fmla="*/ 4709 w 125508"/>
                  <a:gd name="connsiteY8" fmla="*/ 40496 h 126761"/>
                  <a:gd name="connsiteX9" fmla="*/ 9401 w 125508"/>
                  <a:gd name="connsiteY9" fmla="*/ 52225 h 126761"/>
                  <a:gd name="connsiteX10" fmla="*/ 9401 w 125508"/>
                  <a:gd name="connsiteY10" fmla="*/ 68644 h 126761"/>
                  <a:gd name="connsiteX11" fmla="*/ 2364 w 125508"/>
                  <a:gd name="connsiteY11" fmla="*/ 78026 h 126761"/>
                  <a:gd name="connsiteX12" fmla="*/ 21129 w 125508"/>
                  <a:gd name="connsiteY12" fmla="*/ 106174 h 126761"/>
                  <a:gd name="connsiteX13" fmla="*/ 32857 w 125508"/>
                  <a:gd name="connsiteY13" fmla="*/ 103828 h 126761"/>
                  <a:gd name="connsiteX14" fmla="*/ 49276 w 125508"/>
                  <a:gd name="connsiteY14" fmla="*/ 110865 h 126761"/>
                  <a:gd name="connsiteX15" fmla="*/ 56313 w 125508"/>
                  <a:gd name="connsiteY15" fmla="*/ 120247 h 126761"/>
                  <a:gd name="connsiteX16" fmla="*/ 89151 w 125508"/>
                  <a:gd name="connsiteY16" fmla="*/ 110865 h 126761"/>
                  <a:gd name="connsiteX17" fmla="*/ 91497 w 125508"/>
                  <a:gd name="connsiteY17" fmla="*/ 99137 h 126761"/>
                  <a:gd name="connsiteX18" fmla="*/ 103225 w 125508"/>
                  <a:gd name="connsiteY18" fmla="*/ 85063 h 126761"/>
                  <a:gd name="connsiteX19" fmla="*/ 114953 w 125508"/>
                  <a:gd name="connsiteY19" fmla="*/ 80372 h 126761"/>
                  <a:gd name="connsiteX20" fmla="*/ 114953 w 125508"/>
                  <a:gd name="connsiteY20" fmla="*/ 49879 h 12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5508" h="126761">
                    <a:moveTo>
                      <a:pt x="114953" y="49879"/>
                    </a:moveTo>
                    <a:lnTo>
                      <a:pt x="103225" y="42842"/>
                    </a:lnTo>
                    <a:cubicBezTo>
                      <a:pt x="98534" y="40496"/>
                      <a:pt x="93843" y="33460"/>
                      <a:pt x="93843" y="28768"/>
                    </a:cubicBezTo>
                    <a:lnTo>
                      <a:pt x="93843" y="17040"/>
                    </a:lnTo>
                    <a:cubicBezTo>
                      <a:pt x="91497" y="2967"/>
                      <a:pt x="75078" y="-6416"/>
                      <a:pt x="63350" y="5312"/>
                    </a:cubicBezTo>
                    <a:lnTo>
                      <a:pt x="53967" y="12349"/>
                    </a:lnTo>
                    <a:cubicBezTo>
                      <a:pt x="49276" y="17040"/>
                      <a:pt x="42239" y="17040"/>
                      <a:pt x="37548" y="17040"/>
                    </a:cubicBezTo>
                    <a:lnTo>
                      <a:pt x="25820" y="14695"/>
                    </a:lnTo>
                    <a:cubicBezTo>
                      <a:pt x="11746" y="12349"/>
                      <a:pt x="-2327" y="26423"/>
                      <a:pt x="4709" y="40496"/>
                    </a:cubicBezTo>
                    <a:lnTo>
                      <a:pt x="9401" y="52225"/>
                    </a:lnTo>
                    <a:cubicBezTo>
                      <a:pt x="11746" y="56916"/>
                      <a:pt x="11746" y="63953"/>
                      <a:pt x="9401" y="68644"/>
                    </a:cubicBezTo>
                    <a:lnTo>
                      <a:pt x="2364" y="78026"/>
                    </a:lnTo>
                    <a:cubicBezTo>
                      <a:pt x="-4673" y="92100"/>
                      <a:pt x="4709" y="108519"/>
                      <a:pt x="21129" y="106174"/>
                    </a:cubicBezTo>
                    <a:lnTo>
                      <a:pt x="32857" y="103828"/>
                    </a:lnTo>
                    <a:cubicBezTo>
                      <a:pt x="39894" y="103828"/>
                      <a:pt x="44585" y="106174"/>
                      <a:pt x="49276" y="110865"/>
                    </a:cubicBezTo>
                    <a:lnTo>
                      <a:pt x="56313" y="120247"/>
                    </a:lnTo>
                    <a:cubicBezTo>
                      <a:pt x="65695" y="131975"/>
                      <a:pt x="84460" y="127284"/>
                      <a:pt x="89151" y="110865"/>
                    </a:cubicBezTo>
                    <a:lnTo>
                      <a:pt x="91497" y="99137"/>
                    </a:lnTo>
                    <a:cubicBezTo>
                      <a:pt x="93843" y="92100"/>
                      <a:pt x="96188" y="87409"/>
                      <a:pt x="103225" y="85063"/>
                    </a:cubicBezTo>
                    <a:lnTo>
                      <a:pt x="114953" y="80372"/>
                    </a:lnTo>
                    <a:cubicBezTo>
                      <a:pt x="129027" y="75681"/>
                      <a:pt x="129027" y="56916"/>
                      <a:pt x="114953" y="4987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61" name="图形 42">
              <a:extLst>
                <a:ext uri="{FF2B5EF4-FFF2-40B4-BE49-F238E27FC236}">
                  <a16:creationId xmlns:a16="http://schemas.microsoft.com/office/drawing/2014/main" id="{C7E3F71A-CD2A-4422-AB67-DFDBDFE6E9EE}"/>
                </a:ext>
              </a:extLst>
            </p:cNvPr>
            <p:cNvGrpSpPr/>
            <p:nvPr/>
          </p:nvGrpSpPr>
          <p:grpSpPr>
            <a:xfrm>
              <a:off x="6218445" y="0"/>
              <a:ext cx="2598936" cy="5591933"/>
              <a:chOff x="2008660" y="-855760"/>
              <a:chExt cx="2598936" cy="5591933"/>
            </a:xfrm>
            <a:grpFill/>
          </p:grpSpPr>
          <p:sp>
            <p:nvSpPr>
              <p:cNvPr id="703" name="任意多边形: 形状 702">
                <a:extLst>
                  <a:ext uri="{FF2B5EF4-FFF2-40B4-BE49-F238E27FC236}">
                    <a16:creationId xmlns:a16="http://schemas.microsoft.com/office/drawing/2014/main" id="{1613D497-0C3B-410B-BD3A-BA7B7E54087A}"/>
                  </a:ext>
                </a:extLst>
              </p:cNvPr>
              <p:cNvSpPr/>
              <p:nvPr/>
            </p:nvSpPr>
            <p:spPr>
              <a:xfrm>
                <a:off x="2442598" y="-639963"/>
                <a:ext cx="168883" cy="171229"/>
              </a:xfrm>
              <a:custGeom>
                <a:avLst/>
                <a:gdLst>
                  <a:gd name="connsiteX0" fmla="*/ 168884 w 168883"/>
                  <a:gd name="connsiteY0" fmla="*/ 91479 h 171229"/>
                  <a:gd name="connsiteX1" fmla="*/ 112589 w 168883"/>
                  <a:gd name="connsiteY1" fmla="*/ 117281 h 171229"/>
                  <a:gd name="connsiteX2" fmla="*/ 79751 w 168883"/>
                  <a:gd name="connsiteY2" fmla="*/ 171230 h 171229"/>
                  <a:gd name="connsiteX3" fmla="*/ 51603 w 168883"/>
                  <a:gd name="connsiteY3" fmla="*/ 112589 h 171229"/>
                  <a:gd name="connsiteX4" fmla="*/ 0 w 168883"/>
                  <a:gd name="connsiteY4" fmla="*/ 79751 h 171229"/>
                  <a:gd name="connsiteX5" fmla="*/ 56295 w 168883"/>
                  <a:gd name="connsiteY5" fmla="*/ 53949 h 171229"/>
                  <a:gd name="connsiteX6" fmla="*/ 89133 w 168883"/>
                  <a:gd name="connsiteY6" fmla="*/ 0 h 171229"/>
                  <a:gd name="connsiteX7" fmla="*/ 117280 w 168883"/>
                  <a:gd name="connsiteY7" fmla="*/ 56295 h 17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883" h="171229">
                    <a:moveTo>
                      <a:pt x="168884" y="91479"/>
                    </a:moveTo>
                    <a:lnTo>
                      <a:pt x="112589" y="117281"/>
                    </a:lnTo>
                    <a:lnTo>
                      <a:pt x="79751" y="171230"/>
                    </a:lnTo>
                    <a:lnTo>
                      <a:pt x="51603" y="112589"/>
                    </a:lnTo>
                    <a:lnTo>
                      <a:pt x="0" y="79751"/>
                    </a:lnTo>
                    <a:lnTo>
                      <a:pt x="56295" y="53949"/>
                    </a:lnTo>
                    <a:lnTo>
                      <a:pt x="89133" y="0"/>
                    </a:lnTo>
                    <a:lnTo>
                      <a:pt x="117280" y="56295"/>
                    </a:ln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4" name="任意多边形: 形状 703">
                <a:extLst>
                  <a:ext uri="{FF2B5EF4-FFF2-40B4-BE49-F238E27FC236}">
                    <a16:creationId xmlns:a16="http://schemas.microsoft.com/office/drawing/2014/main" id="{C11E5FC3-BA1B-4379-A47F-C2F6010E21E9}"/>
                  </a:ext>
                </a:extLst>
              </p:cNvPr>
              <p:cNvSpPr/>
              <p:nvPr/>
            </p:nvSpPr>
            <p:spPr>
              <a:xfrm>
                <a:off x="2830775" y="-7448"/>
                <a:ext cx="171229" cy="171229"/>
              </a:xfrm>
              <a:custGeom>
                <a:avLst/>
                <a:gdLst>
                  <a:gd name="connsiteX0" fmla="*/ 171229 w 171229"/>
                  <a:gd name="connsiteY0" fmla="*/ 91479 h 171229"/>
                  <a:gd name="connsiteX1" fmla="*/ 114935 w 171229"/>
                  <a:gd name="connsiteY1" fmla="*/ 117280 h 171229"/>
                  <a:gd name="connsiteX2" fmla="*/ 79751 w 171229"/>
                  <a:gd name="connsiteY2" fmla="*/ 171230 h 171229"/>
                  <a:gd name="connsiteX3" fmla="*/ 53949 w 171229"/>
                  <a:gd name="connsiteY3" fmla="*/ 114935 h 171229"/>
                  <a:gd name="connsiteX4" fmla="*/ 0 w 171229"/>
                  <a:gd name="connsiteY4" fmla="*/ 79751 h 171229"/>
                  <a:gd name="connsiteX5" fmla="*/ 56294 w 171229"/>
                  <a:gd name="connsiteY5" fmla="*/ 53949 h 171229"/>
                  <a:gd name="connsiteX6" fmla="*/ 91479 w 171229"/>
                  <a:gd name="connsiteY6" fmla="*/ 0 h 171229"/>
                  <a:gd name="connsiteX7" fmla="*/ 117280 w 171229"/>
                  <a:gd name="connsiteY7" fmla="*/ 58640 h 17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229" h="171229">
                    <a:moveTo>
                      <a:pt x="171229" y="91479"/>
                    </a:moveTo>
                    <a:lnTo>
                      <a:pt x="114935" y="117280"/>
                    </a:lnTo>
                    <a:lnTo>
                      <a:pt x="79751" y="171230"/>
                    </a:lnTo>
                    <a:lnTo>
                      <a:pt x="53949" y="114935"/>
                    </a:lnTo>
                    <a:lnTo>
                      <a:pt x="0" y="79751"/>
                    </a:lnTo>
                    <a:lnTo>
                      <a:pt x="56294" y="53949"/>
                    </a:lnTo>
                    <a:lnTo>
                      <a:pt x="91479" y="0"/>
                    </a:lnTo>
                    <a:lnTo>
                      <a:pt x="117280" y="58640"/>
                    </a:lnTo>
                    <a:close/>
                  </a:path>
                </a:pathLst>
              </a:custGeom>
              <a:grpFill/>
              <a:ln w="23433" cap="flat">
                <a:noFill/>
                <a:prstDash val="solid"/>
                <a:miter/>
              </a:ln>
            </p:spPr>
            <p:txBody>
              <a:bodyPr rtlCol="0" anchor="ctr">
                <a:noAutofit/>
              </a:bodyPr>
              <a:lstStyle/>
              <a:p>
                <a:pPr>
                  <a:lnSpc>
                    <a:spcPct val="13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705" name="任意多边形: 形状 704">
                <a:extLst>
                  <a:ext uri="{FF2B5EF4-FFF2-40B4-BE49-F238E27FC236}">
                    <a16:creationId xmlns:a16="http://schemas.microsoft.com/office/drawing/2014/main" id="{DAA4F3C7-E98C-4553-ADEE-749C78FE3F32}"/>
                  </a:ext>
                </a:extLst>
              </p:cNvPr>
              <p:cNvSpPr/>
              <p:nvPr/>
            </p:nvSpPr>
            <p:spPr>
              <a:xfrm>
                <a:off x="4499698" y="1252943"/>
                <a:ext cx="84442" cy="84442"/>
              </a:xfrm>
              <a:custGeom>
                <a:avLst/>
                <a:gdLst>
                  <a:gd name="connsiteX0" fmla="*/ 84442 w 84442"/>
                  <a:gd name="connsiteY0" fmla="*/ 44567 h 84442"/>
                  <a:gd name="connsiteX1" fmla="*/ 56294 w 84442"/>
                  <a:gd name="connsiteY1" fmla="*/ 58640 h 84442"/>
                  <a:gd name="connsiteX2" fmla="*/ 39875 w 84442"/>
                  <a:gd name="connsiteY2" fmla="*/ 84442 h 84442"/>
                  <a:gd name="connsiteX3" fmla="*/ 25802 w 84442"/>
                  <a:gd name="connsiteY3" fmla="*/ 56295 h 84442"/>
                  <a:gd name="connsiteX4" fmla="*/ 0 w 84442"/>
                  <a:gd name="connsiteY4" fmla="*/ 39875 h 84442"/>
                  <a:gd name="connsiteX5" fmla="*/ 28147 w 84442"/>
                  <a:gd name="connsiteY5" fmla="*/ 25802 h 84442"/>
                  <a:gd name="connsiteX6" fmla="*/ 44566 w 84442"/>
                  <a:gd name="connsiteY6" fmla="*/ 0 h 84442"/>
                  <a:gd name="connsiteX7" fmla="*/ 58640 w 84442"/>
                  <a:gd name="connsiteY7" fmla="*/ 28147 h 8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42" h="84442">
                    <a:moveTo>
                      <a:pt x="84442" y="44567"/>
                    </a:moveTo>
                    <a:lnTo>
                      <a:pt x="56294" y="58640"/>
                    </a:lnTo>
                    <a:lnTo>
                      <a:pt x="39875" y="84442"/>
                    </a:lnTo>
                    <a:lnTo>
                      <a:pt x="25802" y="56295"/>
                    </a:lnTo>
                    <a:lnTo>
                      <a:pt x="0" y="39875"/>
                    </a:lnTo>
                    <a:lnTo>
                      <a:pt x="28147" y="25802"/>
                    </a:lnTo>
                    <a:lnTo>
                      <a:pt x="44566" y="0"/>
                    </a:lnTo>
                    <a:lnTo>
                      <a:pt x="58640" y="28147"/>
                    </a:ln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6" name="任意多边形: 形状 705">
                <a:extLst>
                  <a:ext uri="{FF2B5EF4-FFF2-40B4-BE49-F238E27FC236}">
                    <a16:creationId xmlns:a16="http://schemas.microsoft.com/office/drawing/2014/main" id="{7D4412B4-7F7B-404A-ADCF-2AFEDAD79503}"/>
                  </a:ext>
                </a:extLst>
              </p:cNvPr>
              <p:cNvSpPr/>
              <p:nvPr/>
            </p:nvSpPr>
            <p:spPr>
              <a:xfrm>
                <a:off x="4213533" y="4332729"/>
                <a:ext cx="84441" cy="86787"/>
              </a:xfrm>
              <a:custGeom>
                <a:avLst/>
                <a:gdLst>
                  <a:gd name="connsiteX0" fmla="*/ 84442 w 84441"/>
                  <a:gd name="connsiteY0" fmla="*/ 46912 h 86787"/>
                  <a:gd name="connsiteX1" fmla="*/ 56294 w 84441"/>
                  <a:gd name="connsiteY1" fmla="*/ 58640 h 86787"/>
                  <a:gd name="connsiteX2" fmla="*/ 39875 w 84441"/>
                  <a:gd name="connsiteY2" fmla="*/ 86788 h 86787"/>
                  <a:gd name="connsiteX3" fmla="*/ 25801 w 84441"/>
                  <a:gd name="connsiteY3" fmla="*/ 58640 h 86787"/>
                  <a:gd name="connsiteX4" fmla="*/ 0 w 84441"/>
                  <a:gd name="connsiteY4" fmla="*/ 42221 h 86787"/>
                  <a:gd name="connsiteX5" fmla="*/ 28147 w 84441"/>
                  <a:gd name="connsiteY5" fmla="*/ 28147 h 86787"/>
                  <a:gd name="connsiteX6" fmla="*/ 44566 w 84441"/>
                  <a:gd name="connsiteY6" fmla="*/ 0 h 86787"/>
                  <a:gd name="connsiteX7" fmla="*/ 58640 w 84441"/>
                  <a:gd name="connsiteY7" fmla="*/ 30493 h 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41" h="86787">
                    <a:moveTo>
                      <a:pt x="84442" y="46912"/>
                    </a:moveTo>
                    <a:lnTo>
                      <a:pt x="56294" y="58640"/>
                    </a:lnTo>
                    <a:lnTo>
                      <a:pt x="39875" y="86788"/>
                    </a:lnTo>
                    <a:lnTo>
                      <a:pt x="25801" y="58640"/>
                    </a:lnTo>
                    <a:lnTo>
                      <a:pt x="0" y="42221"/>
                    </a:lnTo>
                    <a:lnTo>
                      <a:pt x="28147" y="28147"/>
                    </a:lnTo>
                    <a:lnTo>
                      <a:pt x="44566" y="0"/>
                    </a:lnTo>
                    <a:lnTo>
                      <a:pt x="58640" y="30493"/>
                    </a:ln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7" name="任意多边形: 形状 706">
                <a:extLst>
                  <a:ext uri="{FF2B5EF4-FFF2-40B4-BE49-F238E27FC236}">
                    <a16:creationId xmlns:a16="http://schemas.microsoft.com/office/drawing/2014/main" id="{7414D609-A18E-4FD0-8428-C844309BD7F7}"/>
                  </a:ext>
                </a:extLst>
              </p:cNvPr>
              <p:cNvSpPr/>
              <p:nvPr/>
            </p:nvSpPr>
            <p:spPr>
              <a:xfrm>
                <a:off x="3118134" y="4201374"/>
                <a:ext cx="84441" cy="84442"/>
              </a:xfrm>
              <a:custGeom>
                <a:avLst/>
                <a:gdLst>
                  <a:gd name="connsiteX0" fmla="*/ 84442 w 84441"/>
                  <a:gd name="connsiteY0" fmla="*/ 44567 h 84442"/>
                  <a:gd name="connsiteX1" fmla="*/ 56295 w 84441"/>
                  <a:gd name="connsiteY1" fmla="*/ 58640 h 84442"/>
                  <a:gd name="connsiteX2" fmla="*/ 39875 w 84441"/>
                  <a:gd name="connsiteY2" fmla="*/ 84442 h 84442"/>
                  <a:gd name="connsiteX3" fmla="*/ 25802 w 84441"/>
                  <a:gd name="connsiteY3" fmla="*/ 56295 h 84442"/>
                  <a:gd name="connsiteX4" fmla="*/ 0 w 84441"/>
                  <a:gd name="connsiteY4" fmla="*/ 39876 h 84442"/>
                  <a:gd name="connsiteX5" fmla="*/ 28147 w 84441"/>
                  <a:gd name="connsiteY5" fmla="*/ 25802 h 84442"/>
                  <a:gd name="connsiteX6" fmla="*/ 44567 w 84441"/>
                  <a:gd name="connsiteY6" fmla="*/ 0 h 84442"/>
                  <a:gd name="connsiteX7" fmla="*/ 58640 w 84441"/>
                  <a:gd name="connsiteY7" fmla="*/ 28148 h 8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41" h="84442">
                    <a:moveTo>
                      <a:pt x="84442" y="44567"/>
                    </a:moveTo>
                    <a:lnTo>
                      <a:pt x="56295" y="58640"/>
                    </a:lnTo>
                    <a:lnTo>
                      <a:pt x="39875" y="84442"/>
                    </a:lnTo>
                    <a:lnTo>
                      <a:pt x="25802" y="56295"/>
                    </a:lnTo>
                    <a:lnTo>
                      <a:pt x="0" y="39876"/>
                    </a:lnTo>
                    <a:lnTo>
                      <a:pt x="28147" y="25802"/>
                    </a:lnTo>
                    <a:lnTo>
                      <a:pt x="44567" y="0"/>
                    </a:lnTo>
                    <a:lnTo>
                      <a:pt x="58640" y="28148"/>
                    </a:ln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8" name="任意多边形: 形状 707">
                <a:extLst>
                  <a:ext uri="{FF2B5EF4-FFF2-40B4-BE49-F238E27FC236}">
                    <a16:creationId xmlns:a16="http://schemas.microsoft.com/office/drawing/2014/main" id="{1152479C-0E62-4128-B132-52B00869E5A2}"/>
                  </a:ext>
                </a:extLst>
              </p:cNvPr>
              <p:cNvSpPr/>
              <p:nvPr/>
            </p:nvSpPr>
            <p:spPr>
              <a:xfrm>
                <a:off x="2008660" y="-855760"/>
                <a:ext cx="86787" cy="84441"/>
              </a:xfrm>
              <a:custGeom>
                <a:avLst/>
                <a:gdLst>
                  <a:gd name="connsiteX0" fmla="*/ 86788 w 86787"/>
                  <a:gd name="connsiteY0" fmla="*/ 44567 h 84441"/>
                  <a:gd name="connsiteX1" fmla="*/ 56295 w 86787"/>
                  <a:gd name="connsiteY1" fmla="*/ 58640 h 84441"/>
                  <a:gd name="connsiteX2" fmla="*/ 39875 w 86787"/>
                  <a:gd name="connsiteY2" fmla="*/ 84442 h 84441"/>
                  <a:gd name="connsiteX3" fmla="*/ 28147 w 86787"/>
                  <a:gd name="connsiteY3" fmla="*/ 56295 h 84441"/>
                  <a:gd name="connsiteX4" fmla="*/ 0 w 86787"/>
                  <a:gd name="connsiteY4" fmla="*/ 39875 h 84441"/>
                  <a:gd name="connsiteX5" fmla="*/ 28147 w 86787"/>
                  <a:gd name="connsiteY5" fmla="*/ 25802 h 84441"/>
                  <a:gd name="connsiteX6" fmla="*/ 44567 w 86787"/>
                  <a:gd name="connsiteY6" fmla="*/ 0 h 84441"/>
                  <a:gd name="connsiteX7" fmla="*/ 58640 w 86787"/>
                  <a:gd name="connsiteY7" fmla="*/ 28147 h 8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787" h="84441">
                    <a:moveTo>
                      <a:pt x="86788" y="44567"/>
                    </a:moveTo>
                    <a:lnTo>
                      <a:pt x="56295" y="58640"/>
                    </a:lnTo>
                    <a:lnTo>
                      <a:pt x="39875" y="84442"/>
                    </a:lnTo>
                    <a:lnTo>
                      <a:pt x="28147" y="56295"/>
                    </a:lnTo>
                    <a:lnTo>
                      <a:pt x="0" y="39875"/>
                    </a:lnTo>
                    <a:lnTo>
                      <a:pt x="28147" y="25802"/>
                    </a:lnTo>
                    <a:lnTo>
                      <a:pt x="44567" y="0"/>
                    </a:lnTo>
                    <a:lnTo>
                      <a:pt x="58640" y="28147"/>
                    </a:ln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9" name="任意多边形: 形状 708">
                <a:extLst>
                  <a:ext uri="{FF2B5EF4-FFF2-40B4-BE49-F238E27FC236}">
                    <a16:creationId xmlns:a16="http://schemas.microsoft.com/office/drawing/2014/main" id="{B7997B60-1493-4E61-BDE8-BA8132132D5A}"/>
                  </a:ext>
                </a:extLst>
              </p:cNvPr>
              <p:cNvSpPr/>
              <p:nvPr/>
            </p:nvSpPr>
            <p:spPr>
              <a:xfrm>
                <a:off x="4523154" y="-248247"/>
                <a:ext cx="84442" cy="86787"/>
              </a:xfrm>
              <a:custGeom>
                <a:avLst/>
                <a:gdLst>
                  <a:gd name="connsiteX0" fmla="*/ 84442 w 84442"/>
                  <a:gd name="connsiteY0" fmla="*/ 44567 h 86787"/>
                  <a:gd name="connsiteX1" fmla="*/ 56294 w 84442"/>
                  <a:gd name="connsiteY1" fmla="*/ 58640 h 86787"/>
                  <a:gd name="connsiteX2" fmla="*/ 39875 w 84442"/>
                  <a:gd name="connsiteY2" fmla="*/ 86788 h 86787"/>
                  <a:gd name="connsiteX3" fmla="*/ 25802 w 84442"/>
                  <a:gd name="connsiteY3" fmla="*/ 56295 h 86787"/>
                  <a:gd name="connsiteX4" fmla="*/ 0 w 84442"/>
                  <a:gd name="connsiteY4" fmla="*/ 39875 h 86787"/>
                  <a:gd name="connsiteX5" fmla="*/ 28147 w 84442"/>
                  <a:gd name="connsiteY5" fmla="*/ 25802 h 86787"/>
                  <a:gd name="connsiteX6" fmla="*/ 44566 w 84442"/>
                  <a:gd name="connsiteY6" fmla="*/ 0 h 86787"/>
                  <a:gd name="connsiteX7" fmla="*/ 58640 w 84442"/>
                  <a:gd name="connsiteY7" fmla="*/ 28147 h 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42" h="86787">
                    <a:moveTo>
                      <a:pt x="84442" y="44567"/>
                    </a:moveTo>
                    <a:lnTo>
                      <a:pt x="56294" y="58640"/>
                    </a:lnTo>
                    <a:lnTo>
                      <a:pt x="39875" y="86788"/>
                    </a:lnTo>
                    <a:lnTo>
                      <a:pt x="25802" y="56295"/>
                    </a:lnTo>
                    <a:lnTo>
                      <a:pt x="0" y="39875"/>
                    </a:lnTo>
                    <a:lnTo>
                      <a:pt x="28147" y="25802"/>
                    </a:lnTo>
                    <a:lnTo>
                      <a:pt x="44566" y="0"/>
                    </a:lnTo>
                    <a:lnTo>
                      <a:pt x="58640" y="28147"/>
                    </a:ln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10" name="任意多边形: 形状 709">
                <a:extLst>
                  <a:ext uri="{FF2B5EF4-FFF2-40B4-BE49-F238E27FC236}">
                    <a16:creationId xmlns:a16="http://schemas.microsoft.com/office/drawing/2014/main" id="{7C827E34-8A2E-426D-8D82-291F3471E8C7}"/>
                  </a:ext>
                </a:extLst>
              </p:cNvPr>
              <p:cNvSpPr/>
              <p:nvPr/>
            </p:nvSpPr>
            <p:spPr>
              <a:xfrm>
                <a:off x="2578643" y="4105205"/>
                <a:ext cx="168884" cy="168883"/>
              </a:xfrm>
              <a:custGeom>
                <a:avLst/>
                <a:gdLst>
                  <a:gd name="connsiteX0" fmla="*/ 168884 w 168884"/>
                  <a:gd name="connsiteY0" fmla="*/ 89133 h 168883"/>
                  <a:gd name="connsiteX1" fmla="*/ 112589 w 168884"/>
                  <a:gd name="connsiteY1" fmla="*/ 117281 h 168883"/>
                  <a:gd name="connsiteX2" fmla="*/ 79751 w 168884"/>
                  <a:gd name="connsiteY2" fmla="*/ 168884 h 168883"/>
                  <a:gd name="connsiteX3" fmla="*/ 51604 w 168884"/>
                  <a:gd name="connsiteY3" fmla="*/ 112589 h 168883"/>
                  <a:gd name="connsiteX4" fmla="*/ 0 w 168884"/>
                  <a:gd name="connsiteY4" fmla="*/ 79751 h 168883"/>
                  <a:gd name="connsiteX5" fmla="*/ 56295 w 168884"/>
                  <a:gd name="connsiteY5" fmla="*/ 51603 h 168883"/>
                  <a:gd name="connsiteX6" fmla="*/ 89133 w 168884"/>
                  <a:gd name="connsiteY6" fmla="*/ 0 h 168883"/>
                  <a:gd name="connsiteX7" fmla="*/ 117280 w 168884"/>
                  <a:gd name="connsiteY7" fmla="*/ 56294 h 16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884" h="168883">
                    <a:moveTo>
                      <a:pt x="168884" y="89133"/>
                    </a:moveTo>
                    <a:lnTo>
                      <a:pt x="112589" y="117281"/>
                    </a:lnTo>
                    <a:lnTo>
                      <a:pt x="79751" y="168884"/>
                    </a:lnTo>
                    <a:lnTo>
                      <a:pt x="51604" y="112589"/>
                    </a:lnTo>
                    <a:lnTo>
                      <a:pt x="0" y="79751"/>
                    </a:lnTo>
                    <a:lnTo>
                      <a:pt x="56295" y="51603"/>
                    </a:lnTo>
                    <a:lnTo>
                      <a:pt x="89133" y="0"/>
                    </a:lnTo>
                    <a:lnTo>
                      <a:pt x="117280" y="56294"/>
                    </a:ln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11" name="任意多边形: 形状 710">
                <a:extLst>
                  <a:ext uri="{FF2B5EF4-FFF2-40B4-BE49-F238E27FC236}">
                    <a16:creationId xmlns:a16="http://schemas.microsoft.com/office/drawing/2014/main" id="{90B398C2-C34C-47C0-8257-57A883AAD918}"/>
                  </a:ext>
                </a:extLst>
              </p:cNvPr>
              <p:cNvSpPr/>
              <p:nvPr/>
            </p:nvSpPr>
            <p:spPr>
              <a:xfrm>
                <a:off x="4391800" y="4564944"/>
                <a:ext cx="168884" cy="171229"/>
              </a:xfrm>
              <a:custGeom>
                <a:avLst/>
                <a:gdLst>
                  <a:gd name="connsiteX0" fmla="*/ 168884 w 168884"/>
                  <a:gd name="connsiteY0" fmla="*/ 91479 h 171229"/>
                  <a:gd name="connsiteX1" fmla="*/ 112589 w 168884"/>
                  <a:gd name="connsiteY1" fmla="*/ 119626 h 171229"/>
                  <a:gd name="connsiteX2" fmla="*/ 79751 w 168884"/>
                  <a:gd name="connsiteY2" fmla="*/ 171230 h 171229"/>
                  <a:gd name="connsiteX3" fmla="*/ 51604 w 168884"/>
                  <a:gd name="connsiteY3" fmla="*/ 114935 h 171229"/>
                  <a:gd name="connsiteX4" fmla="*/ 0 w 168884"/>
                  <a:gd name="connsiteY4" fmla="*/ 82096 h 171229"/>
                  <a:gd name="connsiteX5" fmla="*/ 56295 w 168884"/>
                  <a:gd name="connsiteY5" fmla="*/ 53949 h 171229"/>
                  <a:gd name="connsiteX6" fmla="*/ 89133 w 168884"/>
                  <a:gd name="connsiteY6" fmla="*/ 0 h 171229"/>
                  <a:gd name="connsiteX7" fmla="*/ 117280 w 168884"/>
                  <a:gd name="connsiteY7" fmla="*/ 58640 h 17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884" h="171229">
                    <a:moveTo>
                      <a:pt x="168884" y="91479"/>
                    </a:moveTo>
                    <a:lnTo>
                      <a:pt x="112589" y="119626"/>
                    </a:lnTo>
                    <a:lnTo>
                      <a:pt x="79751" y="171230"/>
                    </a:lnTo>
                    <a:lnTo>
                      <a:pt x="51604" y="114935"/>
                    </a:lnTo>
                    <a:lnTo>
                      <a:pt x="0" y="82096"/>
                    </a:lnTo>
                    <a:lnTo>
                      <a:pt x="56295" y="53949"/>
                    </a:lnTo>
                    <a:lnTo>
                      <a:pt x="89133" y="0"/>
                    </a:lnTo>
                    <a:lnTo>
                      <a:pt x="117280" y="58640"/>
                    </a:ln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62" name="图形 42">
              <a:extLst>
                <a:ext uri="{FF2B5EF4-FFF2-40B4-BE49-F238E27FC236}">
                  <a16:creationId xmlns:a16="http://schemas.microsoft.com/office/drawing/2014/main" id="{9AB95862-54A3-413A-A1B0-56DFDED6F54D}"/>
                </a:ext>
              </a:extLst>
            </p:cNvPr>
            <p:cNvGrpSpPr/>
            <p:nvPr/>
          </p:nvGrpSpPr>
          <p:grpSpPr>
            <a:xfrm>
              <a:off x="3633879" y="2339193"/>
              <a:ext cx="6075275" cy="2933789"/>
              <a:chOff x="-2572341" y="-1039373"/>
              <a:chExt cx="6075275" cy="2933789"/>
            </a:xfrm>
            <a:grpFill/>
          </p:grpSpPr>
          <p:sp>
            <p:nvSpPr>
              <p:cNvPr id="693" name="任意多边形: 形状 692">
                <a:extLst>
                  <a:ext uri="{FF2B5EF4-FFF2-40B4-BE49-F238E27FC236}">
                    <a16:creationId xmlns:a16="http://schemas.microsoft.com/office/drawing/2014/main" id="{7EB799C8-51D5-41FC-8E10-D9D40E5D3E40}"/>
                  </a:ext>
                </a:extLst>
              </p:cNvPr>
              <p:cNvSpPr/>
              <p:nvPr/>
            </p:nvSpPr>
            <p:spPr>
              <a:xfrm>
                <a:off x="2248923" y="-1039373"/>
                <a:ext cx="154455" cy="160161"/>
              </a:xfrm>
              <a:custGeom>
                <a:avLst/>
                <a:gdLst>
                  <a:gd name="connsiteX0" fmla="*/ 3681 w 154455"/>
                  <a:gd name="connsiteY0" fmla="*/ 68678 h 160161"/>
                  <a:gd name="connsiteX1" fmla="*/ 13063 w 154455"/>
                  <a:gd name="connsiteY1" fmla="*/ 80406 h 160161"/>
                  <a:gd name="connsiteX2" fmla="*/ 15409 w 154455"/>
                  <a:gd name="connsiteY2" fmla="*/ 101517 h 160161"/>
                  <a:gd name="connsiteX3" fmla="*/ 10718 w 154455"/>
                  <a:gd name="connsiteY3" fmla="*/ 115591 h 160161"/>
                  <a:gd name="connsiteX4" fmla="*/ 38865 w 154455"/>
                  <a:gd name="connsiteY4" fmla="*/ 146084 h 160161"/>
                  <a:gd name="connsiteX5" fmla="*/ 52939 w 154455"/>
                  <a:gd name="connsiteY5" fmla="*/ 141392 h 160161"/>
                  <a:gd name="connsiteX6" fmla="*/ 74049 w 154455"/>
                  <a:gd name="connsiteY6" fmla="*/ 146084 h 160161"/>
                  <a:gd name="connsiteX7" fmla="*/ 85777 w 154455"/>
                  <a:gd name="connsiteY7" fmla="*/ 155466 h 160161"/>
                  <a:gd name="connsiteX8" fmla="*/ 123307 w 154455"/>
                  <a:gd name="connsiteY8" fmla="*/ 136701 h 160161"/>
                  <a:gd name="connsiteX9" fmla="*/ 123307 w 154455"/>
                  <a:gd name="connsiteY9" fmla="*/ 120282 h 160161"/>
                  <a:gd name="connsiteX10" fmla="*/ 132689 w 154455"/>
                  <a:gd name="connsiteY10" fmla="*/ 101517 h 160161"/>
                  <a:gd name="connsiteX11" fmla="*/ 144417 w 154455"/>
                  <a:gd name="connsiteY11" fmla="*/ 92135 h 160161"/>
                  <a:gd name="connsiteX12" fmla="*/ 137381 w 154455"/>
                  <a:gd name="connsiteY12" fmla="*/ 49914 h 160161"/>
                  <a:gd name="connsiteX13" fmla="*/ 127998 w 154455"/>
                  <a:gd name="connsiteY13" fmla="*/ 47568 h 160161"/>
                  <a:gd name="connsiteX14" fmla="*/ 113924 w 154455"/>
                  <a:gd name="connsiteY14" fmla="*/ 31149 h 160161"/>
                  <a:gd name="connsiteX15" fmla="*/ 109233 w 154455"/>
                  <a:gd name="connsiteY15" fmla="*/ 17075 h 160161"/>
                  <a:gd name="connsiteX16" fmla="*/ 67012 w 154455"/>
                  <a:gd name="connsiteY16" fmla="*/ 10038 h 160161"/>
                  <a:gd name="connsiteX17" fmla="*/ 57630 w 154455"/>
                  <a:gd name="connsiteY17" fmla="*/ 21766 h 160161"/>
                  <a:gd name="connsiteX18" fmla="*/ 38865 w 154455"/>
                  <a:gd name="connsiteY18" fmla="*/ 31149 h 160161"/>
                  <a:gd name="connsiteX19" fmla="*/ 22446 w 154455"/>
                  <a:gd name="connsiteY19" fmla="*/ 31149 h 160161"/>
                  <a:gd name="connsiteX20" fmla="*/ 3681 w 154455"/>
                  <a:gd name="connsiteY20" fmla="*/ 68678 h 16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455" h="160161">
                    <a:moveTo>
                      <a:pt x="3681" y="68678"/>
                    </a:moveTo>
                    <a:lnTo>
                      <a:pt x="13063" y="80406"/>
                    </a:lnTo>
                    <a:cubicBezTo>
                      <a:pt x="17754" y="87443"/>
                      <a:pt x="17754" y="94480"/>
                      <a:pt x="15409" y="101517"/>
                    </a:cubicBezTo>
                    <a:lnTo>
                      <a:pt x="10718" y="115591"/>
                    </a:lnTo>
                    <a:cubicBezTo>
                      <a:pt x="3681" y="134356"/>
                      <a:pt x="22446" y="150775"/>
                      <a:pt x="38865" y="146084"/>
                    </a:cubicBezTo>
                    <a:lnTo>
                      <a:pt x="52939" y="141392"/>
                    </a:lnTo>
                    <a:cubicBezTo>
                      <a:pt x="59975" y="139047"/>
                      <a:pt x="69358" y="141392"/>
                      <a:pt x="74049" y="146084"/>
                    </a:cubicBezTo>
                    <a:lnTo>
                      <a:pt x="85777" y="155466"/>
                    </a:lnTo>
                    <a:cubicBezTo>
                      <a:pt x="102196" y="167194"/>
                      <a:pt x="123307" y="155466"/>
                      <a:pt x="123307" y="136701"/>
                    </a:cubicBezTo>
                    <a:lnTo>
                      <a:pt x="123307" y="120282"/>
                    </a:lnTo>
                    <a:cubicBezTo>
                      <a:pt x="123307" y="113245"/>
                      <a:pt x="127998" y="106208"/>
                      <a:pt x="132689" y="101517"/>
                    </a:cubicBezTo>
                    <a:lnTo>
                      <a:pt x="144417" y="92135"/>
                    </a:lnTo>
                    <a:cubicBezTo>
                      <a:pt x="160837" y="80406"/>
                      <a:pt x="156145" y="56950"/>
                      <a:pt x="137381" y="49914"/>
                    </a:cubicBezTo>
                    <a:lnTo>
                      <a:pt x="127998" y="47568"/>
                    </a:lnTo>
                    <a:cubicBezTo>
                      <a:pt x="120961" y="45222"/>
                      <a:pt x="113924" y="40531"/>
                      <a:pt x="113924" y="31149"/>
                    </a:cubicBezTo>
                    <a:lnTo>
                      <a:pt x="109233" y="17075"/>
                    </a:lnTo>
                    <a:cubicBezTo>
                      <a:pt x="104542" y="-1690"/>
                      <a:pt x="78740" y="-6381"/>
                      <a:pt x="67012" y="10038"/>
                    </a:cubicBezTo>
                    <a:lnTo>
                      <a:pt x="57630" y="21766"/>
                    </a:lnTo>
                    <a:cubicBezTo>
                      <a:pt x="52939" y="28803"/>
                      <a:pt x="45902" y="31149"/>
                      <a:pt x="38865" y="31149"/>
                    </a:cubicBezTo>
                    <a:lnTo>
                      <a:pt x="22446" y="31149"/>
                    </a:lnTo>
                    <a:cubicBezTo>
                      <a:pt x="3681" y="31149"/>
                      <a:pt x="-5702" y="52259"/>
                      <a:pt x="3681" y="68678"/>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4" name="任意多边形: 形状 693">
                <a:extLst>
                  <a:ext uri="{FF2B5EF4-FFF2-40B4-BE49-F238E27FC236}">
                    <a16:creationId xmlns:a16="http://schemas.microsoft.com/office/drawing/2014/main" id="{C3EAA985-AC81-4D95-8C38-3C11CD9DB768}"/>
                  </a:ext>
                </a:extLst>
              </p:cNvPr>
              <p:cNvSpPr/>
              <p:nvPr/>
            </p:nvSpPr>
            <p:spPr>
              <a:xfrm>
                <a:off x="1261922" y="292754"/>
                <a:ext cx="160753" cy="155649"/>
              </a:xfrm>
              <a:custGeom>
                <a:avLst/>
                <a:gdLst>
                  <a:gd name="connsiteX0" fmla="*/ 10217 w 160753"/>
                  <a:gd name="connsiteY0" fmla="*/ 87622 h 155649"/>
                  <a:gd name="connsiteX1" fmla="*/ 21945 w 160753"/>
                  <a:gd name="connsiteY1" fmla="*/ 97004 h 155649"/>
                  <a:gd name="connsiteX2" fmla="*/ 31327 w 160753"/>
                  <a:gd name="connsiteY2" fmla="*/ 115769 h 155649"/>
                  <a:gd name="connsiteX3" fmla="*/ 31327 w 160753"/>
                  <a:gd name="connsiteY3" fmla="*/ 132189 h 155649"/>
                  <a:gd name="connsiteX4" fmla="*/ 68857 w 160753"/>
                  <a:gd name="connsiteY4" fmla="*/ 150953 h 155649"/>
                  <a:gd name="connsiteX5" fmla="*/ 80585 w 160753"/>
                  <a:gd name="connsiteY5" fmla="*/ 141571 h 155649"/>
                  <a:gd name="connsiteX6" fmla="*/ 101696 w 160753"/>
                  <a:gd name="connsiteY6" fmla="*/ 139225 h 155649"/>
                  <a:gd name="connsiteX7" fmla="*/ 115769 w 160753"/>
                  <a:gd name="connsiteY7" fmla="*/ 143917 h 155649"/>
                  <a:gd name="connsiteX8" fmla="*/ 146262 w 160753"/>
                  <a:gd name="connsiteY8" fmla="*/ 115769 h 155649"/>
                  <a:gd name="connsiteX9" fmla="*/ 141571 w 160753"/>
                  <a:gd name="connsiteY9" fmla="*/ 101696 h 155649"/>
                  <a:gd name="connsiteX10" fmla="*/ 146262 w 160753"/>
                  <a:gd name="connsiteY10" fmla="*/ 80585 h 155649"/>
                  <a:gd name="connsiteX11" fmla="*/ 155645 w 160753"/>
                  <a:gd name="connsiteY11" fmla="*/ 68857 h 155649"/>
                  <a:gd name="connsiteX12" fmla="*/ 136880 w 160753"/>
                  <a:gd name="connsiteY12" fmla="*/ 31327 h 155649"/>
                  <a:gd name="connsiteX13" fmla="*/ 120461 w 160753"/>
                  <a:gd name="connsiteY13" fmla="*/ 31327 h 155649"/>
                  <a:gd name="connsiteX14" fmla="*/ 101696 w 160753"/>
                  <a:gd name="connsiteY14" fmla="*/ 21945 h 155649"/>
                  <a:gd name="connsiteX15" fmla="*/ 92313 w 160753"/>
                  <a:gd name="connsiteY15" fmla="*/ 10217 h 155649"/>
                  <a:gd name="connsiteX16" fmla="*/ 50092 w 160753"/>
                  <a:gd name="connsiteY16" fmla="*/ 14908 h 155649"/>
                  <a:gd name="connsiteX17" fmla="*/ 45401 w 160753"/>
                  <a:gd name="connsiteY17" fmla="*/ 28982 h 155649"/>
                  <a:gd name="connsiteX18" fmla="*/ 28982 w 160753"/>
                  <a:gd name="connsiteY18" fmla="*/ 43055 h 155649"/>
                  <a:gd name="connsiteX19" fmla="*/ 14908 w 160753"/>
                  <a:gd name="connsiteY19" fmla="*/ 47747 h 155649"/>
                  <a:gd name="connsiteX20" fmla="*/ 10217 w 160753"/>
                  <a:gd name="connsiteY20" fmla="*/ 87622 h 1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753" h="155649">
                    <a:moveTo>
                      <a:pt x="10217" y="87622"/>
                    </a:moveTo>
                    <a:lnTo>
                      <a:pt x="21945" y="97004"/>
                    </a:lnTo>
                    <a:cubicBezTo>
                      <a:pt x="28982" y="101696"/>
                      <a:pt x="31327" y="108732"/>
                      <a:pt x="31327" y="115769"/>
                    </a:cubicBezTo>
                    <a:lnTo>
                      <a:pt x="31327" y="132189"/>
                    </a:lnTo>
                    <a:cubicBezTo>
                      <a:pt x="31327" y="150953"/>
                      <a:pt x="52438" y="162681"/>
                      <a:pt x="68857" y="150953"/>
                    </a:cubicBezTo>
                    <a:lnTo>
                      <a:pt x="80585" y="141571"/>
                    </a:lnTo>
                    <a:cubicBezTo>
                      <a:pt x="87622" y="136880"/>
                      <a:pt x="94659" y="136880"/>
                      <a:pt x="101696" y="139225"/>
                    </a:cubicBezTo>
                    <a:lnTo>
                      <a:pt x="115769" y="143917"/>
                    </a:lnTo>
                    <a:cubicBezTo>
                      <a:pt x="134534" y="150953"/>
                      <a:pt x="150953" y="134534"/>
                      <a:pt x="146262" y="115769"/>
                    </a:cubicBezTo>
                    <a:lnTo>
                      <a:pt x="141571" y="101696"/>
                    </a:lnTo>
                    <a:cubicBezTo>
                      <a:pt x="139225" y="94659"/>
                      <a:pt x="141571" y="85276"/>
                      <a:pt x="146262" y="80585"/>
                    </a:cubicBezTo>
                    <a:lnTo>
                      <a:pt x="155645" y="68857"/>
                    </a:lnTo>
                    <a:cubicBezTo>
                      <a:pt x="167373" y="54783"/>
                      <a:pt x="157990" y="31327"/>
                      <a:pt x="136880" y="31327"/>
                    </a:cubicBezTo>
                    <a:lnTo>
                      <a:pt x="120461" y="31327"/>
                    </a:lnTo>
                    <a:cubicBezTo>
                      <a:pt x="113424" y="31327"/>
                      <a:pt x="106387" y="26636"/>
                      <a:pt x="101696" y="21945"/>
                    </a:cubicBezTo>
                    <a:lnTo>
                      <a:pt x="92313" y="10217"/>
                    </a:lnTo>
                    <a:cubicBezTo>
                      <a:pt x="80585" y="-6202"/>
                      <a:pt x="57129" y="-1511"/>
                      <a:pt x="50092" y="14908"/>
                    </a:cubicBezTo>
                    <a:lnTo>
                      <a:pt x="45401" y="28982"/>
                    </a:lnTo>
                    <a:cubicBezTo>
                      <a:pt x="43055" y="36019"/>
                      <a:pt x="36019" y="40710"/>
                      <a:pt x="28982" y="43055"/>
                    </a:cubicBezTo>
                    <a:lnTo>
                      <a:pt x="14908" y="47747"/>
                    </a:lnTo>
                    <a:cubicBezTo>
                      <a:pt x="-1511" y="52438"/>
                      <a:pt x="-6202" y="75894"/>
                      <a:pt x="10217" y="87622"/>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5" name="任意多边形: 形状 694">
                <a:extLst>
                  <a:ext uri="{FF2B5EF4-FFF2-40B4-BE49-F238E27FC236}">
                    <a16:creationId xmlns:a16="http://schemas.microsoft.com/office/drawing/2014/main" id="{7802856B-6DC8-4287-9072-4FFFD8B0E20E}"/>
                  </a:ext>
                </a:extLst>
              </p:cNvPr>
              <p:cNvSpPr/>
              <p:nvPr/>
            </p:nvSpPr>
            <p:spPr>
              <a:xfrm>
                <a:off x="3231608" y="1374080"/>
                <a:ext cx="159034" cy="155649"/>
              </a:xfrm>
              <a:custGeom>
                <a:avLst/>
                <a:gdLst>
                  <a:gd name="connsiteX0" fmla="*/ 8498 w 159034"/>
                  <a:gd name="connsiteY0" fmla="*/ 87622 h 155649"/>
                  <a:gd name="connsiteX1" fmla="*/ 20226 w 159034"/>
                  <a:gd name="connsiteY1" fmla="*/ 97004 h 155649"/>
                  <a:gd name="connsiteX2" fmla="*/ 29608 w 159034"/>
                  <a:gd name="connsiteY2" fmla="*/ 115769 h 155649"/>
                  <a:gd name="connsiteX3" fmla="*/ 29608 w 159034"/>
                  <a:gd name="connsiteY3" fmla="*/ 132189 h 155649"/>
                  <a:gd name="connsiteX4" fmla="*/ 67138 w 159034"/>
                  <a:gd name="connsiteY4" fmla="*/ 150953 h 155649"/>
                  <a:gd name="connsiteX5" fmla="*/ 78866 w 159034"/>
                  <a:gd name="connsiteY5" fmla="*/ 141571 h 155649"/>
                  <a:gd name="connsiteX6" fmla="*/ 99976 w 159034"/>
                  <a:gd name="connsiteY6" fmla="*/ 139225 h 155649"/>
                  <a:gd name="connsiteX7" fmla="*/ 114050 w 159034"/>
                  <a:gd name="connsiteY7" fmla="*/ 143917 h 155649"/>
                  <a:gd name="connsiteX8" fmla="*/ 144543 w 159034"/>
                  <a:gd name="connsiteY8" fmla="*/ 115769 h 155649"/>
                  <a:gd name="connsiteX9" fmla="*/ 139852 w 159034"/>
                  <a:gd name="connsiteY9" fmla="*/ 101696 h 155649"/>
                  <a:gd name="connsiteX10" fmla="*/ 144543 w 159034"/>
                  <a:gd name="connsiteY10" fmla="*/ 80585 h 155649"/>
                  <a:gd name="connsiteX11" fmla="*/ 153925 w 159034"/>
                  <a:gd name="connsiteY11" fmla="*/ 68857 h 155649"/>
                  <a:gd name="connsiteX12" fmla="*/ 135160 w 159034"/>
                  <a:gd name="connsiteY12" fmla="*/ 31327 h 155649"/>
                  <a:gd name="connsiteX13" fmla="*/ 118741 w 159034"/>
                  <a:gd name="connsiteY13" fmla="*/ 31327 h 155649"/>
                  <a:gd name="connsiteX14" fmla="*/ 99976 w 159034"/>
                  <a:gd name="connsiteY14" fmla="*/ 21945 h 155649"/>
                  <a:gd name="connsiteX15" fmla="*/ 90594 w 159034"/>
                  <a:gd name="connsiteY15" fmla="*/ 10217 h 155649"/>
                  <a:gd name="connsiteX16" fmla="*/ 48373 w 159034"/>
                  <a:gd name="connsiteY16" fmla="*/ 14908 h 155649"/>
                  <a:gd name="connsiteX17" fmla="*/ 43682 w 159034"/>
                  <a:gd name="connsiteY17" fmla="*/ 28982 h 155649"/>
                  <a:gd name="connsiteX18" fmla="*/ 27262 w 159034"/>
                  <a:gd name="connsiteY18" fmla="*/ 43055 h 155649"/>
                  <a:gd name="connsiteX19" fmla="*/ 13189 w 159034"/>
                  <a:gd name="connsiteY19" fmla="*/ 47747 h 155649"/>
                  <a:gd name="connsiteX20" fmla="*/ 8498 w 159034"/>
                  <a:gd name="connsiteY20" fmla="*/ 87622 h 1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9034" h="155649">
                    <a:moveTo>
                      <a:pt x="8498" y="87622"/>
                    </a:moveTo>
                    <a:lnTo>
                      <a:pt x="20226" y="97004"/>
                    </a:lnTo>
                    <a:cubicBezTo>
                      <a:pt x="27262" y="101696"/>
                      <a:pt x="29608" y="108732"/>
                      <a:pt x="29608" y="115769"/>
                    </a:cubicBezTo>
                    <a:lnTo>
                      <a:pt x="29608" y="132189"/>
                    </a:lnTo>
                    <a:cubicBezTo>
                      <a:pt x="29608" y="150953"/>
                      <a:pt x="50719" y="162682"/>
                      <a:pt x="67138" y="150953"/>
                    </a:cubicBezTo>
                    <a:lnTo>
                      <a:pt x="78866" y="141571"/>
                    </a:lnTo>
                    <a:cubicBezTo>
                      <a:pt x="85903" y="136880"/>
                      <a:pt x="92940" y="136880"/>
                      <a:pt x="99976" y="139225"/>
                    </a:cubicBezTo>
                    <a:lnTo>
                      <a:pt x="114050" y="143917"/>
                    </a:lnTo>
                    <a:cubicBezTo>
                      <a:pt x="132815" y="150953"/>
                      <a:pt x="149234" y="134534"/>
                      <a:pt x="144543" y="115769"/>
                    </a:cubicBezTo>
                    <a:lnTo>
                      <a:pt x="139852" y="101696"/>
                    </a:lnTo>
                    <a:cubicBezTo>
                      <a:pt x="137506" y="94659"/>
                      <a:pt x="139852" y="85276"/>
                      <a:pt x="144543" y="80585"/>
                    </a:cubicBezTo>
                    <a:lnTo>
                      <a:pt x="153925" y="68857"/>
                    </a:lnTo>
                    <a:cubicBezTo>
                      <a:pt x="165653" y="54783"/>
                      <a:pt x="156271" y="31327"/>
                      <a:pt x="135160" y="31327"/>
                    </a:cubicBezTo>
                    <a:lnTo>
                      <a:pt x="118741" y="31327"/>
                    </a:lnTo>
                    <a:cubicBezTo>
                      <a:pt x="111704" y="31327"/>
                      <a:pt x="104668" y="26636"/>
                      <a:pt x="99976" y="21945"/>
                    </a:cubicBezTo>
                    <a:lnTo>
                      <a:pt x="90594" y="10217"/>
                    </a:lnTo>
                    <a:cubicBezTo>
                      <a:pt x="78866" y="-6202"/>
                      <a:pt x="55410" y="-1511"/>
                      <a:pt x="48373" y="14908"/>
                    </a:cubicBezTo>
                    <a:lnTo>
                      <a:pt x="43682" y="28982"/>
                    </a:lnTo>
                    <a:cubicBezTo>
                      <a:pt x="41336" y="36019"/>
                      <a:pt x="34299" y="40710"/>
                      <a:pt x="27262" y="43055"/>
                    </a:cubicBezTo>
                    <a:lnTo>
                      <a:pt x="13189" y="47747"/>
                    </a:lnTo>
                    <a:cubicBezTo>
                      <a:pt x="-885" y="50092"/>
                      <a:pt x="-5576" y="75894"/>
                      <a:pt x="8498" y="87622"/>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6" name="任意多边形: 形状 695">
                <a:extLst>
                  <a:ext uri="{FF2B5EF4-FFF2-40B4-BE49-F238E27FC236}">
                    <a16:creationId xmlns:a16="http://schemas.microsoft.com/office/drawing/2014/main" id="{1D86FE75-12D3-49BD-A4CA-834ADC4B7377}"/>
                  </a:ext>
                </a:extLst>
              </p:cNvPr>
              <p:cNvSpPr/>
              <p:nvPr/>
            </p:nvSpPr>
            <p:spPr>
              <a:xfrm>
                <a:off x="1533378" y="-573039"/>
                <a:ext cx="98737" cy="97730"/>
              </a:xfrm>
              <a:custGeom>
                <a:avLst/>
                <a:gdLst>
                  <a:gd name="connsiteX0" fmla="*/ 1469 w 98737"/>
                  <a:gd name="connsiteY0" fmla="*/ 40974 h 97730"/>
                  <a:gd name="connsiteX1" fmla="*/ 6161 w 98737"/>
                  <a:gd name="connsiteY1" fmla="*/ 48010 h 97730"/>
                  <a:gd name="connsiteX2" fmla="*/ 8506 w 98737"/>
                  <a:gd name="connsiteY2" fmla="*/ 62084 h 97730"/>
                  <a:gd name="connsiteX3" fmla="*/ 6161 w 98737"/>
                  <a:gd name="connsiteY3" fmla="*/ 71466 h 97730"/>
                  <a:gd name="connsiteX4" fmla="*/ 24926 w 98737"/>
                  <a:gd name="connsiteY4" fmla="*/ 90231 h 97730"/>
                  <a:gd name="connsiteX5" fmla="*/ 34308 w 98737"/>
                  <a:gd name="connsiteY5" fmla="*/ 87886 h 97730"/>
                  <a:gd name="connsiteX6" fmla="*/ 48382 w 98737"/>
                  <a:gd name="connsiteY6" fmla="*/ 90231 h 97730"/>
                  <a:gd name="connsiteX7" fmla="*/ 55418 w 98737"/>
                  <a:gd name="connsiteY7" fmla="*/ 94923 h 97730"/>
                  <a:gd name="connsiteX8" fmla="*/ 78875 w 98737"/>
                  <a:gd name="connsiteY8" fmla="*/ 83195 h 97730"/>
                  <a:gd name="connsiteX9" fmla="*/ 78875 w 98737"/>
                  <a:gd name="connsiteY9" fmla="*/ 73812 h 97730"/>
                  <a:gd name="connsiteX10" fmla="*/ 85911 w 98737"/>
                  <a:gd name="connsiteY10" fmla="*/ 62084 h 97730"/>
                  <a:gd name="connsiteX11" fmla="*/ 92948 w 98737"/>
                  <a:gd name="connsiteY11" fmla="*/ 57393 h 97730"/>
                  <a:gd name="connsiteX12" fmla="*/ 88257 w 98737"/>
                  <a:gd name="connsiteY12" fmla="*/ 31591 h 97730"/>
                  <a:gd name="connsiteX13" fmla="*/ 78875 w 98737"/>
                  <a:gd name="connsiteY13" fmla="*/ 29245 h 97730"/>
                  <a:gd name="connsiteX14" fmla="*/ 69492 w 98737"/>
                  <a:gd name="connsiteY14" fmla="*/ 19863 h 97730"/>
                  <a:gd name="connsiteX15" fmla="*/ 67147 w 98737"/>
                  <a:gd name="connsiteY15" fmla="*/ 10481 h 97730"/>
                  <a:gd name="connsiteX16" fmla="*/ 41345 w 98737"/>
                  <a:gd name="connsiteY16" fmla="*/ 5789 h 97730"/>
                  <a:gd name="connsiteX17" fmla="*/ 36654 w 98737"/>
                  <a:gd name="connsiteY17" fmla="*/ 12826 h 97730"/>
                  <a:gd name="connsiteX18" fmla="*/ 24926 w 98737"/>
                  <a:gd name="connsiteY18" fmla="*/ 19863 h 97730"/>
                  <a:gd name="connsiteX19" fmla="*/ 15543 w 98737"/>
                  <a:gd name="connsiteY19" fmla="*/ 19863 h 97730"/>
                  <a:gd name="connsiteX20" fmla="*/ 1469 w 98737"/>
                  <a:gd name="connsiteY20" fmla="*/ 40974 h 9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37" h="97730">
                    <a:moveTo>
                      <a:pt x="1469" y="40974"/>
                    </a:moveTo>
                    <a:lnTo>
                      <a:pt x="6161" y="48010"/>
                    </a:lnTo>
                    <a:cubicBezTo>
                      <a:pt x="8506" y="52702"/>
                      <a:pt x="8506" y="57393"/>
                      <a:pt x="8506" y="62084"/>
                    </a:cubicBezTo>
                    <a:lnTo>
                      <a:pt x="6161" y="71466"/>
                    </a:lnTo>
                    <a:cubicBezTo>
                      <a:pt x="1469" y="83195"/>
                      <a:pt x="13197" y="92577"/>
                      <a:pt x="24926" y="90231"/>
                    </a:cubicBezTo>
                    <a:lnTo>
                      <a:pt x="34308" y="87886"/>
                    </a:lnTo>
                    <a:cubicBezTo>
                      <a:pt x="38999" y="85540"/>
                      <a:pt x="43690" y="87886"/>
                      <a:pt x="48382" y="90231"/>
                    </a:cubicBezTo>
                    <a:lnTo>
                      <a:pt x="55418" y="94923"/>
                    </a:lnTo>
                    <a:cubicBezTo>
                      <a:pt x="64801" y="101959"/>
                      <a:pt x="78875" y="94923"/>
                      <a:pt x="78875" y="83195"/>
                    </a:cubicBezTo>
                    <a:lnTo>
                      <a:pt x="78875" y="73812"/>
                    </a:lnTo>
                    <a:cubicBezTo>
                      <a:pt x="78875" y="69121"/>
                      <a:pt x="81220" y="64430"/>
                      <a:pt x="85911" y="62084"/>
                    </a:cubicBezTo>
                    <a:lnTo>
                      <a:pt x="92948" y="57393"/>
                    </a:lnTo>
                    <a:cubicBezTo>
                      <a:pt x="102331" y="50356"/>
                      <a:pt x="99985" y="36282"/>
                      <a:pt x="88257" y="31591"/>
                    </a:cubicBezTo>
                    <a:lnTo>
                      <a:pt x="78875" y="29245"/>
                    </a:lnTo>
                    <a:cubicBezTo>
                      <a:pt x="74183" y="26900"/>
                      <a:pt x="71838" y="24554"/>
                      <a:pt x="69492" y="19863"/>
                    </a:cubicBezTo>
                    <a:lnTo>
                      <a:pt x="67147" y="10481"/>
                    </a:lnTo>
                    <a:cubicBezTo>
                      <a:pt x="64801" y="-1247"/>
                      <a:pt x="48382" y="-3593"/>
                      <a:pt x="41345" y="5789"/>
                    </a:cubicBezTo>
                    <a:lnTo>
                      <a:pt x="36654" y="12826"/>
                    </a:lnTo>
                    <a:cubicBezTo>
                      <a:pt x="34308" y="17517"/>
                      <a:pt x="29617" y="19863"/>
                      <a:pt x="24926" y="19863"/>
                    </a:cubicBezTo>
                    <a:lnTo>
                      <a:pt x="15543" y="19863"/>
                    </a:lnTo>
                    <a:cubicBezTo>
                      <a:pt x="3815" y="17517"/>
                      <a:pt x="-3222" y="31591"/>
                      <a:pt x="1469" y="40974"/>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7" name="任意多边形: 形状 696">
                <a:extLst>
                  <a:ext uri="{FF2B5EF4-FFF2-40B4-BE49-F238E27FC236}">
                    <a16:creationId xmlns:a16="http://schemas.microsoft.com/office/drawing/2014/main" id="{25E52AB6-B99A-428D-A16B-B16063F90A62}"/>
                  </a:ext>
                </a:extLst>
              </p:cNvPr>
              <p:cNvSpPr/>
              <p:nvPr/>
            </p:nvSpPr>
            <p:spPr>
              <a:xfrm>
                <a:off x="2836245" y="-317367"/>
                <a:ext cx="100028" cy="100075"/>
              </a:xfrm>
              <a:custGeom>
                <a:avLst/>
                <a:gdLst>
                  <a:gd name="connsiteX0" fmla="*/ 2761 w 100028"/>
                  <a:gd name="connsiteY0" fmla="*/ 43319 h 100075"/>
                  <a:gd name="connsiteX1" fmla="*/ 7452 w 100028"/>
                  <a:gd name="connsiteY1" fmla="*/ 50356 h 100075"/>
                  <a:gd name="connsiteX2" fmla="*/ 9797 w 100028"/>
                  <a:gd name="connsiteY2" fmla="*/ 64430 h 100075"/>
                  <a:gd name="connsiteX3" fmla="*/ 7452 w 100028"/>
                  <a:gd name="connsiteY3" fmla="*/ 73812 h 100075"/>
                  <a:gd name="connsiteX4" fmla="*/ 26217 w 100028"/>
                  <a:gd name="connsiteY4" fmla="*/ 92577 h 100075"/>
                  <a:gd name="connsiteX5" fmla="*/ 35599 w 100028"/>
                  <a:gd name="connsiteY5" fmla="*/ 90231 h 100075"/>
                  <a:gd name="connsiteX6" fmla="*/ 49673 w 100028"/>
                  <a:gd name="connsiteY6" fmla="*/ 92577 h 100075"/>
                  <a:gd name="connsiteX7" fmla="*/ 56710 w 100028"/>
                  <a:gd name="connsiteY7" fmla="*/ 97268 h 100075"/>
                  <a:gd name="connsiteX8" fmla="*/ 80166 w 100028"/>
                  <a:gd name="connsiteY8" fmla="*/ 85540 h 100075"/>
                  <a:gd name="connsiteX9" fmla="*/ 80166 w 100028"/>
                  <a:gd name="connsiteY9" fmla="*/ 76158 h 100075"/>
                  <a:gd name="connsiteX10" fmla="*/ 87203 w 100028"/>
                  <a:gd name="connsiteY10" fmla="*/ 64430 h 100075"/>
                  <a:gd name="connsiteX11" fmla="*/ 94239 w 100028"/>
                  <a:gd name="connsiteY11" fmla="*/ 59738 h 100075"/>
                  <a:gd name="connsiteX12" fmla="*/ 89548 w 100028"/>
                  <a:gd name="connsiteY12" fmla="*/ 33937 h 100075"/>
                  <a:gd name="connsiteX13" fmla="*/ 80166 w 100028"/>
                  <a:gd name="connsiteY13" fmla="*/ 29245 h 100075"/>
                  <a:gd name="connsiteX14" fmla="*/ 70783 w 100028"/>
                  <a:gd name="connsiteY14" fmla="*/ 19863 h 100075"/>
                  <a:gd name="connsiteX15" fmla="*/ 68438 w 100028"/>
                  <a:gd name="connsiteY15" fmla="*/ 10481 h 100075"/>
                  <a:gd name="connsiteX16" fmla="*/ 42636 w 100028"/>
                  <a:gd name="connsiteY16" fmla="*/ 5789 h 100075"/>
                  <a:gd name="connsiteX17" fmla="*/ 37945 w 100028"/>
                  <a:gd name="connsiteY17" fmla="*/ 12826 h 100075"/>
                  <a:gd name="connsiteX18" fmla="*/ 26217 w 100028"/>
                  <a:gd name="connsiteY18" fmla="*/ 19863 h 100075"/>
                  <a:gd name="connsiteX19" fmla="*/ 16834 w 100028"/>
                  <a:gd name="connsiteY19" fmla="*/ 19863 h 100075"/>
                  <a:gd name="connsiteX20" fmla="*/ 2761 w 100028"/>
                  <a:gd name="connsiteY20" fmla="*/ 43319 h 1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028" h="100075">
                    <a:moveTo>
                      <a:pt x="2761" y="43319"/>
                    </a:moveTo>
                    <a:lnTo>
                      <a:pt x="7452" y="50356"/>
                    </a:lnTo>
                    <a:cubicBezTo>
                      <a:pt x="9797" y="55047"/>
                      <a:pt x="9797" y="59738"/>
                      <a:pt x="9797" y="64430"/>
                    </a:cubicBezTo>
                    <a:lnTo>
                      <a:pt x="7452" y="73812"/>
                    </a:lnTo>
                    <a:cubicBezTo>
                      <a:pt x="2761" y="85540"/>
                      <a:pt x="14489" y="94923"/>
                      <a:pt x="26217" y="92577"/>
                    </a:cubicBezTo>
                    <a:lnTo>
                      <a:pt x="35599" y="90231"/>
                    </a:lnTo>
                    <a:cubicBezTo>
                      <a:pt x="40290" y="87886"/>
                      <a:pt x="44982" y="90231"/>
                      <a:pt x="49673" y="92577"/>
                    </a:cubicBezTo>
                    <a:lnTo>
                      <a:pt x="56710" y="97268"/>
                    </a:lnTo>
                    <a:cubicBezTo>
                      <a:pt x="66092" y="104305"/>
                      <a:pt x="80166" y="97268"/>
                      <a:pt x="80166" y="85540"/>
                    </a:cubicBezTo>
                    <a:lnTo>
                      <a:pt x="80166" y="76158"/>
                    </a:lnTo>
                    <a:cubicBezTo>
                      <a:pt x="80166" y="71466"/>
                      <a:pt x="82511" y="66775"/>
                      <a:pt x="87203" y="64430"/>
                    </a:cubicBezTo>
                    <a:lnTo>
                      <a:pt x="94239" y="59738"/>
                    </a:lnTo>
                    <a:cubicBezTo>
                      <a:pt x="103622" y="52702"/>
                      <a:pt x="101276" y="38628"/>
                      <a:pt x="89548" y="33937"/>
                    </a:cubicBezTo>
                    <a:lnTo>
                      <a:pt x="80166" y="29245"/>
                    </a:lnTo>
                    <a:cubicBezTo>
                      <a:pt x="75475" y="26900"/>
                      <a:pt x="73129" y="24554"/>
                      <a:pt x="70783" y="19863"/>
                    </a:cubicBezTo>
                    <a:lnTo>
                      <a:pt x="68438" y="10481"/>
                    </a:lnTo>
                    <a:cubicBezTo>
                      <a:pt x="66092" y="-1247"/>
                      <a:pt x="49673" y="-3593"/>
                      <a:pt x="42636" y="5789"/>
                    </a:cubicBezTo>
                    <a:lnTo>
                      <a:pt x="37945" y="12826"/>
                    </a:lnTo>
                    <a:cubicBezTo>
                      <a:pt x="35599" y="17517"/>
                      <a:pt x="30908" y="19863"/>
                      <a:pt x="26217" y="19863"/>
                    </a:cubicBezTo>
                    <a:lnTo>
                      <a:pt x="16834" y="19863"/>
                    </a:lnTo>
                    <a:cubicBezTo>
                      <a:pt x="2761" y="19863"/>
                      <a:pt x="-4276" y="33937"/>
                      <a:pt x="2761" y="4331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8" name="任意多边形: 形状 697">
                <a:extLst>
                  <a:ext uri="{FF2B5EF4-FFF2-40B4-BE49-F238E27FC236}">
                    <a16:creationId xmlns:a16="http://schemas.microsoft.com/office/drawing/2014/main" id="{1D8826FE-6103-4071-ADE7-3AACB8106E75}"/>
                  </a:ext>
                </a:extLst>
              </p:cNvPr>
              <p:cNvSpPr/>
              <p:nvPr/>
            </p:nvSpPr>
            <p:spPr>
              <a:xfrm>
                <a:off x="2421073" y="998519"/>
                <a:ext cx="100028" cy="97730"/>
              </a:xfrm>
              <a:custGeom>
                <a:avLst/>
                <a:gdLst>
                  <a:gd name="connsiteX0" fmla="*/ 2761 w 100028"/>
                  <a:gd name="connsiteY0" fmla="*/ 40974 h 97730"/>
                  <a:gd name="connsiteX1" fmla="*/ 7452 w 100028"/>
                  <a:gd name="connsiteY1" fmla="*/ 48010 h 97730"/>
                  <a:gd name="connsiteX2" fmla="*/ 9797 w 100028"/>
                  <a:gd name="connsiteY2" fmla="*/ 62084 h 97730"/>
                  <a:gd name="connsiteX3" fmla="*/ 7452 w 100028"/>
                  <a:gd name="connsiteY3" fmla="*/ 71467 h 97730"/>
                  <a:gd name="connsiteX4" fmla="*/ 26217 w 100028"/>
                  <a:gd name="connsiteY4" fmla="*/ 90231 h 97730"/>
                  <a:gd name="connsiteX5" fmla="*/ 35599 w 100028"/>
                  <a:gd name="connsiteY5" fmla="*/ 87886 h 97730"/>
                  <a:gd name="connsiteX6" fmla="*/ 49673 w 100028"/>
                  <a:gd name="connsiteY6" fmla="*/ 90231 h 97730"/>
                  <a:gd name="connsiteX7" fmla="*/ 56710 w 100028"/>
                  <a:gd name="connsiteY7" fmla="*/ 94923 h 97730"/>
                  <a:gd name="connsiteX8" fmla="*/ 80166 w 100028"/>
                  <a:gd name="connsiteY8" fmla="*/ 83195 h 97730"/>
                  <a:gd name="connsiteX9" fmla="*/ 80166 w 100028"/>
                  <a:gd name="connsiteY9" fmla="*/ 73812 h 97730"/>
                  <a:gd name="connsiteX10" fmla="*/ 87202 w 100028"/>
                  <a:gd name="connsiteY10" fmla="*/ 62084 h 97730"/>
                  <a:gd name="connsiteX11" fmla="*/ 94239 w 100028"/>
                  <a:gd name="connsiteY11" fmla="*/ 57393 h 97730"/>
                  <a:gd name="connsiteX12" fmla="*/ 89548 w 100028"/>
                  <a:gd name="connsiteY12" fmla="*/ 31591 h 97730"/>
                  <a:gd name="connsiteX13" fmla="*/ 80166 w 100028"/>
                  <a:gd name="connsiteY13" fmla="*/ 29245 h 97730"/>
                  <a:gd name="connsiteX14" fmla="*/ 70783 w 100028"/>
                  <a:gd name="connsiteY14" fmla="*/ 19863 h 97730"/>
                  <a:gd name="connsiteX15" fmla="*/ 68438 w 100028"/>
                  <a:gd name="connsiteY15" fmla="*/ 10481 h 97730"/>
                  <a:gd name="connsiteX16" fmla="*/ 42636 w 100028"/>
                  <a:gd name="connsiteY16" fmla="*/ 5789 h 97730"/>
                  <a:gd name="connsiteX17" fmla="*/ 37945 w 100028"/>
                  <a:gd name="connsiteY17" fmla="*/ 12826 h 97730"/>
                  <a:gd name="connsiteX18" fmla="*/ 26217 w 100028"/>
                  <a:gd name="connsiteY18" fmla="*/ 19863 h 97730"/>
                  <a:gd name="connsiteX19" fmla="*/ 16834 w 100028"/>
                  <a:gd name="connsiteY19" fmla="*/ 19863 h 97730"/>
                  <a:gd name="connsiteX20" fmla="*/ 2761 w 100028"/>
                  <a:gd name="connsiteY20" fmla="*/ 40974 h 9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028" h="97730">
                    <a:moveTo>
                      <a:pt x="2761" y="40974"/>
                    </a:moveTo>
                    <a:lnTo>
                      <a:pt x="7452" y="48010"/>
                    </a:lnTo>
                    <a:cubicBezTo>
                      <a:pt x="9797" y="52702"/>
                      <a:pt x="9797" y="57393"/>
                      <a:pt x="9797" y="62084"/>
                    </a:cubicBezTo>
                    <a:lnTo>
                      <a:pt x="7452" y="71467"/>
                    </a:lnTo>
                    <a:cubicBezTo>
                      <a:pt x="2761" y="83195"/>
                      <a:pt x="14489" y="92577"/>
                      <a:pt x="26217" y="90231"/>
                    </a:cubicBezTo>
                    <a:lnTo>
                      <a:pt x="35599" y="87886"/>
                    </a:lnTo>
                    <a:cubicBezTo>
                      <a:pt x="40290" y="85540"/>
                      <a:pt x="44982" y="87886"/>
                      <a:pt x="49673" y="90231"/>
                    </a:cubicBezTo>
                    <a:lnTo>
                      <a:pt x="56710" y="94923"/>
                    </a:lnTo>
                    <a:cubicBezTo>
                      <a:pt x="66092" y="101959"/>
                      <a:pt x="80166" y="94923"/>
                      <a:pt x="80166" y="83195"/>
                    </a:cubicBezTo>
                    <a:lnTo>
                      <a:pt x="80166" y="73812"/>
                    </a:lnTo>
                    <a:cubicBezTo>
                      <a:pt x="80166" y="69121"/>
                      <a:pt x="82511" y="64430"/>
                      <a:pt x="87202" y="62084"/>
                    </a:cubicBezTo>
                    <a:lnTo>
                      <a:pt x="94239" y="57393"/>
                    </a:lnTo>
                    <a:cubicBezTo>
                      <a:pt x="103622" y="50356"/>
                      <a:pt x="101276" y="36282"/>
                      <a:pt x="89548" y="31591"/>
                    </a:cubicBezTo>
                    <a:lnTo>
                      <a:pt x="80166" y="29245"/>
                    </a:lnTo>
                    <a:cubicBezTo>
                      <a:pt x="75474" y="26900"/>
                      <a:pt x="73129" y="24554"/>
                      <a:pt x="70783" y="19863"/>
                    </a:cubicBezTo>
                    <a:lnTo>
                      <a:pt x="68438" y="10481"/>
                    </a:lnTo>
                    <a:cubicBezTo>
                      <a:pt x="66092" y="-1247"/>
                      <a:pt x="49673" y="-3593"/>
                      <a:pt x="42636" y="5789"/>
                    </a:cubicBezTo>
                    <a:lnTo>
                      <a:pt x="37945" y="12826"/>
                    </a:lnTo>
                    <a:cubicBezTo>
                      <a:pt x="35599" y="17517"/>
                      <a:pt x="30908" y="19863"/>
                      <a:pt x="26217" y="19863"/>
                    </a:cubicBezTo>
                    <a:lnTo>
                      <a:pt x="16834" y="19863"/>
                    </a:lnTo>
                    <a:cubicBezTo>
                      <a:pt x="2761" y="19863"/>
                      <a:pt x="-4276" y="31591"/>
                      <a:pt x="2761" y="40974"/>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9" name="任意多边形: 形状 698">
                <a:extLst>
                  <a:ext uri="{FF2B5EF4-FFF2-40B4-BE49-F238E27FC236}">
                    <a16:creationId xmlns:a16="http://schemas.microsoft.com/office/drawing/2014/main" id="{23B7DB53-6612-4F05-9C6D-1B9A98E0F803}"/>
                  </a:ext>
                </a:extLst>
              </p:cNvPr>
              <p:cNvSpPr/>
              <p:nvPr/>
            </p:nvSpPr>
            <p:spPr>
              <a:xfrm>
                <a:off x="2895887" y="-798943"/>
                <a:ext cx="123749" cy="129107"/>
              </a:xfrm>
              <a:custGeom>
                <a:avLst/>
                <a:gdLst>
                  <a:gd name="connsiteX0" fmla="*/ 8796 w 123749"/>
                  <a:gd name="connsiteY0" fmla="*/ 79229 h 129107"/>
                  <a:gd name="connsiteX1" fmla="*/ 20524 w 123749"/>
                  <a:gd name="connsiteY1" fmla="*/ 86266 h 129107"/>
                  <a:gd name="connsiteX2" fmla="*/ 29907 w 123749"/>
                  <a:gd name="connsiteY2" fmla="*/ 100339 h 129107"/>
                  <a:gd name="connsiteX3" fmla="*/ 29907 w 123749"/>
                  <a:gd name="connsiteY3" fmla="*/ 112067 h 129107"/>
                  <a:gd name="connsiteX4" fmla="*/ 60399 w 123749"/>
                  <a:gd name="connsiteY4" fmla="*/ 123795 h 129107"/>
                  <a:gd name="connsiteX5" fmla="*/ 69782 w 123749"/>
                  <a:gd name="connsiteY5" fmla="*/ 116759 h 129107"/>
                  <a:gd name="connsiteX6" fmla="*/ 86201 w 123749"/>
                  <a:gd name="connsiteY6" fmla="*/ 112067 h 129107"/>
                  <a:gd name="connsiteX7" fmla="*/ 97929 w 123749"/>
                  <a:gd name="connsiteY7" fmla="*/ 114413 h 129107"/>
                  <a:gd name="connsiteX8" fmla="*/ 119040 w 123749"/>
                  <a:gd name="connsiteY8" fmla="*/ 88611 h 129107"/>
                  <a:gd name="connsiteX9" fmla="*/ 114348 w 123749"/>
                  <a:gd name="connsiteY9" fmla="*/ 76883 h 129107"/>
                  <a:gd name="connsiteX10" fmla="*/ 114348 w 123749"/>
                  <a:gd name="connsiteY10" fmla="*/ 60464 h 129107"/>
                  <a:gd name="connsiteX11" fmla="*/ 121385 w 123749"/>
                  <a:gd name="connsiteY11" fmla="*/ 51081 h 129107"/>
                  <a:gd name="connsiteX12" fmla="*/ 102620 w 123749"/>
                  <a:gd name="connsiteY12" fmla="*/ 22934 h 129107"/>
                  <a:gd name="connsiteX13" fmla="*/ 90892 w 123749"/>
                  <a:gd name="connsiteY13" fmla="*/ 25280 h 129107"/>
                  <a:gd name="connsiteX14" fmla="*/ 74473 w 123749"/>
                  <a:gd name="connsiteY14" fmla="*/ 18243 h 129107"/>
                  <a:gd name="connsiteX15" fmla="*/ 67436 w 123749"/>
                  <a:gd name="connsiteY15" fmla="*/ 6515 h 129107"/>
                  <a:gd name="connsiteX16" fmla="*/ 34598 w 123749"/>
                  <a:gd name="connsiteY16" fmla="*/ 15897 h 129107"/>
                  <a:gd name="connsiteX17" fmla="*/ 32252 w 123749"/>
                  <a:gd name="connsiteY17" fmla="*/ 27625 h 129107"/>
                  <a:gd name="connsiteX18" fmla="*/ 20524 w 123749"/>
                  <a:gd name="connsiteY18" fmla="*/ 41699 h 129107"/>
                  <a:gd name="connsiteX19" fmla="*/ 8796 w 123749"/>
                  <a:gd name="connsiteY19" fmla="*/ 46390 h 129107"/>
                  <a:gd name="connsiteX20" fmla="*/ 8796 w 123749"/>
                  <a:gd name="connsiteY20" fmla="*/ 79229 h 12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749" h="129107">
                    <a:moveTo>
                      <a:pt x="8796" y="79229"/>
                    </a:moveTo>
                    <a:lnTo>
                      <a:pt x="20524" y="86266"/>
                    </a:lnTo>
                    <a:cubicBezTo>
                      <a:pt x="25215" y="88611"/>
                      <a:pt x="29907" y="95648"/>
                      <a:pt x="29907" y="100339"/>
                    </a:cubicBezTo>
                    <a:lnTo>
                      <a:pt x="29907" y="112067"/>
                    </a:lnTo>
                    <a:cubicBezTo>
                      <a:pt x="32252" y="126141"/>
                      <a:pt x="48671" y="135523"/>
                      <a:pt x="60399" y="123795"/>
                    </a:cubicBezTo>
                    <a:lnTo>
                      <a:pt x="69782" y="116759"/>
                    </a:lnTo>
                    <a:cubicBezTo>
                      <a:pt x="74473" y="112067"/>
                      <a:pt x="81510" y="112067"/>
                      <a:pt x="86201" y="112067"/>
                    </a:cubicBezTo>
                    <a:lnTo>
                      <a:pt x="97929" y="114413"/>
                    </a:lnTo>
                    <a:cubicBezTo>
                      <a:pt x="112003" y="116759"/>
                      <a:pt x="126077" y="102685"/>
                      <a:pt x="119040" y="88611"/>
                    </a:cubicBezTo>
                    <a:lnTo>
                      <a:pt x="114348" y="76883"/>
                    </a:lnTo>
                    <a:cubicBezTo>
                      <a:pt x="112003" y="72192"/>
                      <a:pt x="112003" y="65155"/>
                      <a:pt x="114348" y="60464"/>
                    </a:cubicBezTo>
                    <a:lnTo>
                      <a:pt x="121385" y="51081"/>
                    </a:lnTo>
                    <a:cubicBezTo>
                      <a:pt x="128422" y="37008"/>
                      <a:pt x="119040" y="20589"/>
                      <a:pt x="102620" y="22934"/>
                    </a:cubicBezTo>
                    <a:lnTo>
                      <a:pt x="90892" y="25280"/>
                    </a:lnTo>
                    <a:cubicBezTo>
                      <a:pt x="83855" y="25280"/>
                      <a:pt x="79164" y="22934"/>
                      <a:pt x="74473" y="18243"/>
                    </a:cubicBezTo>
                    <a:lnTo>
                      <a:pt x="67436" y="6515"/>
                    </a:lnTo>
                    <a:cubicBezTo>
                      <a:pt x="58054" y="-5213"/>
                      <a:pt x="39289" y="-522"/>
                      <a:pt x="34598" y="15897"/>
                    </a:cubicBezTo>
                    <a:lnTo>
                      <a:pt x="32252" y="27625"/>
                    </a:lnTo>
                    <a:cubicBezTo>
                      <a:pt x="29907" y="34662"/>
                      <a:pt x="27561" y="39353"/>
                      <a:pt x="20524" y="41699"/>
                    </a:cubicBezTo>
                    <a:lnTo>
                      <a:pt x="8796" y="46390"/>
                    </a:lnTo>
                    <a:cubicBezTo>
                      <a:pt x="-2932" y="51081"/>
                      <a:pt x="-2932" y="72192"/>
                      <a:pt x="8796" y="7922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0" name="任意多边形: 形状 699">
                <a:extLst>
                  <a:ext uri="{FF2B5EF4-FFF2-40B4-BE49-F238E27FC236}">
                    <a16:creationId xmlns:a16="http://schemas.microsoft.com/office/drawing/2014/main" id="{A2771B67-03F5-4148-A767-C67174B309E7}"/>
                  </a:ext>
                </a:extLst>
              </p:cNvPr>
              <p:cNvSpPr/>
              <p:nvPr/>
            </p:nvSpPr>
            <p:spPr>
              <a:xfrm>
                <a:off x="1283677" y="913098"/>
                <a:ext cx="99666" cy="97370"/>
              </a:xfrm>
              <a:custGeom>
                <a:avLst/>
                <a:gdLst>
                  <a:gd name="connsiteX0" fmla="*/ 4881 w 99666"/>
                  <a:gd name="connsiteY0" fmla="*/ 53680 h 97370"/>
                  <a:gd name="connsiteX1" fmla="*/ 11918 w 99666"/>
                  <a:gd name="connsiteY1" fmla="*/ 60717 h 97370"/>
                  <a:gd name="connsiteX2" fmla="*/ 16609 w 99666"/>
                  <a:gd name="connsiteY2" fmla="*/ 72445 h 97370"/>
                  <a:gd name="connsiteX3" fmla="*/ 16609 w 99666"/>
                  <a:gd name="connsiteY3" fmla="*/ 81828 h 97370"/>
                  <a:gd name="connsiteX4" fmla="*/ 37720 w 99666"/>
                  <a:gd name="connsiteY4" fmla="*/ 95901 h 97370"/>
                  <a:gd name="connsiteX5" fmla="*/ 44757 w 99666"/>
                  <a:gd name="connsiteY5" fmla="*/ 91210 h 97370"/>
                  <a:gd name="connsiteX6" fmla="*/ 58830 w 99666"/>
                  <a:gd name="connsiteY6" fmla="*/ 88864 h 97370"/>
                  <a:gd name="connsiteX7" fmla="*/ 68213 w 99666"/>
                  <a:gd name="connsiteY7" fmla="*/ 93556 h 97370"/>
                  <a:gd name="connsiteX8" fmla="*/ 86978 w 99666"/>
                  <a:gd name="connsiteY8" fmla="*/ 77136 h 97370"/>
                  <a:gd name="connsiteX9" fmla="*/ 86978 w 99666"/>
                  <a:gd name="connsiteY9" fmla="*/ 65408 h 97370"/>
                  <a:gd name="connsiteX10" fmla="*/ 89323 w 99666"/>
                  <a:gd name="connsiteY10" fmla="*/ 51335 h 97370"/>
                  <a:gd name="connsiteX11" fmla="*/ 96360 w 99666"/>
                  <a:gd name="connsiteY11" fmla="*/ 44298 h 97370"/>
                  <a:gd name="connsiteX12" fmla="*/ 86978 w 99666"/>
                  <a:gd name="connsiteY12" fmla="*/ 20842 h 97370"/>
                  <a:gd name="connsiteX13" fmla="*/ 77595 w 99666"/>
                  <a:gd name="connsiteY13" fmla="*/ 20842 h 97370"/>
                  <a:gd name="connsiteX14" fmla="*/ 65867 w 99666"/>
                  <a:gd name="connsiteY14" fmla="*/ 13805 h 97370"/>
                  <a:gd name="connsiteX15" fmla="*/ 61176 w 99666"/>
                  <a:gd name="connsiteY15" fmla="*/ 6768 h 97370"/>
                  <a:gd name="connsiteX16" fmla="*/ 35374 w 99666"/>
                  <a:gd name="connsiteY16" fmla="*/ 9114 h 97370"/>
                  <a:gd name="connsiteX17" fmla="*/ 33029 w 99666"/>
                  <a:gd name="connsiteY17" fmla="*/ 18496 h 97370"/>
                  <a:gd name="connsiteX18" fmla="*/ 23646 w 99666"/>
                  <a:gd name="connsiteY18" fmla="*/ 27879 h 97370"/>
                  <a:gd name="connsiteX19" fmla="*/ 14264 w 99666"/>
                  <a:gd name="connsiteY19" fmla="*/ 30224 h 97370"/>
                  <a:gd name="connsiteX20" fmla="*/ 4881 w 99666"/>
                  <a:gd name="connsiteY20" fmla="*/ 53680 h 9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666" h="97370">
                    <a:moveTo>
                      <a:pt x="4881" y="53680"/>
                    </a:moveTo>
                    <a:lnTo>
                      <a:pt x="11918" y="60717"/>
                    </a:lnTo>
                    <a:cubicBezTo>
                      <a:pt x="16609" y="63063"/>
                      <a:pt x="16609" y="67754"/>
                      <a:pt x="16609" y="72445"/>
                    </a:cubicBezTo>
                    <a:lnTo>
                      <a:pt x="16609" y="81828"/>
                    </a:lnTo>
                    <a:cubicBezTo>
                      <a:pt x="16609" y="93556"/>
                      <a:pt x="28337" y="100593"/>
                      <a:pt x="37720" y="95901"/>
                    </a:cubicBezTo>
                    <a:lnTo>
                      <a:pt x="44757" y="91210"/>
                    </a:lnTo>
                    <a:cubicBezTo>
                      <a:pt x="49448" y="88864"/>
                      <a:pt x="54139" y="88864"/>
                      <a:pt x="58830" y="88864"/>
                    </a:cubicBezTo>
                    <a:lnTo>
                      <a:pt x="68213" y="93556"/>
                    </a:lnTo>
                    <a:cubicBezTo>
                      <a:pt x="79941" y="98247"/>
                      <a:pt x="91669" y="88864"/>
                      <a:pt x="86978" y="77136"/>
                    </a:cubicBezTo>
                    <a:lnTo>
                      <a:pt x="86978" y="65408"/>
                    </a:lnTo>
                    <a:cubicBezTo>
                      <a:pt x="84632" y="60717"/>
                      <a:pt x="86978" y="56026"/>
                      <a:pt x="89323" y="51335"/>
                    </a:cubicBezTo>
                    <a:lnTo>
                      <a:pt x="96360" y="44298"/>
                    </a:lnTo>
                    <a:cubicBezTo>
                      <a:pt x="103397" y="34915"/>
                      <a:pt x="98706" y="20842"/>
                      <a:pt x="86978" y="20842"/>
                    </a:cubicBezTo>
                    <a:lnTo>
                      <a:pt x="77595" y="20842"/>
                    </a:lnTo>
                    <a:cubicBezTo>
                      <a:pt x="72904" y="20842"/>
                      <a:pt x="68213" y="18496"/>
                      <a:pt x="65867" y="13805"/>
                    </a:cubicBezTo>
                    <a:lnTo>
                      <a:pt x="61176" y="6768"/>
                    </a:lnTo>
                    <a:cubicBezTo>
                      <a:pt x="54139" y="-2614"/>
                      <a:pt x="40065" y="-2614"/>
                      <a:pt x="35374" y="9114"/>
                    </a:cubicBezTo>
                    <a:lnTo>
                      <a:pt x="33029" y="18496"/>
                    </a:lnTo>
                    <a:cubicBezTo>
                      <a:pt x="30683" y="23187"/>
                      <a:pt x="28337" y="25533"/>
                      <a:pt x="23646" y="27879"/>
                    </a:cubicBezTo>
                    <a:lnTo>
                      <a:pt x="14264" y="30224"/>
                    </a:lnTo>
                    <a:cubicBezTo>
                      <a:pt x="190" y="30224"/>
                      <a:pt x="-4501" y="46643"/>
                      <a:pt x="4881"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1" name="任意多边形: 形状 700">
                <a:extLst>
                  <a:ext uri="{FF2B5EF4-FFF2-40B4-BE49-F238E27FC236}">
                    <a16:creationId xmlns:a16="http://schemas.microsoft.com/office/drawing/2014/main" id="{0DFC2947-2A82-48A7-B55D-DBFC98E126AB}"/>
                  </a:ext>
                </a:extLst>
              </p:cNvPr>
              <p:cNvSpPr/>
              <p:nvPr/>
            </p:nvSpPr>
            <p:spPr>
              <a:xfrm>
                <a:off x="-2572341" y="1738767"/>
                <a:ext cx="159034" cy="155649"/>
              </a:xfrm>
              <a:custGeom>
                <a:avLst/>
                <a:gdLst>
                  <a:gd name="connsiteX0" fmla="*/ 8498 w 159034"/>
                  <a:gd name="connsiteY0" fmla="*/ 87622 h 155649"/>
                  <a:gd name="connsiteX1" fmla="*/ 20226 w 159034"/>
                  <a:gd name="connsiteY1" fmla="*/ 97004 h 155649"/>
                  <a:gd name="connsiteX2" fmla="*/ 29608 w 159034"/>
                  <a:gd name="connsiteY2" fmla="*/ 115769 h 155649"/>
                  <a:gd name="connsiteX3" fmla="*/ 29608 w 159034"/>
                  <a:gd name="connsiteY3" fmla="*/ 132189 h 155649"/>
                  <a:gd name="connsiteX4" fmla="*/ 67138 w 159034"/>
                  <a:gd name="connsiteY4" fmla="*/ 150953 h 155649"/>
                  <a:gd name="connsiteX5" fmla="*/ 78866 w 159034"/>
                  <a:gd name="connsiteY5" fmla="*/ 141571 h 155649"/>
                  <a:gd name="connsiteX6" fmla="*/ 99976 w 159034"/>
                  <a:gd name="connsiteY6" fmla="*/ 139225 h 155649"/>
                  <a:gd name="connsiteX7" fmla="*/ 114050 w 159034"/>
                  <a:gd name="connsiteY7" fmla="*/ 143917 h 155649"/>
                  <a:gd name="connsiteX8" fmla="*/ 144543 w 159034"/>
                  <a:gd name="connsiteY8" fmla="*/ 115769 h 155649"/>
                  <a:gd name="connsiteX9" fmla="*/ 139852 w 159034"/>
                  <a:gd name="connsiteY9" fmla="*/ 101696 h 155649"/>
                  <a:gd name="connsiteX10" fmla="*/ 144543 w 159034"/>
                  <a:gd name="connsiteY10" fmla="*/ 80585 h 155649"/>
                  <a:gd name="connsiteX11" fmla="*/ 153925 w 159034"/>
                  <a:gd name="connsiteY11" fmla="*/ 68857 h 155649"/>
                  <a:gd name="connsiteX12" fmla="*/ 135160 w 159034"/>
                  <a:gd name="connsiteY12" fmla="*/ 31327 h 155649"/>
                  <a:gd name="connsiteX13" fmla="*/ 118741 w 159034"/>
                  <a:gd name="connsiteY13" fmla="*/ 31327 h 155649"/>
                  <a:gd name="connsiteX14" fmla="*/ 99976 w 159034"/>
                  <a:gd name="connsiteY14" fmla="*/ 21945 h 155649"/>
                  <a:gd name="connsiteX15" fmla="*/ 90594 w 159034"/>
                  <a:gd name="connsiteY15" fmla="*/ 10217 h 155649"/>
                  <a:gd name="connsiteX16" fmla="*/ 48373 w 159034"/>
                  <a:gd name="connsiteY16" fmla="*/ 14908 h 155649"/>
                  <a:gd name="connsiteX17" fmla="*/ 43682 w 159034"/>
                  <a:gd name="connsiteY17" fmla="*/ 28982 h 155649"/>
                  <a:gd name="connsiteX18" fmla="*/ 27262 w 159034"/>
                  <a:gd name="connsiteY18" fmla="*/ 43055 h 155649"/>
                  <a:gd name="connsiteX19" fmla="*/ 13189 w 159034"/>
                  <a:gd name="connsiteY19" fmla="*/ 47747 h 155649"/>
                  <a:gd name="connsiteX20" fmla="*/ 8498 w 159034"/>
                  <a:gd name="connsiteY20" fmla="*/ 87622 h 1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9034" h="155649">
                    <a:moveTo>
                      <a:pt x="8498" y="87622"/>
                    </a:moveTo>
                    <a:lnTo>
                      <a:pt x="20226" y="97004"/>
                    </a:lnTo>
                    <a:cubicBezTo>
                      <a:pt x="27262" y="101696"/>
                      <a:pt x="29608" y="108732"/>
                      <a:pt x="29608" y="115769"/>
                    </a:cubicBezTo>
                    <a:lnTo>
                      <a:pt x="29608" y="132189"/>
                    </a:lnTo>
                    <a:cubicBezTo>
                      <a:pt x="29608" y="150953"/>
                      <a:pt x="50719" y="162682"/>
                      <a:pt x="67138" y="150953"/>
                    </a:cubicBezTo>
                    <a:lnTo>
                      <a:pt x="78866" y="141571"/>
                    </a:lnTo>
                    <a:cubicBezTo>
                      <a:pt x="85903" y="136880"/>
                      <a:pt x="92940" y="136880"/>
                      <a:pt x="99976" y="139225"/>
                    </a:cubicBezTo>
                    <a:lnTo>
                      <a:pt x="114050" y="143917"/>
                    </a:lnTo>
                    <a:cubicBezTo>
                      <a:pt x="132815" y="150953"/>
                      <a:pt x="149234" y="134534"/>
                      <a:pt x="144543" y="115769"/>
                    </a:cubicBezTo>
                    <a:lnTo>
                      <a:pt x="139852" y="101696"/>
                    </a:lnTo>
                    <a:cubicBezTo>
                      <a:pt x="137506" y="94659"/>
                      <a:pt x="139852" y="85276"/>
                      <a:pt x="144543" y="80585"/>
                    </a:cubicBezTo>
                    <a:lnTo>
                      <a:pt x="153925" y="68857"/>
                    </a:lnTo>
                    <a:cubicBezTo>
                      <a:pt x="165653" y="54783"/>
                      <a:pt x="156271" y="31327"/>
                      <a:pt x="135160" y="31327"/>
                    </a:cubicBezTo>
                    <a:lnTo>
                      <a:pt x="118741" y="31327"/>
                    </a:lnTo>
                    <a:cubicBezTo>
                      <a:pt x="111704" y="31327"/>
                      <a:pt x="104668" y="26636"/>
                      <a:pt x="99976" y="21945"/>
                    </a:cubicBezTo>
                    <a:lnTo>
                      <a:pt x="90594" y="10217"/>
                    </a:lnTo>
                    <a:cubicBezTo>
                      <a:pt x="78866" y="-6202"/>
                      <a:pt x="55410" y="-1511"/>
                      <a:pt x="48373" y="14908"/>
                    </a:cubicBezTo>
                    <a:lnTo>
                      <a:pt x="43682" y="28982"/>
                    </a:lnTo>
                    <a:cubicBezTo>
                      <a:pt x="41336" y="36019"/>
                      <a:pt x="34299" y="40710"/>
                      <a:pt x="27262" y="43055"/>
                    </a:cubicBezTo>
                    <a:lnTo>
                      <a:pt x="13189" y="47747"/>
                    </a:lnTo>
                    <a:cubicBezTo>
                      <a:pt x="-885" y="50092"/>
                      <a:pt x="-5576" y="75894"/>
                      <a:pt x="8498" y="87622"/>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2" name="任意多边形: 形状 701">
                <a:extLst>
                  <a:ext uri="{FF2B5EF4-FFF2-40B4-BE49-F238E27FC236}">
                    <a16:creationId xmlns:a16="http://schemas.microsoft.com/office/drawing/2014/main" id="{E5CB4856-21F5-4033-8C08-78A3107CB787}"/>
                  </a:ext>
                </a:extLst>
              </p:cNvPr>
              <p:cNvSpPr/>
              <p:nvPr/>
            </p:nvSpPr>
            <p:spPr>
              <a:xfrm>
                <a:off x="3379185" y="372043"/>
                <a:ext cx="123749" cy="129107"/>
              </a:xfrm>
              <a:custGeom>
                <a:avLst/>
                <a:gdLst>
                  <a:gd name="connsiteX0" fmla="*/ 8796 w 123749"/>
                  <a:gd name="connsiteY0" fmla="*/ 79229 h 129107"/>
                  <a:gd name="connsiteX1" fmla="*/ 20524 w 123749"/>
                  <a:gd name="connsiteY1" fmla="*/ 86266 h 129107"/>
                  <a:gd name="connsiteX2" fmla="*/ 29907 w 123749"/>
                  <a:gd name="connsiteY2" fmla="*/ 100339 h 129107"/>
                  <a:gd name="connsiteX3" fmla="*/ 29907 w 123749"/>
                  <a:gd name="connsiteY3" fmla="*/ 112067 h 129107"/>
                  <a:gd name="connsiteX4" fmla="*/ 60399 w 123749"/>
                  <a:gd name="connsiteY4" fmla="*/ 123795 h 129107"/>
                  <a:gd name="connsiteX5" fmla="*/ 69782 w 123749"/>
                  <a:gd name="connsiteY5" fmla="*/ 116759 h 129107"/>
                  <a:gd name="connsiteX6" fmla="*/ 86201 w 123749"/>
                  <a:gd name="connsiteY6" fmla="*/ 112067 h 129107"/>
                  <a:gd name="connsiteX7" fmla="*/ 97929 w 123749"/>
                  <a:gd name="connsiteY7" fmla="*/ 114413 h 129107"/>
                  <a:gd name="connsiteX8" fmla="*/ 119040 w 123749"/>
                  <a:gd name="connsiteY8" fmla="*/ 88611 h 129107"/>
                  <a:gd name="connsiteX9" fmla="*/ 114348 w 123749"/>
                  <a:gd name="connsiteY9" fmla="*/ 76883 h 129107"/>
                  <a:gd name="connsiteX10" fmla="*/ 114348 w 123749"/>
                  <a:gd name="connsiteY10" fmla="*/ 60464 h 129107"/>
                  <a:gd name="connsiteX11" fmla="*/ 121385 w 123749"/>
                  <a:gd name="connsiteY11" fmla="*/ 51081 h 129107"/>
                  <a:gd name="connsiteX12" fmla="*/ 102620 w 123749"/>
                  <a:gd name="connsiteY12" fmla="*/ 22934 h 129107"/>
                  <a:gd name="connsiteX13" fmla="*/ 90892 w 123749"/>
                  <a:gd name="connsiteY13" fmla="*/ 25280 h 129107"/>
                  <a:gd name="connsiteX14" fmla="*/ 74473 w 123749"/>
                  <a:gd name="connsiteY14" fmla="*/ 18243 h 129107"/>
                  <a:gd name="connsiteX15" fmla="*/ 67436 w 123749"/>
                  <a:gd name="connsiteY15" fmla="*/ 6515 h 129107"/>
                  <a:gd name="connsiteX16" fmla="*/ 34598 w 123749"/>
                  <a:gd name="connsiteY16" fmla="*/ 15897 h 129107"/>
                  <a:gd name="connsiteX17" fmla="*/ 32252 w 123749"/>
                  <a:gd name="connsiteY17" fmla="*/ 27625 h 129107"/>
                  <a:gd name="connsiteX18" fmla="*/ 20524 w 123749"/>
                  <a:gd name="connsiteY18" fmla="*/ 41699 h 129107"/>
                  <a:gd name="connsiteX19" fmla="*/ 8796 w 123749"/>
                  <a:gd name="connsiteY19" fmla="*/ 46390 h 129107"/>
                  <a:gd name="connsiteX20" fmla="*/ 8796 w 123749"/>
                  <a:gd name="connsiteY20" fmla="*/ 79229 h 12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749" h="129107">
                    <a:moveTo>
                      <a:pt x="8796" y="79229"/>
                    </a:moveTo>
                    <a:lnTo>
                      <a:pt x="20524" y="86266"/>
                    </a:lnTo>
                    <a:cubicBezTo>
                      <a:pt x="25215" y="88611"/>
                      <a:pt x="29907" y="95648"/>
                      <a:pt x="29907" y="100339"/>
                    </a:cubicBezTo>
                    <a:lnTo>
                      <a:pt x="29907" y="112067"/>
                    </a:lnTo>
                    <a:cubicBezTo>
                      <a:pt x="32252" y="126141"/>
                      <a:pt x="48671" y="135523"/>
                      <a:pt x="60399" y="123795"/>
                    </a:cubicBezTo>
                    <a:lnTo>
                      <a:pt x="69782" y="116759"/>
                    </a:lnTo>
                    <a:cubicBezTo>
                      <a:pt x="74473" y="112067"/>
                      <a:pt x="81510" y="112067"/>
                      <a:pt x="86201" y="112067"/>
                    </a:cubicBezTo>
                    <a:lnTo>
                      <a:pt x="97929" y="114413"/>
                    </a:lnTo>
                    <a:cubicBezTo>
                      <a:pt x="112003" y="116759"/>
                      <a:pt x="126077" y="102685"/>
                      <a:pt x="119040" y="88611"/>
                    </a:cubicBezTo>
                    <a:lnTo>
                      <a:pt x="114348" y="76883"/>
                    </a:lnTo>
                    <a:cubicBezTo>
                      <a:pt x="112003" y="72192"/>
                      <a:pt x="112003" y="65155"/>
                      <a:pt x="114348" y="60464"/>
                    </a:cubicBezTo>
                    <a:lnTo>
                      <a:pt x="121385" y="51081"/>
                    </a:lnTo>
                    <a:cubicBezTo>
                      <a:pt x="128422" y="37008"/>
                      <a:pt x="119040" y="20589"/>
                      <a:pt x="102620" y="22934"/>
                    </a:cubicBezTo>
                    <a:lnTo>
                      <a:pt x="90892" y="25280"/>
                    </a:lnTo>
                    <a:cubicBezTo>
                      <a:pt x="83855" y="25280"/>
                      <a:pt x="79164" y="22934"/>
                      <a:pt x="74473" y="18243"/>
                    </a:cubicBezTo>
                    <a:lnTo>
                      <a:pt x="67436" y="6515"/>
                    </a:lnTo>
                    <a:cubicBezTo>
                      <a:pt x="58054" y="-5213"/>
                      <a:pt x="39289" y="-522"/>
                      <a:pt x="34598" y="15897"/>
                    </a:cubicBezTo>
                    <a:lnTo>
                      <a:pt x="32252" y="27625"/>
                    </a:lnTo>
                    <a:cubicBezTo>
                      <a:pt x="29907" y="34662"/>
                      <a:pt x="27561" y="39353"/>
                      <a:pt x="20524" y="41699"/>
                    </a:cubicBezTo>
                    <a:lnTo>
                      <a:pt x="8796" y="46390"/>
                    </a:lnTo>
                    <a:cubicBezTo>
                      <a:pt x="-2932" y="51081"/>
                      <a:pt x="-2932" y="72192"/>
                      <a:pt x="8796" y="7922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63" name="图形 42">
              <a:extLst>
                <a:ext uri="{FF2B5EF4-FFF2-40B4-BE49-F238E27FC236}">
                  <a16:creationId xmlns:a16="http://schemas.microsoft.com/office/drawing/2014/main" id="{528720EE-BC5B-466F-86E4-A8404641EEA8}"/>
                </a:ext>
              </a:extLst>
            </p:cNvPr>
            <p:cNvGrpSpPr/>
            <p:nvPr/>
          </p:nvGrpSpPr>
          <p:grpSpPr>
            <a:xfrm rot="5400000">
              <a:off x="5020238" y="-1926098"/>
              <a:ext cx="3831714" cy="6846641"/>
              <a:chOff x="2556609" y="-2050484"/>
              <a:chExt cx="3831714" cy="6846641"/>
            </a:xfrm>
            <a:grpFill/>
          </p:grpSpPr>
          <p:sp>
            <p:nvSpPr>
              <p:cNvPr id="679" name="任意多边形: 形状 678">
                <a:extLst>
                  <a:ext uri="{FF2B5EF4-FFF2-40B4-BE49-F238E27FC236}">
                    <a16:creationId xmlns:a16="http://schemas.microsoft.com/office/drawing/2014/main" id="{9B6AFDF9-5B41-4001-94AE-5C5AA4A48A17}"/>
                  </a:ext>
                </a:extLst>
              </p:cNvPr>
              <p:cNvSpPr/>
              <p:nvPr/>
            </p:nvSpPr>
            <p:spPr>
              <a:xfrm>
                <a:off x="3497198" y="-795920"/>
                <a:ext cx="158387" cy="156437"/>
              </a:xfrm>
              <a:custGeom>
                <a:avLst/>
                <a:gdLst>
                  <a:gd name="connsiteX0" fmla="*/ 146352 w 158387"/>
                  <a:gd name="connsiteY0" fmla="*/ 92625 h 156437"/>
                  <a:gd name="connsiteX1" fmla="*/ 132278 w 158387"/>
                  <a:gd name="connsiteY1" fmla="*/ 99662 h 156437"/>
                  <a:gd name="connsiteX2" fmla="*/ 120550 w 158387"/>
                  <a:gd name="connsiteY2" fmla="*/ 118427 h 156437"/>
                  <a:gd name="connsiteX3" fmla="*/ 118205 w 158387"/>
                  <a:gd name="connsiteY3" fmla="*/ 134846 h 156437"/>
                  <a:gd name="connsiteX4" fmla="*/ 78329 w 158387"/>
                  <a:gd name="connsiteY4" fmla="*/ 151265 h 156437"/>
                  <a:gd name="connsiteX5" fmla="*/ 66601 w 158387"/>
                  <a:gd name="connsiteY5" fmla="*/ 141883 h 156437"/>
                  <a:gd name="connsiteX6" fmla="*/ 45491 w 158387"/>
                  <a:gd name="connsiteY6" fmla="*/ 137192 h 156437"/>
                  <a:gd name="connsiteX7" fmla="*/ 31417 w 158387"/>
                  <a:gd name="connsiteY7" fmla="*/ 141883 h 156437"/>
                  <a:gd name="connsiteX8" fmla="*/ 5615 w 158387"/>
                  <a:gd name="connsiteY8" fmla="*/ 109044 h 156437"/>
                  <a:gd name="connsiteX9" fmla="*/ 12652 w 158387"/>
                  <a:gd name="connsiteY9" fmla="*/ 94971 h 156437"/>
                  <a:gd name="connsiteX10" fmla="*/ 10307 w 158387"/>
                  <a:gd name="connsiteY10" fmla="*/ 73860 h 156437"/>
                  <a:gd name="connsiteX11" fmla="*/ 3270 w 158387"/>
                  <a:gd name="connsiteY11" fmla="*/ 59786 h 156437"/>
                  <a:gd name="connsiteX12" fmla="*/ 26726 w 158387"/>
                  <a:gd name="connsiteY12" fmla="*/ 24602 h 156437"/>
                  <a:gd name="connsiteX13" fmla="*/ 43145 w 158387"/>
                  <a:gd name="connsiteY13" fmla="*/ 26948 h 156437"/>
                  <a:gd name="connsiteX14" fmla="*/ 64256 w 158387"/>
                  <a:gd name="connsiteY14" fmla="*/ 19911 h 156437"/>
                  <a:gd name="connsiteX15" fmla="*/ 73638 w 158387"/>
                  <a:gd name="connsiteY15" fmla="*/ 8183 h 156437"/>
                  <a:gd name="connsiteX16" fmla="*/ 113513 w 158387"/>
                  <a:gd name="connsiteY16" fmla="*/ 17565 h 156437"/>
                  <a:gd name="connsiteX17" fmla="*/ 115859 w 158387"/>
                  <a:gd name="connsiteY17" fmla="*/ 31639 h 156437"/>
                  <a:gd name="connsiteX18" fmla="*/ 129933 w 158387"/>
                  <a:gd name="connsiteY18" fmla="*/ 48058 h 156437"/>
                  <a:gd name="connsiteX19" fmla="*/ 144006 w 158387"/>
                  <a:gd name="connsiteY19" fmla="*/ 55095 h 156437"/>
                  <a:gd name="connsiteX20" fmla="*/ 146352 w 158387"/>
                  <a:gd name="connsiteY20" fmla="*/ 92625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387" h="156437">
                    <a:moveTo>
                      <a:pt x="146352" y="92625"/>
                    </a:moveTo>
                    <a:lnTo>
                      <a:pt x="132278" y="99662"/>
                    </a:lnTo>
                    <a:cubicBezTo>
                      <a:pt x="125241" y="104353"/>
                      <a:pt x="120550" y="111390"/>
                      <a:pt x="120550" y="118427"/>
                    </a:cubicBezTo>
                    <a:lnTo>
                      <a:pt x="118205" y="134846"/>
                    </a:lnTo>
                    <a:cubicBezTo>
                      <a:pt x="115859" y="153611"/>
                      <a:pt x="94749" y="162993"/>
                      <a:pt x="78329" y="151265"/>
                    </a:cubicBezTo>
                    <a:lnTo>
                      <a:pt x="66601" y="141883"/>
                    </a:lnTo>
                    <a:cubicBezTo>
                      <a:pt x="61910" y="137192"/>
                      <a:pt x="52528" y="134846"/>
                      <a:pt x="45491" y="137192"/>
                    </a:cubicBezTo>
                    <a:lnTo>
                      <a:pt x="31417" y="141883"/>
                    </a:lnTo>
                    <a:cubicBezTo>
                      <a:pt x="12652" y="146574"/>
                      <a:pt x="-3767" y="127809"/>
                      <a:pt x="5615" y="109044"/>
                    </a:cubicBezTo>
                    <a:lnTo>
                      <a:pt x="12652" y="94971"/>
                    </a:lnTo>
                    <a:cubicBezTo>
                      <a:pt x="14998" y="87934"/>
                      <a:pt x="14998" y="80897"/>
                      <a:pt x="10307" y="73860"/>
                    </a:cubicBezTo>
                    <a:lnTo>
                      <a:pt x="3270" y="59786"/>
                    </a:lnTo>
                    <a:cubicBezTo>
                      <a:pt x="-6113" y="43367"/>
                      <a:pt x="5615" y="22257"/>
                      <a:pt x="26726" y="24602"/>
                    </a:cubicBezTo>
                    <a:lnTo>
                      <a:pt x="43145" y="26948"/>
                    </a:lnTo>
                    <a:cubicBezTo>
                      <a:pt x="50182" y="26948"/>
                      <a:pt x="57219" y="24602"/>
                      <a:pt x="64256" y="19911"/>
                    </a:cubicBezTo>
                    <a:lnTo>
                      <a:pt x="73638" y="8183"/>
                    </a:lnTo>
                    <a:cubicBezTo>
                      <a:pt x="85366" y="-5891"/>
                      <a:pt x="111168" y="-1199"/>
                      <a:pt x="113513" y="17565"/>
                    </a:cubicBezTo>
                    <a:lnTo>
                      <a:pt x="115859" y="31639"/>
                    </a:lnTo>
                    <a:cubicBezTo>
                      <a:pt x="118205" y="38676"/>
                      <a:pt x="122896" y="45713"/>
                      <a:pt x="129933" y="48058"/>
                    </a:cubicBezTo>
                    <a:lnTo>
                      <a:pt x="144006" y="55095"/>
                    </a:lnTo>
                    <a:cubicBezTo>
                      <a:pt x="162771" y="59786"/>
                      <a:pt x="162771" y="83243"/>
                      <a:pt x="146352" y="92625"/>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0" name="任意多边形: 形状 679">
                <a:extLst>
                  <a:ext uri="{FF2B5EF4-FFF2-40B4-BE49-F238E27FC236}">
                    <a16:creationId xmlns:a16="http://schemas.microsoft.com/office/drawing/2014/main" id="{2DE9F31A-6857-4750-8F9C-E8AA875CABC6}"/>
                  </a:ext>
                </a:extLst>
              </p:cNvPr>
              <p:cNvSpPr/>
              <p:nvPr/>
            </p:nvSpPr>
            <p:spPr>
              <a:xfrm>
                <a:off x="2556609" y="-1131342"/>
                <a:ext cx="156320" cy="161129"/>
              </a:xfrm>
              <a:custGeom>
                <a:avLst/>
                <a:gdLst>
                  <a:gd name="connsiteX0" fmla="*/ 144006 w 156320"/>
                  <a:gd name="connsiteY0" fmla="*/ 97316 h 161129"/>
                  <a:gd name="connsiteX1" fmla="*/ 129933 w 156320"/>
                  <a:gd name="connsiteY1" fmla="*/ 104353 h 161129"/>
                  <a:gd name="connsiteX2" fmla="*/ 120550 w 156320"/>
                  <a:gd name="connsiteY2" fmla="*/ 123118 h 161129"/>
                  <a:gd name="connsiteX3" fmla="*/ 118205 w 156320"/>
                  <a:gd name="connsiteY3" fmla="*/ 139537 h 161129"/>
                  <a:gd name="connsiteX4" fmla="*/ 78329 w 156320"/>
                  <a:gd name="connsiteY4" fmla="*/ 155956 h 161129"/>
                  <a:gd name="connsiteX5" fmla="*/ 66601 w 156320"/>
                  <a:gd name="connsiteY5" fmla="*/ 146574 h 161129"/>
                  <a:gd name="connsiteX6" fmla="*/ 45491 w 156320"/>
                  <a:gd name="connsiteY6" fmla="*/ 141883 h 161129"/>
                  <a:gd name="connsiteX7" fmla="*/ 31417 w 156320"/>
                  <a:gd name="connsiteY7" fmla="*/ 141883 h 161129"/>
                  <a:gd name="connsiteX8" fmla="*/ 5615 w 156320"/>
                  <a:gd name="connsiteY8" fmla="*/ 109044 h 161129"/>
                  <a:gd name="connsiteX9" fmla="*/ 12652 w 156320"/>
                  <a:gd name="connsiteY9" fmla="*/ 94971 h 161129"/>
                  <a:gd name="connsiteX10" fmla="*/ 10307 w 156320"/>
                  <a:gd name="connsiteY10" fmla="*/ 73860 h 161129"/>
                  <a:gd name="connsiteX11" fmla="*/ 3270 w 156320"/>
                  <a:gd name="connsiteY11" fmla="*/ 59786 h 161129"/>
                  <a:gd name="connsiteX12" fmla="*/ 26726 w 156320"/>
                  <a:gd name="connsiteY12" fmla="*/ 24602 h 161129"/>
                  <a:gd name="connsiteX13" fmla="*/ 43145 w 156320"/>
                  <a:gd name="connsiteY13" fmla="*/ 26948 h 161129"/>
                  <a:gd name="connsiteX14" fmla="*/ 64256 w 156320"/>
                  <a:gd name="connsiteY14" fmla="*/ 19911 h 161129"/>
                  <a:gd name="connsiteX15" fmla="*/ 73638 w 156320"/>
                  <a:gd name="connsiteY15" fmla="*/ 8183 h 161129"/>
                  <a:gd name="connsiteX16" fmla="*/ 113513 w 156320"/>
                  <a:gd name="connsiteY16" fmla="*/ 17565 h 161129"/>
                  <a:gd name="connsiteX17" fmla="*/ 115859 w 156320"/>
                  <a:gd name="connsiteY17" fmla="*/ 31639 h 161129"/>
                  <a:gd name="connsiteX18" fmla="*/ 129933 w 156320"/>
                  <a:gd name="connsiteY18" fmla="*/ 48058 h 161129"/>
                  <a:gd name="connsiteX19" fmla="*/ 144006 w 156320"/>
                  <a:gd name="connsiteY19" fmla="*/ 55095 h 161129"/>
                  <a:gd name="connsiteX20" fmla="*/ 144006 w 156320"/>
                  <a:gd name="connsiteY20" fmla="*/ 97316 h 16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6320" h="161129">
                    <a:moveTo>
                      <a:pt x="144006" y="97316"/>
                    </a:moveTo>
                    <a:lnTo>
                      <a:pt x="129933" y="104353"/>
                    </a:lnTo>
                    <a:cubicBezTo>
                      <a:pt x="125242" y="109044"/>
                      <a:pt x="120550" y="116081"/>
                      <a:pt x="120550" y="123118"/>
                    </a:cubicBezTo>
                    <a:lnTo>
                      <a:pt x="118205" y="139537"/>
                    </a:lnTo>
                    <a:cubicBezTo>
                      <a:pt x="115859" y="158302"/>
                      <a:pt x="94749" y="167685"/>
                      <a:pt x="78329" y="155956"/>
                    </a:cubicBezTo>
                    <a:lnTo>
                      <a:pt x="66601" y="146574"/>
                    </a:lnTo>
                    <a:cubicBezTo>
                      <a:pt x="61910" y="141883"/>
                      <a:pt x="52528" y="139537"/>
                      <a:pt x="45491" y="141883"/>
                    </a:cubicBezTo>
                    <a:lnTo>
                      <a:pt x="31417" y="141883"/>
                    </a:lnTo>
                    <a:cubicBezTo>
                      <a:pt x="12652" y="146574"/>
                      <a:pt x="-3767" y="127809"/>
                      <a:pt x="5615" y="109044"/>
                    </a:cubicBezTo>
                    <a:lnTo>
                      <a:pt x="12652" y="94971"/>
                    </a:lnTo>
                    <a:cubicBezTo>
                      <a:pt x="14998" y="87934"/>
                      <a:pt x="14998" y="80897"/>
                      <a:pt x="10307" y="73860"/>
                    </a:cubicBezTo>
                    <a:lnTo>
                      <a:pt x="3270" y="59786"/>
                    </a:lnTo>
                    <a:cubicBezTo>
                      <a:pt x="-6113" y="43367"/>
                      <a:pt x="5615" y="22257"/>
                      <a:pt x="26726" y="24602"/>
                    </a:cubicBezTo>
                    <a:lnTo>
                      <a:pt x="43145" y="26948"/>
                    </a:lnTo>
                    <a:cubicBezTo>
                      <a:pt x="50182" y="26948"/>
                      <a:pt x="57219" y="24602"/>
                      <a:pt x="64256" y="19911"/>
                    </a:cubicBezTo>
                    <a:lnTo>
                      <a:pt x="73638" y="8183"/>
                    </a:lnTo>
                    <a:cubicBezTo>
                      <a:pt x="85366" y="-5891"/>
                      <a:pt x="111168" y="-1199"/>
                      <a:pt x="113513" y="17565"/>
                    </a:cubicBezTo>
                    <a:lnTo>
                      <a:pt x="115859" y="31639"/>
                    </a:lnTo>
                    <a:cubicBezTo>
                      <a:pt x="118205" y="38676"/>
                      <a:pt x="122896" y="45713"/>
                      <a:pt x="129933" y="48058"/>
                    </a:cubicBezTo>
                    <a:lnTo>
                      <a:pt x="144006" y="55095"/>
                    </a:lnTo>
                    <a:cubicBezTo>
                      <a:pt x="160426" y="62132"/>
                      <a:pt x="160426" y="87934"/>
                      <a:pt x="144006" y="97316"/>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1" name="任意多边形: 形状 680">
                <a:extLst>
                  <a:ext uri="{FF2B5EF4-FFF2-40B4-BE49-F238E27FC236}">
                    <a16:creationId xmlns:a16="http://schemas.microsoft.com/office/drawing/2014/main" id="{42D968EC-BF09-49E0-B185-4C620AEBD8E2}"/>
                  </a:ext>
                </a:extLst>
              </p:cNvPr>
              <p:cNvSpPr/>
              <p:nvPr/>
            </p:nvSpPr>
            <p:spPr>
              <a:xfrm>
                <a:off x="5157024" y="419550"/>
                <a:ext cx="100900" cy="100670"/>
              </a:xfrm>
              <a:custGeom>
                <a:avLst/>
                <a:gdLst>
                  <a:gd name="connsiteX0" fmla="*/ 96470 w 100900"/>
                  <a:gd name="connsiteY0" fmla="*/ 53680 h 100670"/>
                  <a:gd name="connsiteX1" fmla="*/ 89433 w 100900"/>
                  <a:gd name="connsiteY1" fmla="*/ 60717 h 100670"/>
                  <a:gd name="connsiteX2" fmla="*/ 87088 w 100900"/>
                  <a:gd name="connsiteY2" fmla="*/ 72445 h 100670"/>
                  <a:gd name="connsiteX3" fmla="*/ 89433 w 100900"/>
                  <a:gd name="connsiteY3" fmla="*/ 81828 h 100670"/>
                  <a:gd name="connsiteX4" fmla="*/ 68323 w 100900"/>
                  <a:gd name="connsiteY4" fmla="*/ 98247 h 100670"/>
                  <a:gd name="connsiteX5" fmla="*/ 58940 w 100900"/>
                  <a:gd name="connsiteY5" fmla="*/ 93556 h 100670"/>
                  <a:gd name="connsiteX6" fmla="*/ 44867 w 100900"/>
                  <a:gd name="connsiteY6" fmla="*/ 93556 h 100670"/>
                  <a:gd name="connsiteX7" fmla="*/ 37830 w 100900"/>
                  <a:gd name="connsiteY7" fmla="*/ 98247 h 100670"/>
                  <a:gd name="connsiteX8" fmla="*/ 16719 w 100900"/>
                  <a:gd name="connsiteY8" fmla="*/ 84173 h 100670"/>
                  <a:gd name="connsiteX9" fmla="*/ 16719 w 100900"/>
                  <a:gd name="connsiteY9" fmla="*/ 74791 h 100670"/>
                  <a:gd name="connsiteX10" fmla="*/ 12028 w 100900"/>
                  <a:gd name="connsiteY10" fmla="*/ 63063 h 100670"/>
                  <a:gd name="connsiteX11" fmla="*/ 4991 w 100900"/>
                  <a:gd name="connsiteY11" fmla="*/ 56026 h 100670"/>
                  <a:gd name="connsiteX12" fmla="*/ 12028 w 100900"/>
                  <a:gd name="connsiteY12" fmla="*/ 30224 h 100670"/>
                  <a:gd name="connsiteX13" fmla="*/ 21410 w 100900"/>
                  <a:gd name="connsiteY13" fmla="*/ 27878 h 100670"/>
                  <a:gd name="connsiteX14" fmla="*/ 30793 w 100900"/>
                  <a:gd name="connsiteY14" fmla="*/ 18496 h 100670"/>
                  <a:gd name="connsiteX15" fmla="*/ 35484 w 100900"/>
                  <a:gd name="connsiteY15" fmla="*/ 9114 h 100670"/>
                  <a:gd name="connsiteX16" fmla="*/ 61286 w 100900"/>
                  <a:gd name="connsiteY16" fmla="*/ 6768 h 100670"/>
                  <a:gd name="connsiteX17" fmla="*/ 68323 w 100900"/>
                  <a:gd name="connsiteY17" fmla="*/ 23187 h 100670"/>
                  <a:gd name="connsiteX18" fmla="*/ 80051 w 100900"/>
                  <a:gd name="connsiteY18" fmla="*/ 30224 h 100670"/>
                  <a:gd name="connsiteX19" fmla="*/ 89433 w 100900"/>
                  <a:gd name="connsiteY19" fmla="*/ 30224 h 100670"/>
                  <a:gd name="connsiteX20" fmla="*/ 96470 w 100900"/>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900" h="100670">
                    <a:moveTo>
                      <a:pt x="96470" y="53680"/>
                    </a:moveTo>
                    <a:lnTo>
                      <a:pt x="89433" y="60717"/>
                    </a:lnTo>
                    <a:cubicBezTo>
                      <a:pt x="87088" y="63063"/>
                      <a:pt x="84742" y="70100"/>
                      <a:pt x="87088"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0" y="27878"/>
                    </a:lnTo>
                    <a:cubicBezTo>
                      <a:pt x="26102" y="27878"/>
                      <a:pt x="30793" y="23187"/>
                      <a:pt x="30793" y="18496"/>
                    </a:cubicBezTo>
                    <a:lnTo>
                      <a:pt x="35484" y="9114"/>
                    </a:lnTo>
                    <a:cubicBezTo>
                      <a:pt x="40175" y="-2614"/>
                      <a:pt x="54249" y="-2614"/>
                      <a:pt x="61286" y="6768"/>
                    </a:cubicBezTo>
                    <a:lnTo>
                      <a:pt x="68323" y="23187"/>
                    </a:lnTo>
                    <a:cubicBezTo>
                      <a:pt x="70668" y="27878"/>
                      <a:pt x="75360" y="30224"/>
                      <a:pt x="80051" y="30224"/>
                    </a:cubicBezTo>
                    <a:lnTo>
                      <a:pt x="89433" y="30224"/>
                    </a:lnTo>
                    <a:cubicBezTo>
                      <a:pt x="98816" y="32570"/>
                      <a:pt x="105853" y="46643"/>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2" name="任意多边形: 形状 681">
                <a:extLst>
                  <a:ext uri="{FF2B5EF4-FFF2-40B4-BE49-F238E27FC236}">
                    <a16:creationId xmlns:a16="http://schemas.microsoft.com/office/drawing/2014/main" id="{1DB71DA6-AE1B-4601-B73F-AD51C8D78544}"/>
                  </a:ext>
                </a:extLst>
              </p:cNvPr>
              <p:cNvSpPr/>
              <p:nvPr/>
            </p:nvSpPr>
            <p:spPr>
              <a:xfrm>
                <a:off x="3535352" y="-1085361"/>
                <a:ext cx="99776" cy="100670"/>
              </a:xfrm>
              <a:custGeom>
                <a:avLst/>
                <a:gdLst>
                  <a:gd name="connsiteX0" fmla="*/ 96470 w 99776"/>
                  <a:gd name="connsiteY0" fmla="*/ 51335 h 100670"/>
                  <a:gd name="connsiteX1" fmla="*/ 89433 w 99776"/>
                  <a:gd name="connsiteY1" fmla="*/ 58372 h 100670"/>
                  <a:gd name="connsiteX2" fmla="*/ 87088 w 99776"/>
                  <a:gd name="connsiteY2" fmla="*/ 70100 h 100670"/>
                  <a:gd name="connsiteX3" fmla="*/ 89433 w 99776"/>
                  <a:gd name="connsiteY3" fmla="*/ 79482 h 100670"/>
                  <a:gd name="connsiteX4" fmla="*/ 68323 w 99776"/>
                  <a:gd name="connsiteY4" fmla="*/ 95901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3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1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7 h 100670"/>
                  <a:gd name="connsiteX19" fmla="*/ 87088 w 99776"/>
                  <a:gd name="connsiteY19" fmla="*/ 23187 h 100670"/>
                  <a:gd name="connsiteX20" fmla="*/ 96470 w 99776"/>
                  <a:gd name="connsiteY20" fmla="*/ 51335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1335"/>
                    </a:moveTo>
                    <a:lnTo>
                      <a:pt x="89433" y="58372"/>
                    </a:lnTo>
                    <a:cubicBezTo>
                      <a:pt x="87088" y="60717"/>
                      <a:pt x="84742" y="67754"/>
                      <a:pt x="87088" y="70100"/>
                    </a:cubicBezTo>
                    <a:lnTo>
                      <a:pt x="89433" y="79482"/>
                    </a:lnTo>
                    <a:cubicBezTo>
                      <a:pt x="91779" y="91210"/>
                      <a:pt x="80051" y="100593"/>
                      <a:pt x="68323" y="95901"/>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1"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8" y="23187"/>
                    </a:lnTo>
                    <a:cubicBezTo>
                      <a:pt x="98816" y="30224"/>
                      <a:pt x="103507" y="44298"/>
                      <a:pt x="96470" y="51335"/>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3" name="任意多边形: 形状 682">
                <a:extLst>
                  <a:ext uri="{FF2B5EF4-FFF2-40B4-BE49-F238E27FC236}">
                    <a16:creationId xmlns:a16="http://schemas.microsoft.com/office/drawing/2014/main" id="{FE542552-1730-47CF-A462-0BE513F9958C}"/>
                  </a:ext>
                </a:extLst>
              </p:cNvPr>
              <p:cNvSpPr/>
              <p:nvPr/>
            </p:nvSpPr>
            <p:spPr>
              <a:xfrm>
                <a:off x="5651641" y="1335391"/>
                <a:ext cx="99776" cy="100670"/>
              </a:xfrm>
              <a:custGeom>
                <a:avLst/>
                <a:gdLst>
                  <a:gd name="connsiteX0" fmla="*/ 96470 w 99776"/>
                  <a:gd name="connsiteY0" fmla="*/ 53680 h 100670"/>
                  <a:gd name="connsiteX1" fmla="*/ 89433 w 99776"/>
                  <a:gd name="connsiteY1" fmla="*/ 60717 h 100670"/>
                  <a:gd name="connsiteX2" fmla="*/ 87087 w 99776"/>
                  <a:gd name="connsiteY2" fmla="*/ 72445 h 100670"/>
                  <a:gd name="connsiteX3" fmla="*/ 89433 w 99776"/>
                  <a:gd name="connsiteY3" fmla="*/ 81828 h 100670"/>
                  <a:gd name="connsiteX4" fmla="*/ 68323 w 99776"/>
                  <a:gd name="connsiteY4" fmla="*/ 98247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3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1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8 h 100670"/>
                  <a:gd name="connsiteX19" fmla="*/ 87087 w 99776"/>
                  <a:gd name="connsiteY19" fmla="*/ 23188 h 100670"/>
                  <a:gd name="connsiteX20" fmla="*/ 96470 w 99776"/>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3680"/>
                    </a:moveTo>
                    <a:lnTo>
                      <a:pt x="89433" y="60717"/>
                    </a:lnTo>
                    <a:cubicBezTo>
                      <a:pt x="87087" y="63063"/>
                      <a:pt x="84742" y="70100"/>
                      <a:pt x="87087"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1" y="27879"/>
                    </a:lnTo>
                    <a:cubicBezTo>
                      <a:pt x="26102" y="27879"/>
                      <a:pt x="30793" y="23188"/>
                      <a:pt x="30793" y="18496"/>
                    </a:cubicBezTo>
                    <a:lnTo>
                      <a:pt x="35484" y="9114"/>
                    </a:lnTo>
                    <a:cubicBezTo>
                      <a:pt x="40175" y="-2614"/>
                      <a:pt x="54249" y="-2614"/>
                      <a:pt x="61286" y="6768"/>
                    </a:cubicBezTo>
                    <a:lnTo>
                      <a:pt x="65977" y="16151"/>
                    </a:lnTo>
                    <a:cubicBezTo>
                      <a:pt x="68323" y="20842"/>
                      <a:pt x="73014" y="23188"/>
                      <a:pt x="77705" y="23188"/>
                    </a:cubicBezTo>
                    <a:lnTo>
                      <a:pt x="87087" y="23188"/>
                    </a:lnTo>
                    <a:cubicBezTo>
                      <a:pt x="98816" y="30224"/>
                      <a:pt x="103507"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4" name="任意多边形: 形状 683">
                <a:extLst>
                  <a:ext uri="{FF2B5EF4-FFF2-40B4-BE49-F238E27FC236}">
                    <a16:creationId xmlns:a16="http://schemas.microsoft.com/office/drawing/2014/main" id="{99D74DF6-2A93-4843-8F65-BF81626CF22C}"/>
                  </a:ext>
                </a:extLst>
              </p:cNvPr>
              <p:cNvSpPr/>
              <p:nvPr/>
            </p:nvSpPr>
            <p:spPr>
              <a:xfrm>
                <a:off x="5070580" y="4672069"/>
                <a:ext cx="126144" cy="124088"/>
              </a:xfrm>
              <a:custGeom>
                <a:avLst/>
                <a:gdLst>
                  <a:gd name="connsiteX0" fmla="*/ 114693 w 126144"/>
                  <a:gd name="connsiteY0" fmla="*/ 79332 h 124088"/>
                  <a:gd name="connsiteX1" fmla="*/ 102965 w 126144"/>
                  <a:gd name="connsiteY1" fmla="*/ 84023 h 124088"/>
                  <a:gd name="connsiteX2" fmla="*/ 91237 w 126144"/>
                  <a:gd name="connsiteY2" fmla="*/ 98096 h 124088"/>
                  <a:gd name="connsiteX3" fmla="*/ 88891 w 126144"/>
                  <a:gd name="connsiteY3" fmla="*/ 109825 h 124088"/>
                  <a:gd name="connsiteX4" fmla="*/ 56053 w 126144"/>
                  <a:gd name="connsiteY4" fmla="*/ 119207 h 124088"/>
                  <a:gd name="connsiteX5" fmla="*/ 49016 w 126144"/>
                  <a:gd name="connsiteY5" fmla="*/ 109825 h 124088"/>
                  <a:gd name="connsiteX6" fmla="*/ 32596 w 126144"/>
                  <a:gd name="connsiteY6" fmla="*/ 102788 h 124088"/>
                  <a:gd name="connsiteX7" fmla="*/ 20868 w 126144"/>
                  <a:gd name="connsiteY7" fmla="*/ 105133 h 124088"/>
                  <a:gd name="connsiteX8" fmla="*/ 2103 w 126144"/>
                  <a:gd name="connsiteY8" fmla="*/ 76986 h 124088"/>
                  <a:gd name="connsiteX9" fmla="*/ 9140 w 126144"/>
                  <a:gd name="connsiteY9" fmla="*/ 67604 h 124088"/>
                  <a:gd name="connsiteX10" fmla="*/ 9140 w 126144"/>
                  <a:gd name="connsiteY10" fmla="*/ 51184 h 124088"/>
                  <a:gd name="connsiteX11" fmla="*/ 4449 w 126144"/>
                  <a:gd name="connsiteY11" fmla="*/ 39456 h 124088"/>
                  <a:gd name="connsiteX12" fmla="*/ 25560 w 126144"/>
                  <a:gd name="connsiteY12" fmla="*/ 13655 h 124088"/>
                  <a:gd name="connsiteX13" fmla="*/ 37288 w 126144"/>
                  <a:gd name="connsiteY13" fmla="*/ 16000 h 124088"/>
                  <a:gd name="connsiteX14" fmla="*/ 53707 w 126144"/>
                  <a:gd name="connsiteY14" fmla="*/ 11309 h 124088"/>
                  <a:gd name="connsiteX15" fmla="*/ 63089 w 126144"/>
                  <a:gd name="connsiteY15" fmla="*/ 4272 h 124088"/>
                  <a:gd name="connsiteX16" fmla="*/ 93582 w 126144"/>
                  <a:gd name="connsiteY16" fmla="*/ 16000 h 124088"/>
                  <a:gd name="connsiteX17" fmla="*/ 93582 w 126144"/>
                  <a:gd name="connsiteY17" fmla="*/ 27728 h 124088"/>
                  <a:gd name="connsiteX18" fmla="*/ 102965 w 126144"/>
                  <a:gd name="connsiteY18" fmla="*/ 41802 h 124088"/>
                  <a:gd name="connsiteX19" fmla="*/ 114693 w 126144"/>
                  <a:gd name="connsiteY19" fmla="*/ 48839 h 124088"/>
                  <a:gd name="connsiteX20" fmla="*/ 114693 w 126144"/>
                  <a:gd name="connsiteY20" fmla="*/ 79332 h 12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6144" h="124088">
                    <a:moveTo>
                      <a:pt x="114693" y="79332"/>
                    </a:moveTo>
                    <a:lnTo>
                      <a:pt x="102965" y="84023"/>
                    </a:lnTo>
                    <a:cubicBezTo>
                      <a:pt x="98273" y="86368"/>
                      <a:pt x="93582" y="91060"/>
                      <a:pt x="91237" y="98096"/>
                    </a:cubicBezTo>
                    <a:lnTo>
                      <a:pt x="88891" y="109825"/>
                    </a:lnTo>
                    <a:cubicBezTo>
                      <a:pt x="86545" y="123898"/>
                      <a:pt x="67781" y="128589"/>
                      <a:pt x="56053" y="119207"/>
                    </a:cubicBezTo>
                    <a:lnTo>
                      <a:pt x="49016" y="109825"/>
                    </a:lnTo>
                    <a:cubicBezTo>
                      <a:pt x="44324" y="105133"/>
                      <a:pt x="39633" y="102788"/>
                      <a:pt x="32596" y="102788"/>
                    </a:cubicBezTo>
                    <a:lnTo>
                      <a:pt x="20868" y="105133"/>
                    </a:lnTo>
                    <a:cubicBezTo>
                      <a:pt x="6795" y="107479"/>
                      <a:pt x="-4933" y="91060"/>
                      <a:pt x="2103" y="76986"/>
                    </a:cubicBezTo>
                    <a:lnTo>
                      <a:pt x="9140" y="67604"/>
                    </a:lnTo>
                    <a:cubicBezTo>
                      <a:pt x="11486" y="62912"/>
                      <a:pt x="13831" y="55876"/>
                      <a:pt x="9140" y="51184"/>
                    </a:cubicBezTo>
                    <a:lnTo>
                      <a:pt x="4449" y="39456"/>
                    </a:lnTo>
                    <a:cubicBezTo>
                      <a:pt x="-2588" y="25383"/>
                      <a:pt x="11486" y="11309"/>
                      <a:pt x="25560" y="13655"/>
                    </a:cubicBezTo>
                    <a:lnTo>
                      <a:pt x="37288" y="16000"/>
                    </a:lnTo>
                    <a:cubicBezTo>
                      <a:pt x="44324" y="18346"/>
                      <a:pt x="49016" y="16000"/>
                      <a:pt x="53707" y="11309"/>
                    </a:cubicBezTo>
                    <a:lnTo>
                      <a:pt x="63089" y="4272"/>
                    </a:lnTo>
                    <a:cubicBezTo>
                      <a:pt x="74817" y="-5110"/>
                      <a:pt x="93582" y="1927"/>
                      <a:pt x="93582" y="16000"/>
                    </a:cubicBezTo>
                    <a:lnTo>
                      <a:pt x="93582" y="27728"/>
                    </a:lnTo>
                    <a:cubicBezTo>
                      <a:pt x="93582" y="34765"/>
                      <a:pt x="98273" y="39456"/>
                      <a:pt x="102965" y="41802"/>
                    </a:cubicBezTo>
                    <a:lnTo>
                      <a:pt x="114693" y="48839"/>
                    </a:lnTo>
                    <a:cubicBezTo>
                      <a:pt x="131112" y="55876"/>
                      <a:pt x="128766" y="74640"/>
                      <a:pt x="114693" y="79332"/>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5" name="任意多边形: 形状 684">
                <a:extLst>
                  <a:ext uri="{FF2B5EF4-FFF2-40B4-BE49-F238E27FC236}">
                    <a16:creationId xmlns:a16="http://schemas.microsoft.com/office/drawing/2014/main" id="{108C407E-1004-4A2A-8E8F-DF086239781E}"/>
                  </a:ext>
                </a:extLst>
              </p:cNvPr>
              <p:cNvSpPr/>
              <p:nvPr/>
            </p:nvSpPr>
            <p:spPr>
              <a:xfrm>
                <a:off x="3680156" y="3928138"/>
                <a:ext cx="157556" cy="156437"/>
              </a:xfrm>
              <a:custGeom>
                <a:avLst/>
                <a:gdLst>
                  <a:gd name="connsiteX0" fmla="*/ 146352 w 157556"/>
                  <a:gd name="connsiteY0" fmla="*/ 92625 h 156437"/>
                  <a:gd name="connsiteX1" fmla="*/ 132278 w 157556"/>
                  <a:gd name="connsiteY1" fmla="*/ 99662 h 156437"/>
                  <a:gd name="connsiteX2" fmla="*/ 120550 w 157556"/>
                  <a:gd name="connsiteY2" fmla="*/ 118427 h 156437"/>
                  <a:gd name="connsiteX3" fmla="*/ 118205 w 157556"/>
                  <a:gd name="connsiteY3" fmla="*/ 134846 h 156437"/>
                  <a:gd name="connsiteX4" fmla="*/ 78329 w 157556"/>
                  <a:gd name="connsiteY4" fmla="*/ 151265 h 156437"/>
                  <a:gd name="connsiteX5" fmla="*/ 66601 w 157556"/>
                  <a:gd name="connsiteY5" fmla="*/ 141883 h 156437"/>
                  <a:gd name="connsiteX6" fmla="*/ 45491 w 157556"/>
                  <a:gd name="connsiteY6" fmla="*/ 137192 h 156437"/>
                  <a:gd name="connsiteX7" fmla="*/ 31417 w 157556"/>
                  <a:gd name="connsiteY7" fmla="*/ 141883 h 156437"/>
                  <a:gd name="connsiteX8" fmla="*/ 5615 w 157556"/>
                  <a:gd name="connsiteY8" fmla="*/ 109044 h 156437"/>
                  <a:gd name="connsiteX9" fmla="*/ 12652 w 157556"/>
                  <a:gd name="connsiteY9" fmla="*/ 94971 h 156437"/>
                  <a:gd name="connsiteX10" fmla="*/ 10307 w 157556"/>
                  <a:gd name="connsiteY10" fmla="*/ 73860 h 156437"/>
                  <a:gd name="connsiteX11" fmla="*/ 3270 w 157556"/>
                  <a:gd name="connsiteY11" fmla="*/ 59787 h 156437"/>
                  <a:gd name="connsiteX12" fmla="*/ 26726 w 157556"/>
                  <a:gd name="connsiteY12" fmla="*/ 24602 h 156437"/>
                  <a:gd name="connsiteX13" fmla="*/ 43145 w 157556"/>
                  <a:gd name="connsiteY13" fmla="*/ 26948 h 156437"/>
                  <a:gd name="connsiteX14" fmla="*/ 64256 w 157556"/>
                  <a:gd name="connsiteY14" fmla="*/ 19911 h 156437"/>
                  <a:gd name="connsiteX15" fmla="*/ 73638 w 157556"/>
                  <a:gd name="connsiteY15" fmla="*/ 8183 h 156437"/>
                  <a:gd name="connsiteX16" fmla="*/ 113514 w 157556"/>
                  <a:gd name="connsiteY16" fmla="*/ 17565 h 156437"/>
                  <a:gd name="connsiteX17" fmla="*/ 115859 w 157556"/>
                  <a:gd name="connsiteY17" fmla="*/ 31639 h 156437"/>
                  <a:gd name="connsiteX18" fmla="*/ 129933 w 157556"/>
                  <a:gd name="connsiteY18" fmla="*/ 48058 h 156437"/>
                  <a:gd name="connsiteX19" fmla="*/ 144006 w 157556"/>
                  <a:gd name="connsiteY19" fmla="*/ 55095 h 156437"/>
                  <a:gd name="connsiteX20" fmla="*/ 146352 w 157556"/>
                  <a:gd name="connsiteY20" fmla="*/ 92625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7556" h="156437">
                    <a:moveTo>
                      <a:pt x="146352" y="92625"/>
                    </a:moveTo>
                    <a:lnTo>
                      <a:pt x="132278" y="99662"/>
                    </a:lnTo>
                    <a:cubicBezTo>
                      <a:pt x="125242" y="104353"/>
                      <a:pt x="120550" y="111390"/>
                      <a:pt x="120550" y="118427"/>
                    </a:cubicBezTo>
                    <a:lnTo>
                      <a:pt x="118205" y="134846"/>
                    </a:lnTo>
                    <a:cubicBezTo>
                      <a:pt x="115859" y="153611"/>
                      <a:pt x="94749" y="162993"/>
                      <a:pt x="78329" y="151265"/>
                    </a:cubicBezTo>
                    <a:lnTo>
                      <a:pt x="66601" y="141883"/>
                    </a:lnTo>
                    <a:cubicBezTo>
                      <a:pt x="61910" y="137192"/>
                      <a:pt x="52528" y="134846"/>
                      <a:pt x="45491" y="137192"/>
                    </a:cubicBezTo>
                    <a:lnTo>
                      <a:pt x="31417" y="141883"/>
                    </a:lnTo>
                    <a:cubicBezTo>
                      <a:pt x="12652" y="146574"/>
                      <a:pt x="-3767" y="127809"/>
                      <a:pt x="5615" y="109044"/>
                    </a:cubicBezTo>
                    <a:lnTo>
                      <a:pt x="12652" y="94971"/>
                    </a:lnTo>
                    <a:cubicBezTo>
                      <a:pt x="14998" y="87934"/>
                      <a:pt x="14998" y="80897"/>
                      <a:pt x="10307" y="73860"/>
                    </a:cubicBezTo>
                    <a:lnTo>
                      <a:pt x="3270" y="59787"/>
                    </a:lnTo>
                    <a:cubicBezTo>
                      <a:pt x="-6113" y="43367"/>
                      <a:pt x="5615" y="22257"/>
                      <a:pt x="26726" y="24602"/>
                    </a:cubicBezTo>
                    <a:lnTo>
                      <a:pt x="43145" y="26948"/>
                    </a:lnTo>
                    <a:cubicBezTo>
                      <a:pt x="50182" y="26948"/>
                      <a:pt x="57219" y="24602"/>
                      <a:pt x="64256" y="19911"/>
                    </a:cubicBezTo>
                    <a:lnTo>
                      <a:pt x="73638" y="8183"/>
                    </a:lnTo>
                    <a:cubicBezTo>
                      <a:pt x="85366" y="-5891"/>
                      <a:pt x="111168" y="-1199"/>
                      <a:pt x="113514" y="17565"/>
                    </a:cubicBezTo>
                    <a:lnTo>
                      <a:pt x="115859" y="31639"/>
                    </a:lnTo>
                    <a:cubicBezTo>
                      <a:pt x="118205" y="38676"/>
                      <a:pt x="122896" y="45713"/>
                      <a:pt x="129933" y="48058"/>
                    </a:cubicBezTo>
                    <a:lnTo>
                      <a:pt x="144006" y="55095"/>
                    </a:lnTo>
                    <a:cubicBezTo>
                      <a:pt x="160426" y="59787"/>
                      <a:pt x="162771" y="83243"/>
                      <a:pt x="146352" y="92625"/>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6" name="任意多边形: 形状 685">
                <a:extLst>
                  <a:ext uri="{FF2B5EF4-FFF2-40B4-BE49-F238E27FC236}">
                    <a16:creationId xmlns:a16="http://schemas.microsoft.com/office/drawing/2014/main" id="{77EBD1EE-A936-4CB0-80F2-64CABC803AB7}"/>
                  </a:ext>
                </a:extLst>
              </p:cNvPr>
              <p:cNvSpPr/>
              <p:nvPr/>
            </p:nvSpPr>
            <p:spPr>
              <a:xfrm>
                <a:off x="3733417" y="3512469"/>
                <a:ext cx="292593" cy="294075"/>
              </a:xfrm>
              <a:custGeom>
                <a:avLst/>
                <a:gdLst>
                  <a:gd name="connsiteX0" fmla="*/ 271357 w 292593"/>
                  <a:gd name="connsiteY0" fmla="*/ 179909 h 294075"/>
                  <a:gd name="connsiteX1" fmla="*/ 245556 w 292593"/>
                  <a:gd name="connsiteY1" fmla="*/ 193982 h 294075"/>
                  <a:gd name="connsiteX2" fmla="*/ 224445 w 292593"/>
                  <a:gd name="connsiteY2" fmla="*/ 226821 h 294075"/>
                  <a:gd name="connsiteX3" fmla="*/ 222100 w 292593"/>
                  <a:gd name="connsiteY3" fmla="*/ 254968 h 294075"/>
                  <a:gd name="connsiteX4" fmla="*/ 149386 w 292593"/>
                  <a:gd name="connsiteY4" fmla="*/ 283116 h 294075"/>
                  <a:gd name="connsiteX5" fmla="*/ 128275 w 292593"/>
                  <a:gd name="connsiteY5" fmla="*/ 264351 h 294075"/>
                  <a:gd name="connsiteX6" fmla="*/ 88400 w 292593"/>
                  <a:gd name="connsiteY6" fmla="*/ 254968 h 294075"/>
                  <a:gd name="connsiteX7" fmla="*/ 60253 w 292593"/>
                  <a:gd name="connsiteY7" fmla="*/ 262005 h 294075"/>
                  <a:gd name="connsiteX8" fmla="*/ 10995 w 292593"/>
                  <a:gd name="connsiteY8" fmla="*/ 203365 h 294075"/>
                  <a:gd name="connsiteX9" fmla="*/ 22723 w 292593"/>
                  <a:gd name="connsiteY9" fmla="*/ 177563 h 294075"/>
                  <a:gd name="connsiteX10" fmla="*/ 20377 w 292593"/>
                  <a:gd name="connsiteY10" fmla="*/ 137688 h 294075"/>
                  <a:gd name="connsiteX11" fmla="*/ 6303 w 292593"/>
                  <a:gd name="connsiteY11" fmla="*/ 114231 h 294075"/>
                  <a:gd name="connsiteX12" fmla="*/ 48524 w 292593"/>
                  <a:gd name="connsiteY12" fmla="*/ 48555 h 294075"/>
                  <a:gd name="connsiteX13" fmla="*/ 76672 w 292593"/>
                  <a:gd name="connsiteY13" fmla="*/ 50900 h 294075"/>
                  <a:gd name="connsiteX14" fmla="*/ 114201 w 292593"/>
                  <a:gd name="connsiteY14" fmla="*/ 36827 h 294075"/>
                  <a:gd name="connsiteX15" fmla="*/ 132966 w 292593"/>
                  <a:gd name="connsiteY15" fmla="*/ 15716 h 294075"/>
                  <a:gd name="connsiteX16" fmla="*/ 208026 w 292593"/>
                  <a:gd name="connsiteY16" fmla="*/ 34481 h 294075"/>
                  <a:gd name="connsiteX17" fmla="*/ 212717 w 292593"/>
                  <a:gd name="connsiteY17" fmla="*/ 62628 h 294075"/>
                  <a:gd name="connsiteX18" fmla="*/ 238519 w 292593"/>
                  <a:gd name="connsiteY18" fmla="*/ 93121 h 294075"/>
                  <a:gd name="connsiteX19" fmla="*/ 264320 w 292593"/>
                  <a:gd name="connsiteY19" fmla="*/ 104849 h 294075"/>
                  <a:gd name="connsiteX20" fmla="*/ 271357 w 292593"/>
                  <a:gd name="connsiteY20" fmla="*/ 179909 h 29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2593" h="294075">
                    <a:moveTo>
                      <a:pt x="271357" y="179909"/>
                    </a:moveTo>
                    <a:lnTo>
                      <a:pt x="245556" y="193982"/>
                    </a:lnTo>
                    <a:cubicBezTo>
                      <a:pt x="233828" y="201019"/>
                      <a:pt x="224445" y="212747"/>
                      <a:pt x="224445" y="226821"/>
                    </a:cubicBezTo>
                    <a:lnTo>
                      <a:pt x="222100" y="254968"/>
                    </a:lnTo>
                    <a:cubicBezTo>
                      <a:pt x="219754" y="290152"/>
                      <a:pt x="177533" y="306572"/>
                      <a:pt x="149386" y="283116"/>
                    </a:cubicBezTo>
                    <a:lnTo>
                      <a:pt x="128275" y="264351"/>
                    </a:lnTo>
                    <a:cubicBezTo>
                      <a:pt x="118893" y="254968"/>
                      <a:pt x="102473" y="250277"/>
                      <a:pt x="88400" y="254968"/>
                    </a:cubicBezTo>
                    <a:lnTo>
                      <a:pt x="60253" y="262005"/>
                    </a:lnTo>
                    <a:cubicBezTo>
                      <a:pt x="25068" y="271388"/>
                      <a:pt x="-3079" y="233858"/>
                      <a:pt x="10995" y="203365"/>
                    </a:cubicBezTo>
                    <a:lnTo>
                      <a:pt x="22723" y="177563"/>
                    </a:lnTo>
                    <a:cubicBezTo>
                      <a:pt x="27414" y="163489"/>
                      <a:pt x="27414" y="149416"/>
                      <a:pt x="20377" y="137688"/>
                    </a:cubicBezTo>
                    <a:lnTo>
                      <a:pt x="6303" y="114231"/>
                    </a:lnTo>
                    <a:cubicBezTo>
                      <a:pt x="-12461" y="83739"/>
                      <a:pt x="13340" y="43863"/>
                      <a:pt x="48524" y="48555"/>
                    </a:cubicBezTo>
                    <a:lnTo>
                      <a:pt x="76672" y="50900"/>
                    </a:lnTo>
                    <a:cubicBezTo>
                      <a:pt x="90745" y="53246"/>
                      <a:pt x="104819" y="46209"/>
                      <a:pt x="114201" y="36827"/>
                    </a:cubicBezTo>
                    <a:lnTo>
                      <a:pt x="132966" y="15716"/>
                    </a:lnTo>
                    <a:cubicBezTo>
                      <a:pt x="156422" y="-12431"/>
                      <a:pt x="200989" y="-703"/>
                      <a:pt x="208026" y="34481"/>
                    </a:cubicBezTo>
                    <a:lnTo>
                      <a:pt x="212717" y="62628"/>
                    </a:lnTo>
                    <a:cubicBezTo>
                      <a:pt x="215063" y="76702"/>
                      <a:pt x="224445" y="88430"/>
                      <a:pt x="238519" y="93121"/>
                    </a:cubicBezTo>
                    <a:lnTo>
                      <a:pt x="264320" y="104849"/>
                    </a:lnTo>
                    <a:cubicBezTo>
                      <a:pt x="299505" y="116577"/>
                      <a:pt x="301850" y="163489"/>
                      <a:pt x="271357" y="17990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7" name="任意多边形: 形状 686">
                <a:extLst>
                  <a:ext uri="{FF2B5EF4-FFF2-40B4-BE49-F238E27FC236}">
                    <a16:creationId xmlns:a16="http://schemas.microsoft.com/office/drawing/2014/main" id="{4DA648EC-590C-4CBD-BFCF-A5BE40F20FE8}"/>
                  </a:ext>
                </a:extLst>
              </p:cNvPr>
              <p:cNvSpPr/>
              <p:nvPr/>
            </p:nvSpPr>
            <p:spPr>
              <a:xfrm>
                <a:off x="4065144" y="1712562"/>
                <a:ext cx="257883" cy="261922"/>
              </a:xfrm>
              <a:custGeom>
                <a:avLst/>
                <a:gdLst>
                  <a:gd name="connsiteX0" fmla="*/ 237909 w 257883"/>
                  <a:gd name="connsiteY0" fmla="*/ 158587 h 261922"/>
                  <a:gd name="connsiteX1" fmla="*/ 216799 w 257883"/>
                  <a:gd name="connsiteY1" fmla="*/ 170315 h 261922"/>
                  <a:gd name="connsiteX2" fmla="*/ 198034 w 257883"/>
                  <a:gd name="connsiteY2" fmla="*/ 200808 h 261922"/>
                  <a:gd name="connsiteX3" fmla="*/ 195688 w 257883"/>
                  <a:gd name="connsiteY3" fmla="*/ 226609 h 261922"/>
                  <a:gd name="connsiteX4" fmla="*/ 132357 w 257883"/>
                  <a:gd name="connsiteY4" fmla="*/ 252411 h 261922"/>
                  <a:gd name="connsiteX5" fmla="*/ 113592 w 257883"/>
                  <a:gd name="connsiteY5" fmla="*/ 235992 h 261922"/>
                  <a:gd name="connsiteX6" fmla="*/ 78408 w 257883"/>
                  <a:gd name="connsiteY6" fmla="*/ 226609 h 261922"/>
                  <a:gd name="connsiteX7" fmla="*/ 54952 w 257883"/>
                  <a:gd name="connsiteY7" fmla="*/ 231300 h 261922"/>
                  <a:gd name="connsiteX8" fmla="*/ 12731 w 257883"/>
                  <a:gd name="connsiteY8" fmla="*/ 179697 h 261922"/>
                  <a:gd name="connsiteX9" fmla="*/ 22113 w 257883"/>
                  <a:gd name="connsiteY9" fmla="*/ 156241 h 261922"/>
                  <a:gd name="connsiteX10" fmla="*/ 19767 w 257883"/>
                  <a:gd name="connsiteY10" fmla="*/ 121057 h 261922"/>
                  <a:gd name="connsiteX11" fmla="*/ 5694 w 257883"/>
                  <a:gd name="connsiteY11" fmla="*/ 99946 h 261922"/>
                  <a:gd name="connsiteX12" fmla="*/ 43224 w 257883"/>
                  <a:gd name="connsiteY12" fmla="*/ 43652 h 261922"/>
                  <a:gd name="connsiteX13" fmla="*/ 69025 w 257883"/>
                  <a:gd name="connsiteY13" fmla="*/ 45997 h 261922"/>
                  <a:gd name="connsiteX14" fmla="*/ 101864 w 257883"/>
                  <a:gd name="connsiteY14" fmla="*/ 31924 h 261922"/>
                  <a:gd name="connsiteX15" fmla="*/ 118283 w 257883"/>
                  <a:gd name="connsiteY15" fmla="*/ 13159 h 261922"/>
                  <a:gd name="connsiteX16" fmla="*/ 183960 w 257883"/>
                  <a:gd name="connsiteY16" fmla="*/ 29578 h 261922"/>
                  <a:gd name="connsiteX17" fmla="*/ 188651 w 257883"/>
                  <a:gd name="connsiteY17" fmla="*/ 53034 h 261922"/>
                  <a:gd name="connsiteX18" fmla="*/ 212107 w 257883"/>
                  <a:gd name="connsiteY18" fmla="*/ 81181 h 261922"/>
                  <a:gd name="connsiteX19" fmla="*/ 235563 w 257883"/>
                  <a:gd name="connsiteY19" fmla="*/ 90564 h 261922"/>
                  <a:gd name="connsiteX20" fmla="*/ 237909 w 257883"/>
                  <a:gd name="connsiteY20" fmla="*/ 158587 h 26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7883" h="261922">
                    <a:moveTo>
                      <a:pt x="237909" y="158587"/>
                    </a:moveTo>
                    <a:lnTo>
                      <a:pt x="216799" y="170315"/>
                    </a:lnTo>
                    <a:cubicBezTo>
                      <a:pt x="205070" y="177352"/>
                      <a:pt x="198034" y="186734"/>
                      <a:pt x="198034" y="200808"/>
                    </a:cubicBezTo>
                    <a:lnTo>
                      <a:pt x="195688" y="226609"/>
                    </a:lnTo>
                    <a:cubicBezTo>
                      <a:pt x="193342" y="257102"/>
                      <a:pt x="155813" y="273522"/>
                      <a:pt x="132357" y="252411"/>
                    </a:cubicBezTo>
                    <a:lnTo>
                      <a:pt x="113592" y="235992"/>
                    </a:lnTo>
                    <a:cubicBezTo>
                      <a:pt x="104210" y="226609"/>
                      <a:pt x="92481" y="224264"/>
                      <a:pt x="78408" y="226609"/>
                    </a:cubicBezTo>
                    <a:lnTo>
                      <a:pt x="54952" y="231300"/>
                    </a:lnTo>
                    <a:cubicBezTo>
                      <a:pt x="24459" y="238337"/>
                      <a:pt x="-1343" y="207844"/>
                      <a:pt x="12731" y="179697"/>
                    </a:cubicBezTo>
                    <a:lnTo>
                      <a:pt x="22113" y="156241"/>
                    </a:lnTo>
                    <a:cubicBezTo>
                      <a:pt x="26804" y="144513"/>
                      <a:pt x="26804" y="132785"/>
                      <a:pt x="19767" y="121057"/>
                    </a:cubicBezTo>
                    <a:lnTo>
                      <a:pt x="5694" y="99946"/>
                    </a:lnTo>
                    <a:cubicBezTo>
                      <a:pt x="-10726" y="74145"/>
                      <a:pt x="10385" y="38961"/>
                      <a:pt x="43224" y="43652"/>
                    </a:cubicBezTo>
                    <a:lnTo>
                      <a:pt x="69025" y="45997"/>
                    </a:lnTo>
                    <a:cubicBezTo>
                      <a:pt x="80753" y="48343"/>
                      <a:pt x="94827" y="43652"/>
                      <a:pt x="101864" y="31924"/>
                    </a:cubicBezTo>
                    <a:lnTo>
                      <a:pt x="118283" y="13159"/>
                    </a:lnTo>
                    <a:cubicBezTo>
                      <a:pt x="139394" y="-10297"/>
                      <a:pt x="176923" y="-915"/>
                      <a:pt x="183960" y="29578"/>
                    </a:cubicBezTo>
                    <a:lnTo>
                      <a:pt x="188651" y="53034"/>
                    </a:lnTo>
                    <a:cubicBezTo>
                      <a:pt x="190997" y="64762"/>
                      <a:pt x="200379" y="76490"/>
                      <a:pt x="212107" y="81181"/>
                    </a:cubicBezTo>
                    <a:lnTo>
                      <a:pt x="235563" y="90564"/>
                    </a:lnTo>
                    <a:cubicBezTo>
                      <a:pt x="263711" y="102292"/>
                      <a:pt x="266056" y="142167"/>
                      <a:pt x="237909" y="158587"/>
                    </a:cubicBezTo>
                    <a:close/>
                  </a:path>
                </a:pathLst>
              </a:custGeom>
              <a:grpFill/>
              <a:ln w="23433" cap="flat">
                <a:noFill/>
                <a:prstDash val="solid"/>
                <a:miter/>
              </a:ln>
            </p:spPr>
            <p:txBody>
              <a:bodyPr rtlCol="0" anchor="ctr">
                <a:noAutofit/>
              </a:bodyPr>
              <a:lstStyle/>
              <a:p>
                <a:pPr>
                  <a:lnSpc>
                    <a:spcPct val="13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88" name="任意多边形: 形状 687">
                <a:extLst>
                  <a:ext uri="{FF2B5EF4-FFF2-40B4-BE49-F238E27FC236}">
                    <a16:creationId xmlns:a16="http://schemas.microsoft.com/office/drawing/2014/main" id="{DFC6C9E5-1078-47EA-BE5E-236C331682D4}"/>
                  </a:ext>
                </a:extLst>
              </p:cNvPr>
              <p:cNvSpPr/>
              <p:nvPr/>
            </p:nvSpPr>
            <p:spPr>
              <a:xfrm>
                <a:off x="4501743" y="-756975"/>
                <a:ext cx="99776" cy="100670"/>
              </a:xfrm>
              <a:custGeom>
                <a:avLst/>
                <a:gdLst>
                  <a:gd name="connsiteX0" fmla="*/ 96470 w 99776"/>
                  <a:gd name="connsiteY0" fmla="*/ 53680 h 100670"/>
                  <a:gd name="connsiteX1" fmla="*/ 89433 w 99776"/>
                  <a:gd name="connsiteY1" fmla="*/ 60717 h 100670"/>
                  <a:gd name="connsiteX2" fmla="*/ 87088 w 99776"/>
                  <a:gd name="connsiteY2" fmla="*/ 72445 h 100670"/>
                  <a:gd name="connsiteX3" fmla="*/ 89433 w 99776"/>
                  <a:gd name="connsiteY3" fmla="*/ 81828 h 100670"/>
                  <a:gd name="connsiteX4" fmla="*/ 68323 w 99776"/>
                  <a:gd name="connsiteY4" fmla="*/ 98247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3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0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7 h 100670"/>
                  <a:gd name="connsiteX19" fmla="*/ 87088 w 99776"/>
                  <a:gd name="connsiteY19" fmla="*/ 23187 h 100670"/>
                  <a:gd name="connsiteX20" fmla="*/ 96470 w 99776"/>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3680"/>
                    </a:moveTo>
                    <a:lnTo>
                      <a:pt x="89433" y="60717"/>
                    </a:lnTo>
                    <a:cubicBezTo>
                      <a:pt x="87088" y="63063"/>
                      <a:pt x="84742" y="70100"/>
                      <a:pt x="87088"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0"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8" y="23187"/>
                    </a:lnTo>
                    <a:cubicBezTo>
                      <a:pt x="98816" y="30224"/>
                      <a:pt x="103507"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9" name="任意多边形: 形状 688">
                <a:extLst>
                  <a:ext uri="{FF2B5EF4-FFF2-40B4-BE49-F238E27FC236}">
                    <a16:creationId xmlns:a16="http://schemas.microsoft.com/office/drawing/2014/main" id="{3965C762-F7BD-4C3B-9EC4-F827D1C2887E}"/>
                  </a:ext>
                </a:extLst>
              </p:cNvPr>
              <p:cNvSpPr/>
              <p:nvPr/>
            </p:nvSpPr>
            <p:spPr>
              <a:xfrm>
                <a:off x="6288547" y="1471438"/>
                <a:ext cx="99776" cy="100670"/>
              </a:xfrm>
              <a:custGeom>
                <a:avLst/>
                <a:gdLst>
                  <a:gd name="connsiteX0" fmla="*/ 96470 w 99776"/>
                  <a:gd name="connsiteY0" fmla="*/ 53680 h 100670"/>
                  <a:gd name="connsiteX1" fmla="*/ 89433 w 99776"/>
                  <a:gd name="connsiteY1" fmla="*/ 60717 h 100670"/>
                  <a:gd name="connsiteX2" fmla="*/ 87087 w 99776"/>
                  <a:gd name="connsiteY2" fmla="*/ 72445 h 100670"/>
                  <a:gd name="connsiteX3" fmla="*/ 89433 w 99776"/>
                  <a:gd name="connsiteY3" fmla="*/ 81828 h 100670"/>
                  <a:gd name="connsiteX4" fmla="*/ 68323 w 99776"/>
                  <a:gd name="connsiteY4" fmla="*/ 98247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4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1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7 h 100670"/>
                  <a:gd name="connsiteX19" fmla="*/ 87087 w 99776"/>
                  <a:gd name="connsiteY19" fmla="*/ 23187 h 100670"/>
                  <a:gd name="connsiteX20" fmla="*/ 96470 w 99776"/>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3680"/>
                    </a:moveTo>
                    <a:lnTo>
                      <a:pt x="89433" y="60717"/>
                    </a:lnTo>
                    <a:cubicBezTo>
                      <a:pt x="87087" y="63063"/>
                      <a:pt x="84742" y="70100"/>
                      <a:pt x="87087"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2"/>
                      <a:pt x="16719" y="84174"/>
                    </a:cubicBezTo>
                    <a:lnTo>
                      <a:pt x="16719" y="74791"/>
                    </a:lnTo>
                    <a:cubicBezTo>
                      <a:pt x="16719" y="70100"/>
                      <a:pt x="14374" y="65409"/>
                      <a:pt x="12028" y="63063"/>
                    </a:cubicBezTo>
                    <a:lnTo>
                      <a:pt x="4991" y="56026"/>
                    </a:lnTo>
                    <a:cubicBezTo>
                      <a:pt x="-4391" y="48989"/>
                      <a:pt x="300" y="32570"/>
                      <a:pt x="12028" y="30224"/>
                    </a:cubicBezTo>
                    <a:lnTo>
                      <a:pt x="21411"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7" y="23187"/>
                    </a:lnTo>
                    <a:cubicBezTo>
                      <a:pt x="98816" y="30224"/>
                      <a:pt x="103507"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0" name="任意多边形: 形状 689">
                <a:extLst>
                  <a:ext uri="{FF2B5EF4-FFF2-40B4-BE49-F238E27FC236}">
                    <a16:creationId xmlns:a16="http://schemas.microsoft.com/office/drawing/2014/main" id="{0A0ACD2F-FF4B-4573-A8A5-D456C316A840}"/>
                  </a:ext>
                </a:extLst>
              </p:cNvPr>
              <p:cNvSpPr/>
              <p:nvPr/>
            </p:nvSpPr>
            <p:spPr>
              <a:xfrm>
                <a:off x="3934106" y="-939933"/>
                <a:ext cx="100817" cy="100670"/>
              </a:xfrm>
              <a:custGeom>
                <a:avLst/>
                <a:gdLst>
                  <a:gd name="connsiteX0" fmla="*/ 96470 w 100817"/>
                  <a:gd name="connsiteY0" fmla="*/ 53680 h 100670"/>
                  <a:gd name="connsiteX1" fmla="*/ 89433 w 100817"/>
                  <a:gd name="connsiteY1" fmla="*/ 60717 h 100670"/>
                  <a:gd name="connsiteX2" fmla="*/ 87088 w 100817"/>
                  <a:gd name="connsiteY2" fmla="*/ 72445 h 100670"/>
                  <a:gd name="connsiteX3" fmla="*/ 89433 w 100817"/>
                  <a:gd name="connsiteY3" fmla="*/ 81828 h 100670"/>
                  <a:gd name="connsiteX4" fmla="*/ 68323 w 100817"/>
                  <a:gd name="connsiteY4" fmla="*/ 98247 h 100670"/>
                  <a:gd name="connsiteX5" fmla="*/ 58940 w 100817"/>
                  <a:gd name="connsiteY5" fmla="*/ 93556 h 100670"/>
                  <a:gd name="connsiteX6" fmla="*/ 44867 w 100817"/>
                  <a:gd name="connsiteY6" fmla="*/ 93556 h 100670"/>
                  <a:gd name="connsiteX7" fmla="*/ 37830 w 100817"/>
                  <a:gd name="connsiteY7" fmla="*/ 98247 h 100670"/>
                  <a:gd name="connsiteX8" fmla="*/ 16719 w 100817"/>
                  <a:gd name="connsiteY8" fmla="*/ 84173 h 100670"/>
                  <a:gd name="connsiteX9" fmla="*/ 16719 w 100817"/>
                  <a:gd name="connsiteY9" fmla="*/ 74791 h 100670"/>
                  <a:gd name="connsiteX10" fmla="*/ 12028 w 100817"/>
                  <a:gd name="connsiteY10" fmla="*/ 63063 h 100670"/>
                  <a:gd name="connsiteX11" fmla="*/ 4991 w 100817"/>
                  <a:gd name="connsiteY11" fmla="*/ 56026 h 100670"/>
                  <a:gd name="connsiteX12" fmla="*/ 12028 w 100817"/>
                  <a:gd name="connsiteY12" fmla="*/ 30224 h 100670"/>
                  <a:gd name="connsiteX13" fmla="*/ 21411 w 100817"/>
                  <a:gd name="connsiteY13" fmla="*/ 27879 h 100670"/>
                  <a:gd name="connsiteX14" fmla="*/ 30793 w 100817"/>
                  <a:gd name="connsiteY14" fmla="*/ 18496 h 100670"/>
                  <a:gd name="connsiteX15" fmla="*/ 35484 w 100817"/>
                  <a:gd name="connsiteY15" fmla="*/ 9114 h 100670"/>
                  <a:gd name="connsiteX16" fmla="*/ 61286 w 100817"/>
                  <a:gd name="connsiteY16" fmla="*/ 6768 h 100670"/>
                  <a:gd name="connsiteX17" fmla="*/ 65977 w 100817"/>
                  <a:gd name="connsiteY17" fmla="*/ 16151 h 100670"/>
                  <a:gd name="connsiteX18" fmla="*/ 77705 w 100817"/>
                  <a:gd name="connsiteY18" fmla="*/ 23187 h 100670"/>
                  <a:gd name="connsiteX19" fmla="*/ 87088 w 100817"/>
                  <a:gd name="connsiteY19" fmla="*/ 23187 h 100670"/>
                  <a:gd name="connsiteX20" fmla="*/ 96470 w 100817"/>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817" h="100670">
                    <a:moveTo>
                      <a:pt x="96470" y="53680"/>
                    </a:moveTo>
                    <a:lnTo>
                      <a:pt x="89433" y="60717"/>
                    </a:lnTo>
                    <a:cubicBezTo>
                      <a:pt x="87088" y="63063"/>
                      <a:pt x="84742" y="70100"/>
                      <a:pt x="87088"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1"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8" y="23187"/>
                    </a:lnTo>
                    <a:cubicBezTo>
                      <a:pt x="98816" y="30224"/>
                      <a:pt x="105852"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1" name="任意多边形: 形状 690">
                <a:extLst>
                  <a:ext uri="{FF2B5EF4-FFF2-40B4-BE49-F238E27FC236}">
                    <a16:creationId xmlns:a16="http://schemas.microsoft.com/office/drawing/2014/main" id="{A209AC76-4D74-4999-B02C-4B27A566CEF2}"/>
                  </a:ext>
                </a:extLst>
              </p:cNvPr>
              <p:cNvSpPr/>
              <p:nvPr/>
            </p:nvSpPr>
            <p:spPr>
              <a:xfrm>
                <a:off x="4218467" y="-318196"/>
                <a:ext cx="125247" cy="124088"/>
              </a:xfrm>
              <a:custGeom>
                <a:avLst/>
                <a:gdLst>
                  <a:gd name="connsiteX0" fmla="*/ 114692 w 125247"/>
                  <a:gd name="connsiteY0" fmla="*/ 79332 h 124088"/>
                  <a:gd name="connsiteX1" fmla="*/ 102964 w 125247"/>
                  <a:gd name="connsiteY1" fmla="*/ 84023 h 124088"/>
                  <a:gd name="connsiteX2" fmla="*/ 91236 w 125247"/>
                  <a:gd name="connsiteY2" fmla="*/ 98097 h 124088"/>
                  <a:gd name="connsiteX3" fmla="*/ 88891 w 125247"/>
                  <a:gd name="connsiteY3" fmla="*/ 109825 h 124088"/>
                  <a:gd name="connsiteX4" fmla="*/ 56052 w 125247"/>
                  <a:gd name="connsiteY4" fmla="*/ 119207 h 124088"/>
                  <a:gd name="connsiteX5" fmla="*/ 49016 w 125247"/>
                  <a:gd name="connsiteY5" fmla="*/ 109825 h 124088"/>
                  <a:gd name="connsiteX6" fmla="*/ 32596 w 125247"/>
                  <a:gd name="connsiteY6" fmla="*/ 102788 h 124088"/>
                  <a:gd name="connsiteX7" fmla="*/ 20868 w 125247"/>
                  <a:gd name="connsiteY7" fmla="*/ 105133 h 124088"/>
                  <a:gd name="connsiteX8" fmla="*/ 2103 w 125247"/>
                  <a:gd name="connsiteY8" fmla="*/ 76986 h 124088"/>
                  <a:gd name="connsiteX9" fmla="*/ 9140 w 125247"/>
                  <a:gd name="connsiteY9" fmla="*/ 67604 h 124088"/>
                  <a:gd name="connsiteX10" fmla="*/ 9140 w 125247"/>
                  <a:gd name="connsiteY10" fmla="*/ 51184 h 124088"/>
                  <a:gd name="connsiteX11" fmla="*/ 4449 w 125247"/>
                  <a:gd name="connsiteY11" fmla="*/ 39456 h 124088"/>
                  <a:gd name="connsiteX12" fmla="*/ 25560 w 125247"/>
                  <a:gd name="connsiteY12" fmla="*/ 13655 h 124088"/>
                  <a:gd name="connsiteX13" fmla="*/ 37288 w 125247"/>
                  <a:gd name="connsiteY13" fmla="*/ 16000 h 124088"/>
                  <a:gd name="connsiteX14" fmla="*/ 53707 w 125247"/>
                  <a:gd name="connsiteY14" fmla="*/ 11309 h 124088"/>
                  <a:gd name="connsiteX15" fmla="*/ 63089 w 125247"/>
                  <a:gd name="connsiteY15" fmla="*/ 4272 h 124088"/>
                  <a:gd name="connsiteX16" fmla="*/ 93582 w 125247"/>
                  <a:gd name="connsiteY16" fmla="*/ 16000 h 124088"/>
                  <a:gd name="connsiteX17" fmla="*/ 93582 w 125247"/>
                  <a:gd name="connsiteY17" fmla="*/ 27728 h 124088"/>
                  <a:gd name="connsiteX18" fmla="*/ 102964 w 125247"/>
                  <a:gd name="connsiteY18" fmla="*/ 41802 h 124088"/>
                  <a:gd name="connsiteX19" fmla="*/ 114692 w 125247"/>
                  <a:gd name="connsiteY19" fmla="*/ 48839 h 124088"/>
                  <a:gd name="connsiteX20" fmla="*/ 114692 w 125247"/>
                  <a:gd name="connsiteY20" fmla="*/ 79332 h 12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5247" h="124088">
                    <a:moveTo>
                      <a:pt x="114692" y="79332"/>
                    </a:moveTo>
                    <a:lnTo>
                      <a:pt x="102964" y="84023"/>
                    </a:lnTo>
                    <a:cubicBezTo>
                      <a:pt x="98273" y="86368"/>
                      <a:pt x="93582" y="91060"/>
                      <a:pt x="91236" y="98097"/>
                    </a:cubicBezTo>
                    <a:lnTo>
                      <a:pt x="88891" y="109825"/>
                    </a:lnTo>
                    <a:cubicBezTo>
                      <a:pt x="86545" y="123898"/>
                      <a:pt x="67780" y="128589"/>
                      <a:pt x="56052" y="119207"/>
                    </a:cubicBezTo>
                    <a:lnTo>
                      <a:pt x="49016" y="109825"/>
                    </a:lnTo>
                    <a:cubicBezTo>
                      <a:pt x="44324" y="105133"/>
                      <a:pt x="39633" y="102788"/>
                      <a:pt x="32596" y="102788"/>
                    </a:cubicBezTo>
                    <a:lnTo>
                      <a:pt x="20868" y="105133"/>
                    </a:lnTo>
                    <a:cubicBezTo>
                      <a:pt x="6795" y="107479"/>
                      <a:pt x="-4933" y="91060"/>
                      <a:pt x="2103" y="76986"/>
                    </a:cubicBezTo>
                    <a:lnTo>
                      <a:pt x="9140" y="67604"/>
                    </a:lnTo>
                    <a:cubicBezTo>
                      <a:pt x="11486" y="62912"/>
                      <a:pt x="13831" y="55875"/>
                      <a:pt x="9140" y="51184"/>
                    </a:cubicBezTo>
                    <a:lnTo>
                      <a:pt x="4449" y="39456"/>
                    </a:lnTo>
                    <a:cubicBezTo>
                      <a:pt x="-2588" y="25383"/>
                      <a:pt x="11486" y="11309"/>
                      <a:pt x="25560" y="13655"/>
                    </a:cubicBezTo>
                    <a:lnTo>
                      <a:pt x="37288" y="16000"/>
                    </a:lnTo>
                    <a:cubicBezTo>
                      <a:pt x="44324" y="18346"/>
                      <a:pt x="49016" y="16000"/>
                      <a:pt x="53707" y="11309"/>
                    </a:cubicBezTo>
                    <a:lnTo>
                      <a:pt x="63089" y="4272"/>
                    </a:lnTo>
                    <a:cubicBezTo>
                      <a:pt x="74817" y="-5110"/>
                      <a:pt x="93582" y="1926"/>
                      <a:pt x="93582" y="16000"/>
                    </a:cubicBezTo>
                    <a:lnTo>
                      <a:pt x="93582" y="27728"/>
                    </a:lnTo>
                    <a:cubicBezTo>
                      <a:pt x="93582" y="34765"/>
                      <a:pt x="98273" y="39456"/>
                      <a:pt x="102964" y="41802"/>
                    </a:cubicBezTo>
                    <a:lnTo>
                      <a:pt x="114692" y="48839"/>
                    </a:lnTo>
                    <a:cubicBezTo>
                      <a:pt x="128766" y="53530"/>
                      <a:pt x="128766" y="72295"/>
                      <a:pt x="114692" y="79332"/>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2" name="任意多边形: 形状 691">
                <a:extLst>
                  <a:ext uri="{FF2B5EF4-FFF2-40B4-BE49-F238E27FC236}">
                    <a16:creationId xmlns:a16="http://schemas.microsoft.com/office/drawing/2014/main" id="{E6844C6F-1386-4C24-B520-0EA06CE9BCAB}"/>
                  </a:ext>
                </a:extLst>
              </p:cNvPr>
              <p:cNvSpPr/>
              <p:nvPr/>
            </p:nvSpPr>
            <p:spPr>
              <a:xfrm>
                <a:off x="4861699" y="-2050484"/>
                <a:ext cx="258001" cy="259845"/>
              </a:xfrm>
              <a:custGeom>
                <a:avLst/>
                <a:gdLst>
                  <a:gd name="connsiteX0" fmla="*/ 240609 w 258001"/>
                  <a:gd name="connsiteY0" fmla="*/ 153366 h 259845"/>
                  <a:gd name="connsiteX1" fmla="*/ 219498 w 258001"/>
                  <a:gd name="connsiteY1" fmla="*/ 167439 h 259845"/>
                  <a:gd name="connsiteX2" fmla="*/ 200733 w 258001"/>
                  <a:gd name="connsiteY2" fmla="*/ 197932 h 259845"/>
                  <a:gd name="connsiteX3" fmla="*/ 198388 w 258001"/>
                  <a:gd name="connsiteY3" fmla="*/ 223734 h 259845"/>
                  <a:gd name="connsiteX4" fmla="*/ 135056 w 258001"/>
                  <a:gd name="connsiteY4" fmla="*/ 251881 h 259845"/>
                  <a:gd name="connsiteX5" fmla="*/ 116291 w 258001"/>
                  <a:gd name="connsiteY5" fmla="*/ 235462 h 259845"/>
                  <a:gd name="connsiteX6" fmla="*/ 81107 w 258001"/>
                  <a:gd name="connsiteY6" fmla="*/ 228425 h 259845"/>
                  <a:gd name="connsiteX7" fmla="*/ 57651 w 258001"/>
                  <a:gd name="connsiteY7" fmla="*/ 235462 h 259845"/>
                  <a:gd name="connsiteX8" fmla="*/ 13085 w 258001"/>
                  <a:gd name="connsiteY8" fmla="*/ 183859 h 259845"/>
                  <a:gd name="connsiteX9" fmla="*/ 22467 w 258001"/>
                  <a:gd name="connsiteY9" fmla="*/ 160402 h 259845"/>
                  <a:gd name="connsiteX10" fmla="*/ 20122 w 258001"/>
                  <a:gd name="connsiteY10" fmla="*/ 125218 h 259845"/>
                  <a:gd name="connsiteX11" fmla="*/ 6048 w 258001"/>
                  <a:gd name="connsiteY11" fmla="*/ 104108 h 259845"/>
                  <a:gd name="connsiteX12" fmla="*/ 41232 w 258001"/>
                  <a:gd name="connsiteY12" fmla="*/ 45468 h 259845"/>
                  <a:gd name="connsiteX13" fmla="*/ 67034 w 258001"/>
                  <a:gd name="connsiteY13" fmla="*/ 47813 h 259845"/>
                  <a:gd name="connsiteX14" fmla="*/ 99872 w 258001"/>
                  <a:gd name="connsiteY14" fmla="*/ 33739 h 259845"/>
                  <a:gd name="connsiteX15" fmla="*/ 116291 w 258001"/>
                  <a:gd name="connsiteY15" fmla="*/ 14975 h 259845"/>
                  <a:gd name="connsiteX16" fmla="*/ 184314 w 258001"/>
                  <a:gd name="connsiteY16" fmla="*/ 29048 h 259845"/>
                  <a:gd name="connsiteX17" fmla="*/ 191351 w 258001"/>
                  <a:gd name="connsiteY17" fmla="*/ 52504 h 259845"/>
                  <a:gd name="connsiteX18" fmla="*/ 214807 w 258001"/>
                  <a:gd name="connsiteY18" fmla="*/ 78306 h 259845"/>
                  <a:gd name="connsiteX19" fmla="*/ 238263 w 258001"/>
                  <a:gd name="connsiteY19" fmla="*/ 87689 h 259845"/>
                  <a:gd name="connsiteX20" fmla="*/ 240609 w 258001"/>
                  <a:gd name="connsiteY20" fmla="*/ 153366 h 25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8001" h="259845">
                    <a:moveTo>
                      <a:pt x="240609" y="153366"/>
                    </a:moveTo>
                    <a:lnTo>
                      <a:pt x="219498" y="167439"/>
                    </a:lnTo>
                    <a:cubicBezTo>
                      <a:pt x="207770" y="174476"/>
                      <a:pt x="203079" y="186204"/>
                      <a:pt x="200733" y="197932"/>
                    </a:cubicBezTo>
                    <a:lnTo>
                      <a:pt x="198388" y="223734"/>
                    </a:lnTo>
                    <a:cubicBezTo>
                      <a:pt x="196042" y="254227"/>
                      <a:pt x="158512" y="270646"/>
                      <a:pt x="135056" y="251881"/>
                    </a:cubicBezTo>
                    <a:lnTo>
                      <a:pt x="116291" y="235462"/>
                    </a:lnTo>
                    <a:cubicBezTo>
                      <a:pt x="106909" y="228425"/>
                      <a:pt x="92835" y="223734"/>
                      <a:pt x="81107" y="228425"/>
                    </a:cubicBezTo>
                    <a:lnTo>
                      <a:pt x="57651" y="235462"/>
                    </a:lnTo>
                    <a:cubicBezTo>
                      <a:pt x="27158" y="244844"/>
                      <a:pt x="1357" y="214351"/>
                      <a:pt x="13085" y="183859"/>
                    </a:cubicBezTo>
                    <a:lnTo>
                      <a:pt x="22467" y="160402"/>
                    </a:lnTo>
                    <a:cubicBezTo>
                      <a:pt x="27158" y="148674"/>
                      <a:pt x="27158" y="134601"/>
                      <a:pt x="20122" y="125218"/>
                    </a:cubicBezTo>
                    <a:lnTo>
                      <a:pt x="6048" y="104108"/>
                    </a:lnTo>
                    <a:cubicBezTo>
                      <a:pt x="-10371" y="78306"/>
                      <a:pt x="8394" y="43122"/>
                      <a:pt x="41232" y="45468"/>
                    </a:cubicBezTo>
                    <a:lnTo>
                      <a:pt x="67034" y="47813"/>
                    </a:lnTo>
                    <a:cubicBezTo>
                      <a:pt x="78762" y="47813"/>
                      <a:pt x="92835" y="43122"/>
                      <a:pt x="99872" y="33739"/>
                    </a:cubicBezTo>
                    <a:lnTo>
                      <a:pt x="116291" y="14975"/>
                    </a:lnTo>
                    <a:cubicBezTo>
                      <a:pt x="135056" y="-10827"/>
                      <a:pt x="174932" y="-1445"/>
                      <a:pt x="184314" y="29048"/>
                    </a:cubicBezTo>
                    <a:lnTo>
                      <a:pt x="191351" y="52504"/>
                    </a:lnTo>
                    <a:cubicBezTo>
                      <a:pt x="193697" y="64232"/>
                      <a:pt x="203079" y="73615"/>
                      <a:pt x="214807" y="78306"/>
                    </a:cubicBezTo>
                    <a:lnTo>
                      <a:pt x="238263" y="87689"/>
                    </a:lnTo>
                    <a:cubicBezTo>
                      <a:pt x="261719" y="94725"/>
                      <a:pt x="266411" y="136946"/>
                      <a:pt x="240609" y="153366"/>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64" name="图形 42">
              <a:extLst>
                <a:ext uri="{FF2B5EF4-FFF2-40B4-BE49-F238E27FC236}">
                  <a16:creationId xmlns:a16="http://schemas.microsoft.com/office/drawing/2014/main" id="{F0A41C3D-202D-42EB-BEA2-B42FAA3E0E90}"/>
                </a:ext>
              </a:extLst>
            </p:cNvPr>
            <p:cNvGrpSpPr/>
            <p:nvPr/>
          </p:nvGrpSpPr>
          <p:grpSpPr>
            <a:xfrm flipH="1">
              <a:off x="211410" y="1953728"/>
              <a:ext cx="2292323" cy="5611758"/>
              <a:chOff x="2556609" y="-1527183"/>
              <a:chExt cx="2292323" cy="5611758"/>
            </a:xfrm>
            <a:grpFill/>
          </p:grpSpPr>
          <p:sp>
            <p:nvSpPr>
              <p:cNvPr id="665" name="任意多边形: 形状 664">
                <a:extLst>
                  <a:ext uri="{FF2B5EF4-FFF2-40B4-BE49-F238E27FC236}">
                    <a16:creationId xmlns:a16="http://schemas.microsoft.com/office/drawing/2014/main" id="{3B82A53A-D2C3-4B40-B8FA-EC7AE495B663}"/>
                  </a:ext>
                </a:extLst>
              </p:cNvPr>
              <p:cNvSpPr/>
              <p:nvPr/>
            </p:nvSpPr>
            <p:spPr>
              <a:xfrm>
                <a:off x="3497198" y="-795920"/>
                <a:ext cx="158387" cy="156437"/>
              </a:xfrm>
              <a:custGeom>
                <a:avLst/>
                <a:gdLst>
                  <a:gd name="connsiteX0" fmla="*/ 146352 w 158387"/>
                  <a:gd name="connsiteY0" fmla="*/ 92625 h 156437"/>
                  <a:gd name="connsiteX1" fmla="*/ 132278 w 158387"/>
                  <a:gd name="connsiteY1" fmla="*/ 99662 h 156437"/>
                  <a:gd name="connsiteX2" fmla="*/ 120550 w 158387"/>
                  <a:gd name="connsiteY2" fmla="*/ 118427 h 156437"/>
                  <a:gd name="connsiteX3" fmla="*/ 118205 w 158387"/>
                  <a:gd name="connsiteY3" fmla="*/ 134846 h 156437"/>
                  <a:gd name="connsiteX4" fmla="*/ 78329 w 158387"/>
                  <a:gd name="connsiteY4" fmla="*/ 151265 h 156437"/>
                  <a:gd name="connsiteX5" fmla="*/ 66601 w 158387"/>
                  <a:gd name="connsiteY5" fmla="*/ 141883 h 156437"/>
                  <a:gd name="connsiteX6" fmla="*/ 45491 w 158387"/>
                  <a:gd name="connsiteY6" fmla="*/ 137192 h 156437"/>
                  <a:gd name="connsiteX7" fmla="*/ 31417 w 158387"/>
                  <a:gd name="connsiteY7" fmla="*/ 141883 h 156437"/>
                  <a:gd name="connsiteX8" fmla="*/ 5615 w 158387"/>
                  <a:gd name="connsiteY8" fmla="*/ 109044 h 156437"/>
                  <a:gd name="connsiteX9" fmla="*/ 12652 w 158387"/>
                  <a:gd name="connsiteY9" fmla="*/ 94971 h 156437"/>
                  <a:gd name="connsiteX10" fmla="*/ 10307 w 158387"/>
                  <a:gd name="connsiteY10" fmla="*/ 73860 h 156437"/>
                  <a:gd name="connsiteX11" fmla="*/ 3270 w 158387"/>
                  <a:gd name="connsiteY11" fmla="*/ 59786 h 156437"/>
                  <a:gd name="connsiteX12" fmla="*/ 26726 w 158387"/>
                  <a:gd name="connsiteY12" fmla="*/ 24602 h 156437"/>
                  <a:gd name="connsiteX13" fmla="*/ 43145 w 158387"/>
                  <a:gd name="connsiteY13" fmla="*/ 26948 h 156437"/>
                  <a:gd name="connsiteX14" fmla="*/ 64256 w 158387"/>
                  <a:gd name="connsiteY14" fmla="*/ 19911 h 156437"/>
                  <a:gd name="connsiteX15" fmla="*/ 73638 w 158387"/>
                  <a:gd name="connsiteY15" fmla="*/ 8183 h 156437"/>
                  <a:gd name="connsiteX16" fmla="*/ 113513 w 158387"/>
                  <a:gd name="connsiteY16" fmla="*/ 17565 h 156437"/>
                  <a:gd name="connsiteX17" fmla="*/ 115859 w 158387"/>
                  <a:gd name="connsiteY17" fmla="*/ 31639 h 156437"/>
                  <a:gd name="connsiteX18" fmla="*/ 129933 w 158387"/>
                  <a:gd name="connsiteY18" fmla="*/ 48058 h 156437"/>
                  <a:gd name="connsiteX19" fmla="*/ 144006 w 158387"/>
                  <a:gd name="connsiteY19" fmla="*/ 55095 h 156437"/>
                  <a:gd name="connsiteX20" fmla="*/ 146352 w 158387"/>
                  <a:gd name="connsiteY20" fmla="*/ 92625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387" h="156437">
                    <a:moveTo>
                      <a:pt x="146352" y="92625"/>
                    </a:moveTo>
                    <a:lnTo>
                      <a:pt x="132278" y="99662"/>
                    </a:lnTo>
                    <a:cubicBezTo>
                      <a:pt x="125241" y="104353"/>
                      <a:pt x="120550" y="111390"/>
                      <a:pt x="120550" y="118427"/>
                    </a:cubicBezTo>
                    <a:lnTo>
                      <a:pt x="118205" y="134846"/>
                    </a:lnTo>
                    <a:cubicBezTo>
                      <a:pt x="115859" y="153611"/>
                      <a:pt x="94749" y="162993"/>
                      <a:pt x="78329" y="151265"/>
                    </a:cubicBezTo>
                    <a:lnTo>
                      <a:pt x="66601" y="141883"/>
                    </a:lnTo>
                    <a:cubicBezTo>
                      <a:pt x="61910" y="137192"/>
                      <a:pt x="52528" y="134846"/>
                      <a:pt x="45491" y="137192"/>
                    </a:cubicBezTo>
                    <a:lnTo>
                      <a:pt x="31417" y="141883"/>
                    </a:lnTo>
                    <a:cubicBezTo>
                      <a:pt x="12652" y="146574"/>
                      <a:pt x="-3767" y="127809"/>
                      <a:pt x="5615" y="109044"/>
                    </a:cubicBezTo>
                    <a:lnTo>
                      <a:pt x="12652" y="94971"/>
                    </a:lnTo>
                    <a:cubicBezTo>
                      <a:pt x="14998" y="87934"/>
                      <a:pt x="14998" y="80897"/>
                      <a:pt x="10307" y="73860"/>
                    </a:cubicBezTo>
                    <a:lnTo>
                      <a:pt x="3270" y="59786"/>
                    </a:lnTo>
                    <a:cubicBezTo>
                      <a:pt x="-6113" y="43367"/>
                      <a:pt x="5615" y="22257"/>
                      <a:pt x="26726" y="24602"/>
                    </a:cubicBezTo>
                    <a:lnTo>
                      <a:pt x="43145" y="26948"/>
                    </a:lnTo>
                    <a:cubicBezTo>
                      <a:pt x="50182" y="26948"/>
                      <a:pt x="57219" y="24602"/>
                      <a:pt x="64256" y="19911"/>
                    </a:cubicBezTo>
                    <a:lnTo>
                      <a:pt x="73638" y="8183"/>
                    </a:lnTo>
                    <a:cubicBezTo>
                      <a:pt x="85366" y="-5891"/>
                      <a:pt x="111168" y="-1199"/>
                      <a:pt x="113513" y="17565"/>
                    </a:cubicBezTo>
                    <a:lnTo>
                      <a:pt x="115859" y="31639"/>
                    </a:lnTo>
                    <a:cubicBezTo>
                      <a:pt x="118205" y="38676"/>
                      <a:pt x="122896" y="45713"/>
                      <a:pt x="129933" y="48058"/>
                    </a:cubicBezTo>
                    <a:lnTo>
                      <a:pt x="144006" y="55095"/>
                    </a:lnTo>
                    <a:cubicBezTo>
                      <a:pt x="162771" y="59786"/>
                      <a:pt x="162771" y="83243"/>
                      <a:pt x="146352" y="92625"/>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6" name="任意多边形: 形状 665">
                <a:extLst>
                  <a:ext uri="{FF2B5EF4-FFF2-40B4-BE49-F238E27FC236}">
                    <a16:creationId xmlns:a16="http://schemas.microsoft.com/office/drawing/2014/main" id="{BE2DEAA6-0727-43D1-9176-03875236E69E}"/>
                  </a:ext>
                </a:extLst>
              </p:cNvPr>
              <p:cNvSpPr/>
              <p:nvPr/>
            </p:nvSpPr>
            <p:spPr>
              <a:xfrm>
                <a:off x="2556609" y="-1131342"/>
                <a:ext cx="156320" cy="161129"/>
              </a:xfrm>
              <a:custGeom>
                <a:avLst/>
                <a:gdLst>
                  <a:gd name="connsiteX0" fmla="*/ 144006 w 156320"/>
                  <a:gd name="connsiteY0" fmla="*/ 97316 h 161129"/>
                  <a:gd name="connsiteX1" fmla="*/ 129933 w 156320"/>
                  <a:gd name="connsiteY1" fmla="*/ 104353 h 161129"/>
                  <a:gd name="connsiteX2" fmla="*/ 120550 w 156320"/>
                  <a:gd name="connsiteY2" fmla="*/ 123118 h 161129"/>
                  <a:gd name="connsiteX3" fmla="*/ 118205 w 156320"/>
                  <a:gd name="connsiteY3" fmla="*/ 139537 h 161129"/>
                  <a:gd name="connsiteX4" fmla="*/ 78329 w 156320"/>
                  <a:gd name="connsiteY4" fmla="*/ 155956 h 161129"/>
                  <a:gd name="connsiteX5" fmla="*/ 66601 w 156320"/>
                  <a:gd name="connsiteY5" fmla="*/ 146574 h 161129"/>
                  <a:gd name="connsiteX6" fmla="*/ 45491 w 156320"/>
                  <a:gd name="connsiteY6" fmla="*/ 141883 h 161129"/>
                  <a:gd name="connsiteX7" fmla="*/ 31417 w 156320"/>
                  <a:gd name="connsiteY7" fmla="*/ 141883 h 161129"/>
                  <a:gd name="connsiteX8" fmla="*/ 5615 w 156320"/>
                  <a:gd name="connsiteY8" fmla="*/ 109044 h 161129"/>
                  <a:gd name="connsiteX9" fmla="*/ 12652 w 156320"/>
                  <a:gd name="connsiteY9" fmla="*/ 94971 h 161129"/>
                  <a:gd name="connsiteX10" fmla="*/ 10307 w 156320"/>
                  <a:gd name="connsiteY10" fmla="*/ 73860 h 161129"/>
                  <a:gd name="connsiteX11" fmla="*/ 3270 w 156320"/>
                  <a:gd name="connsiteY11" fmla="*/ 59786 h 161129"/>
                  <a:gd name="connsiteX12" fmla="*/ 26726 w 156320"/>
                  <a:gd name="connsiteY12" fmla="*/ 24602 h 161129"/>
                  <a:gd name="connsiteX13" fmla="*/ 43145 w 156320"/>
                  <a:gd name="connsiteY13" fmla="*/ 26948 h 161129"/>
                  <a:gd name="connsiteX14" fmla="*/ 64256 w 156320"/>
                  <a:gd name="connsiteY14" fmla="*/ 19911 h 161129"/>
                  <a:gd name="connsiteX15" fmla="*/ 73638 w 156320"/>
                  <a:gd name="connsiteY15" fmla="*/ 8183 h 161129"/>
                  <a:gd name="connsiteX16" fmla="*/ 113513 w 156320"/>
                  <a:gd name="connsiteY16" fmla="*/ 17565 h 161129"/>
                  <a:gd name="connsiteX17" fmla="*/ 115859 w 156320"/>
                  <a:gd name="connsiteY17" fmla="*/ 31639 h 161129"/>
                  <a:gd name="connsiteX18" fmla="*/ 129933 w 156320"/>
                  <a:gd name="connsiteY18" fmla="*/ 48058 h 161129"/>
                  <a:gd name="connsiteX19" fmla="*/ 144006 w 156320"/>
                  <a:gd name="connsiteY19" fmla="*/ 55095 h 161129"/>
                  <a:gd name="connsiteX20" fmla="*/ 144006 w 156320"/>
                  <a:gd name="connsiteY20" fmla="*/ 97316 h 16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6320" h="161129">
                    <a:moveTo>
                      <a:pt x="144006" y="97316"/>
                    </a:moveTo>
                    <a:lnTo>
                      <a:pt x="129933" y="104353"/>
                    </a:lnTo>
                    <a:cubicBezTo>
                      <a:pt x="125242" y="109044"/>
                      <a:pt x="120550" y="116081"/>
                      <a:pt x="120550" y="123118"/>
                    </a:cubicBezTo>
                    <a:lnTo>
                      <a:pt x="118205" y="139537"/>
                    </a:lnTo>
                    <a:cubicBezTo>
                      <a:pt x="115859" y="158302"/>
                      <a:pt x="94749" y="167685"/>
                      <a:pt x="78329" y="155956"/>
                    </a:cubicBezTo>
                    <a:lnTo>
                      <a:pt x="66601" y="146574"/>
                    </a:lnTo>
                    <a:cubicBezTo>
                      <a:pt x="61910" y="141883"/>
                      <a:pt x="52528" y="139537"/>
                      <a:pt x="45491" y="141883"/>
                    </a:cubicBezTo>
                    <a:lnTo>
                      <a:pt x="31417" y="141883"/>
                    </a:lnTo>
                    <a:cubicBezTo>
                      <a:pt x="12652" y="146574"/>
                      <a:pt x="-3767" y="127809"/>
                      <a:pt x="5615" y="109044"/>
                    </a:cubicBezTo>
                    <a:lnTo>
                      <a:pt x="12652" y="94971"/>
                    </a:lnTo>
                    <a:cubicBezTo>
                      <a:pt x="14998" y="87934"/>
                      <a:pt x="14998" y="80897"/>
                      <a:pt x="10307" y="73860"/>
                    </a:cubicBezTo>
                    <a:lnTo>
                      <a:pt x="3270" y="59786"/>
                    </a:lnTo>
                    <a:cubicBezTo>
                      <a:pt x="-6113" y="43367"/>
                      <a:pt x="5615" y="22257"/>
                      <a:pt x="26726" y="24602"/>
                    </a:cubicBezTo>
                    <a:lnTo>
                      <a:pt x="43145" y="26948"/>
                    </a:lnTo>
                    <a:cubicBezTo>
                      <a:pt x="50182" y="26948"/>
                      <a:pt x="57219" y="24602"/>
                      <a:pt x="64256" y="19911"/>
                    </a:cubicBezTo>
                    <a:lnTo>
                      <a:pt x="73638" y="8183"/>
                    </a:lnTo>
                    <a:cubicBezTo>
                      <a:pt x="85366" y="-5891"/>
                      <a:pt x="111168" y="-1199"/>
                      <a:pt x="113513" y="17565"/>
                    </a:cubicBezTo>
                    <a:lnTo>
                      <a:pt x="115859" y="31639"/>
                    </a:lnTo>
                    <a:cubicBezTo>
                      <a:pt x="118205" y="38676"/>
                      <a:pt x="122896" y="45713"/>
                      <a:pt x="129933" y="48058"/>
                    </a:cubicBezTo>
                    <a:lnTo>
                      <a:pt x="144006" y="55095"/>
                    </a:lnTo>
                    <a:cubicBezTo>
                      <a:pt x="160426" y="62132"/>
                      <a:pt x="160426" y="87934"/>
                      <a:pt x="144006" y="97316"/>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7" name="任意多边形: 形状 666">
                <a:extLst>
                  <a:ext uri="{FF2B5EF4-FFF2-40B4-BE49-F238E27FC236}">
                    <a16:creationId xmlns:a16="http://schemas.microsoft.com/office/drawing/2014/main" id="{8A34B411-015C-489B-AA89-1C2FD5EBBEDD}"/>
                  </a:ext>
                </a:extLst>
              </p:cNvPr>
              <p:cNvSpPr/>
              <p:nvPr/>
            </p:nvSpPr>
            <p:spPr>
              <a:xfrm>
                <a:off x="4748032" y="509653"/>
                <a:ext cx="100900" cy="100670"/>
              </a:xfrm>
              <a:custGeom>
                <a:avLst/>
                <a:gdLst>
                  <a:gd name="connsiteX0" fmla="*/ 96470 w 100900"/>
                  <a:gd name="connsiteY0" fmla="*/ 53680 h 100670"/>
                  <a:gd name="connsiteX1" fmla="*/ 89433 w 100900"/>
                  <a:gd name="connsiteY1" fmla="*/ 60717 h 100670"/>
                  <a:gd name="connsiteX2" fmla="*/ 87088 w 100900"/>
                  <a:gd name="connsiteY2" fmla="*/ 72445 h 100670"/>
                  <a:gd name="connsiteX3" fmla="*/ 89433 w 100900"/>
                  <a:gd name="connsiteY3" fmla="*/ 81828 h 100670"/>
                  <a:gd name="connsiteX4" fmla="*/ 68323 w 100900"/>
                  <a:gd name="connsiteY4" fmla="*/ 98247 h 100670"/>
                  <a:gd name="connsiteX5" fmla="*/ 58940 w 100900"/>
                  <a:gd name="connsiteY5" fmla="*/ 93556 h 100670"/>
                  <a:gd name="connsiteX6" fmla="*/ 44867 w 100900"/>
                  <a:gd name="connsiteY6" fmla="*/ 93556 h 100670"/>
                  <a:gd name="connsiteX7" fmla="*/ 37830 w 100900"/>
                  <a:gd name="connsiteY7" fmla="*/ 98247 h 100670"/>
                  <a:gd name="connsiteX8" fmla="*/ 16719 w 100900"/>
                  <a:gd name="connsiteY8" fmla="*/ 84173 h 100670"/>
                  <a:gd name="connsiteX9" fmla="*/ 16719 w 100900"/>
                  <a:gd name="connsiteY9" fmla="*/ 74791 h 100670"/>
                  <a:gd name="connsiteX10" fmla="*/ 12028 w 100900"/>
                  <a:gd name="connsiteY10" fmla="*/ 63063 h 100670"/>
                  <a:gd name="connsiteX11" fmla="*/ 4991 w 100900"/>
                  <a:gd name="connsiteY11" fmla="*/ 56026 h 100670"/>
                  <a:gd name="connsiteX12" fmla="*/ 12028 w 100900"/>
                  <a:gd name="connsiteY12" fmla="*/ 30224 h 100670"/>
                  <a:gd name="connsiteX13" fmla="*/ 21410 w 100900"/>
                  <a:gd name="connsiteY13" fmla="*/ 27878 h 100670"/>
                  <a:gd name="connsiteX14" fmla="*/ 30793 w 100900"/>
                  <a:gd name="connsiteY14" fmla="*/ 18496 h 100670"/>
                  <a:gd name="connsiteX15" fmla="*/ 35484 w 100900"/>
                  <a:gd name="connsiteY15" fmla="*/ 9114 h 100670"/>
                  <a:gd name="connsiteX16" fmla="*/ 61286 w 100900"/>
                  <a:gd name="connsiteY16" fmla="*/ 6768 h 100670"/>
                  <a:gd name="connsiteX17" fmla="*/ 68323 w 100900"/>
                  <a:gd name="connsiteY17" fmla="*/ 23187 h 100670"/>
                  <a:gd name="connsiteX18" fmla="*/ 80051 w 100900"/>
                  <a:gd name="connsiteY18" fmla="*/ 30224 h 100670"/>
                  <a:gd name="connsiteX19" fmla="*/ 89433 w 100900"/>
                  <a:gd name="connsiteY19" fmla="*/ 30224 h 100670"/>
                  <a:gd name="connsiteX20" fmla="*/ 96470 w 100900"/>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900" h="100670">
                    <a:moveTo>
                      <a:pt x="96470" y="53680"/>
                    </a:moveTo>
                    <a:lnTo>
                      <a:pt x="89433" y="60717"/>
                    </a:lnTo>
                    <a:cubicBezTo>
                      <a:pt x="87088" y="63063"/>
                      <a:pt x="84742" y="70100"/>
                      <a:pt x="87088"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0" y="27878"/>
                    </a:lnTo>
                    <a:cubicBezTo>
                      <a:pt x="26102" y="27878"/>
                      <a:pt x="30793" y="23187"/>
                      <a:pt x="30793" y="18496"/>
                    </a:cubicBezTo>
                    <a:lnTo>
                      <a:pt x="35484" y="9114"/>
                    </a:lnTo>
                    <a:cubicBezTo>
                      <a:pt x="40175" y="-2614"/>
                      <a:pt x="54249" y="-2614"/>
                      <a:pt x="61286" y="6768"/>
                    </a:cubicBezTo>
                    <a:lnTo>
                      <a:pt x="68323" y="23187"/>
                    </a:lnTo>
                    <a:cubicBezTo>
                      <a:pt x="70668" y="27878"/>
                      <a:pt x="75360" y="30224"/>
                      <a:pt x="80051" y="30224"/>
                    </a:cubicBezTo>
                    <a:lnTo>
                      <a:pt x="89433" y="30224"/>
                    </a:lnTo>
                    <a:cubicBezTo>
                      <a:pt x="98816" y="32570"/>
                      <a:pt x="105853" y="46643"/>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8" name="任意多边形: 形状 667">
                <a:extLst>
                  <a:ext uri="{FF2B5EF4-FFF2-40B4-BE49-F238E27FC236}">
                    <a16:creationId xmlns:a16="http://schemas.microsoft.com/office/drawing/2014/main" id="{754268B8-323A-489E-9FA0-F22C04573835}"/>
                  </a:ext>
                </a:extLst>
              </p:cNvPr>
              <p:cNvSpPr/>
              <p:nvPr/>
            </p:nvSpPr>
            <p:spPr>
              <a:xfrm>
                <a:off x="3535352" y="-1085361"/>
                <a:ext cx="99776" cy="100670"/>
              </a:xfrm>
              <a:custGeom>
                <a:avLst/>
                <a:gdLst>
                  <a:gd name="connsiteX0" fmla="*/ 96470 w 99776"/>
                  <a:gd name="connsiteY0" fmla="*/ 51335 h 100670"/>
                  <a:gd name="connsiteX1" fmla="*/ 89433 w 99776"/>
                  <a:gd name="connsiteY1" fmla="*/ 58372 h 100670"/>
                  <a:gd name="connsiteX2" fmla="*/ 87088 w 99776"/>
                  <a:gd name="connsiteY2" fmla="*/ 70100 h 100670"/>
                  <a:gd name="connsiteX3" fmla="*/ 89433 w 99776"/>
                  <a:gd name="connsiteY3" fmla="*/ 79482 h 100670"/>
                  <a:gd name="connsiteX4" fmla="*/ 68323 w 99776"/>
                  <a:gd name="connsiteY4" fmla="*/ 95901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3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1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7 h 100670"/>
                  <a:gd name="connsiteX19" fmla="*/ 87088 w 99776"/>
                  <a:gd name="connsiteY19" fmla="*/ 23187 h 100670"/>
                  <a:gd name="connsiteX20" fmla="*/ 96470 w 99776"/>
                  <a:gd name="connsiteY20" fmla="*/ 51335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1335"/>
                    </a:moveTo>
                    <a:lnTo>
                      <a:pt x="89433" y="58372"/>
                    </a:lnTo>
                    <a:cubicBezTo>
                      <a:pt x="87088" y="60717"/>
                      <a:pt x="84742" y="67754"/>
                      <a:pt x="87088" y="70100"/>
                    </a:cubicBezTo>
                    <a:lnTo>
                      <a:pt x="89433" y="79482"/>
                    </a:lnTo>
                    <a:cubicBezTo>
                      <a:pt x="91779" y="91210"/>
                      <a:pt x="80051" y="100593"/>
                      <a:pt x="68323" y="95901"/>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1"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8" y="23187"/>
                    </a:lnTo>
                    <a:cubicBezTo>
                      <a:pt x="98816" y="30224"/>
                      <a:pt x="103507" y="44298"/>
                      <a:pt x="96470" y="51335"/>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9" name="任意多边形: 形状 668">
                <a:extLst>
                  <a:ext uri="{FF2B5EF4-FFF2-40B4-BE49-F238E27FC236}">
                    <a16:creationId xmlns:a16="http://schemas.microsoft.com/office/drawing/2014/main" id="{9A49D696-3BFF-4C41-9D0E-B39C3F83F8F3}"/>
                  </a:ext>
                </a:extLst>
              </p:cNvPr>
              <p:cNvSpPr/>
              <p:nvPr/>
            </p:nvSpPr>
            <p:spPr>
              <a:xfrm>
                <a:off x="4621369" y="938900"/>
                <a:ext cx="99776" cy="100670"/>
              </a:xfrm>
              <a:custGeom>
                <a:avLst/>
                <a:gdLst>
                  <a:gd name="connsiteX0" fmla="*/ 96470 w 99776"/>
                  <a:gd name="connsiteY0" fmla="*/ 53680 h 100670"/>
                  <a:gd name="connsiteX1" fmla="*/ 89433 w 99776"/>
                  <a:gd name="connsiteY1" fmla="*/ 60717 h 100670"/>
                  <a:gd name="connsiteX2" fmla="*/ 87087 w 99776"/>
                  <a:gd name="connsiteY2" fmla="*/ 72445 h 100670"/>
                  <a:gd name="connsiteX3" fmla="*/ 89433 w 99776"/>
                  <a:gd name="connsiteY3" fmla="*/ 81828 h 100670"/>
                  <a:gd name="connsiteX4" fmla="*/ 68323 w 99776"/>
                  <a:gd name="connsiteY4" fmla="*/ 98247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3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1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8 h 100670"/>
                  <a:gd name="connsiteX19" fmla="*/ 87087 w 99776"/>
                  <a:gd name="connsiteY19" fmla="*/ 23188 h 100670"/>
                  <a:gd name="connsiteX20" fmla="*/ 96470 w 99776"/>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3680"/>
                    </a:moveTo>
                    <a:lnTo>
                      <a:pt x="89433" y="60717"/>
                    </a:lnTo>
                    <a:cubicBezTo>
                      <a:pt x="87087" y="63063"/>
                      <a:pt x="84742" y="70100"/>
                      <a:pt x="87087"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1" y="27879"/>
                    </a:lnTo>
                    <a:cubicBezTo>
                      <a:pt x="26102" y="27879"/>
                      <a:pt x="30793" y="23188"/>
                      <a:pt x="30793" y="18496"/>
                    </a:cubicBezTo>
                    <a:lnTo>
                      <a:pt x="35484" y="9114"/>
                    </a:lnTo>
                    <a:cubicBezTo>
                      <a:pt x="40175" y="-2614"/>
                      <a:pt x="54249" y="-2614"/>
                      <a:pt x="61286" y="6768"/>
                    </a:cubicBezTo>
                    <a:lnTo>
                      <a:pt x="65977" y="16151"/>
                    </a:lnTo>
                    <a:cubicBezTo>
                      <a:pt x="68323" y="20842"/>
                      <a:pt x="73014" y="23188"/>
                      <a:pt x="77705" y="23188"/>
                    </a:cubicBezTo>
                    <a:lnTo>
                      <a:pt x="87087" y="23188"/>
                    </a:lnTo>
                    <a:cubicBezTo>
                      <a:pt x="98816" y="30224"/>
                      <a:pt x="103507"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70" name="任意多边形: 形状 669">
                <a:extLst>
                  <a:ext uri="{FF2B5EF4-FFF2-40B4-BE49-F238E27FC236}">
                    <a16:creationId xmlns:a16="http://schemas.microsoft.com/office/drawing/2014/main" id="{5339C3C3-ED48-4480-8645-B11A66044FF4}"/>
                  </a:ext>
                </a:extLst>
              </p:cNvPr>
              <p:cNvSpPr/>
              <p:nvPr/>
            </p:nvSpPr>
            <p:spPr>
              <a:xfrm>
                <a:off x="4692280" y="172036"/>
                <a:ext cx="126144" cy="124088"/>
              </a:xfrm>
              <a:custGeom>
                <a:avLst/>
                <a:gdLst>
                  <a:gd name="connsiteX0" fmla="*/ 114693 w 126144"/>
                  <a:gd name="connsiteY0" fmla="*/ 79332 h 124088"/>
                  <a:gd name="connsiteX1" fmla="*/ 102965 w 126144"/>
                  <a:gd name="connsiteY1" fmla="*/ 84023 h 124088"/>
                  <a:gd name="connsiteX2" fmla="*/ 91237 w 126144"/>
                  <a:gd name="connsiteY2" fmla="*/ 98096 h 124088"/>
                  <a:gd name="connsiteX3" fmla="*/ 88891 w 126144"/>
                  <a:gd name="connsiteY3" fmla="*/ 109825 h 124088"/>
                  <a:gd name="connsiteX4" fmla="*/ 56053 w 126144"/>
                  <a:gd name="connsiteY4" fmla="*/ 119207 h 124088"/>
                  <a:gd name="connsiteX5" fmla="*/ 49016 w 126144"/>
                  <a:gd name="connsiteY5" fmla="*/ 109825 h 124088"/>
                  <a:gd name="connsiteX6" fmla="*/ 32596 w 126144"/>
                  <a:gd name="connsiteY6" fmla="*/ 102788 h 124088"/>
                  <a:gd name="connsiteX7" fmla="*/ 20868 w 126144"/>
                  <a:gd name="connsiteY7" fmla="*/ 105133 h 124088"/>
                  <a:gd name="connsiteX8" fmla="*/ 2103 w 126144"/>
                  <a:gd name="connsiteY8" fmla="*/ 76986 h 124088"/>
                  <a:gd name="connsiteX9" fmla="*/ 9140 w 126144"/>
                  <a:gd name="connsiteY9" fmla="*/ 67604 h 124088"/>
                  <a:gd name="connsiteX10" fmla="*/ 9140 w 126144"/>
                  <a:gd name="connsiteY10" fmla="*/ 51184 h 124088"/>
                  <a:gd name="connsiteX11" fmla="*/ 4449 w 126144"/>
                  <a:gd name="connsiteY11" fmla="*/ 39456 h 124088"/>
                  <a:gd name="connsiteX12" fmla="*/ 25560 w 126144"/>
                  <a:gd name="connsiteY12" fmla="*/ 13655 h 124088"/>
                  <a:gd name="connsiteX13" fmla="*/ 37288 w 126144"/>
                  <a:gd name="connsiteY13" fmla="*/ 16000 h 124088"/>
                  <a:gd name="connsiteX14" fmla="*/ 53707 w 126144"/>
                  <a:gd name="connsiteY14" fmla="*/ 11309 h 124088"/>
                  <a:gd name="connsiteX15" fmla="*/ 63089 w 126144"/>
                  <a:gd name="connsiteY15" fmla="*/ 4272 h 124088"/>
                  <a:gd name="connsiteX16" fmla="*/ 93582 w 126144"/>
                  <a:gd name="connsiteY16" fmla="*/ 16000 h 124088"/>
                  <a:gd name="connsiteX17" fmla="*/ 93582 w 126144"/>
                  <a:gd name="connsiteY17" fmla="*/ 27728 h 124088"/>
                  <a:gd name="connsiteX18" fmla="*/ 102965 w 126144"/>
                  <a:gd name="connsiteY18" fmla="*/ 41802 h 124088"/>
                  <a:gd name="connsiteX19" fmla="*/ 114693 w 126144"/>
                  <a:gd name="connsiteY19" fmla="*/ 48839 h 124088"/>
                  <a:gd name="connsiteX20" fmla="*/ 114693 w 126144"/>
                  <a:gd name="connsiteY20" fmla="*/ 79332 h 12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6144" h="124088">
                    <a:moveTo>
                      <a:pt x="114693" y="79332"/>
                    </a:moveTo>
                    <a:lnTo>
                      <a:pt x="102965" y="84023"/>
                    </a:lnTo>
                    <a:cubicBezTo>
                      <a:pt x="98273" y="86368"/>
                      <a:pt x="93582" y="91060"/>
                      <a:pt x="91237" y="98096"/>
                    </a:cubicBezTo>
                    <a:lnTo>
                      <a:pt x="88891" y="109825"/>
                    </a:lnTo>
                    <a:cubicBezTo>
                      <a:pt x="86545" y="123898"/>
                      <a:pt x="67781" y="128589"/>
                      <a:pt x="56053" y="119207"/>
                    </a:cubicBezTo>
                    <a:lnTo>
                      <a:pt x="49016" y="109825"/>
                    </a:lnTo>
                    <a:cubicBezTo>
                      <a:pt x="44324" y="105133"/>
                      <a:pt x="39633" y="102788"/>
                      <a:pt x="32596" y="102788"/>
                    </a:cubicBezTo>
                    <a:lnTo>
                      <a:pt x="20868" y="105133"/>
                    </a:lnTo>
                    <a:cubicBezTo>
                      <a:pt x="6795" y="107479"/>
                      <a:pt x="-4933" y="91060"/>
                      <a:pt x="2103" y="76986"/>
                    </a:cubicBezTo>
                    <a:lnTo>
                      <a:pt x="9140" y="67604"/>
                    </a:lnTo>
                    <a:cubicBezTo>
                      <a:pt x="11486" y="62912"/>
                      <a:pt x="13831" y="55876"/>
                      <a:pt x="9140" y="51184"/>
                    </a:cubicBezTo>
                    <a:lnTo>
                      <a:pt x="4449" y="39456"/>
                    </a:lnTo>
                    <a:cubicBezTo>
                      <a:pt x="-2588" y="25383"/>
                      <a:pt x="11486" y="11309"/>
                      <a:pt x="25560" y="13655"/>
                    </a:cubicBezTo>
                    <a:lnTo>
                      <a:pt x="37288" y="16000"/>
                    </a:lnTo>
                    <a:cubicBezTo>
                      <a:pt x="44324" y="18346"/>
                      <a:pt x="49016" y="16000"/>
                      <a:pt x="53707" y="11309"/>
                    </a:cubicBezTo>
                    <a:lnTo>
                      <a:pt x="63089" y="4272"/>
                    </a:lnTo>
                    <a:cubicBezTo>
                      <a:pt x="74817" y="-5110"/>
                      <a:pt x="93582" y="1927"/>
                      <a:pt x="93582" y="16000"/>
                    </a:cubicBezTo>
                    <a:lnTo>
                      <a:pt x="93582" y="27728"/>
                    </a:lnTo>
                    <a:cubicBezTo>
                      <a:pt x="93582" y="34765"/>
                      <a:pt x="98273" y="39456"/>
                      <a:pt x="102965" y="41802"/>
                    </a:cubicBezTo>
                    <a:lnTo>
                      <a:pt x="114693" y="48839"/>
                    </a:lnTo>
                    <a:cubicBezTo>
                      <a:pt x="131112" y="55876"/>
                      <a:pt x="128766" y="74640"/>
                      <a:pt x="114693" y="79332"/>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71" name="任意多边形: 形状 670">
                <a:extLst>
                  <a:ext uri="{FF2B5EF4-FFF2-40B4-BE49-F238E27FC236}">
                    <a16:creationId xmlns:a16="http://schemas.microsoft.com/office/drawing/2014/main" id="{7DD55439-351F-44A5-907D-6B8B503A68DB}"/>
                  </a:ext>
                </a:extLst>
              </p:cNvPr>
              <p:cNvSpPr/>
              <p:nvPr/>
            </p:nvSpPr>
            <p:spPr>
              <a:xfrm>
                <a:off x="3680156" y="3928138"/>
                <a:ext cx="157556" cy="156437"/>
              </a:xfrm>
              <a:custGeom>
                <a:avLst/>
                <a:gdLst>
                  <a:gd name="connsiteX0" fmla="*/ 146352 w 157556"/>
                  <a:gd name="connsiteY0" fmla="*/ 92625 h 156437"/>
                  <a:gd name="connsiteX1" fmla="*/ 132278 w 157556"/>
                  <a:gd name="connsiteY1" fmla="*/ 99662 h 156437"/>
                  <a:gd name="connsiteX2" fmla="*/ 120550 w 157556"/>
                  <a:gd name="connsiteY2" fmla="*/ 118427 h 156437"/>
                  <a:gd name="connsiteX3" fmla="*/ 118205 w 157556"/>
                  <a:gd name="connsiteY3" fmla="*/ 134846 h 156437"/>
                  <a:gd name="connsiteX4" fmla="*/ 78329 w 157556"/>
                  <a:gd name="connsiteY4" fmla="*/ 151265 h 156437"/>
                  <a:gd name="connsiteX5" fmla="*/ 66601 w 157556"/>
                  <a:gd name="connsiteY5" fmla="*/ 141883 h 156437"/>
                  <a:gd name="connsiteX6" fmla="*/ 45491 w 157556"/>
                  <a:gd name="connsiteY6" fmla="*/ 137192 h 156437"/>
                  <a:gd name="connsiteX7" fmla="*/ 31417 w 157556"/>
                  <a:gd name="connsiteY7" fmla="*/ 141883 h 156437"/>
                  <a:gd name="connsiteX8" fmla="*/ 5615 w 157556"/>
                  <a:gd name="connsiteY8" fmla="*/ 109044 h 156437"/>
                  <a:gd name="connsiteX9" fmla="*/ 12652 w 157556"/>
                  <a:gd name="connsiteY9" fmla="*/ 94971 h 156437"/>
                  <a:gd name="connsiteX10" fmla="*/ 10307 w 157556"/>
                  <a:gd name="connsiteY10" fmla="*/ 73860 h 156437"/>
                  <a:gd name="connsiteX11" fmla="*/ 3270 w 157556"/>
                  <a:gd name="connsiteY11" fmla="*/ 59787 h 156437"/>
                  <a:gd name="connsiteX12" fmla="*/ 26726 w 157556"/>
                  <a:gd name="connsiteY12" fmla="*/ 24602 h 156437"/>
                  <a:gd name="connsiteX13" fmla="*/ 43145 w 157556"/>
                  <a:gd name="connsiteY13" fmla="*/ 26948 h 156437"/>
                  <a:gd name="connsiteX14" fmla="*/ 64256 w 157556"/>
                  <a:gd name="connsiteY14" fmla="*/ 19911 h 156437"/>
                  <a:gd name="connsiteX15" fmla="*/ 73638 w 157556"/>
                  <a:gd name="connsiteY15" fmla="*/ 8183 h 156437"/>
                  <a:gd name="connsiteX16" fmla="*/ 113514 w 157556"/>
                  <a:gd name="connsiteY16" fmla="*/ 17565 h 156437"/>
                  <a:gd name="connsiteX17" fmla="*/ 115859 w 157556"/>
                  <a:gd name="connsiteY17" fmla="*/ 31639 h 156437"/>
                  <a:gd name="connsiteX18" fmla="*/ 129933 w 157556"/>
                  <a:gd name="connsiteY18" fmla="*/ 48058 h 156437"/>
                  <a:gd name="connsiteX19" fmla="*/ 144006 w 157556"/>
                  <a:gd name="connsiteY19" fmla="*/ 55095 h 156437"/>
                  <a:gd name="connsiteX20" fmla="*/ 146352 w 157556"/>
                  <a:gd name="connsiteY20" fmla="*/ 92625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7556" h="156437">
                    <a:moveTo>
                      <a:pt x="146352" y="92625"/>
                    </a:moveTo>
                    <a:lnTo>
                      <a:pt x="132278" y="99662"/>
                    </a:lnTo>
                    <a:cubicBezTo>
                      <a:pt x="125242" y="104353"/>
                      <a:pt x="120550" y="111390"/>
                      <a:pt x="120550" y="118427"/>
                    </a:cubicBezTo>
                    <a:lnTo>
                      <a:pt x="118205" y="134846"/>
                    </a:lnTo>
                    <a:cubicBezTo>
                      <a:pt x="115859" y="153611"/>
                      <a:pt x="94749" y="162993"/>
                      <a:pt x="78329" y="151265"/>
                    </a:cubicBezTo>
                    <a:lnTo>
                      <a:pt x="66601" y="141883"/>
                    </a:lnTo>
                    <a:cubicBezTo>
                      <a:pt x="61910" y="137192"/>
                      <a:pt x="52528" y="134846"/>
                      <a:pt x="45491" y="137192"/>
                    </a:cubicBezTo>
                    <a:lnTo>
                      <a:pt x="31417" y="141883"/>
                    </a:lnTo>
                    <a:cubicBezTo>
                      <a:pt x="12652" y="146574"/>
                      <a:pt x="-3767" y="127809"/>
                      <a:pt x="5615" y="109044"/>
                    </a:cubicBezTo>
                    <a:lnTo>
                      <a:pt x="12652" y="94971"/>
                    </a:lnTo>
                    <a:cubicBezTo>
                      <a:pt x="14998" y="87934"/>
                      <a:pt x="14998" y="80897"/>
                      <a:pt x="10307" y="73860"/>
                    </a:cubicBezTo>
                    <a:lnTo>
                      <a:pt x="3270" y="59787"/>
                    </a:lnTo>
                    <a:cubicBezTo>
                      <a:pt x="-6113" y="43367"/>
                      <a:pt x="5615" y="22257"/>
                      <a:pt x="26726" y="24602"/>
                    </a:cubicBezTo>
                    <a:lnTo>
                      <a:pt x="43145" y="26948"/>
                    </a:lnTo>
                    <a:cubicBezTo>
                      <a:pt x="50182" y="26948"/>
                      <a:pt x="57219" y="24602"/>
                      <a:pt x="64256" y="19911"/>
                    </a:cubicBezTo>
                    <a:lnTo>
                      <a:pt x="73638" y="8183"/>
                    </a:lnTo>
                    <a:cubicBezTo>
                      <a:pt x="85366" y="-5891"/>
                      <a:pt x="111168" y="-1199"/>
                      <a:pt x="113514" y="17565"/>
                    </a:cubicBezTo>
                    <a:lnTo>
                      <a:pt x="115859" y="31639"/>
                    </a:lnTo>
                    <a:cubicBezTo>
                      <a:pt x="118205" y="38676"/>
                      <a:pt x="122896" y="45713"/>
                      <a:pt x="129933" y="48058"/>
                    </a:cubicBezTo>
                    <a:lnTo>
                      <a:pt x="144006" y="55095"/>
                    </a:lnTo>
                    <a:cubicBezTo>
                      <a:pt x="160426" y="59787"/>
                      <a:pt x="162771" y="83243"/>
                      <a:pt x="146352" y="92625"/>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72" name="任意多边形: 形状 671">
                <a:extLst>
                  <a:ext uri="{FF2B5EF4-FFF2-40B4-BE49-F238E27FC236}">
                    <a16:creationId xmlns:a16="http://schemas.microsoft.com/office/drawing/2014/main" id="{C1083A10-3E7A-440E-9F84-AEFF29281C98}"/>
                  </a:ext>
                </a:extLst>
              </p:cNvPr>
              <p:cNvSpPr/>
              <p:nvPr/>
            </p:nvSpPr>
            <p:spPr>
              <a:xfrm>
                <a:off x="3733417" y="3512469"/>
                <a:ext cx="292593" cy="294075"/>
              </a:xfrm>
              <a:custGeom>
                <a:avLst/>
                <a:gdLst>
                  <a:gd name="connsiteX0" fmla="*/ 271357 w 292593"/>
                  <a:gd name="connsiteY0" fmla="*/ 179909 h 294075"/>
                  <a:gd name="connsiteX1" fmla="*/ 245556 w 292593"/>
                  <a:gd name="connsiteY1" fmla="*/ 193982 h 294075"/>
                  <a:gd name="connsiteX2" fmla="*/ 224445 w 292593"/>
                  <a:gd name="connsiteY2" fmla="*/ 226821 h 294075"/>
                  <a:gd name="connsiteX3" fmla="*/ 222100 w 292593"/>
                  <a:gd name="connsiteY3" fmla="*/ 254968 h 294075"/>
                  <a:gd name="connsiteX4" fmla="*/ 149386 w 292593"/>
                  <a:gd name="connsiteY4" fmla="*/ 283116 h 294075"/>
                  <a:gd name="connsiteX5" fmla="*/ 128275 w 292593"/>
                  <a:gd name="connsiteY5" fmla="*/ 264351 h 294075"/>
                  <a:gd name="connsiteX6" fmla="*/ 88400 w 292593"/>
                  <a:gd name="connsiteY6" fmla="*/ 254968 h 294075"/>
                  <a:gd name="connsiteX7" fmla="*/ 60253 w 292593"/>
                  <a:gd name="connsiteY7" fmla="*/ 262005 h 294075"/>
                  <a:gd name="connsiteX8" fmla="*/ 10995 w 292593"/>
                  <a:gd name="connsiteY8" fmla="*/ 203365 h 294075"/>
                  <a:gd name="connsiteX9" fmla="*/ 22723 w 292593"/>
                  <a:gd name="connsiteY9" fmla="*/ 177563 h 294075"/>
                  <a:gd name="connsiteX10" fmla="*/ 20377 w 292593"/>
                  <a:gd name="connsiteY10" fmla="*/ 137688 h 294075"/>
                  <a:gd name="connsiteX11" fmla="*/ 6303 w 292593"/>
                  <a:gd name="connsiteY11" fmla="*/ 114231 h 294075"/>
                  <a:gd name="connsiteX12" fmla="*/ 48524 w 292593"/>
                  <a:gd name="connsiteY12" fmla="*/ 48555 h 294075"/>
                  <a:gd name="connsiteX13" fmla="*/ 76672 w 292593"/>
                  <a:gd name="connsiteY13" fmla="*/ 50900 h 294075"/>
                  <a:gd name="connsiteX14" fmla="*/ 114201 w 292593"/>
                  <a:gd name="connsiteY14" fmla="*/ 36827 h 294075"/>
                  <a:gd name="connsiteX15" fmla="*/ 132966 w 292593"/>
                  <a:gd name="connsiteY15" fmla="*/ 15716 h 294075"/>
                  <a:gd name="connsiteX16" fmla="*/ 208026 w 292593"/>
                  <a:gd name="connsiteY16" fmla="*/ 34481 h 294075"/>
                  <a:gd name="connsiteX17" fmla="*/ 212717 w 292593"/>
                  <a:gd name="connsiteY17" fmla="*/ 62628 h 294075"/>
                  <a:gd name="connsiteX18" fmla="*/ 238519 w 292593"/>
                  <a:gd name="connsiteY18" fmla="*/ 93121 h 294075"/>
                  <a:gd name="connsiteX19" fmla="*/ 264320 w 292593"/>
                  <a:gd name="connsiteY19" fmla="*/ 104849 h 294075"/>
                  <a:gd name="connsiteX20" fmla="*/ 271357 w 292593"/>
                  <a:gd name="connsiteY20" fmla="*/ 179909 h 29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2593" h="294075">
                    <a:moveTo>
                      <a:pt x="271357" y="179909"/>
                    </a:moveTo>
                    <a:lnTo>
                      <a:pt x="245556" y="193982"/>
                    </a:lnTo>
                    <a:cubicBezTo>
                      <a:pt x="233828" y="201019"/>
                      <a:pt x="224445" y="212747"/>
                      <a:pt x="224445" y="226821"/>
                    </a:cubicBezTo>
                    <a:lnTo>
                      <a:pt x="222100" y="254968"/>
                    </a:lnTo>
                    <a:cubicBezTo>
                      <a:pt x="219754" y="290152"/>
                      <a:pt x="177533" y="306572"/>
                      <a:pt x="149386" y="283116"/>
                    </a:cubicBezTo>
                    <a:lnTo>
                      <a:pt x="128275" y="264351"/>
                    </a:lnTo>
                    <a:cubicBezTo>
                      <a:pt x="118893" y="254968"/>
                      <a:pt x="102473" y="250277"/>
                      <a:pt x="88400" y="254968"/>
                    </a:cubicBezTo>
                    <a:lnTo>
                      <a:pt x="60253" y="262005"/>
                    </a:lnTo>
                    <a:cubicBezTo>
                      <a:pt x="25068" y="271388"/>
                      <a:pt x="-3079" y="233858"/>
                      <a:pt x="10995" y="203365"/>
                    </a:cubicBezTo>
                    <a:lnTo>
                      <a:pt x="22723" y="177563"/>
                    </a:lnTo>
                    <a:cubicBezTo>
                      <a:pt x="27414" y="163489"/>
                      <a:pt x="27414" y="149416"/>
                      <a:pt x="20377" y="137688"/>
                    </a:cubicBezTo>
                    <a:lnTo>
                      <a:pt x="6303" y="114231"/>
                    </a:lnTo>
                    <a:cubicBezTo>
                      <a:pt x="-12461" y="83739"/>
                      <a:pt x="13340" y="43863"/>
                      <a:pt x="48524" y="48555"/>
                    </a:cubicBezTo>
                    <a:lnTo>
                      <a:pt x="76672" y="50900"/>
                    </a:lnTo>
                    <a:cubicBezTo>
                      <a:pt x="90745" y="53246"/>
                      <a:pt x="104819" y="46209"/>
                      <a:pt x="114201" y="36827"/>
                    </a:cubicBezTo>
                    <a:lnTo>
                      <a:pt x="132966" y="15716"/>
                    </a:lnTo>
                    <a:cubicBezTo>
                      <a:pt x="156422" y="-12431"/>
                      <a:pt x="200989" y="-703"/>
                      <a:pt x="208026" y="34481"/>
                    </a:cubicBezTo>
                    <a:lnTo>
                      <a:pt x="212717" y="62628"/>
                    </a:lnTo>
                    <a:cubicBezTo>
                      <a:pt x="215063" y="76702"/>
                      <a:pt x="224445" y="88430"/>
                      <a:pt x="238519" y="93121"/>
                    </a:cubicBezTo>
                    <a:lnTo>
                      <a:pt x="264320" y="104849"/>
                    </a:lnTo>
                    <a:cubicBezTo>
                      <a:pt x="299505" y="116577"/>
                      <a:pt x="301850" y="163489"/>
                      <a:pt x="271357" y="17990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73" name="任意多边形: 形状 672">
                <a:extLst>
                  <a:ext uri="{FF2B5EF4-FFF2-40B4-BE49-F238E27FC236}">
                    <a16:creationId xmlns:a16="http://schemas.microsoft.com/office/drawing/2014/main" id="{0CB69DA2-C5D2-419A-B199-F841FABC44F4}"/>
                  </a:ext>
                </a:extLst>
              </p:cNvPr>
              <p:cNvSpPr/>
              <p:nvPr/>
            </p:nvSpPr>
            <p:spPr>
              <a:xfrm>
                <a:off x="4573755" y="1394594"/>
                <a:ext cx="257883" cy="261922"/>
              </a:xfrm>
              <a:custGeom>
                <a:avLst/>
                <a:gdLst>
                  <a:gd name="connsiteX0" fmla="*/ 237909 w 257883"/>
                  <a:gd name="connsiteY0" fmla="*/ 158587 h 261922"/>
                  <a:gd name="connsiteX1" fmla="*/ 216799 w 257883"/>
                  <a:gd name="connsiteY1" fmla="*/ 170315 h 261922"/>
                  <a:gd name="connsiteX2" fmla="*/ 198034 w 257883"/>
                  <a:gd name="connsiteY2" fmla="*/ 200808 h 261922"/>
                  <a:gd name="connsiteX3" fmla="*/ 195688 w 257883"/>
                  <a:gd name="connsiteY3" fmla="*/ 226609 h 261922"/>
                  <a:gd name="connsiteX4" fmla="*/ 132357 w 257883"/>
                  <a:gd name="connsiteY4" fmla="*/ 252411 h 261922"/>
                  <a:gd name="connsiteX5" fmla="*/ 113592 w 257883"/>
                  <a:gd name="connsiteY5" fmla="*/ 235992 h 261922"/>
                  <a:gd name="connsiteX6" fmla="*/ 78408 w 257883"/>
                  <a:gd name="connsiteY6" fmla="*/ 226609 h 261922"/>
                  <a:gd name="connsiteX7" fmla="*/ 54952 w 257883"/>
                  <a:gd name="connsiteY7" fmla="*/ 231300 h 261922"/>
                  <a:gd name="connsiteX8" fmla="*/ 12731 w 257883"/>
                  <a:gd name="connsiteY8" fmla="*/ 179697 h 261922"/>
                  <a:gd name="connsiteX9" fmla="*/ 22113 w 257883"/>
                  <a:gd name="connsiteY9" fmla="*/ 156241 h 261922"/>
                  <a:gd name="connsiteX10" fmla="*/ 19767 w 257883"/>
                  <a:gd name="connsiteY10" fmla="*/ 121057 h 261922"/>
                  <a:gd name="connsiteX11" fmla="*/ 5694 w 257883"/>
                  <a:gd name="connsiteY11" fmla="*/ 99946 h 261922"/>
                  <a:gd name="connsiteX12" fmla="*/ 43224 w 257883"/>
                  <a:gd name="connsiteY12" fmla="*/ 43652 h 261922"/>
                  <a:gd name="connsiteX13" fmla="*/ 69025 w 257883"/>
                  <a:gd name="connsiteY13" fmla="*/ 45997 h 261922"/>
                  <a:gd name="connsiteX14" fmla="*/ 101864 w 257883"/>
                  <a:gd name="connsiteY14" fmla="*/ 31924 h 261922"/>
                  <a:gd name="connsiteX15" fmla="*/ 118283 w 257883"/>
                  <a:gd name="connsiteY15" fmla="*/ 13159 h 261922"/>
                  <a:gd name="connsiteX16" fmla="*/ 183960 w 257883"/>
                  <a:gd name="connsiteY16" fmla="*/ 29578 h 261922"/>
                  <a:gd name="connsiteX17" fmla="*/ 188651 w 257883"/>
                  <a:gd name="connsiteY17" fmla="*/ 53034 h 261922"/>
                  <a:gd name="connsiteX18" fmla="*/ 212107 w 257883"/>
                  <a:gd name="connsiteY18" fmla="*/ 81181 h 261922"/>
                  <a:gd name="connsiteX19" fmla="*/ 235563 w 257883"/>
                  <a:gd name="connsiteY19" fmla="*/ 90564 h 261922"/>
                  <a:gd name="connsiteX20" fmla="*/ 237909 w 257883"/>
                  <a:gd name="connsiteY20" fmla="*/ 158587 h 26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7883" h="261922">
                    <a:moveTo>
                      <a:pt x="237909" y="158587"/>
                    </a:moveTo>
                    <a:lnTo>
                      <a:pt x="216799" y="170315"/>
                    </a:lnTo>
                    <a:cubicBezTo>
                      <a:pt x="205070" y="177352"/>
                      <a:pt x="198034" y="186734"/>
                      <a:pt x="198034" y="200808"/>
                    </a:cubicBezTo>
                    <a:lnTo>
                      <a:pt x="195688" y="226609"/>
                    </a:lnTo>
                    <a:cubicBezTo>
                      <a:pt x="193342" y="257102"/>
                      <a:pt x="155813" y="273522"/>
                      <a:pt x="132357" y="252411"/>
                    </a:cubicBezTo>
                    <a:lnTo>
                      <a:pt x="113592" y="235992"/>
                    </a:lnTo>
                    <a:cubicBezTo>
                      <a:pt x="104210" y="226609"/>
                      <a:pt x="92481" y="224264"/>
                      <a:pt x="78408" y="226609"/>
                    </a:cubicBezTo>
                    <a:lnTo>
                      <a:pt x="54952" y="231300"/>
                    </a:lnTo>
                    <a:cubicBezTo>
                      <a:pt x="24459" y="238337"/>
                      <a:pt x="-1343" y="207844"/>
                      <a:pt x="12731" y="179697"/>
                    </a:cubicBezTo>
                    <a:lnTo>
                      <a:pt x="22113" y="156241"/>
                    </a:lnTo>
                    <a:cubicBezTo>
                      <a:pt x="26804" y="144513"/>
                      <a:pt x="26804" y="132785"/>
                      <a:pt x="19767" y="121057"/>
                    </a:cubicBezTo>
                    <a:lnTo>
                      <a:pt x="5694" y="99946"/>
                    </a:lnTo>
                    <a:cubicBezTo>
                      <a:pt x="-10726" y="74145"/>
                      <a:pt x="10385" y="38961"/>
                      <a:pt x="43224" y="43652"/>
                    </a:cubicBezTo>
                    <a:lnTo>
                      <a:pt x="69025" y="45997"/>
                    </a:lnTo>
                    <a:cubicBezTo>
                      <a:pt x="80753" y="48343"/>
                      <a:pt x="94827" y="43652"/>
                      <a:pt x="101864" y="31924"/>
                    </a:cubicBezTo>
                    <a:lnTo>
                      <a:pt x="118283" y="13159"/>
                    </a:lnTo>
                    <a:cubicBezTo>
                      <a:pt x="139394" y="-10297"/>
                      <a:pt x="176923" y="-915"/>
                      <a:pt x="183960" y="29578"/>
                    </a:cubicBezTo>
                    <a:lnTo>
                      <a:pt x="188651" y="53034"/>
                    </a:lnTo>
                    <a:cubicBezTo>
                      <a:pt x="190997" y="64762"/>
                      <a:pt x="200379" y="76490"/>
                      <a:pt x="212107" y="81181"/>
                    </a:cubicBezTo>
                    <a:lnTo>
                      <a:pt x="235563" y="90564"/>
                    </a:lnTo>
                    <a:cubicBezTo>
                      <a:pt x="263711" y="102292"/>
                      <a:pt x="266056" y="142167"/>
                      <a:pt x="237909" y="15858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74" name="任意多边形: 形状 673">
                <a:extLst>
                  <a:ext uri="{FF2B5EF4-FFF2-40B4-BE49-F238E27FC236}">
                    <a16:creationId xmlns:a16="http://schemas.microsoft.com/office/drawing/2014/main" id="{509EF39F-FD17-4CBA-BB6C-9AD3E79A11D2}"/>
                  </a:ext>
                </a:extLst>
              </p:cNvPr>
              <p:cNvSpPr/>
              <p:nvPr/>
            </p:nvSpPr>
            <p:spPr>
              <a:xfrm>
                <a:off x="4501743" y="-756975"/>
                <a:ext cx="99776" cy="100670"/>
              </a:xfrm>
              <a:custGeom>
                <a:avLst/>
                <a:gdLst>
                  <a:gd name="connsiteX0" fmla="*/ 96470 w 99776"/>
                  <a:gd name="connsiteY0" fmla="*/ 53680 h 100670"/>
                  <a:gd name="connsiteX1" fmla="*/ 89433 w 99776"/>
                  <a:gd name="connsiteY1" fmla="*/ 60717 h 100670"/>
                  <a:gd name="connsiteX2" fmla="*/ 87088 w 99776"/>
                  <a:gd name="connsiteY2" fmla="*/ 72445 h 100670"/>
                  <a:gd name="connsiteX3" fmla="*/ 89433 w 99776"/>
                  <a:gd name="connsiteY3" fmla="*/ 81828 h 100670"/>
                  <a:gd name="connsiteX4" fmla="*/ 68323 w 99776"/>
                  <a:gd name="connsiteY4" fmla="*/ 98247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3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0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7 h 100670"/>
                  <a:gd name="connsiteX19" fmla="*/ 87088 w 99776"/>
                  <a:gd name="connsiteY19" fmla="*/ 23187 h 100670"/>
                  <a:gd name="connsiteX20" fmla="*/ 96470 w 99776"/>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3680"/>
                    </a:moveTo>
                    <a:lnTo>
                      <a:pt x="89433" y="60717"/>
                    </a:lnTo>
                    <a:cubicBezTo>
                      <a:pt x="87088" y="63063"/>
                      <a:pt x="84742" y="70100"/>
                      <a:pt x="87088"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0"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8" y="23187"/>
                    </a:lnTo>
                    <a:cubicBezTo>
                      <a:pt x="98816" y="30224"/>
                      <a:pt x="103507"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75" name="任意多边形: 形状 674">
                <a:extLst>
                  <a:ext uri="{FF2B5EF4-FFF2-40B4-BE49-F238E27FC236}">
                    <a16:creationId xmlns:a16="http://schemas.microsoft.com/office/drawing/2014/main" id="{37D2FAE5-B8A2-4FE3-AFA3-11E38C0239E3}"/>
                  </a:ext>
                </a:extLst>
              </p:cNvPr>
              <p:cNvSpPr/>
              <p:nvPr/>
            </p:nvSpPr>
            <p:spPr>
              <a:xfrm>
                <a:off x="4621369" y="1987387"/>
                <a:ext cx="99776" cy="100670"/>
              </a:xfrm>
              <a:custGeom>
                <a:avLst/>
                <a:gdLst>
                  <a:gd name="connsiteX0" fmla="*/ 96470 w 99776"/>
                  <a:gd name="connsiteY0" fmla="*/ 53680 h 100670"/>
                  <a:gd name="connsiteX1" fmla="*/ 89433 w 99776"/>
                  <a:gd name="connsiteY1" fmla="*/ 60717 h 100670"/>
                  <a:gd name="connsiteX2" fmla="*/ 87087 w 99776"/>
                  <a:gd name="connsiteY2" fmla="*/ 72445 h 100670"/>
                  <a:gd name="connsiteX3" fmla="*/ 89433 w 99776"/>
                  <a:gd name="connsiteY3" fmla="*/ 81828 h 100670"/>
                  <a:gd name="connsiteX4" fmla="*/ 68323 w 99776"/>
                  <a:gd name="connsiteY4" fmla="*/ 98247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4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1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7 h 100670"/>
                  <a:gd name="connsiteX19" fmla="*/ 87087 w 99776"/>
                  <a:gd name="connsiteY19" fmla="*/ 23187 h 100670"/>
                  <a:gd name="connsiteX20" fmla="*/ 96470 w 99776"/>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3680"/>
                    </a:moveTo>
                    <a:lnTo>
                      <a:pt x="89433" y="60717"/>
                    </a:lnTo>
                    <a:cubicBezTo>
                      <a:pt x="87087" y="63063"/>
                      <a:pt x="84742" y="70100"/>
                      <a:pt x="87087"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2"/>
                      <a:pt x="16719" y="84174"/>
                    </a:cubicBezTo>
                    <a:lnTo>
                      <a:pt x="16719" y="74791"/>
                    </a:lnTo>
                    <a:cubicBezTo>
                      <a:pt x="16719" y="70100"/>
                      <a:pt x="14374" y="65409"/>
                      <a:pt x="12028" y="63063"/>
                    </a:cubicBezTo>
                    <a:lnTo>
                      <a:pt x="4991" y="56026"/>
                    </a:lnTo>
                    <a:cubicBezTo>
                      <a:pt x="-4391" y="48989"/>
                      <a:pt x="300" y="32570"/>
                      <a:pt x="12028" y="30224"/>
                    </a:cubicBezTo>
                    <a:lnTo>
                      <a:pt x="21411"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7" y="23187"/>
                    </a:lnTo>
                    <a:cubicBezTo>
                      <a:pt x="98816" y="30224"/>
                      <a:pt x="103507"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76" name="任意多边形: 形状 675">
                <a:extLst>
                  <a:ext uri="{FF2B5EF4-FFF2-40B4-BE49-F238E27FC236}">
                    <a16:creationId xmlns:a16="http://schemas.microsoft.com/office/drawing/2014/main" id="{9CAF182B-377E-4AD8-9BFF-131F77218683}"/>
                  </a:ext>
                </a:extLst>
              </p:cNvPr>
              <p:cNvSpPr/>
              <p:nvPr/>
            </p:nvSpPr>
            <p:spPr>
              <a:xfrm>
                <a:off x="3934106" y="-939933"/>
                <a:ext cx="100817" cy="100670"/>
              </a:xfrm>
              <a:custGeom>
                <a:avLst/>
                <a:gdLst>
                  <a:gd name="connsiteX0" fmla="*/ 96470 w 100817"/>
                  <a:gd name="connsiteY0" fmla="*/ 53680 h 100670"/>
                  <a:gd name="connsiteX1" fmla="*/ 89433 w 100817"/>
                  <a:gd name="connsiteY1" fmla="*/ 60717 h 100670"/>
                  <a:gd name="connsiteX2" fmla="*/ 87088 w 100817"/>
                  <a:gd name="connsiteY2" fmla="*/ 72445 h 100670"/>
                  <a:gd name="connsiteX3" fmla="*/ 89433 w 100817"/>
                  <a:gd name="connsiteY3" fmla="*/ 81828 h 100670"/>
                  <a:gd name="connsiteX4" fmla="*/ 68323 w 100817"/>
                  <a:gd name="connsiteY4" fmla="*/ 98247 h 100670"/>
                  <a:gd name="connsiteX5" fmla="*/ 58940 w 100817"/>
                  <a:gd name="connsiteY5" fmla="*/ 93556 h 100670"/>
                  <a:gd name="connsiteX6" fmla="*/ 44867 w 100817"/>
                  <a:gd name="connsiteY6" fmla="*/ 93556 h 100670"/>
                  <a:gd name="connsiteX7" fmla="*/ 37830 w 100817"/>
                  <a:gd name="connsiteY7" fmla="*/ 98247 h 100670"/>
                  <a:gd name="connsiteX8" fmla="*/ 16719 w 100817"/>
                  <a:gd name="connsiteY8" fmla="*/ 84173 h 100670"/>
                  <a:gd name="connsiteX9" fmla="*/ 16719 w 100817"/>
                  <a:gd name="connsiteY9" fmla="*/ 74791 h 100670"/>
                  <a:gd name="connsiteX10" fmla="*/ 12028 w 100817"/>
                  <a:gd name="connsiteY10" fmla="*/ 63063 h 100670"/>
                  <a:gd name="connsiteX11" fmla="*/ 4991 w 100817"/>
                  <a:gd name="connsiteY11" fmla="*/ 56026 h 100670"/>
                  <a:gd name="connsiteX12" fmla="*/ 12028 w 100817"/>
                  <a:gd name="connsiteY12" fmla="*/ 30224 h 100670"/>
                  <a:gd name="connsiteX13" fmla="*/ 21411 w 100817"/>
                  <a:gd name="connsiteY13" fmla="*/ 27879 h 100670"/>
                  <a:gd name="connsiteX14" fmla="*/ 30793 w 100817"/>
                  <a:gd name="connsiteY14" fmla="*/ 18496 h 100670"/>
                  <a:gd name="connsiteX15" fmla="*/ 35484 w 100817"/>
                  <a:gd name="connsiteY15" fmla="*/ 9114 h 100670"/>
                  <a:gd name="connsiteX16" fmla="*/ 61286 w 100817"/>
                  <a:gd name="connsiteY16" fmla="*/ 6768 h 100670"/>
                  <a:gd name="connsiteX17" fmla="*/ 65977 w 100817"/>
                  <a:gd name="connsiteY17" fmla="*/ 16151 h 100670"/>
                  <a:gd name="connsiteX18" fmla="*/ 77705 w 100817"/>
                  <a:gd name="connsiteY18" fmla="*/ 23187 h 100670"/>
                  <a:gd name="connsiteX19" fmla="*/ 87088 w 100817"/>
                  <a:gd name="connsiteY19" fmla="*/ 23187 h 100670"/>
                  <a:gd name="connsiteX20" fmla="*/ 96470 w 100817"/>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817" h="100670">
                    <a:moveTo>
                      <a:pt x="96470" y="53680"/>
                    </a:moveTo>
                    <a:lnTo>
                      <a:pt x="89433" y="60717"/>
                    </a:lnTo>
                    <a:cubicBezTo>
                      <a:pt x="87088" y="63063"/>
                      <a:pt x="84742" y="70100"/>
                      <a:pt x="87088"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1"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8" y="23187"/>
                    </a:lnTo>
                    <a:cubicBezTo>
                      <a:pt x="98816" y="30224"/>
                      <a:pt x="105852"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77" name="任意多边形: 形状 676">
                <a:extLst>
                  <a:ext uri="{FF2B5EF4-FFF2-40B4-BE49-F238E27FC236}">
                    <a16:creationId xmlns:a16="http://schemas.microsoft.com/office/drawing/2014/main" id="{19E1D24F-7B66-4240-AD9D-567AA915A484}"/>
                  </a:ext>
                </a:extLst>
              </p:cNvPr>
              <p:cNvSpPr/>
              <p:nvPr/>
            </p:nvSpPr>
            <p:spPr>
              <a:xfrm>
                <a:off x="4218467" y="-318196"/>
                <a:ext cx="125247" cy="124088"/>
              </a:xfrm>
              <a:custGeom>
                <a:avLst/>
                <a:gdLst>
                  <a:gd name="connsiteX0" fmla="*/ 114692 w 125247"/>
                  <a:gd name="connsiteY0" fmla="*/ 79332 h 124088"/>
                  <a:gd name="connsiteX1" fmla="*/ 102964 w 125247"/>
                  <a:gd name="connsiteY1" fmla="*/ 84023 h 124088"/>
                  <a:gd name="connsiteX2" fmla="*/ 91236 w 125247"/>
                  <a:gd name="connsiteY2" fmla="*/ 98097 h 124088"/>
                  <a:gd name="connsiteX3" fmla="*/ 88891 w 125247"/>
                  <a:gd name="connsiteY3" fmla="*/ 109825 h 124088"/>
                  <a:gd name="connsiteX4" fmla="*/ 56052 w 125247"/>
                  <a:gd name="connsiteY4" fmla="*/ 119207 h 124088"/>
                  <a:gd name="connsiteX5" fmla="*/ 49016 w 125247"/>
                  <a:gd name="connsiteY5" fmla="*/ 109825 h 124088"/>
                  <a:gd name="connsiteX6" fmla="*/ 32596 w 125247"/>
                  <a:gd name="connsiteY6" fmla="*/ 102788 h 124088"/>
                  <a:gd name="connsiteX7" fmla="*/ 20868 w 125247"/>
                  <a:gd name="connsiteY7" fmla="*/ 105133 h 124088"/>
                  <a:gd name="connsiteX8" fmla="*/ 2103 w 125247"/>
                  <a:gd name="connsiteY8" fmla="*/ 76986 h 124088"/>
                  <a:gd name="connsiteX9" fmla="*/ 9140 w 125247"/>
                  <a:gd name="connsiteY9" fmla="*/ 67604 h 124088"/>
                  <a:gd name="connsiteX10" fmla="*/ 9140 w 125247"/>
                  <a:gd name="connsiteY10" fmla="*/ 51184 h 124088"/>
                  <a:gd name="connsiteX11" fmla="*/ 4449 w 125247"/>
                  <a:gd name="connsiteY11" fmla="*/ 39456 h 124088"/>
                  <a:gd name="connsiteX12" fmla="*/ 25560 w 125247"/>
                  <a:gd name="connsiteY12" fmla="*/ 13655 h 124088"/>
                  <a:gd name="connsiteX13" fmla="*/ 37288 w 125247"/>
                  <a:gd name="connsiteY13" fmla="*/ 16000 h 124088"/>
                  <a:gd name="connsiteX14" fmla="*/ 53707 w 125247"/>
                  <a:gd name="connsiteY14" fmla="*/ 11309 h 124088"/>
                  <a:gd name="connsiteX15" fmla="*/ 63089 w 125247"/>
                  <a:gd name="connsiteY15" fmla="*/ 4272 h 124088"/>
                  <a:gd name="connsiteX16" fmla="*/ 93582 w 125247"/>
                  <a:gd name="connsiteY16" fmla="*/ 16000 h 124088"/>
                  <a:gd name="connsiteX17" fmla="*/ 93582 w 125247"/>
                  <a:gd name="connsiteY17" fmla="*/ 27728 h 124088"/>
                  <a:gd name="connsiteX18" fmla="*/ 102964 w 125247"/>
                  <a:gd name="connsiteY18" fmla="*/ 41802 h 124088"/>
                  <a:gd name="connsiteX19" fmla="*/ 114692 w 125247"/>
                  <a:gd name="connsiteY19" fmla="*/ 48839 h 124088"/>
                  <a:gd name="connsiteX20" fmla="*/ 114692 w 125247"/>
                  <a:gd name="connsiteY20" fmla="*/ 79332 h 12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5247" h="124088">
                    <a:moveTo>
                      <a:pt x="114692" y="79332"/>
                    </a:moveTo>
                    <a:lnTo>
                      <a:pt x="102964" y="84023"/>
                    </a:lnTo>
                    <a:cubicBezTo>
                      <a:pt x="98273" y="86368"/>
                      <a:pt x="93582" y="91060"/>
                      <a:pt x="91236" y="98097"/>
                    </a:cubicBezTo>
                    <a:lnTo>
                      <a:pt x="88891" y="109825"/>
                    </a:lnTo>
                    <a:cubicBezTo>
                      <a:pt x="86545" y="123898"/>
                      <a:pt x="67780" y="128589"/>
                      <a:pt x="56052" y="119207"/>
                    </a:cubicBezTo>
                    <a:lnTo>
                      <a:pt x="49016" y="109825"/>
                    </a:lnTo>
                    <a:cubicBezTo>
                      <a:pt x="44324" y="105133"/>
                      <a:pt x="39633" y="102788"/>
                      <a:pt x="32596" y="102788"/>
                    </a:cubicBezTo>
                    <a:lnTo>
                      <a:pt x="20868" y="105133"/>
                    </a:lnTo>
                    <a:cubicBezTo>
                      <a:pt x="6795" y="107479"/>
                      <a:pt x="-4933" y="91060"/>
                      <a:pt x="2103" y="76986"/>
                    </a:cubicBezTo>
                    <a:lnTo>
                      <a:pt x="9140" y="67604"/>
                    </a:lnTo>
                    <a:cubicBezTo>
                      <a:pt x="11486" y="62912"/>
                      <a:pt x="13831" y="55875"/>
                      <a:pt x="9140" y="51184"/>
                    </a:cubicBezTo>
                    <a:lnTo>
                      <a:pt x="4449" y="39456"/>
                    </a:lnTo>
                    <a:cubicBezTo>
                      <a:pt x="-2588" y="25383"/>
                      <a:pt x="11486" y="11309"/>
                      <a:pt x="25560" y="13655"/>
                    </a:cubicBezTo>
                    <a:lnTo>
                      <a:pt x="37288" y="16000"/>
                    </a:lnTo>
                    <a:cubicBezTo>
                      <a:pt x="44324" y="18346"/>
                      <a:pt x="49016" y="16000"/>
                      <a:pt x="53707" y="11309"/>
                    </a:cubicBezTo>
                    <a:lnTo>
                      <a:pt x="63089" y="4272"/>
                    </a:lnTo>
                    <a:cubicBezTo>
                      <a:pt x="74817" y="-5110"/>
                      <a:pt x="93582" y="1926"/>
                      <a:pt x="93582" y="16000"/>
                    </a:cubicBezTo>
                    <a:lnTo>
                      <a:pt x="93582" y="27728"/>
                    </a:lnTo>
                    <a:cubicBezTo>
                      <a:pt x="93582" y="34765"/>
                      <a:pt x="98273" y="39456"/>
                      <a:pt x="102964" y="41802"/>
                    </a:cubicBezTo>
                    <a:lnTo>
                      <a:pt x="114692" y="48839"/>
                    </a:lnTo>
                    <a:cubicBezTo>
                      <a:pt x="128766" y="53530"/>
                      <a:pt x="128766" y="72295"/>
                      <a:pt x="114692" y="79332"/>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78" name="任意多边形: 形状 677">
                <a:extLst>
                  <a:ext uri="{FF2B5EF4-FFF2-40B4-BE49-F238E27FC236}">
                    <a16:creationId xmlns:a16="http://schemas.microsoft.com/office/drawing/2014/main" id="{7F19EE08-AE35-4947-AC76-E2BFB9AB1D73}"/>
                  </a:ext>
                </a:extLst>
              </p:cNvPr>
              <p:cNvSpPr/>
              <p:nvPr/>
            </p:nvSpPr>
            <p:spPr>
              <a:xfrm>
                <a:off x="4573950" y="-1527183"/>
                <a:ext cx="258001" cy="259845"/>
              </a:xfrm>
              <a:custGeom>
                <a:avLst/>
                <a:gdLst>
                  <a:gd name="connsiteX0" fmla="*/ 240609 w 258001"/>
                  <a:gd name="connsiteY0" fmla="*/ 153366 h 259845"/>
                  <a:gd name="connsiteX1" fmla="*/ 219498 w 258001"/>
                  <a:gd name="connsiteY1" fmla="*/ 167439 h 259845"/>
                  <a:gd name="connsiteX2" fmla="*/ 200733 w 258001"/>
                  <a:gd name="connsiteY2" fmla="*/ 197932 h 259845"/>
                  <a:gd name="connsiteX3" fmla="*/ 198388 w 258001"/>
                  <a:gd name="connsiteY3" fmla="*/ 223734 h 259845"/>
                  <a:gd name="connsiteX4" fmla="*/ 135056 w 258001"/>
                  <a:gd name="connsiteY4" fmla="*/ 251881 h 259845"/>
                  <a:gd name="connsiteX5" fmla="*/ 116291 w 258001"/>
                  <a:gd name="connsiteY5" fmla="*/ 235462 h 259845"/>
                  <a:gd name="connsiteX6" fmla="*/ 81107 w 258001"/>
                  <a:gd name="connsiteY6" fmla="*/ 228425 h 259845"/>
                  <a:gd name="connsiteX7" fmla="*/ 57651 w 258001"/>
                  <a:gd name="connsiteY7" fmla="*/ 235462 h 259845"/>
                  <a:gd name="connsiteX8" fmla="*/ 13085 w 258001"/>
                  <a:gd name="connsiteY8" fmla="*/ 183859 h 259845"/>
                  <a:gd name="connsiteX9" fmla="*/ 22467 w 258001"/>
                  <a:gd name="connsiteY9" fmla="*/ 160402 h 259845"/>
                  <a:gd name="connsiteX10" fmla="*/ 20122 w 258001"/>
                  <a:gd name="connsiteY10" fmla="*/ 125218 h 259845"/>
                  <a:gd name="connsiteX11" fmla="*/ 6048 w 258001"/>
                  <a:gd name="connsiteY11" fmla="*/ 104108 h 259845"/>
                  <a:gd name="connsiteX12" fmla="*/ 41232 w 258001"/>
                  <a:gd name="connsiteY12" fmla="*/ 45468 h 259845"/>
                  <a:gd name="connsiteX13" fmla="*/ 67034 w 258001"/>
                  <a:gd name="connsiteY13" fmla="*/ 47813 h 259845"/>
                  <a:gd name="connsiteX14" fmla="*/ 99872 w 258001"/>
                  <a:gd name="connsiteY14" fmla="*/ 33739 h 259845"/>
                  <a:gd name="connsiteX15" fmla="*/ 116291 w 258001"/>
                  <a:gd name="connsiteY15" fmla="*/ 14975 h 259845"/>
                  <a:gd name="connsiteX16" fmla="*/ 184314 w 258001"/>
                  <a:gd name="connsiteY16" fmla="*/ 29048 h 259845"/>
                  <a:gd name="connsiteX17" fmla="*/ 191351 w 258001"/>
                  <a:gd name="connsiteY17" fmla="*/ 52504 h 259845"/>
                  <a:gd name="connsiteX18" fmla="*/ 214807 w 258001"/>
                  <a:gd name="connsiteY18" fmla="*/ 78306 h 259845"/>
                  <a:gd name="connsiteX19" fmla="*/ 238263 w 258001"/>
                  <a:gd name="connsiteY19" fmla="*/ 87689 h 259845"/>
                  <a:gd name="connsiteX20" fmla="*/ 240609 w 258001"/>
                  <a:gd name="connsiteY20" fmla="*/ 153366 h 25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8001" h="259845">
                    <a:moveTo>
                      <a:pt x="240609" y="153366"/>
                    </a:moveTo>
                    <a:lnTo>
                      <a:pt x="219498" y="167439"/>
                    </a:lnTo>
                    <a:cubicBezTo>
                      <a:pt x="207770" y="174476"/>
                      <a:pt x="203079" y="186204"/>
                      <a:pt x="200733" y="197932"/>
                    </a:cubicBezTo>
                    <a:lnTo>
                      <a:pt x="198388" y="223734"/>
                    </a:lnTo>
                    <a:cubicBezTo>
                      <a:pt x="196042" y="254227"/>
                      <a:pt x="158512" y="270646"/>
                      <a:pt x="135056" y="251881"/>
                    </a:cubicBezTo>
                    <a:lnTo>
                      <a:pt x="116291" y="235462"/>
                    </a:lnTo>
                    <a:cubicBezTo>
                      <a:pt x="106909" y="228425"/>
                      <a:pt x="92835" y="223734"/>
                      <a:pt x="81107" y="228425"/>
                    </a:cubicBezTo>
                    <a:lnTo>
                      <a:pt x="57651" y="235462"/>
                    </a:lnTo>
                    <a:cubicBezTo>
                      <a:pt x="27158" y="244844"/>
                      <a:pt x="1357" y="214351"/>
                      <a:pt x="13085" y="183859"/>
                    </a:cubicBezTo>
                    <a:lnTo>
                      <a:pt x="22467" y="160402"/>
                    </a:lnTo>
                    <a:cubicBezTo>
                      <a:pt x="27158" y="148674"/>
                      <a:pt x="27158" y="134601"/>
                      <a:pt x="20122" y="125218"/>
                    </a:cubicBezTo>
                    <a:lnTo>
                      <a:pt x="6048" y="104108"/>
                    </a:lnTo>
                    <a:cubicBezTo>
                      <a:pt x="-10371" y="78306"/>
                      <a:pt x="8394" y="43122"/>
                      <a:pt x="41232" y="45468"/>
                    </a:cubicBezTo>
                    <a:lnTo>
                      <a:pt x="67034" y="47813"/>
                    </a:lnTo>
                    <a:cubicBezTo>
                      <a:pt x="78762" y="47813"/>
                      <a:pt x="92835" y="43122"/>
                      <a:pt x="99872" y="33739"/>
                    </a:cubicBezTo>
                    <a:lnTo>
                      <a:pt x="116291" y="14975"/>
                    </a:lnTo>
                    <a:cubicBezTo>
                      <a:pt x="135056" y="-10827"/>
                      <a:pt x="174932" y="-1445"/>
                      <a:pt x="184314" y="29048"/>
                    </a:cubicBezTo>
                    <a:lnTo>
                      <a:pt x="191351" y="52504"/>
                    </a:lnTo>
                    <a:cubicBezTo>
                      <a:pt x="193697" y="64232"/>
                      <a:pt x="203079" y="73615"/>
                      <a:pt x="214807" y="78306"/>
                    </a:cubicBezTo>
                    <a:lnTo>
                      <a:pt x="238263" y="87689"/>
                    </a:lnTo>
                    <a:cubicBezTo>
                      <a:pt x="261719" y="94725"/>
                      <a:pt x="266411" y="136946"/>
                      <a:pt x="240609" y="153366"/>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Tree>
    <p:extLst>
      <p:ext uri="{BB962C8B-B14F-4D97-AF65-F5344CB8AC3E}">
        <p14:creationId xmlns:p14="http://schemas.microsoft.com/office/powerpoint/2010/main" val="3989849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内容页">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73F49B2F-BDC2-4158-B9B7-FE9784AD4A00}"/>
              </a:ext>
            </a:extLst>
          </p:cNvPr>
          <p:cNvSpPr>
            <a:spLocks noGrp="1"/>
          </p:cNvSpPr>
          <p:nvPr>
            <p:ph type="dt" sz="half" idx="10"/>
          </p:nvPr>
        </p:nvSpPr>
        <p:spPr>
          <a:xfrm>
            <a:off x="838200" y="6356350"/>
            <a:ext cx="2743200" cy="365125"/>
          </a:xfrm>
          <a:prstGeom prst="rect">
            <a:avLst/>
          </a:prstGeom>
        </p:spPr>
        <p:txBody>
          <a:bodyPr/>
          <a:lstStyle/>
          <a:p>
            <a:fld id="{B1701642-1213-47C5-8F6C-5C27E6B05C49}" type="datetimeFigureOut">
              <a:rPr lang="zh-CN" altLang="en-US" smtClean="0"/>
              <a:t>2022/2/24</a:t>
            </a:fld>
            <a:endParaRPr lang="zh-CN" altLang="en-US"/>
          </a:p>
        </p:txBody>
      </p:sp>
      <p:sp>
        <p:nvSpPr>
          <p:cNvPr id="3" name="页脚占位符 2">
            <a:extLst>
              <a:ext uri="{FF2B5EF4-FFF2-40B4-BE49-F238E27FC236}">
                <a16:creationId xmlns:a16="http://schemas.microsoft.com/office/drawing/2014/main" id="{BAC222B0-0009-4BC1-AC17-FB168DAD92E3}"/>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F3BA2FB3-80DD-4D2B-8965-57D8706F30B6}"/>
              </a:ext>
            </a:extLst>
          </p:cNvPr>
          <p:cNvSpPr>
            <a:spLocks noGrp="1"/>
          </p:cNvSpPr>
          <p:nvPr>
            <p:ph type="sldNum" sz="quarter" idx="12"/>
          </p:nvPr>
        </p:nvSpPr>
        <p:spPr>
          <a:xfrm>
            <a:off x="8610600" y="6356350"/>
            <a:ext cx="2743200" cy="365125"/>
          </a:xfrm>
          <a:prstGeom prst="rect">
            <a:avLst/>
          </a:prstGeom>
        </p:spPr>
        <p:txBody>
          <a:bodyPr/>
          <a:lstStyle/>
          <a:p>
            <a:fld id="{60432788-7C23-486E-9A97-14D0483EBD0F}" type="slidenum">
              <a:rPr lang="zh-CN" altLang="en-US" smtClean="0"/>
              <a:t>‹#›</a:t>
            </a:fld>
            <a:endParaRPr lang="zh-CN" altLang="en-US"/>
          </a:p>
        </p:txBody>
      </p:sp>
      <p:sp>
        <p:nvSpPr>
          <p:cNvPr id="11" name="矩形 13">
            <a:extLst>
              <a:ext uri="{FF2B5EF4-FFF2-40B4-BE49-F238E27FC236}">
                <a16:creationId xmlns:a16="http://schemas.microsoft.com/office/drawing/2014/main" id="{5B03F21E-39FE-48B4-B45F-59971867313F}"/>
              </a:ext>
            </a:extLst>
          </p:cNvPr>
          <p:cNvSpPr/>
          <p:nvPr userDrawn="1"/>
        </p:nvSpPr>
        <p:spPr>
          <a:xfrm>
            <a:off x="0" y="6307667"/>
            <a:ext cx="12192000" cy="550331"/>
          </a:xfrm>
          <a:custGeom>
            <a:avLst/>
            <a:gdLst>
              <a:gd name="connsiteX0" fmla="*/ 0 w 12192000"/>
              <a:gd name="connsiteY0" fmla="*/ 0 h 753762"/>
              <a:gd name="connsiteX1" fmla="*/ 12192000 w 12192000"/>
              <a:gd name="connsiteY1" fmla="*/ 0 h 753762"/>
              <a:gd name="connsiteX2" fmla="*/ 12192000 w 12192000"/>
              <a:gd name="connsiteY2" fmla="*/ 753762 h 753762"/>
              <a:gd name="connsiteX3" fmla="*/ 0 w 12192000"/>
              <a:gd name="connsiteY3" fmla="*/ 753762 h 753762"/>
              <a:gd name="connsiteX4" fmla="*/ 0 w 12192000"/>
              <a:gd name="connsiteY4" fmla="*/ 0 h 753762"/>
              <a:gd name="connsiteX0" fmla="*/ 0 w 12192000"/>
              <a:gd name="connsiteY0" fmla="*/ 25171 h 778933"/>
              <a:gd name="connsiteX1" fmla="*/ 1380067 w 12192000"/>
              <a:gd name="connsiteY1" fmla="*/ 0 h 778933"/>
              <a:gd name="connsiteX2" fmla="*/ 12192000 w 12192000"/>
              <a:gd name="connsiteY2" fmla="*/ 25171 h 778933"/>
              <a:gd name="connsiteX3" fmla="*/ 12192000 w 12192000"/>
              <a:gd name="connsiteY3" fmla="*/ 778933 h 778933"/>
              <a:gd name="connsiteX4" fmla="*/ 0 w 12192000"/>
              <a:gd name="connsiteY4" fmla="*/ 778933 h 778933"/>
              <a:gd name="connsiteX5" fmla="*/ 0 w 12192000"/>
              <a:gd name="connsiteY5" fmla="*/ 25171 h 778933"/>
              <a:gd name="connsiteX0" fmla="*/ 0 w 12192000"/>
              <a:gd name="connsiteY0" fmla="*/ 177571 h 931333"/>
              <a:gd name="connsiteX1" fmla="*/ 1380067 w 12192000"/>
              <a:gd name="connsiteY1" fmla="*/ 0 h 931333"/>
              <a:gd name="connsiteX2" fmla="*/ 12192000 w 12192000"/>
              <a:gd name="connsiteY2" fmla="*/ 177571 h 931333"/>
              <a:gd name="connsiteX3" fmla="*/ 12192000 w 12192000"/>
              <a:gd name="connsiteY3" fmla="*/ 931333 h 931333"/>
              <a:gd name="connsiteX4" fmla="*/ 0 w 12192000"/>
              <a:gd name="connsiteY4" fmla="*/ 931333 h 931333"/>
              <a:gd name="connsiteX5" fmla="*/ 0 w 12192000"/>
              <a:gd name="connsiteY5" fmla="*/ 177571 h 931333"/>
              <a:gd name="connsiteX0" fmla="*/ 0 w 12192000"/>
              <a:gd name="connsiteY0" fmla="*/ 177571 h 931333"/>
              <a:gd name="connsiteX1" fmla="*/ 1380067 w 12192000"/>
              <a:gd name="connsiteY1" fmla="*/ 0 h 931333"/>
              <a:gd name="connsiteX2" fmla="*/ 3208867 w 12192000"/>
              <a:gd name="connsiteY2" fmla="*/ 33867 h 931333"/>
              <a:gd name="connsiteX3" fmla="*/ 12192000 w 12192000"/>
              <a:gd name="connsiteY3" fmla="*/ 177571 h 931333"/>
              <a:gd name="connsiteX4" fmla="*/ 12192000 w 12192000"/>
              <a:gd name="connsiteY4" fmla="*/ 931333 h 931333"/>
              <a:gd name="connsiteX5" fmla="*/ 0 w 12192000"/>
              <a:gd name="connsiteY5" fmla="*/ 931333 h 931333"/>
              <a:gd name="connsiteX6" fmla="*/ 0 w 12192000"/>
              <a:gd name="connsiteY6" fmla="*/ 177571 h 931333"/>
              <a:gd name="connsiteX0" fmla="*/ 0 w 12192000"/>
              <a:gd name="connsiteY0" fmla="*/ 177571 h 931333"/>
              <a:gd name="connsiteX1" fmla="*/ 1380067 w 12192000"/>
              <a:gd name="connsiteY1" fmla="*/ 0 h 931333"/>
              <a:gd name="connsiteX2" fmla="*/ 3175000 w 12192000"/>
              <a:gd name="connsiteY2" fmla="*/ 237067 h 931333"/>
              <a:gd name="connsiteX3" fmla="*/ 12192000 w 12192000"/>
              <a:gd name="connsiteY3" fmla="*/ 177571 h 931333"/>
              <a:gd name="connsiteX4" fmla="*/ 12192000 w 12192000"/>
              <a:gd name="connsiteY4" fmla="*/ 931333 h 931333"/>
              <a:gd name="connsiteX5" fmla="*/ 0 w 12192000"/>
              <a:gd name="connsiteY5" fmla="*/ 931333 h 931333"/>
              <a:gd name="connsiteX6" fmla="*/ 0 w 12192000"/>
              <a:gd name="connsiteY6" fmla="*/ 177571 h 931333"/>
              <a:gd name="connsiteX0" fmla="*/ 0 w 12192000"/>
              <a:gd name="connsiteY0" fmla="*/ 177571 h 931333"/>
              <a:gd name="connsiteX1" fmla="*/ 1380067 w 12192000"/>
              <a:gd name="connsiteY1" fmla="*/ 0 h 931333"/>
              <a:gd name="connsiteX2" fmla="*/ 3175000 w 12192000"/>
              <a:gd name="connsiteY2" fmla="*/ 237067 h 931333"/>
              <a:gd name="connsiteX3" fmla="*/ 4292600 w 12192000"/>
              <a:gd name="connsiteY3" fmla="*/ 237067 h 931333"/>
              <a:gd name="connsiteX4" fmla="*/ 12192000 w 12192000"/>
              <a:gd name="connsiteY4" fmla="*/ 177571 h 931333"/>
              <a:gd name="connsiteX5" fmla="*/ 12192000 w 12192000"/>
              <a:gd name="connsiteY5" fmla="*/ 931333 h 931333"/>
              <a:gd name="connsiteX6" fmla="*/ 0 w 12192000"/>
              <a:gd name="connsiteY6" fmla="*/ 931333 h 931333"/>
              <a:gd name="connsiteX7" fmla="*/ 0 w 12192000"/>
              <a:gd name="connsiteY7" fmla="*/ 177571 h 931333"/>
              <a:gd name="connsiteX0" fmla="*/ 0 w 12192000"/>
              <a:gd name="connsiteY0" fmla="*/ 177571 h 931333"/>
              <a:gd name="connsiteX1" fmla="*/ 1380067 w 12192000"/>
              <a:gd name="connsiteY1" fmla="*/ 0 h 931333"/>
              <a:gd name="connsiteX2" fmla="*/ 3175000 w 12192000"/>
              <a:gd name="connsiteY2" fmla="*/ 237067 h 931333"/>
              <a:gd name="connsiteX3" fmla="*/ 4301067 w 12192000"/>
              <a:gd name="connsiteY3" fmla="*/ 50801 h 931333"/>
              <a:gd name="connsiteX4" fmla="*/ 12192000 w 12192000"/>
              <a:gd name="connsiteY4" fmla="*/ 177571 h 931333"/>
              <a:gd name="connsiteX5" fmla="*/ 12192000 w 12192000"/>
              <a:gd name="connsiteY5" fmla="*/ 931333 h 931333"/>
              <a:gd name="connsiteX6" fmla="*/ 0 w 12192000"/>
              <a:gd name="connsiteY6" fmla="*/ 931333 h 931333"/>
              <a:gd name="connsiteX7" fmla="*/ 0 w 12192000"/>
              <a:gd name="connsiteY7" fmla="*/ 177571 h 931333"/>
              <a:gd name="connsiteX0" fmla="*/ 0 w 12192000"/>
              <a:gd name="connsiteY0" fmla="*/ 177571 h 931333"/>
              <a:gd name="connsiteX1" fmla="*/ 1380067 w 12192000"/>
              <a:gd name="connsiteY1" fmla="*/ 0 h 931333"/>
              <a:gd name="connsiteX2" fmla="*/ 3175000 w 12192000"/>
              <a:gd name="connsiteY2" fmla="*/ 237067 h 931333"/>
              <a:gd name="connsiteX3" fmla="*/ 4301067 w 12192000"/>
              <a:gd name="connsiteY3" fmla="*/ 50801 h 931333"/>
              <a:gd name="connsiteX4" fmla="*/ 5427133 w 12192000"/>
              <a:gd name="connsiteY4" fmla="*/ 67734 h 931333"/>
              <a:gd name="connsiteX5" fmla="*/ 12192000 w 12192000"/>
              <a:gd name="connsiteY5" fmla="*/ 177571 h 931333"/>
              <a:gd name="connsiteX6" fmla="*/ 12192000 w 12192000"/>
              <a:gd name="connsiteY6" fmla="*/ 931333 h 931333"/>
              <a:gd name="connsiteX7" fmla="*/ 0 w 12192000"/>
              <a:gd name="connsiteY7" fmla="*/ 931333 h 931333"/>
              <a:gd name="connsiteX8" fmla="*/ 0 w 12192000"/>
              <a:gd name="connsiteY8" fmla="*/ 177571 h 931333"/>
              <a:gd name="connsiteX0" fmla="*/ 0 w 12192000"/>
              <a:gd name="connsiteY0" fmla="*/ 177571 h 931333"/>
              <a:gd name="connsiteX1" fmla="*/ 1380067 w 12192000"/>
              <a:gd name="connsiteY1" fmla="*/ 0 h 931333"/>
              <a:gd name="connsiteX2" fmla="*/ 3175000 w 12192000"/>
              <a:gd name="connsiteY2" fmla="*/ 237067 h 931333"/>
              <a:gd name="connsiteX3" fmla="*/ 4301067 w 12192000"/>
              <a:gd name="connsiteY3" fmla="*/ 50801 h 931333"/>
              <a:gd name="connsiteX4" fmla="*/ 5444067 w 12192000"/>
              <a:gd name="connsiteY4" fmla="*/ 330201 h 931333"/>
              <a:gd name="connsiteX5" fmla="*/ 12192000 w 12192000"/>
              <a:gd name="connsiteY5" fmla="*/ 177571 h 931333"/>
              <a:gd name="connsiteX6" fmla="*/ 12192000 w 12192000"/>
              <a:gd name="connsiteY6" fmla="*/ 931333 h 931333"/>
              <a:gd name="connsiteX7" fmla="*/ 0 w 12192000"/>
              <a:gd name="connsiteY7" fmla="*/ 931333 h 931333"/>
              <a:gd name="connsiteX8" fmla="*/ 0 w 12192000"/>
              <a:gd name="connsiteY8" fmla="*/ 177571 h 931333"/>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12192000 w 12192000"/>
              <a:gd name="connsiteY6" fmla="*/ 202970 h 956732"/>
              <a:gd name="connsiteX7" fmla="*/ 12192000 w 12192000"/>
              <a:gd name="connsiteY7" fmla="*/ 956732 h 956732"/>
              <a:gd name="connsiteX8" fmla="*/ 0 w 12192000"/>
              <a:gd name="connsiteY8" fmla="*/ 956732 h 956732"/>
              <a:gd name="connsiteX9" fmla="*/ 0 w 12192000"/>
              <a:gd name="connsiteY9"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2192000 w 12192000"/>
              <a:gd name="connsiteY7" fmla="*/ 202970 h 956732"/>
              <a:gd name="connsiteX8" fmla="*/ 12192000 w 12192000"/>
              <a:gd name="connsiteY8" fmla="*/ 956732 h 956732"/>
              <a:gd name="connsiteX9" fmla="*/ 0 w 12192000"/>
              <a:gd name="connsiteY9" fmla="*/ 956732 h 956732"/>
              <a:gd name="connsiteX10" fmla="*/ 0 w 12192000"/>
              <a:gd name="connsiteY10"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03748 h 957510"/>
              <a:gd name="connsiteX1" fmla="*/ 1380067 w 12192000"/>
              <a:gd name="connsiteY1" fmla="*/ 26177 h 957510"/>
              <a:gd name="connsiteX2" fmla="*/ 3175000 w 12192000"/>
              <a:gd name="connsiteY2" fmla="*/ 263244 h 957510"/>
              <a:gd name="connsiteX3" fmla="*/ 4301067 w 12192000"/>
              <a:gd name="connsiteY3" fmla="*/ 76978 h 957510"/>
              <a:gd name="connsiteX4" fmla="*/ 5444067 w 12192000"/>
              <a:gd name="connsiteY4" fmla="*/ 356378 h 957510"/>
              <a:gd name="connsiteX5" fmla="*/ 6477000 w 12192000"/>
              <a:gd name="connsiteY5" fmla="*/ 778 h 957510"/>
              <a:gd name="connsiteX6" fmla="*/ 8830733 w 12192000"/>
              <a:gd name="connsiteY6" fmla="*/ 271711 h 957510"/>
              <a:gd name="connsiteX7" fmla="*/ 10803467 w 12192000"/>
              <a:gd name="connsiteY7" fmla="*/ 26178 h 957510"/>
              <a:gd name="connsiteX8" fmla="*/ 12192000 w 12192000"/>
              <a:gd name="connsiteY8" fmla="*/ 203748 h 957510"/>
              <a:gd name="connsiteX9" fmla="*/ 12192000 w 12192000"/>
              <a:gd name="connsiteY9" fmla="*/ 957510 h 957510"/>
              <a:gd name="connsiteX10" fmla="*/ 0 w 12192000"/>
              <a:gd name="connsiteY10" fmla="*/ 957510 h 957510"/>
              <a:gd name="connsiteX11" fmla="*/ 0 w 12192000"/>
              <a:gd name="connsiteY11" fmla="*/ 203748 h 957510"/>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68501 h 1022263"/>
              <a:gd name="connsiteX1" fmla="*/ 1380067 w 12192000"/>
              <a:gd name="connsiteY1" fmla="*/ 90930 h 1022263"/>
              <a:gd name="connsiteX2" fmla="*/ 3175000 w 12192000"/>
              <a:gd name="connsiteY2" fmla="*/ 327997 h 1022263"/>
              <a:gd name="connsiteX3" fmla="*/ 4301067 w 12192000"/>
              <a:gd name="connsiteY3" fmla="*/ 141731 h 1022263"/>
              <a:gd name="connsiteX4" fmla="*/ 5444067 w 12192000"/>
              <a:gd name="connsiteY4" fmla="*/ 421131 h 1022263"/>
              <a:gd name="connsiteX5" fmla="*/ 6477000 w 12192000"/>
              <a:gd name="connsiteY5" fmla="*/ 65531 h 1022263"/>
              <a:gd name="connsiteX6" fmla="*/ 8830733 w 12192000"/>
              <a:gd name="connsiteY6" fmla="*/ 336464 h 1022263"/>
              <a:gd name="connsiteX7" fmla="*/ 11192933 w 12192000"/>
              <a:gd name="connsiteY7" fmla="*/ 6264 h 1022263"/>
              <a:gd name="connsiteX8" fmla="*/ 12192000 w 12192000"/>
              <a:gd name="connsiteY8" fmla="*/ 268501 h 1022263"/>
              <a:gd name="connsiteX9" fmla="*/ 12192000 w 12192000"/>
              <a:gd name="connsiteY9" fmla="*/ 1022263 h 1022263"/>
              <a:gd name="connsiteX10" fmla="*/ 0 w 12192000"/>
              <a:gd name="connsiteY10" fmla="*/ 1022263 h 1022263"/>
              <a:gd name="connsiteX11" fmla="*/ 0 w 12192000"/>
              <a:gd name="connsiteY11" fmla="*/ 268501 h 1022263"/>
              <a:gd name="connsiteX0" fmla="*/ 0 w 12192000"/>
              <a:gd name="connsiteY0" fmla="*/ 263641 h 1017403"/>
              <a:gd name="connsiteX1" fmla="*/ 1380067 w 12192000"/>
              <a:gd name="connsiteY1" fmla="*/ 86070 h 1017403"/>
              <a:gd name="connsiteX2" fmla="*/ 3175000 w 12192000"/>
              <a:gd name="connsiteY2" fmla="*/ 323137 h 1017403"/>
              <a:gd name="connsiteX3" fmla="*/ 4301067 w 12192000"/>
              <a:gd name="connsiteY3" fmla="*/ 136871 h 1017403"/>
              <a:gd name="connsiteX4" fmla="*/ 5444067 w 12192000"/>
              <a:gd name="connsiteY4" fmla="*/ 416271 h 1017403"/>
              <a:gd name="connsiteX5" fmla="*/ 6477000 w 12192000"/>
              <a:gd name="connsiteY5" fmla="*/ 60671 h 1017403"/>
              <a:gd name="connsiteX6" fmla="*/ 9262533 w 12192000"/>
              <a:gd name="connsiteY6" fmla="*/ 382404 h 1017403"/>
              <a:gd name="connsiteX7" fmla="*/ 11192933 w 12192000"/>
              <a:gd name="connsiteY7" fmla="*/ 1404 h 1017403"/>
              <a:gd name="connsiteX8" fmla="*/ 12192000 w 12192000"/>
              <a:gd name="connsiteY8" fmla="*/ 263641 h 1017403"/>
              <a:gd name="connsiteX9" fmla="*/ 12192000 w 12192000"/>
              <a:gd name="connsiteY9" fmla="*/ 1017403 h 1017403"/>
              <a:gd name="connsiteX10" fmla="*/ 0 w 12192000"/>
              <a:gd name="connsiteY10" fmla="*/ 1017403 h 1017403"/>
              <a:gd name="connsiteX11" fmla="*/ 0 w 12192000"/>
              <a:gd name="connsiteY11" fmla="*/ 263641 h 1017403"/>
              <a:gd name="connsiteX0" fmla="*/ 0 w 12192000"/>
              <a:gd name="connsiteY0" fmla="*/ 304626 h 1058388"/>
              <a:gd name="connsiteX1" fmla="*/ 1380067 w 12192000"/>
              <a:gd name="connsiteY1" fmla="*/ 127055 h 1058388"/>
              <a:gd name="connsiteX2" fmla="*/ 3175000 w 12192000"/>
              <a:gd name="connsiteY2" fmla="*/ 364122 h 1058388"/>
              <a:gd name="connsiteX3" fmla="*/ 4301067 w 12192000"/>
              <a:gd name="connsiteY3" fmla="*/ 177856 h 1058388"/>
              <a:gd name="connsiteX4" fmla="*/ 5444067 w 12192000"/>
              <a:gd name="connsiteY4" fmla="*/ 457256 h 1058388"/>
              <a:gd name="connsiteX5" fmla="*/ 6985000 w 12192000"/>
              <a:gd name="connsiteY5" fmla="*/ 56 h 1058388"/>
              <a:gd name="connsiteX6" fmla="*/ 9262533 w 12192000"/>
              <a:gd name="connsiteY6" fmla="*/ 423389 h 1058388"/>
              <a:gd name="connsiteX7" fmla="*/ 11192933 w 12192000"/>
              <a:gd name="connsiteY7" fmla="*/ 42389 h 1058388"/>
              <a:gd name="connsiteX8" fmla="*/ 12192000 w 12192000"/>
              <a:gd name="connsiteY8" fmla="*/ 304626 h 1058388"/>
              <a:gd name="connsiteX9" fmla="*/ 12192000 w 12192000"/>
              <a:gd name="connsiteY9" fmla="*/ 1058388 h 1058388"/>
              <a:gd name="connsiteX10" fmla="*/ 0 w 12192000"/>
              <a:gd name="connsiteY10" fmla="*/ 1058388 h 1058388"/>
              <a:gd name="connsiteX11" fmla="*/ 0 w 12192000"/>
              <a:gd name="connsiteY11" fmla="*/ 304626 h 1058388"/>
              <a:gd name="connsiteX0" fmla="*/ 0 w 12192000"/>
              <a:gd name="connsiteY0" fmla="*/ 263641 h 1017403"/>
              <a:gd name="connsiteX1" fmla="*/ 1380067 w 12192000"/>
              <a:gd name="connsiteY1" fmla="*/ 86070 h 1017403"/>
              <a:gd name="connsiteX2" fmla="*/ 3175000 w 12192000"/>
              <a:gd name="connsiteY2" fmla="*/ 323137 h 1017403"/>
              <a:gd name="connsiteX3" fmla="*/ 4301067 w 12192000"/>
              <a:gd name="connsiteY3" fmla="*/ 136871 h 1017403"/>
              <a:gd name="connsiteX4" fmla="*/ 5444067 w 12192000"/>
              <a:gd name="connsiteY4" fmla="*/ 416271 h 1017403"/>
              <a:gd name="connsiteX5" fmla="*/ 7112000 w 12192000"/>
              <a:gd name="connsiteY5" fmla="*/ 1404 h 1017403"/>
              <a:gd name="connsiteX6" fmla="*/ 9262533 w 12192000"/>
              <a:gd name="connsiteY6" fmla="*/ 382404 h 1017403"/>
              <a:gd name="connsiteX7" fmla="*/ 11192933 w 12192000"/>
              <a:gd name="connsiteY7" fmla="*/ 1404 h 1017403"/>
              <a:gd name="connsiteX8" fmla="*/ 12192000 w 12192000"/>
              <a:gd name="connsiteY8" fmla="*/ 263641 h 1017403"/>
              <a:gd name="connsiteX9" fmla="*/ 12192000 w 12192000"/>
              <a:gd name="connsiteY9" fmla="*/ 1017403 h 1017403"/>
              <a:gd name="connsiteX10" fmla="*/ 0 w 12192000"/>
              <a:gd name="connsiteY10" fmla="*/ 1017403 h 1017403"/>
              <a:gd name="connsiteX11" fmla="*/ 0 w 12192000"/>
              <a:gd name="connsiteY11" fmla="*/ 263641 h 101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017403">
                <a:moveTo>
                  <a:pt x="0" y="263641"/>
                </a:moveTo>
                <a:cubicBezTo>
                  <a:pt x="230011" y="108419"/>
                  <a:pt x="850900" y="76154"/>
                  <a:pt x="1380067" y="86070"/>
                </a:cubicBezTo>
                <a:cubicBezTo>
                  <a:pt x="1909234" y="95986"/>
                  <a:pt x="2688167" y="314670"/>
                  <a:pt x="3175000" y="323137"/>
                </a:cubicBezTo>
                <a:cubicBezTo>
                  <a:pt x="3661833" y="331604"/>
                  <a:pt x="3922889" y="121349"/>
                  <a:pt x="4301067" y="136871"/>
                </a:cubicBezTo>
                <a:cubicBezTo>
                  <a:pt x="4679245" y="152393"/>
                  <a:pt x="4975578" y="438849"/>
                  <a:pt x="5444067" y="416271"/>
                </a:cubicBezTo>
                <a:cubicBezTo>
                  <a:pt x="5912556" y="393693"/>
                  <a:pt x="6475589" y="7049"/>
                  <a:pt x="7112000" y="1404"/>
                </a:cubicBezTo>
                <a:cubicBezTo>
                  <a:pt x="7748411" y="-4240"/>
                  <a:pt x="8582378" y="382404"/>
                  <a:pt x="9262533" y="382404"/>
                </a:cubicBezTo>
                <a:cubicBezTo>
                  <a:pt x="9942688" y="382404"/>
                  <a:pt x="10704689" y="21198"/>
                  <a:pt x="11192933" y="1404"/>
                </a:cubicBezTo>
                <a:cubicBezTo>
                  <a:pt x="11681177" y="-18390"/>
                  <a:pt x="11858978" y="176229"/>
                  <a:pt x="12192000" y="263641"/>
                </a:cubicBezTo>
                <a:lnTo>
                  <a:pt x="12192000" y="1017403"/>
                </a:lnTo>
                <a:lnTo>
                  <a:pt x="0" y="1017403"/>
                </a:lnTo>
                <a:lnTo>
                  <a:pt x="0" y="263641"/>
                </a:lnTo>
                <a:close/>
              </a:path>
            </a:pathLst>
          </a:custGeom>
          <a:gradFill>
            <a:gsLst>
              <a:gs pos="0">
                <a:schemeClr val="bg1"/>
              </a:gs>
              <a:gs pos="100000">
                <a:srgbClr val="CBD5F7"/>
              </a:gs>
              <a:gs pos="79000">
                <a:srgbClr val="EAEBF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a:extLst>
              <a:ext uri="{FF2B5EF4-FFF2-40B4-BE49-F238E27FC236}">
                <a16:creationId xmlns:a16="http://schemas.microsoft.com/office/drawing/2014/main" id="{E5F55EE7-72A5-461C-A8BA-8535633C8D6D}"/>
              </a:ext>
            </a:extLst>
          </p:cNvPr>
          <p:cNvGrpSpPr/>
          <p:nvPr userDrawn="1"/>
        </p:nvGrpSpPr>
        <p:grpSpPr>
          <a:xfrm>
            <a:off x="-290106" y="-714447"/>
            <a:ext cx="12772212" cy="1428894"/>
            <a:chOff x="-374858" y="-514444"/>
            <a:chExt cx="12772212" cy="1428894"/>
          </a:xfrm>
        </p:grpSpPr>
        <p:grpSp>
          <p:nvGrpSpPr>
            <p:cNvPr id="13" name="组合 12">
              <a:extLst>
                <a:ext uri="{FF2B5EF4-FFF2-40B4-BE49-F238E27FC236}">
                  <a16:creationId xmlns:a16="http://schemas.microsoft.com/office/drawing/2014/main" id="{94CA3415-E33B-45E1-8B9E-A56537265DA1}"/>
                </a:ext>
              </a:extLst>
            </p:cNvPr>
            <p:cNvGrpSpPr/>
            <p:nvPr/>
          </p:nvGrpSpPr>
          <p:grpSpPr>
            <a:xfrm>
              <a:off x="6769818" y="-514444"/>
              <a:ext cx="5627536" cy="1314451"/>
              <a:chOff x="6769818" y="-514444"/>
              <a:chExt cx="5627536" cy="1314451"/>
            </a:xfrm>
          </p:grpSpPr>
          <p:pic>
            <p:nvPicPr>
              <p:cNvPr id="18" name="图形 17">
                <a:extLst>
                  <a:ext uri="{FF2B5EF4-FFF2-40B4-BE49-F238E27FC236}">
                    <a16:creationId xmlns:a16="http://schemas.microsoft.com/office/drawing/2014/main" id="{8C4F92C7-F620-4C59-8030-230C4A6325C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10154217" y="-1443132"/>
                <a:ext cx="1314450" cy="3171825"/>
              </a:xfrm>
              <a:prstGeom prst="rect">
                <a:avLst/>
              </a:prstGeom>
            </p:spPr>
          </p:pic>
          <p:pic>
            <p:nvPicPr>
              <p:cNvPr id="19" name="图形 18">
                <a:extLst>
                  <a:ext uri="{FF2B5EF4-FFF2-40B4-BE49-F238E27FC236}">
                    <a16:creationId xmlns:a16="http://schemas.microsoft.com/office/drawing/2014/main" id="{5C18D0C9-B9A0-40E4-82E4-0CC6DC0231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flipH="1">
                <a:off x="7698506" y="-1443131"/>
                <a:ext cx="1314450" cy="3171825"/>
              </a:xfrm>
              <a:prstGeom prst="rect">
                <a:avLst/>
              </a:prstGeom>
            </p:spPr>
          </p:pic>
        </p:grpSp>
        <p:grpSp>
          <p:nvGrpSpPr>
            <p:cNvPr id="14" name="组合 13">
              <a:extLst>
                <a:ext uri="{FF2B5EF4-FFF2-40B4-BE49-F238E27FC236}">
                  <a16:creationId xmlns:a16="http://schemas.microsoft.com/office/drawing/2014/main" id="{EECF45A8-97B3-4948-A23D-09F41B924ED4}"/>
                </a:ext>
              </a:extLst>
            </p:cNvPr>
            <p:cNvGrpSpPr/>
            <p:nvPr/>
          </p:nvGrpSpPr>
          <p:grpSpPr>
            <a:xfrm>
              <a:off x="2210442" y="-514444"/>
              <a:ext cx="5627536" cy="1314451"/>
              <a:chOff x="6769818" y="-514444"/>
              <a:chExt cx="5627536" cy="1314451"/>
            </a:xfrm>
          </p:grpSpPr>
          <p:pic>
            <p:nvPicPr>
              <p:cNvPr id="16" name="图形 15">
                <a:extLst>
                  <a:ext uri="{FF2B5EF4-FFF2-40B4-BE49-F238E27FC236}">
                    <a16:creationId xmlns:a16="http://schemas.microsoft.com/office/drawing/2014/main" id="{5B2FA88E-0A6D-4D00-B0EF-DA69F411343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10154217" y="-1443132"/>
                <a:ext cx="1314450" cy="3171825"/>
              </a:xfrm>
              <a:prstGeom prst="rect">
                <a:avLst/>
              </a:prstGeom>
            </p:spPr>
          </p:pic>
          <p:pic>
            <p:nvPicPr>
              <p:cNvPr id="17" name="图形 16">
                <a:extLst>
                  <a:ext uri="{FF2B5EF4-FFF2-40B4-BE49-F238E27FC236}">
                    <a16:creationId xmlns:a16="http://schemas.microsoft.com/office/drawing/2014/main" id="{03F3753D-7FFD-46B5-8BAC-B4F84020BAC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16200000" flipH="1">
                <a:off x="7698506" y="-1443131"/>
                <a:ext cx="1314450" cy="3171825"/>
              </a:xfrm>
              <a:prstGeom prst="rect">
                <a:avLst/>
              </a:prstGeom>
            </p:spPr>
          </p:pic>
        </p:grpSp>
        <p:pic>
          <p:nvPicPr>
            <p:cNvPr id="15" name="图形 14">
              <a:extLst>
                <a:ext uri="{FF2B5EF4-FFF2-40B4-BE49-F238E27FC236}">
                  <a16:creationId xmlns:a16="http://schemas.microsoft.com/office/drawing/2014/main" id="{4DAF01A5-D0FC-4D39-A3D4-C37990A93A6A}"/>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rot="5400000">
              <a:off x="553830" y="-1328688"/>
              <a:ext cx="1314450" cy="3171825"/>
            </a:xfrm>
            <a:prstGeom prst="rect">
              <a:avLst/>
            </a:prstGeom>
          </p:spPr>
        </p:pic>
      </p:grpSp>
    </p:spTree>
    <p:extLst>
      <p:ext uri="{BB962C8B-B14F-4D97-AF65-F5344CB8AC3E}">
        <p14:creationId xmlns:p14="http://schemas.microsoft.com/office/powerpoint/2010/main" val="2829553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Content_3Column_Red">
    <p:bg>
      <p:bgPr>
        <a:solidFill>
          <a:schemeClr val="bg1"/>
        </a:solidFill>
        <a:effectLst/>
      </p:bgPr>
    </p:bg>
    <p:spTree>
      <p:nvGrpSpPr>
        <p:cNvPr id="1" name=""/>
        <p:cNvGrpSpPr/>
        <p:nvPr/>
      </p:nvGrpSpPr>
      <p:grpSpPr>
        <a:xfrm>
          <a:off x="0" y="0"/>
          <a:ext cx="0" cy="0"/>
          <a:chOff x="0" y="0"/>
          <a:chExt cx="0" cy="0"/>
        </a:xfrm>
      </p:grpSpPr>
      <p:pic>
        <p:nvPicPr>
          <p:cNvPr id="4" name="图片 3" descr="形状&#10;&#10;描述已自动生成">
            <a:extLst>
              <a:ext uri="{FF2B5EF4-FFF2-40B4-BE49-F238E27FC236}">
                <a16:creationId xmlns:a16="http://schemas.microsoft.com/office/drawing/2014/main" id="{2B6B1E38-92E7-264B-8E89-41E6E84A3B2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文本占位符 2">
            <a:extLst>
              <a:ext uri="{FF2B5EF4-FFF2-40B4-BE49-F238E27FC236}">
                <a16:creationId xmlns:a16="http://schemas.microsoft.com/office/drawing/2014/main" id="{8FD8A64B-6AD0-3A41-814C-1B63096892A1}"/>
              </a:ext>
            </a:extLst>
          </p:cNvPr>
          <p:cNvSpPr>
            <a:spLocks noGrp="1"/>
          </p:cNvSpPr>
          <p:nvPr>
            <p:ph type="body" sz="quarter" idx="11" hasCustomPrompt="1"/>
          </p:nvPr>
        </p:nvSpPr>
        <p:spPr>
          <a:xfrm>
            <a:off x="440603" y="182445"/>
            <a:ext cx="1657138"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9" name="文本占位符 2">
            <a:extLst>
              <a:ext uri="{FF2B5EF4-FFF2-40B4-BE49-F238E27FC236}">
                <a16:creationId xmlns:a16="http://schemas.microsoft.com/office/drawing/2014/main" id="{54EE1A10-8007-A34C-90EC-12BF9C0AED67}"/>
              </a:ext>
            </a:extLst>
          </p:cNvPr>
          <p:cNvSpPr>
            <a:spLocks noGrp="1"/>
          </p:cNvSpPr>
          <p:nvPr>
            <p:ph type="body" sz="quarter" idx="13" hasCustomPrompt="1"/>
          </p:nvPr>
        </p:nvSpPr>
        <p:spPr>
          <a:xfrm>
            <a:off x="4153012" y="759876"/>
            <a:ext cx="7074345"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
        <p:nvSpPr>
          <p:cNvPr id="10" name="文本占位符 2">
            <a:extLst>
              <a:ext uri="{FF2B5EF4-FFF2-40B4-BE49-F238E27FC236}">
                <a16:creationId xmlns:a16="http://schemas.microsoft.com/office/drawing/2014/main" id="{FCC17F7B-0108-144F-8488-1E2862B90648}"/>
              </a:ext>
            </a:extLst>
          </p:cNvPr>
          <p:cNvSpPr>
            <a:spLocks noGrp="1"/>
          </p:cNvSpPr>
          <p:nvPr>
            <p:ph type="body" sz="quarter" idx="14" hasCustomPrompt="1"/>
          </p:nvPr>
        </p:nvSpPr>
        <p:spPr>
          <a:xfrm>
            <a:off x="4153012" y="182445"/>
            <a:ext cx="2259871"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11" name="文本占位符 2">
            <a:extLst>
              <a:ext uri="{FF2B5EF4-FFF2-40B4-BE49-F238E27FC236}">
                <a16:creationId xmlns:a16="http://schemas.microsoft.com/office/drawing/2014/main" id="{30BB9E0B-0189-FE49-A78C-FE753F2AA793}"/>
              </a:ext>
            </a:extLst>
          </p:cNvPr>
          <p:cNvSpPr>
            <a:spLocks noGrp="1"/>
          </p:cNvSpPr>
          <p:nvPr>
            <p:ph type="body" sz="quarter" idx="10" hasCustomPrompt="1"/>
          </p:nvPr>
        </p:nvSpPr>
        <p:spPr>
          <a:xfrm>
            <a:off x="440603" y="759873"/>
            <a:ext cx="1657138" cy="440267"/>
          </a:xfrm>
          <a:prstGeom prst="rect">
            <a:avLst/>
          </a:prstGeom>
        </p:spPr>
        <p:txBody>
          <a:bodyPr/>
          <a:lstStyle>
            <a:lvl1pPr marL="0" marR="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sz="1867" b="0" i="0">
                <a:solidFill>
                  <a:schemeClr val="bg1"/>
                </a:solidFill>
                <a:latin typeface="Microsoft YaHei" panose="020B0503020204020204" pitchFamily="34" charset="-122"/>
                <a:ea typeface="Microsoft YaHei" panose="020B0503020204020204" pitchFamily="34" charset="-122"/>
                <a:cs typeface="Microsoft YaHei" panose="020B0503020204020204" pitchFamily="34" charset="-122"/>
              </a:defRPr>
            </a:lvl1pPr>
          </a:lstStyle>
          <a:p>
            <a:pPr marL="0" marR="0" lvl="0" indent="0" algn="l" defTabSz="914354" rtl="0" eaLnBrk="1" fontAlgn="auto" latinLnBrk="0" hangingPunct="1">
              <a:lnSpc>
                <a:spcPct val="100000"/>
              </a:lnSpc>
              <a:spcBef>
                <a:spcPts val="1000"/>
              </a:spcBef>
              <a:spcAft>
                <a:spcPts val="0"/>
              </a:spcAft>
              <a:buClrTx/>
              <a:buSzTx/>
              <a:buFont typeface="Arial" panose="020B0604020202020204" pitchFamily="34" charset="0"/>
              <a:buNone/>
              <a:tabLst/>
              <a:defRPr/>
            </a:pPr>
            <a:r>
              <a:rPr kumimoji="1" lang="en-US" altLang="zh-CN"/>
              <a:t>OfficePLUS</a:t>
            </a:r>
            <a:endParaRPr kumimoji="1" lang="zh-CN" altLang="en-US"/>
          </a:p>
        </p:txBody>
      </p:sp>
      <p:sp>
        <p:nvSpPr>
          <p:cNvPr id="6" name="文本占位符 2">
            <a:extLst>
              <a:ext uri="{FF2B5EF4-FFF2-40B4-BE49-F238E27FC236}">
                <a16:creationId xmlns:a16="http://schemas.microsoft.com/office/drawing/2014/main" id="{0794DEC1-0DDB-5444-9DA7-6EDC75F3C898}"/>
              </a:ext>
            </a:extLst>
          </p:cNvPr>
          <p:cNvSpPr>
            <a:spLocks noGrp="1"/>
          </p:cNvSpPr>
          <p:nvPr>
            <p:ph type="body" sz="quarter" idx="15" hasCustomPrompt="1"/>
          </p:nvPr>
        </p:nvSpPr>
        <p:spPr>
          <a:xfrm>
            <a:off x="440603" y="1490309"/>
            <a:ext cx="1657138" cy="4607818"/>
          </a:xfrm>
          <a:prstGeom prst="rect">
            <a:avLst/>
          </a:prstGeom>
        </p:spPr>
        <p:txBody>
          <a:bodyPr/>
          <a:lstStyle>
            <a:lvl1pPr marL="0" indent="0">
              <a:lnSpc>
                <a:spcPct val="15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a:t>OfficePLUS</a:t>
            </a:r>
            <a:endParaRPr kumimoji="1" lang="zh-CN" altLang="en-US"/>
          </a:p>
        </p:txBody>
      </p:sp>
      <p:sp>
        <p:nvSpPr>
          <p:cNvPr id="8" name="文本占位符 2">
            <a:extLst>
              <a:ext uri="{FF2B5EF4-FFF2-40B4-BE49-F238E27FC236}">
                <a16:creationId xmlns:a16="http://schemas.microsoft.com/office/drawing/2014/main" id="{2E329B3E-8E5D-6C4F-8355-071113D7373A}"/>
              </a:ext>
            </a:extLst>
          </p:cNvPr>
          <p:cNvSpPr>
            <a:spLocks noGrp="1"/>
          </p:cNvSpPr>
          <p:nvPr>
            <p:ph type="body" sz="quarter" idx="16" hasCustomPrompt="1"/>
          </p:nvPr>
        </p:nvSpPr>
        <p:spPr>
          <a:xfrm>
            <a:off x="2377999" y="182445"/>
            <a:ext cx="1494754" cy="287259"/>
          </a:xfrm>
          <a:prstGeom prst="rect">
            <a:avLst/>
          </a:prstGeom>
        </p:spPr>
        <p:txBody>
          <a:bodyPr/>
          <a:lstStyle>
            <a:lvl1pPr marL="0" indent="0">
              <a:lnSpc>
                <a:spcPct val="100000"/>
              </a:lnSpc>
              <a:buNone/>
              <a:defRPr sz="1100" b="0" i="0" baseline="0">
                <a:solidFill>
                  <a:schemeClr val="bg1"/>
                </a:solidFill>
                <a:latin typeface="Microsoft YaHei Light" panose="020B0503020204020204" pitchFamily="34" charset="-122"/>
                <a:ea typeface="Microsoft YaHei Light" panose="020B0503020204020204" pitchFamily="34" charset="-122"/>
                <a:cs typeface="Segoe UI Light" charset="0"/>
              </a:defRPr>
            </a:lvl1pPr>
          </a:lstStyle>
          <a:p>
            <a:pPr lvl="0"/>
            <a:r>
              <a:rPr kumimoji="1" lang="en-US" altLang="zh-CN" dirty="0" err="1"/>
              <a:t>OfficePLUS</a:t>
            </a:r>
            <a:endParaRPr kumimoji="1" lang="zh-CN" altLang="en-US" dirty="0"/>
          </a:p>
        </p:txBody>
      </p:sp>
      <p:sp>
        <p:nvSpPr>
          <p:cNvPr id="14" name="文本占位符 2">
            <a:extLst>
              <a:ext uri="{FF2B5EF4-FFF2-40B4-BE49-F238E27FC236}">
                <a16:creationId xmlns:a16="http://schemas.microsoft.com/office/drawing/2014/main" id="{EE8BE598-6F23-D84B-ABD3-65A6F031CF37}"/>
              </a:ext>
            </a:extLst>
          </p:cNvPr>
          <p:cNvSpPr>
            <a:spLocks noGrp="1"/>
          </p:cNvSpPr>
          <p:nvPr>
            <p:ph type="body" sz="quarter" idx="17" hasCustomPrompt="1"/>
          </p:nvPr>
        </p:nvSpPr>
        <p:spPr>
          <a:xfrm>
            <a:off x="2378000" y="759876"/>
            <a:ext cx="1494754" cy="5399189"/>
          </a:xfrm>
          <a:prstGeom prst="rect">
            <a:avLst/>
          </a:prstGeom>
        </p:spPr>
        <p:txBody>
          <a:bodyPr/>
          <a:lstStyle>
            <a:lvl1pPr marL="0" indent="0">
              <a:lnSpc>
                <a:spcPct val="150000"/>
              </a:lnSpc>
              <a:buNone/>
              <a:defRPr sz="1200" b="0" i="0" baseline="0">
                <a:solidFill>
                  <a:schemeClr val="bg1"/>
                </a:solidFill>
                <a:latin typeface="Microsoft YaHei Light" panose="020B0503020204020204" pitchFamily="34" charset="-122"/>
                <a:ea typeface="Microsoft YaHei Light" panose="020B0503020204020204" pitchFamily="34" charset="-122"/>
                <a:cs typeface="Microsoft YaHei Light" panose="020B0503020204020204" pitchFamily="34" charset="-122"/>
              </a:defRPr>
            </a:lvl1pPr>
          </a:lstStyle>
          <a:p>
            <a:pPr lvl="0"/>
            <a:r>
              <a:rPr kumimoji="1" lang="en-US" altLang="zh-CN" dirty="0" err="1"/>
              <a:t>OfficePLUS</a:t>
            </a:r>
            <a:endParaRPr kumimoji="1" lang="zh-CN" altLang="en-US" dirty="0"/>
          </a:p>
        </p:txBody>
      </p:sp>
    </p:spTree>
    <p:extLst>
      <p:ext uri="{BB962C8B-B14F-4D97-AF65-F5344CB8AC3E}">
        <p14:creationId xmlns:p14="http://schemas.microsoft.com/office/powerpoint/2010/main" val="52091106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gs>
            <a:gs pos="76000">
              <a:schemeClr val="accent2">
                <a:lumMod val="60000"/>
              </a:schemeClr>
            </a:gs>
          </a:gsLst>
          <a:lin ang="5400000" scaled="1"/>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662238"/>
      </p:ext>
    </p:extLst>
  </p:cSld>
  <p:clrMap bg1="lt1" tx1="dk1" bg2="lt2" tx2="dk2" accent1="accent1" accent2="accent2" accent3="accent3" accent4="accent4" accent5="accent5" accent6="accent6" hlink="hlink" folHlink="folHlink"/>
  <p:sldLayoutIdLst>
    <p:sldLayoutId id="2147483657" r:id="rId1"/>
    <p:sldLayoutId id="2147483659" r:id="rId2"/>
    <p:sldLayoutId id="2147483658" r:id="rId3"/>
    <p:sldLayoutId id="2147483655" r:id="rId4"/>
    <p:sldLayoutId id="214748365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416" userDrawn="1">
          <p15:clr>
            <a:srgbClr val="F26B43"/>
          </p15:clr>
        </p15:guide>
        <p15:guide id="4" pos="7256" userDrawn="1">
          <p15:clr>
            <a:srgbClr val="F26B43"/>
          </p15:clr>
        </p15:guide>
        <p15:guide id="5" orient="horz" pos="384" userDrawn="1">
          <p15:clr>
            <a:srgbClr val="F26B43"/>
          </p15:clr>
        </p15:guide>
        <p15:guide id="6" orient="horz" pos="496" userDrawn="1">
          <p15:clr>
            <a:srgbClr val="F26B43"/>
          </p15:clr>
        </p15:guide>
        <p15:guide id="7" orient="horz" pos="3928" userDrawn="1">
          <p15:clr>
            <a:srgbClr val="F26B43"/>
          </p15:clr>
        </p15:guide>
        <p15:guide id="8" orient="horz" pos="381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3" Type="http://schemas.openxmlformats.org/officeDocument/2006/relationships/tags" Target="../tags/tag105.xml"/><Relationship Id="rId18" Type="http://schemas.openxmlformats.org/officeDocument/2006/relationships/tags" Target="../tags/tag110.xml"/><Relationship Id="rId26" Type="http://schemas.openxmlformats.org/officeDocument/2006/relationships/image" Target="../media/image14.svg"/><Relationship Id="rId21" Type="http://schemas.openxmlformats.org/officeDocument/2006/relationships/tags" Target="../tags/tag113.xml"/><Relationship Id="rId34" Type="http://schemas.openxmlformats.org/officeDocument/2006/relationships/image" Target="../media/image25.svg"/><Relationship Id="rId7" Type="http://schemas.openxmlformats.org/officeDocument/2006/relationships/tags" Target="../tags/tag99.xml"/><Relationship Id="rId12" Type="http://schemas.openxmlformats.org/officeDocument/2006/relationships/tags" Target="../tags/tag104.xml"/><Relationship Id="rId17" Type="http://schemas.openxmlformats.org/officeDocument/2006/relationships/tags" Target="../tags/tag109.xml"/><Relationship Id="rId25" Type="http://schemas.openxmlformats.org/officeDocument/2006/relationships/image" Target="../media/image13.png"/><Relationship Id="rId33" Type="http://schemas.openxmlformats.org/officeDocument/2006/relationships/image" Target="../media/image24.png"/><Relationship Id="rId38" Type="http://schemas.openxmlformats.org/officeDocument/2006/relationships/image" Target="../media/image27.svg"/><Relationship Id="rId2" Type="http://schemas.openxmlformats.org/officeDocument/2006/relationships/tags" Target="../tags/tag94.xml"/><Relationship Id="rId16" Type="http://schemas.openxmlformats.org/officeDocument/2006/relationships/tags" Target="../tags/tag108.xml"/><Relationship Id="rId20" Type="http://schemas.openxmlformats.org/officeDocument/2006/relationships/tags" Target="../tags/tag112.xml"/><Relationship Id="rId29" Type="http://schemas.openxmlformats.org/officeDocument/2006/relationships/image" Target="../media/image7.png"/><Relationship Id="rId1" Type="http://schemas.openxmlformats.org/officeDocument/2006/relationships/tags" Target="../tags/tag93.xml"/><Relationship Id="rId6" Type="http://schemas.openxmlformats.org/officeDocument/2006/relationships/tags" Target="../tags/tag98.xml"/><Relationship Id="rId11" Type="http://schemas.openxmlformats.org/officeDocument/2006/relationships/tags" Target="../tags/tag103.xml"/><Relationship Id="rId24" Type="http://schemas.openxmlformats.org/officeDocument/2006/relationships/notesSlide" Target="../notesSlides/notesSlide10.xml"/><Relationship Id="rId32" Type="http://schemas.openxmlformats.org/officeDocument/2006/relationships/image" Target="../media/image10.svg"/><Relationship Id="rId37" Type="http://schemas.openxmlformats.org/officeDocument/2006/relationships/image" Target="../media/image26.png"/><Relationship Id="rId5" Type="http://schemas.openxmlformats.org/officeDocument/2006/relationships/tags" Target="../tags/tag97.xml"/><Relationship Id="rId15" Type="http://schemas.openxmlformats.org/officeDocument/2006/relationships/tags" Target="../tags/tag107.xml"/><Relationship Id="rId23" Type="http://schemas.openxmlformats.org/officeDocument/2006/relationships/slideLayout" Target="../slideLayouts/slideLayout4.xml"/><Relationship Id="rId28" Type="http://schemas.openxmlformats.org/officeDocument/2006/relationships/image" Target="../media/image6.svg"/><Relationship Id="rId36" Type="http://schemas.openxmlformats.org/officeDocument/2006/relationships/image" Target="../media/image16.svg"/><Relationship Id="rId10" Type="http://schemas.openxmlformats.org/officeDocument/2006/relationships/tags" Target="../tags/tag102.xml"/><Relationship Id="rId19" Type="http://schemas.openxmlformats.org/officeDocument/2006/relationships/tags" Target="../tags/tag111.xml"/><Relationship Id="rId31" Type="http://schemas.openxmlformats.org/officeDocument/2006/relationships/image" Target="../media/image9.png"/><Relationship Id="rId4" Type="http://schemas.openxmlformats.org/officeDocument/2006/relationships/tags" Target="../tags/tag96.xml"/><Relationship Id="rId9" Type="http://schemas.openxmlformats.org/officeDocument/2006/relationships/tags" Target="../tags/tag101.xml"/><Relationship Id="rId14" Type="http://schemas.openxmlformats.org/officeDocument/2006/relationships/tags" Target="../tags/tag106.xml"/><Relationship Id="rId22" Type="http://schemas.openxmlformats.org/officeDocument/2006/relationships/tags" Target="../tags/tag114.xml"/><Relationship Id="rId27" Type="http://schemas.openxmlformats.org/officeDocument/2006/relationships/image" Target="../media/image5.png"/><Relationship Id="rId30" Type="http://schemas.openxmlformats.org/officeDocument/2006/relationships/image" Target="../media/image8.svg"/><Relationship Id="rId35" Type="http://schemas.openxmlformats.org/officeDocument/2006/relationships/image" Target="../media/image15.png"/><Relationship Id="rId8" Type="http://schemas.openxmlformats.org/officeDocument/2006/relationships/tags" Target="../tags/tag100.xml"/><Relationship Id="rId3" Type="http://schemas.openxmlformats.org/officeDocument/2006/relationships/tags" Target="../tags/tag95.xml"/></Relationships>
</file>

<file path=ppt/slides/_rels/slide11.xml.rels><?xml version="1.0" encoding="UTF-8" standalone="yes"?>
<Relationships xmlns="http://schemas.openxmlformats.org/package/2006/relationships"><Relationship Id="rId13" Type="http://schemas.openxmlformats.org/officeDocument/2006/relationships/tags" Target="../tags/tag127.xml"/><Relationship Id="rId18" Type="http://schemas.openxmlformats.org/officeDocument/2006/relationships/tags" Target="../tags/tag132.xml"/><Relationship Id="rId26" Type="http://schemas.openxmlformats.org/officeDocument/2006/relationships/tags" Target="../tags/tag140.xml"/><Relationship Id="rId39" Type="http://schemas.openxmlformats.org/officeDocument/2006/relationships/image" Target="../media/image8.svg"/><Relationship Id="rId21" Type="http://schemas.openxmlformats.org/officeDocument/2006/relationships/tags" Target="../tags/tag135.xml"/><Relationship Id="rId34" Type="http://schemas.openxmlformats.org/officeDocument/2006/relationships/slideLayout" Target="../slideLayouts/slideLayout4.xml"/><Relationship Id="rId42" Type="http://schemas.openxmlformats.org/officeDocument/2006/relationships/image" Target="../media/image13.png"/><Relationship Id="rId47" Type="http://schemas.openxmlformats.org/officeDocument/2006/relationships/image" Target="../media/image27.svg"/><Relationship Id="rId50" Type="http://schemas.openxmlformats.org/officeDocument/2006/relationships/image" Target="../media/image3.png"/><Relationship Id="rId7" Type="http://schemas.openxmlformats.org/officeDocument/2006/relationships/tags" Target="../tags/tag121.xml"/><Relationship Id="rId2" Type="http://schemas.openxmlformats.org/officeDocument/2006/relationships/tags" Target="../tags/tag116.xml"/><Relationship Id="rId16" Type="http://schemas.openxmlformats.org/officeDocument/2006/relationships/tags" Target="../tags/tag130.xml"/><Relationship Id="rId29" Type="http://schemas.openxmlformats.org/officeDocument/2006/relationships/tags" Target="../tags/tag143.xml"/><Relationship Id="rId11" Type="http://schemas.openxmlformats.org/officeDocument/2006/relationships/tags" Target="../tags/tag125.xml"/><Relationship Id="rId24" Type="http://schemas.openxmlformats.org/officeDocument/2006/relationships/tags" Target="../tags/tag138.xml"/><Relationship Id="rId32" Type="http://schemas.openxmlformats.org/officeDocument/2006/relationships/tags" Target="../tags/tag146.xml"/><Relationship Id="rId37" Type="http://schemas.openxmlformats.org/officeDocument/2006/relationships/image" Target="../media/image6.svg"/><Relationship Id="rId40" Type="http://schemas.openxmlformats.org/officeDocument/2006/relationships/image" Target="../media/image9.png"/><Relationship Id="rId45" Type="http://schemas.openxmlformats.org/officeDocument/2006/relationships/image" Target="../media/image23.svg"/><Relationship Id="rId53" Type="http://schemas.openxmlformats.org/officeDocument/2006/relationships/image" Target="../media/image12.svg"/><Relationship Id="rId5" Type="http://schemas.openxmlformats.org/officeDocument/2006/relationships/tags" Target="../tags/tag119.xml"/><Relationship Id="rId10" Type="http://schemas.openxmlformats.org/officeDocument/2006/relationships/tags" Target="../tags/tag124.xml"/><Relationship Id="rId19" Type="http://schemas.openxmlformats.org/officeDocument/2006/relationships/tags" Target="../tags/tag133.xml"/><Relationship Id="rId31" Type="http://schemas.openxmlformats.org/officeDocument/2006/relationships/tags" Target="../tags/tag145.xml"/><Relationship Id="rId44" Type="http://schemas.openxmlformats.org/officeDocument/2006/relationships/image" Target="../media/image22.png"/><Relationship Id="rId52" Type="http://schemas.openxmlformats.org/officeDocument/2006/relationships/image" Target="../media/image11.png"/><Relationship Id="rId4" Type="http://schemas.openxmlformats.org/officeDocument/2006/relationships/tags" Target="../tags/tag118.xml"/><Relationship Id="rId9" Type="http://schemas.openxmlformats.org/officeDocument/2006/relationships/tags" Target="../tags/tag123.xml"/><Relationship Id="rId14" Type="http://schemas.openxmlformats.org/officeDocument/2006/relationships/tags" Target="../tags/tag128.xml"/><Relationship Id="rId22" Type="http://schemas.openxmlformats.org/officeDocument/2006/relationships/tags" Target="../tags/tag136.xml"/><Relationship Id="rId27" Type="http://schemas.openxmlformats.org/officeDocument/2006/relationships/tags" Target="../tags/tag141.xml"/><Relationship Id="rId30" Type="http://schemas.openxmlformats.org/officeDocument/2006/relationships/tags" Target="../tags/tag144.xml"/><Relationship Id="rId35" Type="http://schemas.openxmlformats.org/officeDocument/2006/relationships/notesSlide" Target="../notesSlides/notesSlide11.xml"/><Relationship Id="rId43" Type="http://schemas.openxmlformats.org/officeDocument/2006/relationships/image" Target="../media/image14.svg"/><Relationship Id="rId48" Type="http://schemas.openxmlformats.org/officeDocument/2006/relationships/image" Target="../media/image15.png"/><Relationship Id="rId8" Type="http://schemas.openxmlformats.org/officeDocument/2006/relationships/tags" Target="../tags/tag122.xml"/><Relationship Id="rId51" Type="http://schemas.openxmlformats.org/officeDocument/2006/relationships/image" Target="../media/image4.svg"/><Relationship Id="rId3" Type="http://schemas.openxmlformats.org/officeDocument/2006/relationships/tags" Target="../tags/tag117.xml"/><Relationship Id="rId12" Type="http://schemas.openxmlformats.org/officeDocument/2006/relationships/tags" Target="../tags/tag126.xml"/><Relationship Id="rId17" Type="http://schemas.openxmlformats.org/officeDocument/2006/relationships/tags" Target="../tags/tag131.xml"/><Relationship Id="rId25" Type="http://schemas.openxmlformats.org/officeDocument/2006/relationships/tags" Target="../tags/tag139.xml"/><Relationship Id="rId33" Type="http://schemas.openxmlformats.org/officeDocument/2006/relationships/tags" Target="../tags/tag147.xml"/><Relationship Id="rId38" Type="http://schemas.openxmlformats.org/officeDocument/2006/relationships/image" Target="../media/image7.png"/><Relationship Id="rId46" Type="http://schemas.openxmlformats.org/officeDocument/2006/relationships/image" Target="../media/image26.png"/><Relationship Id="rId20" Type="http://schemas.openxmlformats.org/officeDocument/2006/relationships/tags" Target="../tags/tag134.xml"/><Relationship Id="rId41" Type="http://schemas.openxmlformats.org/officeDocument/2006/relationships/image" Target="../media/image10.svg"/><Relationship Id="rId1" Type="http://schemas.openxmlformats.org/officeDocument/2006/relationships/tags" Target="../tags/tag115.xml"/><Relationship Id="rId6" Type="http://schemas.openxmlformats.org/officeDocument/2006/relationships/tags" Target="../tags/tag120.xml"/><Relationship Id="rId15" Type="http://schemas.openxmlformats.org/officeDocument/2006/relationships/tags" Target="../tags/tag129.xml"/><Relationship Id="rId23" Type="http://schemas.openxmlformats.org/officeDocument/2006/relationships/tags" Target="../tags/tag137.xml"/><Relationship Id="rId28" Type="http://schemas.openxmlformats.org/officeDocument/2006/relationships/tags" Target="../tags/tag142.xml"/><Relationship Id="rId36" Type="http://schemas.openxmlformats.org/officeDocument/2006/relationships/image" Target="../media/image5.png"/><Relationship Id="rId49" Type="http://schemas.openxmlformats.org/officeDocument/2006/relationships/image" Target="../media/image16.svg"/></Relationships>
</file>

<file path=ppt/slides/_rels/slide12.xml.rels><?xml version="1.0" encoding="UTF-8" standalone="yes"?>
<Relationships xmlns="http://schemas.openxmlformats.org/package/2006/relationships"><Relationship Id="rId26" Type="http://schemas.openxmlformats.org/officeDocument/2006/relationships/tags" Target="../tags/tag173.xml"/><Relationship Id="rId21" Type="http://schemas.openxmlformats.org/officeDocument/2006/relationships/tags" Target="../tags/tag168.xml"/><Relationship Id="rId42" Type="http://schemas.openxmlformats.org/officeDocument/2006/relationships/tags" Target="../tags/tag189.xml"/><Relationship Id="rId47" Type="http://schemas.openxmlformats.org/officeDocument/2006/relationships/tags" Target="../tags/tag194.xml"/><Relationship Id="rId63" Type="http://schemas.openxmlformats.org/officeDocument/2006/relationships/tags" Target="../tags/tag210.xml"/><Relationship Id="rId68" Type="http://schemas.openxmlformats.org/officeDocument/2006/relationships/image" Target="../media/image5.png"/><Relationship Id="rId16" Type="http://schemas.openxmlformats.org/officeDocument/2006/relationships/tags" Target="../tags/tag163.xml"/><Relationship Id="rId11" Type="http://schemas.openxmlformats.org/officeDocument/2006/relationships/tags" Target="../tags/tag158.xml"/><Relationship Id="rId24" Type="http://schemas.openxmlformats.org/officeDocument/2006/relationships/tags" Target="../tags/tag171.xml"/><Relationship Id="rId32" Type="http://schemas.openxmlformats.org/officeDocument/2006/relationships/tags" Target="../tags/tag179.xml"/><Relationship Id="rId37" Type="http://schemas.openxmlformats.org/officeDocument/2006/relationships/tags" Target="../tags/tag184.xml"/><Relationship Id="rId40" Type="http://schemas.openxmlformats.org/officeDocument/2006/relationships/tags" Target="../tags/tag187.xml"/><Relationship Id="rId45" Type="http://schemas.openxmlformats.org/officeDocument/2006/relationships/tags" Target="../tags/tag192.xml"/><Relationship Id="rId53" Type="http://schemas.openxmlformats.org/officeDocument/2006/relationships/tags" Target="../tags/tag200.xml"/><Relationship Id="rId58" Type="http://schemas.openxmlformats.org/officeDocument/2006/relationships/tags" Target="../tags/tag205.xml"/><Relationship Id="rId66" Type="http://schemas.openxmlformats.org/officeDocument/2006/relationships/slideLayout" Target="../slideLayouts/slideLayout4.xml"/><Relationship Id="rId74" Type="http://schemas.openxmlformats.org/officeDocument/2006/relationships/image" Target="../media/image24.png"/><Relationship Id="rId79" Type="http://schemas.openxmlformats.org/officeDocument/2006/relationships/image" Target="../media/image27.svg"/><Relationship Id="rId5" Type="http://schemas.openxmlformats.org/officeDocument/2006/relationships/tags" Target="../tags/tag152.xml"/><Relationship Id="rId61" Type="http://schemas.openxmlformats.org/officeDocument/2006/relationships/tags" Target="../tags/tag208.xml"/><Relationship Id="rId19" Type="http://schemas.openxmlformats.org/officeDocument/2006/relationships/tags" Target="../tags/tag166.xml"/><Relationship Id="rId14" Type="http://schemas.openxmlformats.org/officeDocument/2006/relationships/tags" Target="../tags/tag161.xml"/><Relationship Id="rId22" Type="http://schemas.openxmlformats.org/officeDocument/2006/relationships/tags" Target="../tags/tag169.xml"/><Relationship Id="rId27" Type="http://schemas.openxmlformats.org/officeDocument/2006/relationships/tags" Target="../tags/tag174.xml"/><Relationship Id="rId30" Type="http://schemas.openxmlformats.org/officeDocument/2006/relationships/tags" Target="../tags/tag177.xml"/><Relationship Id="rId35" Type="http://schemas.openxmlformats.org/officeDocument/2006/relationships/tags" Target="../tags/tag182.xml"/><Relationship Id="rId43" Type="http://schemas.openxmlformats.org/officeDocument/2006/relationships/tags" Target="../tags/tag190.xml"/><Relationship Id="rId48" Type="http://schemas.openxmlformats.org/officeDocument/2006/relationships/tags" Target="../tags/tag195.xml"/><Relationship Id="rId56" Type="http://schemas.openxmlformats.org/officeDocument/2006/relationships/tags" Target="../tags/tag203.xml"/><Relationship Id="rId64" Type="http://schemas.openxmlformats.org/officeDocument/2006/relationships/tags" Target="../tags/tag211.xml"/><Relationship Id="rId69" Type="http://schemas.openxmlformats.org/officeDocument/2006/relationships/image" Target="../media/image6.svg"/><Relationship Id="rId77" Type="http://schemas.openxmlformats.org/officeDocument/2006/relationships/image" Target="../media/image16.svg"/><Relationship Id="rId8" Type="http://schemas.openxmlformats.org/officeDocument/2006/relationships/tags" Target="../tags/tag155.xml"/><Relationship Id="rId51" Type="http://schemas.openxmlformats.org/officeDocument/2006/relationships/tags" Target="../tags/tag198.xml"/><Relationship Id="rId72" Type="http://schemas.openxmlformats.org/officeDocument/2006/relationships/image" Target="../media/image9.png"/><Relationship Id="rId3" Type="http://schemas.openxmlformats.org/officeDocument/2006/relationships/tags" Target="../tags/tag150.xml"/><Relationship Id="rId12" Type="http://schemas.openxmlformats.org/officeDocument/2006/relationships/tags" Target="../tags/tag159.xml"/><Relationship Id="rId17" Type="http://schemas.openxmlformats.org/officeDocument/2006/relationships/tags" Target="../tags/tag164.xml"/><Relationship Id="rId25" Type="http://schemas.openxmlformats.org/officeDocument/2006/relationships/tags" Target="../tags/tag172.xml"/><Relationship Id="rId33" Type="http://schemas.openxmlformats.org/officeDocument/2006/relationships/tags" Target="../tags/tag180.xml"/><Relationship Id="rId38" Type="http://schemas.openxmlformats.org/officeDocument/2006/relationships/tags" Target="../tags/tag185.xml"/><Relationship Id="rId46" Type="http://schemas.openxmlformats.org/officeDocument/2006/relationships/tags" Target="../tags/tag193.xml"/><Relationship Id="rId59" Type="http://schemas.openxmlformats.org/officeDocument/2006/relationships/tags" Target="../tags/tag206.xml"/><Relationship Id="rId67" Type="http://schemas.openxmlformats.org/officeDocument/2006/relationships/notesSlide" Target="../notesSlides/notesSlide12.xml"/><Relationship Id="rId20" Type="http://schemas.openxmlformats.org/officeDocument/2006/relationships/tags" Target="../tags/tag167.xml"/><Relationship Id="rId41" Type="http://schemas.openxmlformats.org/officeDocument/2006/relationships/tags" Target="../tags/tag188.xml"/><Relationship Id="rId54" Type="http://schemas.openxmlformats.org/officeDocument/2006/relationships/tags" Target="../tags/tag201.xml"/><Relationship Id="rId62" Type="http://schemas.openxmlformats.org/officeDocument/2006/relationships/tags" Target="../tags/tag209.xml"/><Relationship Id="rId70" Type="http://schemas.openxmlformats.org/officeDocument/2006/relationships/image" Target="../media/image7.png"/><Relationship Id="rId75" Type="http://schemas.openxmlformats.org/officeDocument/2006/relationships/image" Target="../media/image25.svg"/><Relationship Id="rId1" Type="http://schemas.openxmlformats.org/officeDocument/2006/relationships/tags" Target="../tags/tag148.xml"/><Relationship Id="rId6" Type="http://schemas.openxmlformats.org/officeDocument/2006/relationships/tags" Target="../tags/tag153.xml"/><Relationship Id="rId15" Type="http://schemas.openxmlformats.org/officeDocument/2006/relationships/tags" Target="../tags/tag162.xml"/><Relationship Id="rId23" Type="http://schemas.openxmlformats.org/officeDocument/2006/relationships/tags" Target="../tags/tag170.xml"/><Relationship Id="rId28" Type="http://schemas.openxmlformats.org/officeDocument/2006/relationships/tags" Target="../tags/tag175.xml"/><Relationship Id="rId36" Type="http://schemas.openxmlformats.org/officeDocument/2006/relationships/tags" Target="../tags/tag183.xml"/><Relationship Id="rId49" Type="http://schemas.openxmlformats.org/officeDocument/2006/relationships/tags" Target="../tags/tag196.xml"/><Relationship Id="rId57" Type="http://schemas.openxmlformats.org/officeDocument/2006/relationships/tags" Target="../tags/tag204.xml"/><Relationship Id="rId10" Type="http://schemas.openxmlformats.org/officeDocument/2006/relationships/tags" Target="../tags/tag157.xml"/><Relationship Id="rId31" Type="http://schemas.openxmlformats.org/officeDocument/2006/relationships/tags" Target="../tags/tag178.xml"/><Relationship Id="rId44" Type="http://schemas.openxmlformats.org/officeDocument/2006/relationships/tags" Target="../tags/tag191.xml"/><Relationship Id="rId52" Type="http://schemas.openxmlformats.org/officeDocument/2006/relationships/tags" Target="../tags/tag199.xml"/><Relationship Id="rId60" Type="http://schemas.openxmlformats.org/officeDocument/2006/relationships/tags" Target="../tags/tag207.xml"/><Relationship Id="rId65" Type="http://schemas.openxmlformats.org/officeDocument/2006/relationships/tags" Target="../tags/tag212.xml"/><Relationship Id="rId73" Type="http://schemas.openxmlformats.org/officeDocument/2006/relationships/image" Target="../media/image10.svg"/><Relationship Id="rId78" Type="http://schemas.openxmlformats.org/officeDocument/2006/relationships/image" Target="../media/image26.png"/><Relationship Id="rId4" Type="http://schemas.openxmlformats.org/officeDocument/2006/relationships/tags" Target="../tags/tag151.xml"/><Relationship Id="rId9" Type="http://schemas.openxmlformats.org/officeDocument/2006/relationships/tags" Target="../tags/tag156.xml"/><Relationship Id="rId13" Type="http://schemas.openxmlformats.org/officeDocument/2006/relationships/tags" Target="../tags/tag160.xml"/><Relationship Id="rId18" Type="http://schemas.openxmlformats.org/officeDocument/2006/relationships/tags" Target="../tags/tag165.xml"/><Relationship Id="rId39" Type="http://schemas.openxmlformats.org/officeDocument/2006/relationships/tags" Target="../tags/tag186.xml"/><Relationship Id="rId34" Type="http://schemas.openxmlformats.org/officeDocument/2006/relationships/tags" Target="../tags/tag181.xml"/><Relationship Id="rId50" Type="http://schemas.openxmlformats.org/officeDocument/2006/relationships/tags" Target="../tags/tag197.xml"/><Relationship Id="rId55" Type="http://schemas.openxmlformats.org/officeDocument/2006/relationships/tags" Target="../tags/tag202.xml"/><Relationship Id="rId76" Type="http://schemas.openxmlformats.org/officeDocument/2006/relationships/image" Target="../media/image15.png"/><Relationship Id="rId7" Type="http://schemas.openxmlformats.org/officeDocument/2006/relationships/tags" Target="../tags/tag154.xml"/><Relationship Id="rId71" Type="http://schemas.openxmlformats.org/officeDocument/2006/relationships/image" Target="../media/image8.svg"/><Relationship Id="rId2" Type="http://schemas.openxmlformats.org/officeDocument/2006/relationships/tags" Target="../tags/tag149.xml"/><Relationship Id="rId29" Type="http://schemas.openxmlformats.org/officeDocument/2006/relationships/tags" Target="../tags/tag176.xml"/></Relationships>
</file>

<file path=ppt/slides/_rels/slide13.xml.rels><?xml version="1.0" encoding="UTF-8" standalone="yes"?>
<Relationships xmlns="http://schemas.openxmlformats.org/package/2006/relationships"><Relationship Id="rId13" Type="http://schemas.openxmlformats.org/officeDocument/2006/relationships/tags" Target="../tags/tag225.xml"/><Relationship Id="rId18" Type="http://schemas.openxmlformats.org/officeDocument/2006/relationships/tags" Target="../tags/tag230.xml"/><Relationship Id="rId26" Type="http://schemas.openxmlformats.org/officeDocument/2006/relationships/image" Target="../media/image8.svg"/><Relationship Id="rId3" Type="http://schemas.openxmlformats.org/officeDocument/2006/relationships/tags" Target="../tags/tag215.xml"/><Relationship Id="rId21" Type="http://schemas.openxmlformats.org/officeDocument/2006/relationships/slideLayout" Target="../slideLayouts/slideLayout4.xml"/><Relationship Id="rId34" Type="http://schemas.openxmlformats.org/officeDocument/2006/relationships/image" Target="../media/image27.svg"/><Relationship Id="rId7" Type="http://schemas.openxmlformats.org/officeDocument/2006/relationships/tags" Target="../tags/tag219.xml"/><Relationship Id="rId12" Type="http://schemas.openxmlformats.org/officeDocument/2006/relationships/tags" Target="../tags/tag224.xml"/><Relationship Id="rId17" Type="http://schemas.openxmlformats.org/officeDocument/2006/relationships/tags" Target="../tags/tag229.xml"/><Relationship Id="rId25" Type="http://schemas.openxmlformats.org/officeDocument/2006/relationships/image" Target="../media/image7.png"/><Relationship Id="rId33" Type="http://schemas.openxmlformats.org/officeDocument/2006/relationships/image" Target="../media/image26.png"/><Relationship Id="rId2" Type="http://schemas.openxmlformats.org/officeDocument/2006/relationships/tags" Target="../tags/tag214.xml"/><Relationship Id="rId16" Type="http://schemas.openxmlformats.org/officeDocument/2006/relationships/tags" Target="../tags/tag228.xml"/><Relationship Id="rId20" Type="http://schemas.openxmlformats.org/officeDocument/2006/relationships/tags" Target="../tags/tag232.xml"/><Relationship Id="rId29" Type="http://schemas.openxmlformats.org/officeDocument/2006/relationships/image" Target="../media/image24.png"/><Relationship Id="rId1" Type="http://schemas.openxmlformats.org/officeDocument/2006/relationships/tags" Target="../tags/tag213.xml"/><Relationship Id="rId6" Type="http://schemas.openxmlformats.org/officeDocument/2006/relationships/tags" Target="../tags/tag218.xml"/><Relationship Id="rId11" Type="http://schemas.openxmlformats.org/officeDocument/2006/relationships/tags" Target="../tags/tag223.xml"/><Relationship Id="rId24" Type="http://schemas.openxmlformats.org/officeDocument/2006/relationships/image" Target="../media/image6.svg"/><Relationship Id="rId32" Type="http://schemas.openxmlformats.org/officeDocument/2006/relationships/image" Target="../media/image16.svg"/><Relationship Id="rId5" Type="http://schemas.openxmlformats.org/officeDocument/2006/relationships/tags" Target="../tags/tag217.xml"/><Relationship Id="rId15" Type="http://schemas.openxmlformats.org/officeDocument/2006/relationships/tags" Target="../tags/tag227.xml"/><Relationship Id="rId23" Type="http://schemas.openxmlformats.org/officeDocument/2006/relationships/image" Target="../media/image5.png"/><Relationship Id="rId28" Type="http://schemas.openxmlformats.org/officeDocument/2006/relationships/image" Target="../media/image10.svg"/><Relationship Id="rId10" Type="http://schemas.openxmlformats.org/officeDocument/2006/relationships/tags" Target="../tags/tag222.xml"/><Relationship Id="rId19" Type="http://schemas.openxmlformats.org/officeDocument/2006/relationships/tags" Target="../tags/tag231.xml"/><Relationship Id="rId31" Type="http://schemas.openxmlformats.org/officeDocument/2006/relationships/image" Target="../media/image15.png"/><Relationship Id="rId4" Type="http://schemas.openxmlformats.org/officeDocument/2006/relationships/tags" Target="../tags/tag216.xml"/><Relationship Id="rId9" Type="http://schemas.openxmlformats.org/officeDocument/2006/relationships/tags" Target="../tags/tag221.xml"/><Relationship Id="rId14" Type="http://schemas.openxmlformats.org/officeDocument/2006/relationships/tags" Target="../tags/tag226.xml"/><Relationship Id="rId22" Type="http://schemas.openxmlformats.org/officeDocument/2006/relationships/notesSlide" Target="../notesSlides/notesSlide13.xml"/><Relationship Id="rId27" Type="http://schemas.openxmlformats.org/officeDocument/2006/relationships/image" Target="../media/image9.png"/><Relationship Id="rId30" Type="http://schemas.openxmlformats.org/officeDocument/2006/relationships/image" Target="../media/image25.svg"/><Relationship Id="rId8" Type="http://schemas.openxmlformats.org/officeDocument/2006/relationships/tags" Target="../tags/tag220.xml"/></Relationships>
</file>

<file path=ppt/slides/_rels/slide14.xml.rels><?xml version="1.0" encoding="UTF-8" standalone="yes"?>
<Relationships xmlns="http://schemas.openxmlformats.org/package/2006/relationships"><Relationship Id="rId8" Type="http://schemas.openxmlformats.org/officeDocument/2006/relationships/tags" Target="../tags/tag240.xml"/><Relationship Id="rId13" Type="http://schemas.openxmlformats.org/officeDocument/2006/relationships/tags" Target="../tags/tag245.xml"/><Relationship Id="rId18" Type="http://schemas.openxmlformats.org/officeDocument/2006/relationships/tags" Target="../tags/tag250.xml"/><Relationship Id="rId26" Type="http://schemas.openxmlformats.org/officeDocument/2006/relationships/image" Target="../media/image7.png"/><Relationship Id="rId3" Type="http://schemas.openxmlformats.org/officeDocument/2006/relationships/tags" Target="../tags/tag235.xml"/><Relationship Id="rId21" Type="http://schemas.openxmlformats.org/officeDocument/2006/relationships/tags" Target="../tags/tag253.xml"/><Relationship Id="rId7" Type="http://schemas.openxmlformats.org/officeDocument/2006/relationships/tags" Target="../tags/tag239.xml"/><Relationship Id="rId12" Type="http://schemas.openxmlformats.org/officeDocument/2006/relationships/tags" Target="../tags/tag244.xml"/><Relationship Id="rId17" Type="http://schemas.openxmlformats.org/officeDocument/2006/relationships/tags" Target="../tags/tag249.xml"/><Relationship Id="rId25" Type="http://schemas.openxmlformats.org/officeDocument/2006/relationships/image" Target="../media/image6.svg"/><Relationship Id="rId2" Type="http://schemas.openxmlformats.org/officeDocument/2006/relationships/tags" Target="../tags/tag234.xml"/><Relationship Id="rId16" Type="http://schemas.openxmlformats.org/officeDocument/2006/relationships/tags" Target="../tags/tag248.xml"/><Relationship Id="rId20" Type="http://schemas.openxmlformats.org/officeDocument/2006/relationships/tags" Target="../tags/tag252.xml"/><Relationship Id="rId29" Type="http://schemas.openxmlformats.org/officeDocument/2006/relationships/image" Target="../media/image10.svg"/><Relationship Id="rId1" Type="http://schemas.openxmlformats.org/officeDocument/2006/relationships/tags" Target="../tags/tag233.xml"/><Relationship Id="rId6" Type="http://schemas.openxmlformats.org/officeDocument/2006/relationships/tags" Target="../tags/tag238.xml"/><Relationship Id="rId11" Type="http://schemas.openxmlformats.org/officeDocument/2006/relationships/tags" Target="../tags/tag243.xml"/><Relationship Id="rId24" Type="http://schemas.openxmlformats.org/officeDocument/2006/relationships/image" Target="../media/image5.png"/><Relationship Id="rId5" Type="http://schemas.openxmlformats.org/officeDocument/2006/relationships/tags" Target="../tags/tag237.xml"/><Relationship Id="rId15" Type="http://schemas.openxmlformats.org/officeDocument/2006/relationships/tags" Target="../tags/tag247.xml"/><Relationship Id="rId23" Type="http://schemas.openxmlformats.org/officeDocument/2006/relationships/notesSlide" Target="../notesSlides/notesSlide14.xml"/><Relationship Id="rId28" Type="http://schemas.openxmlformats.org/officeDocument/2006/relationships/image" Target="../media/image9.png"/><Relationship Id="rId10" Type="http://schemas.openxmlformats.org/officeDocument/2006/relationships/tags" Target="../tags/tag242.xml"/><Relationship Id="rId19" Type="http://schemas.openxmlformats.org/officeDocument/2006/relationships/tags" Target="../tags/tag251.xml"/><Relationship Id="rId31" Type="http://schemas.openxmlformats.org/officeDocument/2006/relationships/image" Target="../media/image20.svg"/><Relationship Id="rId4" Type="http://schemas.openxmlformats.org/officeDocument/2006/relationships/tags" Target="../tags/tag236.xml"/><Relationship Id="rId9" Type="http://schemas.openxmlformats.org/officeDocument/2006/relationships/tags" Target="../tags/tag241.xml"/><Relationship Id="rId14" Type="http://schemas.openxmlformats.org/officeDocument/2006/relationships/tags" Target="../tags/tag246.xml"/><Relationship Id="rId22" Type="http://schemas.openxmlformats.org/officeDocument/2006/relationships/slideLayout" Target="../slideLayouts/slideLayout4.xml"/><Relationship Id="rId27" Type="http://schemas.openxmlformats.org/officeDocument/2006/relationships/image" Target="../media/image8.svg"/><Relationship Id="rId30"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tags" Target="../tags/tag256.xml"/><Relationship Id="rId2" Type="http://schemas.openxmlformats.org/officeDocument/2006/relationships/tags" Target="../tags/tag255.xml"/><Relationship Id="rId1" Type="http://schemas.openxmlformats.org/officeDocument/2006/relationships/tags" Target="../tags/tag254.xml"/><Relationship Id="rId5" Type="http://schemas.openxmlformats.org/officeDocument/2006/relationships/notesSlide" Target="../notesSlides/notesSlide15.xml"/><Relationship Id="rId4"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notesSlide" Target="../notesSlides/notesSlide16.xml"/><Relationship Id="rId13" Type="http://schemas.openxmlformats.org/officeDocument/2006/relationships/image" Target="../media/image9.png"/><Relationship Id="rId18" Type="http://schemas.openxmlformats.org/officeDocument/2006/relationships/image" Target="../media/image12.svg"/><Relationship Id="rId3" Type="http://schemas.openxmlformats.org/officeDocument/2006/relationships/tags" Target="../tags/tag259.xml"/><Relationship Id="rId21" Type="http://schemas.openxmlformats.org/officeDocument/2006/relationships/image" Target="../media/image15.png"/><Relationship Id="rId7" Type="http://schemas.openxmlformats.org/officeDocument/2006/relationships/slideLayout" Target="../slideLayouts/slideLayout4.xml"/><Relationship Id="rId12" Type="http://schemas.openxmlformats.org/officeDocument/2006/relationships/image" Target="../media/image8.svg"/><Relationship Id="rId17" Type="http://schemas.openxmlformats.org/officeDocument/2006/relationships/image" Target="../media/image11.png"/><Relationship Id="rId2" Type="http://schemas.openxmlformats.org/officeDocument/2006/relationships/tags" Target="../tags/tag258.xml"/><Relationship Id="rId16" Type="http://schemas.openxmlformats.org/officeDocument/2006/relationships/image" Target="../media/image4.svg"/><Relationship Id="rId20" Type="http://schemas.openxmlformats.org/officeDocument/2006/relationships/image" Target="../media/image25.svg"/><Relationship Id="rId1" Type="http://schemas.openxmlformats.org/officeDocument/2006/relationships/tags" Target="../tags/tag257.xml"/><Relationship Id="rId6" Type="http://schemas.openxmlformats.org/officeDocument/2006/relationships/tags" Target="../tags/tag262.xml"/><Relationship Id="rId11" Type="http://schemas.openxmlformats.org/officeDocument/2006/relationships/image" Target="../media/image7.png"/><Relationship Id="rId24" Type="http://schemas.openxmlformats.org/officeDocument/2006/relationships/image" Target="../media/image27.svg"/><Relationship Id="rId5" Type="http://schemas.openxmlformats.org/officeDocument/2006/relationships/tags" Target="../tags/tag261.xml"/><Relationship Id="rId15" Type="http://schemas.openxmlformats.org/officeDocument/2006/relationships/image" Target="../media/image3.png"/><Relationship Id="rId23" Type="http://schemas.openxmlformats.org/officeDocument/2006/relationships/image" Target="../media/image26.png"/><Relationship Id="rId10" Type="http://schemas.openxmlformats.org/officeDocument/2006/relationships/image" Target="../media/image6.svg"/><Relationship Id="rId19" Type="http://schemas.openxmlformats.org/officeDocument/2006/relationships/image" Target="../media/image24.png"/><Relationship Id="rId4" Type="http://schemas.openxmlformats.org/officeDocument/2006/relationships/tags" Target="../tags/tag260.xml"/><Relationship Id="rId9" Type="http://schemas.openxmlformats.org/officeDocument/2006/relationships/image" Target="../media/image5.png"/><Relationship Id="rId14" Type="http://schemas.openxmlformats.org/officeDocument/2006/relationships/image" Target="../media/image10.svg"/><Relationship Id="rId22" Type="http://schemas.openxmlformats.org/officeDocument/2006/relationships/image" Target="../media/image16.svg"/></Relationships>
</file>

<file path=ppt/slides/_rels/slide17.xml.rels><?xml version="1.0" encoding="UTF-8" standalone="yes"?>
<Relationships xmlns="http://schemas.openxmlformats.org/package/2006/relationships"><Relationship Id="rId13" Type="http://schemas.openxmlformats.org/officeDocument/2006/relationships/tags" Target="../tags/tag275.xml"/><Relationship Id="rId18" Type="http://schemas.openxmlformats.org/officeDocument/2006/relationships/tags" Target="../tags/tag280.xml"/><Relationship Id="rId26" Type="http://schemas.openxmlformats.org/officeDocument/2006/relationships/image" Target="../media/image7.png"/><Relationship Id="rId3" Type="http://schemas.openxmlformats.org/officeDocument/2006/relationships/tags" Target="../tags/tag265.xml"/><Relationship Id="rId21" Type="http://schemas.openxmlformats.org/officeDocument/2006/relationships/tags" Target="../tags/tag283.xml"/><Relationship Id="rId7" Type="http://schemas.openxmlformats.org/officeDocument/2006/relationships/tags" Target="../tags/tag269.xml"/><Relationship Id="rId12" Type="http://schemas.openxmlformats.org/officeDocument/2006/relationships/tags" Target="../tags/tag274.xml"/><Relationship Id="rId17" Type="http://schemas.openxmlformats.org/officeDocument/2006/relationships/tags" Target="../tags/tag279.xml"/><Relationship Id="rId25" Type="http://schemas.openxmlformats.org/officeDocument/2006/relationships/image" Target="../media/image6.svg"/><Relationship Id="rId33" Type="http://schemas.openxmlformats.org/officeDocument/2006/relationships/image" Target="../media/image16.svg"/><Relationship Id="rId2" Type="http://schemas.openxmlformats.org/officeDocument/2006/relationships/tags" Target="../tags/tag264.xml"/><Relationship Id="rId16" Type="http://schemas.openxmlformats.org/officeDocument/2006/relationships/tags" Target="../tags/tag278.xml"/><Relationship Id="rId20" Type="http://schemas.openxmlformats.org/officeDocument/2006/relationships/tags" Target="../tags/tag282.xml"/><Relationship Id="rId29" Type="http://schemas.openxmlformats.org/officeDocument/2006/relationships/image" Target="../media/image10.svg"/><Relationship Id="rId1" Type="http://schemas.openxmlformats.org/officeDocument/2006/relationships/tags" Target="../tags/tag263.xml"/><Relationship Id="rId6" Type="http://schemas.openxmlformats.org/officeDocument/2006/relationships/tags" Target="../tags/tag268.xml"/><Relationship Id="rId11" Type="http://schemas.openxmlformats.org/officeDocument/2006/relationships/tags" Target="../tags/tag273.xml"/><Relationship Id="rId24" Type="http://schemas.openxmlformats.org/officeDocument/2006/relationships/image" Target="../media/image5.png"/><Relationship Id="rId32" Type="http://schemas.openxmlformats.org/officeDocument/2006/relationships/image" Target="../media/image15.png"/><Relationship Id="rId5" Type="http://schemas.openxmlformats.org/officeDocument/2006/relationships/tags" Target="../tags/tag267.xml"/><Relationship Id="rId15" Type="http://schemas.openxmlformats.org/officeDocument/2006/relationships/tags" Target="../tags/tag277.xml"/><Relationship Id="rId23" Type="http://schemas.openxmlformats.org/officeDocument/2006/relationships/notesSlide" Target="../notesSlides/notesSlide17.xml"/><Relationship Id="rId28" Type="http://schemas.openxmlformats.org/officeDocument/2006/relationships/image" Target="../media/image9.png"/><Relationship Id="rId10" Type="http://schemas.openxmlformats.org/officeDocument/2006/relationships/tags" Target="../tags/tag272.xml"/><Relationship Id="rId19" Type="http://schemas.openxmlformats.org/officeDocument/2006/relationships/tags" Target="../tags/tag281.xml"/><Relationship Id="rId31" Type="http://schemas.openxmlformats.org/officeDocument/2006/relationships/chart" Target="../charts/chart2.xml"/><Relationship Id="rId4" Type="http://schemas.openxmlformats.org/officeDocument/2006/relationships/tags" Target="../tags/tag266.xml"/><Relationship Id="rId9" Type="http://schemas.openxmlformats.org/officeDocument/2006/relationships/tags" Target="../tags/tag271.xml"/><Relationship Id="rId14" Type="http://schemas.openxmlformats.org/officeDocument/2006/relationships/tags" Target="../tags/tag276.xml"/><Relationship Id="rId22" Type="http://schemas.openxmlformats.org/officeDocument/2006/relationships/slideLayout" Target="../slideLayouts/slideLayout4.xml"/><Relationship Id="rId27" Type="http://schemas.openxmlformats.org/officeDocument/2006/relationships/image" Target="../media/image8.svg"/><Relationship Id="rId30" Type="http://schemas.openxmlformats.org/officeDocument/2006/relationships/chart" Target="../charts/chart1.xml"/><Relationship Id="rId8" Type="http://schemas.openxmlformats.org/officeDocument/2006/relationships/tags" Target="../tags/tag270.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13" Type="http://schemas.openxmlformats.org/officeDocument/2006/relationships/image" Target="../media/image9.png"/><Relationship Id="rId18" Type="http://schemas.openxmlformats.org/officeDocument/2006/relationships/image" Target="../media/image11.png"/><Relationship Id="rId3" Type="http://schemas.openxmlformats.org/officeDocument/2006/relationships/tags" Target="../tags/tag286.xml"/><Relationship Id="rId7" Type="http://schemas.openxmlformats.org/officeDocument/2006/relationships/slideLayout" Target="../slideLayouts/slideLayout4.xml"/><Relationship Id="rId12" Type="http://schemas.openxmlformats.org/officeDocument/2006/relationships/image" Target="../media/image8.svg"/><Relationship Id="rId17" Type="http://schemas.openxmlformats.org/officeDocument/2006/relationships/image" Target="../media/image4.svg"/><Relationship Id="rId2" Type="http://schemas.openxmlformats.org/officeDocument/2006/relationships/tags" Target="../tags/tag285.xml"/><Relationship Id="rId16" Type="http://schemas.openxmlformats.org/officeDocument/2006/relationships/image" Target="../media/image3.png"/><Relationship Id="rId1" Type="http://schemas.openxmlformats.org/officeDocument/2006/relationships/tags" Target="../tags/tag284.xml"/><Relationship Id="rId6" Type="http://schemas.openxmlformats.org/officeDocument/2006/relationships/tags" Target="../tags/tag289.xml"/><Relationship Id="rId11" Type="http://schemas.openxmlformats.org/officeDocument/2006/relationships/image" Target="../media/image7.png"/><Relationship Id="rId5" Type="http://schemas.openxmlformats.org/officeDocument/2006/relationships/tags" Target="../tags/tag288.xml"/><Relationship Id="rId15" Type="http://schemas.openxmlformats.org/officeDocument/2006/relationships/chart" Target="../charts/chart3.xml"/><Relationship Id="rId10" Type="http://schemas.openxmlformats.org/officeDocument/2006/relationships/image" Target="../media/image6.svg"/><Relationship Id="rId19" Type="http://schemas.openxmlformats.org/officeDocument/2006/relationships/image" Target="../media/image12.svg"/><Relationship Id="rId4" Type="http://schemas.openxmlformats.org/officeDocument/2006/relationships/tags" Target="../tags/tag287.xml"/><Relationship Id="rId9" Type="http://schemas.openxmlformats.org/officeDocument/2006/relationships/image" Target="../media/image5.png"/><Relationship Id="rId14" Type="http://schemas.openxmlformats.org/officeDocument/2006/relationships/image" Target="../media/image10.svg"/></Relationships>
</file>

<file path=ppt/slides/_rels/slide19.xml.rels><?xml version="1.0" encoding="UTF-8" standalone="yes"?>
<Relationships xmlns="http://schemas.openxmlformats.org/package/2006/relationships"><Relationship Id="rId13" Type="http://schemas.openxmlformats.org/officeDocument/2006/relationships/tags" Target="../tags/tag302.xml"/><Relationship Id="rId18" Type="http://schemas.openxmlformats.org/officeDocument/2006/relationships/tags" Target="../tags/tag307.xml"/><Relationship Id="rId26" Type="http://schemas.openxmlformats.org/officeDocument/2006/relationships/tags" Target="../tags/tag315.xml"/><Relationship Id="rId39" Type="http://schemas.openxmlformats.org/officeDocument/2006/relationships/notesSlide" Target="../notesSlides/notesSlide19.xml"/><Relationship Id="rId21" Type="http://schemas.openxmlformats.org/officeDocument/2006/relationships/tags" Target="../tags/tag310.xml"/><Relationship Id="rId34" Type="http://schemas.openxmlformats.org/officeDocument/2006/relationships/tags" Target="../tags/tag323.xml"/><Relationship Id="rId42" Type="http://schemas.openxmlformats.org/officeDocument/2006/relationships/image" Target="../media/image7.png"/><Relationship Id="rId47" Type="http://schemas.openxmlformats.org/officeDocument/2006/relationships/image" Target="../media/image23.svg"/><Relationship Id="rId7" Type="http://schemas.openxmlformats.org/officeDocument/2006/relationships/tags" Target="../tags/tag296.xml"/><Relationship Id="rId2" Type="http://schemas.openxmlformats.org/officeDocument/2006/relationships/tags" Target="../tags/tag291.xml"/><Relationship Id="rId16" Type="http://schemas.openxmlformats.org/officeDocument/2006/relationships/tags" Target="../tags/tag305.xml"/><Relationship Id="rId29" Type="http://schemas.openxmlformats.org/officeDocument/2006/relationships/tags" Target="../tags/tag318.xml"/><Relationship Id="rId1" Type="http://schemas.openxmlformats.org/officeDocument/2006/relationships/tags" Target="../tags/tag290.xml"/><Relationship Id="rId6" Type="http://schemas.openxmlformats.org/officeDocument/2006/relationships/tags" Target="../tags/tag295.xml"/><Relationship Id="rId11" Type="http://schemas.openxmlformats.org/officeDocument/2006/relationships/tags" Target="../tags/tag300.xml"/><Relationship Id="rId24" Type="http://schemas.openxmlformats.org/officeDocument/2006/relationships/tags" Target="../tags/tag313.xml"/><Relationship Id="rId32" Type="http://schemas.openxmlformats.org/officeDocument/2006/relationships/tags" Target="../tags/tag321.xml"/><Relationship Id="rId37" Type="http://schemas.openxmlformats.org/officeDocument/2006/relationships/tags" Target="../tags/tag326.xml"/><Relationship Id="rId40" Type="http://schemas.openxmlformats.org/officeDocument/2006/relationships/image" Target="../media/image5.png"/><Relationship Id="rId45" Type="http://schemas.openxmlformats.org/officeDocument/2006/relationships/image" Target="../media/image10.svg"/><Relationship Id="rId5" Type="http://schemas.openxmlformats.org/officeDocument/2006/relationships/tags" Target="../tags/tag294.xml"/><Relationship Id="rId15" Type="http://schemas.openxmlformats.org/officeDocument/2006/relationships/tags" Target="../tags/tag304.xml"/><Relationship Id="rId23" Type="http://schemas.openxmlformats.org/officeDocument/2006/relationships/tags" Target="../tags/tag312.xml"/><Relationship Id="rId28" Type="http://schemas.openxmlformats.org/officeDocument/2006/relationships/tags" Target="../tags/tag317.xml"/><Relationship Id="rId36" Type="http://schemas.openxmlformats.org/officeDocument/2006/relationships/tags" Target="../tags/tag325.xml"/><Relationship Id="rId10" Type="http://schemas.openxmlformats.org/officeDocument/2006/relationships/tags" Target="../tags/tag299.xml"/><Relationship Id="rId19" Type="http://schemas.openxmlformats.org/officeDocument/2006/relationships/tags" Target="../tags/tag308.xml"/><Relationship Id="rId31" Type="http://schemas.openxmlformats.org/officeDocument/2006/relationships/tags" Target="../tags/tag320.xml"/><Relationship Id="rId44" Type="http://schemas.openxmlformats.org/officeDocument/2006/relationships/image" Target="../media/image9.png"/><Relationship Id="rId4" Type="http://schemas.openxmlformats.org/officeDocument/2006/relationships/tags" Target="../tags/tag293.xml"/><Relationship Id="rId9" Type="http://schemas.openxmlformats.org/officeDocument/2006/relationships/tags" Target="../tags/tag298.xml"/><Relationship Id="rId14" Type="http://schemas.openxmlformats.org/officeDocument/2006/relationships/tags" Target="../tags/tag303.xml"/><Relationship Id="rId22" Type="http://schemas.openxmlformats.org/officeDocument/2006/relationships/tags" Target="../tags/tag311.xml"/><Relationship Id="rId27" Type="http://schemas.openxmlformats.org/officeDocument/2006/relationships/tags" Target="../tags/tag316.xml"/><Relationship Id="rId30" Type="http://schemas.openxmlformats.org/officeDocument/2006/relationships/tags" Target="../tags/tag319.xml"/><Relationship Id="rId35" Type="http://schemas.openxmlformats.org/officeDocument/2006/relationships/tags" Target="../tags/tag324.xml"/><Relationship Id="rId43" Type="http://schemas.openxmlformats.org/officeDocument/2006/relationships/image" Target="../media/image8.svg"/><Relationship Id="rId48" Type="http://schemas.openxmlformats.org/officeDocument/2006/relationships/image" Target="../media/image36.jpeg"/><Relationship Id="rId8" Type="http://schemas.openxmlformats.org/officeDocument/2006/relationships/tags" Target="../tags/tag297.xml"/><Relationship Id="rId3" Type="http://schemas.openxmlformats.org/officeDocument/2006/relationships/tags" Target="../tags/tag292.xml"/><Relationship Id="rId12" Type="http://schemas.openxmlformats.org/officeDocument/2006/relationships/tags" Target="../tags/tag301.xml"/><Relationship Id="rId17" Type="http://schemas.openxmlformats.org/officeDocument/2006/relationships/tags" Target="../tags/tag306.xml"/><Relationship Id="rId25" Type="http://schemas.openxmlformats.org/officeDocument/2006/relationships/tags" Target="../tags/tag314.xml"/><Relationship Id="rId33" Type="http://schemas.openxmlformats.org/officeDocument/2006/relationships/tags" Target="../tags/tag322.xml"/><Relationship Id="rId38" Type="http://schemas.openxmlformats.org/officeDocument/2006/relationships/slideLayout" Target="../slideLayouts/slideLayout4.xml"/><Relationship Id="rId46" Type="http://schemas.openxmlformats.org/officeDocument/2006/relationships/image" Target="../media/image22.png"/><Relationship Id="rId20" Type="http://schemas.openxmlformats.org/officeDocument/2006/relationships/tags" Target="../tags/tag309.xml"/><Relationship Id="rId41" Type="http://schemas.openxmlformats.org/officeDocument/2006/relationships/image" Target="../media/image6.sv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3.svg"/></Relationships>
</file>

<file path=ppt/slides/_rels/slide20.xml.rels><?xml version="1.0" encoding="UTF-8" standalone="yes"?>
<Relationships xmlns="http://schemas.openxmlformats.org/package/2006/relationships"><Relationship Id="rId3" Type="http://schemas.openxmlformats.org/officeDocument/2006/relationships/tags" Target="../tags/tag329.xml"/><Relationship Id="rId2" Type="http://schemas.openxmlformats.org/officeDocument/2006/relationships/tags" Target="../tags/tag328.xml"/><Relationship Id="rId1" Type="http://schemas.openxmlformats.org/officeDocument/2006/relationships/tags" Target="../tags/tag327.xml"/><Relationship Id="rId5" Type="http://schemas.openxmlformats.org/officeDocument/2006/relationships/notesSlide" Target="../notesSlides/notesSlide20.xml"/><Relationship Id="rId4"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tags" Target="../tags/tag337.xml"/><Relationship Id="rId13" Type="http://schemas.openxmlformats.org/officeDocument/2006/relationships/tags" Target="../tags/tag342.xml"/><Relationship Id="rId18" Type="http://schemas.openxmlformats.org/officeDocument/2006/relationships/image" Target="../media/image4.svg"/><Relationship Id="rId26" Type="http://schemas.openxmlformats.org/officeDocument/2006/relationships/image" Target="../media/image12.svg"/><Relationship Id="rId3" Type="http://schemas.openxmlformats.org/officeDocument/2006/relationships/tags" Target="../tags/tag332.xml"/><Relationship Id="rId21" Type="http://schemas.openxmlformats.org/officeDocument/2006/relationships/image" Target="../media/image7.png"/><Relationship Id="rId7" Type="http://schemas.openxmlformats.org/officeDocument/2006/relationships/tags" Target="../tags/tag336.xml"/><Relationship Id="rId12" Type="http://schemas.openxmlformats.org/officeDocument/2006/relationships/tags" Target="../tags/tag341.xml"/><Relationship Id="rId17" Type="http://schemas.openxmlformats.org/officeDocument/2006/relationships/image" Target="../media/image3.png"/><Relationship Id="rId25" Type="http://schemas.openxmlformats.org/officeDocument/2006/relationships/image" Target="../media/image11.png"/><Relationship Id="rId2" Type="http://schemas.openxmlformats.org/officeDocument/2006/relationships/tags" Target="../tags/tag331.xml"/><Relationship Id="rId16" Type="http://schemas.openxmlformats.org/officeDocument/2006/relationships/notesSlide" Target="../notesSlides/notesSlide21.xml"/><Relationship Id="rId20" Type="http://schemas.openxmlformats.org/officeDocument/2006/relationships/image" Target="../media/image6.svg"/><Relationship Id="rId29" Type="http://schemas.openxmlformats.org/officeDocument/2006/relationships/image" Target="../media/image14.svg"/><Relationship Id="rId1" Type="http://schemas.openxmlformats.org/officeDocument/2006/relationships/tags" Target="../tags/tag330.xml"/><Relationship Id="rId6" Type="http://schemas.openxmlformats.org/officeDocument/2006/relationships/tags" Target="../tags/tag335.xml"/><Relationship Id="rId11" Type="http://schemas.openxmlformats.org/officeDocument/2006/relationships/tags" Target="../tags/tag340.xml"/><Relationship Id="rId24" Type="http://schemas.openxmlformats.org/officeDocument/2006/relationships/image" Target="../media/image10.svg"/><Relationship Id="rId5" Type="http://schemas.openxmlformats.org/officeDocument/2006/relationships/tags" Target="../tags/tag334.xml"/><Relationship Id="rId15" Type="http://schemas.openxmlformats.org/officeDocument/2006/relationships/slideLayout" Target="../slideLayouts/slideLayout4.xml"/><Relationship Id="rId23" Type="http://schemas.openxmlformats.org/officeDocument/2006/relationships/image" Target="../media/image9.png"/><Relationship Id="rId28" Type="http://schemas.openxmlformats.org/officeDocument/2006/relationships/image" Target="../media/image13.png"/><Relationship Id="rId10" Type="http://schemas.openxmlformats.org/officeDocument/2006/relationships/tags" Target="../tags/tag339.xml"/><Relationship Id="rId19" Type="http://schemas.openxmlformats.org/officeDocument/2006/relationships/image" Target="../media/image5.png"/><Relationship Id="rId31" Type="http://schemas.openxmlformats.org/officeDocument/2006/relationships/image" Target="../media/image2.svg"/><Relationship Id="rId4" Type="http://schemas.openxmlformats.org/officeDocument/2006/relationships/tags" Target="../tags/tag333.xml"/><Relationship Id="rId9" Type="http://schemas.openxmlformats.org/officeDocument/2006/relationships/tags" Target="../tags/tag338.xml"/><Relationship Id="rId14" Type="http://schemas.openxmlformats.org/officeDocument/2006/relationships/tags" Target="../tags/tag343.xml"/><Relationship Id="rId22" Type="http://schemas.openxmlformats.org/officeDocument/2006/relationships/image" Target="../media/image8.svg"/><Relationship Id="rId27" Type="http://schemas.openxmlformats.org/officeDocument/2006/relationships/image" Target="../media/image37.jpg"/><Relationship Id="rId30" Type="http://schemas.openxmlformats.org/officeDocument/2006/relationships/image" Target="../media/image1.png"/></Relationships>
</file>

<file path=ppt/slides/_rels/slide22.xml.rels><?xml version="1.0" encoding="UTF-8" standalone="yes"?>
<Relationships xmlns="http://schemas.openxmlformats.org/package/2006/relationships"><Relationship Id="rId8" Type="http://schemas.openxmlformats.org/officeDocument/2006/relationships/tags" Target="../tags/tag351.xml"/><Relationship Id="rId13" Type="http://schemas.openxmlformats.org/officeDocument/2006/relationships/slideLayout" Target="../slideLayouts/slideLayout4.xml"/><Relationship Id="rId18" Type="http://schemas.openxmlformats.org/officeDocument/2006/relationships/image" Target="../media/image8.svg"/><Relationship Id="rId3" Type="http://schemas.openxmlformats.org/officeDocument/2006/relationships/tags" Target="../tags/tag346.xml"/><Relationship Id="rId21" Type="http://schemas.openxmlformats.org/officeDocument/2006/relationships/chart" Target="../charts/chart4.xml"/><Relationship Id="rId7" Type="http://schemas.openxmlformats.org/officeDocument/2006/relationships/tags" Target="../tags/tag350.xml"/><Relationship Id="rId12" Type="http://schemas.openxmlformats.org/officeDocument/2006/relationships/tags" Target="../tags/tag355.xml"/><Relationship Id="rId17" Type="http://schemas.openxmlformats.org/officeDocument/2006/relationships/image" Target="../media/image7.png"/><Relationship Id="rId2" Type="http://schemas.openxmlformats.org/officeDocument/2006/relationships/tags" Target="../tags/tag345.xml"/><Relationship Id="rId16" Type="http://schemas.openxmlformats.org/officeDocument/2006/relationships/image" Target="../media/image6.svg"/><Relationship Id="rId20" Type="http://schemas.openxmlformats.org/officeDocument/2006/relationships/image" Target="../media/image10.svg"/><Relationship Id="rId1" Type="http://schemas.openxmlformats.org/officeDocument/2006/relationships/tags" Target="../tags/tag344.xml"/><Relationship Id="rId6" Type="http://schemas.openxmlformats.org/officeDocument/2006/relationships/tags" Target="../tags/tag349.xml"/><Relationship Id="rId11" Type="http://schemas.openxmlformats.org/officeDocument/2006/relationships/tags" Target="../tags/tag354.xml"/><Relationship Id="rId5" Type="http://schemas.openxmlformats.org/officeDocument/2006/relationships/tags" Target="../tags/tag348.xml"/><Relationship Id="rId15" Type="http://schemas.openxmlformats.org/officeDocument/2006/relationships/image" Target="../media/image5.png"/><Relationship Id="rId10" Type="http://schemas.openxmlformats.org/officeDocument/2006/relationships/tags" Target="../tags/tag353.xml"/><Relationship Id="rId19" Type="http://schemas.openxmlformats.org/officeDocument/2006/relationships/image" Target="../media/image9.png"/><Relationship Id="rId4" Type="http://schemas.openxmlformats.org/officeDocument/2006/relationships/tags" Target="../tags/tag347.xml"/><Relationship Id="rId9" Type="http://schemas.openxmlformats.org/officeDocument/2006/relationships/tags" Target="../tags/tag352.xml"/><Relationship Id="rId1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3" Type="http://schemas.openxmlformats.org/officeDocument/2006/relationships/tags" Target="../tags/tag368.xml"/><Relationship Id="rId18" Type="http://schemas.openxmlformats.org/officeDocument/2006/relationships/tags" Target="../tags/tag373.xml"/><Relationship Id="rId26" Type="http://schemas.openxmlformats.org/officeDocument/2006/relationships/image" Target="../media/image5.png"/><Relationship Id="rId3" Type="http://schemas.openxmlformats.org/officeDocument/2006/relationships/tags" Target="../tags/tag358.xml"/><Relationship Id="rId21" Type="http://schemas.openxmlformats.org/officeDocument/2006/relationships/tags" Target="../tags/tag376.xml"/><Relationship Id="rId34" Type="http://schemas.openxmlformats.org/officeDocument/2006/relationships/image" Target="../media/image38.png"/><Relationship Id="rId7" Type="http://schemas.openxmlformats.org/officeDocument/2006/relationships/tags" Target="../tags/tag362.xml"/><Relationship Id="rId12" Type="http://schemas.openxmlformats.org/officeDocument/2006/relationships/tags" Target="../tags/tag367.xml"/><Relationship Id="rId17" Type="http://schemas.openxmlformats.org/officeDocument/2006/relationships/tags" Target="../tags/tag372.xml"/><Relationship Id="rId25" Type="http://schemas.openxmlformats.org/officeDocument/2006/relationships/notesSlide" Target="../notesSlides/notesSlide23.xml"/><Relationship Id="rId33" Type="http://schemas.openxmlformats.org/officeDocument/2006/relationships/image" Target="../media/image20.svg"/><Relationship Id="rId2" Type="http://schemas.openxmlformats.org/officeDocument/2006/relationships/tags" Target="../tags/tag357.xml"/><Relationship Id="rId16" Type="http://schemas.openxmlformats.org/officeDocument/2006/relationships/tags" Target="../tags/tag371.xml"/><Relationship Id="rId20" Type="http://schemas.openxmlformats.org/officeDocument/2006/relationships/tags" Target="../tags/tag375.xml"/><Relationship Id="rId29" Type="http://schemas.openxmlformats.org/officeDocument/2006/relationships/image" Target="../media/image8.svg"/><Relationship Id="rId1" Type="http://schemas.openxmlformats.org/officeDocument/2006/relationships/tags" Target="../tags/tag356.xml"/><Relationship Id="rId6" Type="http://schemas.openxmlformats.org/officeDocument/2006/relationships/tags" Target="../tags/tag361.xml"/><Relationship Id="rId11" Type="http://schemas.openxmlformats.org/officeDocument/2006/relationships/tags" Target="../tags/tag366.xml"/><Relationship Id="rId24" Type="http://schemas.openxmlformats.org/officeDocument/2006/relationships/slideLayout" Target="../slideLayouts/slideLayout4.xml"/><Relationship Id="rId32" Type="http://schemas.openxmlformats.org/officeDocument/2006/relationships/image" Target="../media/image19.png"/><Relationship Id="rId5" Type="http://schemas.openxmlformats.org/officeDocument/2006/relationships/tags" Target="../tags/tag360.xml"/><Relationship Id="rId15" Type="http://schemas.openxmlformats.org/officeDocument/2006/relationships/tags" Target="../tags/tag370.xml"/><Relationship Id="rId23" Type="http://schemas.openxmlformats.org/officeDocument/2006/relationships/tags" Target="../tags/tag378.xml"/><Relationship Id="rId28" Type="http://schemas.openxmlformats.org/officeDocument/2006/relationships/image" Target="../media/image7.png"/><Relationship Id="rId36" Type="http://schemas.openxmlformats.org/officeDocument/2006/relationships/image" Target="../media/image14.svg"/><Relationship Id="rId10" Type="http://schemas.openxmlformats.org/officeDocument/2006/relationships/tags" Target="../tags/tag365.xml"/><Relationship Id="rId19" Type="http://schemas.openxmlformats.org/officeDocument/2006/relationships/tags" Target="../tags/tag374.xml"/><Relationship Id="rId31" Type="http://schemas.openxmlformats.org/officeDocument/2006/relationships/image" Target="../media/image10.svg"/><Relationship Id="rId4" Type="http://schemas.openxmlformats.org/officeDocument/2006/relationships/tags" Target="../tags/tag359.xml"/><Relationship Id="rId9" Type="http://schemas.openxmlformats.org/officeDocument/2006/relationships/tags" Target="../tags/tag364.xml"/><Relationship Id="rId14" Type="http://schemas.openxmlformats.org/officeDocument/2006/relationships/tags" Target="../tags/tag369.xml"/><Relationship Id="rId22" Type="http://schemas.openxmlformats.org/officeDocument/2006/relationships/tags" Target="../tags/tag377.xml"/><Relationship Id="rId27" Type="http://schemas.openxmlformats.org/officeDocument/2006/relationships/image" Target="../media/image6.svg"/><Relationship Id="rId30" Type="http://schemas.openxmlformats.org/officeDocument/2006/relationships/image" Target="../media/image9.png"/><Relationship Id="rId35" Type="http://schemas.openxmlformats.org/officeDocument/2006/relationships/image" Target="../media/image13.png"/><Relationship Id="rId8" Type="http://schemas.openxmlformats.org/officeDocument/2006/relationships/tags" Target="../tags/tag36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13" Type="http://schemas.openxmlformats.org/officeDocument/2006/relationships/image" Target="../media/image5.png"/><Relationship Id="rId18" Type="http://schemas.openxmlformats.org/officeDocument/2006/relationships/image" Target="../media/image10.svg"/><Relationship Id="rId3" Type="http://schemas.openxmlformats.org/officeDocument/2006/relationships/tags" Target="../tags/tag5.xml"/><Relationship Id="rId7" Type="http://schemas.openxmlformats.org/officeDocument/2006/relationships/slideLayout" Target="../slideLayouts/slideLayout4.xml"/><Relationship Id="rId12" Type="http://schemas.openxmlformats.org/officeDocument/2006/relationships/image" Target="../media/image4.svg"/><Relationship Id="rId17" Type="http://schemas.openxmlformats.org/officeDocument/2006/relationships/image" Target="../media/image9.png"/><Relationship Id="rId2" Type="http://schemas.openxmlformats.org/officeDocument/2006/relationships/tags" Target="../tags/tag4.xml"/><Relationship Id="rId16" Type="http://schemas.openxmlformats.org/officeDocument/2006/relationships/image" Target="../media/image8.svg"/><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3.png"/><Relationship Id="rId5" Type="http://schemas.openxmlformats.org/officeDocument/2006/relationships/tags" Target="../tags/tag7.xml"/><Relationship Id="rId15" Type="http://schemas.openxmlformats.org/officeDocument/2006/relationships/image" Target="../media/image7.png"/><Relationship Id="rId10" Type="http://schemas.openxmlformats.org/officeDocument/2006/relationships/image" Target="../media/image14.svg"/><Relationship Id="rId4" Type="http://schemas.openxmlformats.org/officeDocument/2006/relationships/tags" Target="../tags/tag6.xml"/><Relationship Id="rId9" Type="http://schemas.openxmlformats.org/officeDocument/2006/relationships/image" Target="../media/image13.png"/><Relationship Id="rId14" Type="http://schemas.openxmlformats.org/officeDocument/2006/relationships/image" Target="../media/image6.svg"/></Relationships>
</file>

<file path=ppt/slides/_rels/slide5.xml.rels><?xml version="1.0" encoding="UTF-8" standalone="yes"?>
<Relationships xmlns="http://schemas.openxmlformats.org/package/2006/relationships"><Relationship Id="rId13" Type="http://schemas.openxmlformats.org/officeDocument/2006/relationships/tags" Target="../tags/tag21.xml"/><Relationship Id="rId18" Type="http://schemas.openxmlformats.org/officeDocument/2006/relationships/tags" Target="../tags/tag26.xml"/><Relationship Id="rId26" Type="http://schemas.openxmlformats.org/officeDocument/2006/relationships/tags" Target="../tags/tag34.xml"/><Relationship Id="rId39" Type="http://schemas.openxmlformats.org/officeDocument/2006/relationships/image" Target="../media/image8.svg"/><Relationship Id="rId21" Type="http://schemas.openxmlformats.org/officeDocument/2006/relationships/tags" Target="../tags/tag29.xml"/><Relationship Id="rId34" Type="http://schemas.openxmlformats.org/officeDocument/2006/relationships/slideLayout" Target="../slideLayouts/slideLayout4.xml"/><Relationship Id="rId42" Type="http://schemas.openxmlformats.org/officeDocument/2006/relationships/image" Target="../media/image22.png"/><Relationship Id="rId47" Type="http://schemas.openxmlformats.org/officeDocument/2006/relationships/image" Target="../media/image27.svg"/><Relationship Id="rId7" Type="http://schemas.openxmlformats.org/officeDocument/2006/relationships/tags" Target="../tags/tag15.xml"/><Relationship Id="rId2" Type="http://schemas.openxmlformats.org/officeDocument/2006/relationships/tags" Target="../tags/tag10.xml"/><Relationship Id="rId16" Type="http://schemas.openxmlformats.org/officeDocument/2006/relationships/tags" Target="../tags/tag24.xml"/><Relationship Id="rId29" Type="http://schemas.openxmlformats.org/officeDocument/2006/relationships/tags" Target="../tags/tag37.xml"/><Relationship Id="rId1" Type="http://schemas.openxmlformats.org/officeDocument/2006/relationships/tags" Target="../tags/tag9.xml"/><Relationship Id="rId6" Type="http://schemas.openxmlformats.org/officeDocument/2006/relationships/tags" Target="../tags/tag14.xml"/><Relationship Id="rId11" Type="http://schemas.openxmlformats.org/officeDocument/2006/relationships/tags" Target="../tags/tag19.xml"/><Relationship Id="rId24" Type="http://schemas.openxmlformats.org/officeDocument/2006/relationships/tags" Target="../tags/tag32.xml"/><Relationship Id="rId32" Type="http://schemas.openxmlformats.org/officeDocument/2006/relationships/tags" Target="../tags/tag40.xml"/><Relationship Id="rId37" Type="http://schemas.openxmlformats.org/officeDocument/2006/relationships/image" Target="../media/image6.svg"/><Relationship Id="rId40" Type="http://schemas.openxmlformats.org/officeDocument/2006/relationships/image" Target="../media/image9.png"/><Relationship Id="rId45" Type="http://schemas.openxmlformats.org/officeDocument/2006/relationships/image" Target="../media/image25.svg"/><Relationship Id="rId5" Type="http://schemas.openxmlformats.org/officeDocument/2006/relationships/tags" Target="../tags/tag13.xml"/><Relationship Id="rId15" Type="http://schemas.openxmlformats.org/officeDocument/2006/relationships/tags" Target="../tags/tag23.xml"/><Relationship Id="rId23" Type="http://schemas.openxmlformats.org/officeDocument/2006/relationships/tags" Target="../tags/tag31.xml"/><Relationship Id="rId28" Type="http://schemas.openxmlformats.org/officeDocument/2006/relationships/tags" Target="../tags/tag36.xml"/><Relationship Id="rId36" Type="http://schemas.openxmlformats.org/officeDocument/2006/relationships/image" Target="../media/image5.png"/><Relationship Id="rId10" Type="http://schemas.openxmlformats.org/officeDocument/2006/relationships/tags" Target="../tags/tag18.xml"/><Relationship Id="rId19" Type="http://schemas.openxmlformats.org/officeDocument/2006/relationships/tags" Target="../tags/tag27.xml"/><Relationship Id="rId31" Type="http://schemas.openxmlformats.org/officeDocument/2006/relationships/tags" Target="../tags/tag39.xml"/><Relationship Id="rId44" Type="http://schemas.openxmlformats.org/officeDocument/2006/relationships/image" Target="../media/image24.png"/><Relationship Id="rId4" Type="http://schemas.openxmlformats.org/officeDocument/2006/relationships/tags" Target="../tags/tag12.xml"/><Relationship Id="rId9" Type="http://schemas.openxmlformats.org/officeDocument/2006/relationships/tags" Target="../tags/tag17.xml"/><Relationship Id="rId14" Type="http://schemas.openxmlformats.org/officeDocument/2006/relationships/tags" Target="../tags/tag22.xml"/><Relationship Id="rId22" Type="http://schemas.openxmlformats.org/officeDocument/2006/relationships/tags" Target="../tags/tag30.xml"/><Relationship Id="rId27" Type="http://schemas.openxmlformats.org/officeDocument/2006/relationships/tags" Target="../tags/tag35.xml"/><Relationship Id="rId30" Type="http://schemas.openxmlformats.org/officeDocument/2006/relationships/tags" Target="../tags/tag38.xml"/><Relationship Id="rId35" Type="http://schemas.openxmlformats.org/officeDocument/2006/relationships/notesSlide" Target="../notesSlides/notesSlide5.xml"/><Relationship Id="rId43" Type="http://schemas.openxmlformats.org/officeDocument/2006/relationships/image" Target="../media/image23.svg"/><Relationship Id="rId8" Type="http://schemas.openxmlformats.org/officeDocument/2006/relationships/tags" Target="../tags/tag16.xml"/><Relationship Id="rId3" Type="http://schemas.openxmlformats.org/officeDocument/2006/relationships/tags" Target="../tags/tag11.xml"/><Relationship Id="rId12" Type="http://schemas.openxmlformats.org/officeDocument/2006/relationships/tags" Target="../tags/tag20.xml"/><Relationship Id="rId17" Type="http://schemas.openxmlformats.org/officeDocument/2006/relationships/tags" Target="../tags/tag25.xml"/><Relationship Id="rId25" Type="http://schemas.openxmlformats.org/officeDocument/2006/relationships/tags" Target="../tags/tag33.xml"/><Relationship Id="rId33" Type="http://schemas.openxmlformats.org/officeDocument/2006/relationships/tags" Target="../tags/tag41.xml"/><Relationship Id="rId38" Type="http://schemas.openxmlformats.org/officeDocument/2006/relationships/image" Target="../media/image7.png"/><Relationship Id="rId46" Type="http://schemas.openxmlformats.org/officeDocument/2006/relationships/image" Target="../media/image26.png"/><Relationship Id="rId20" Type="http://schemas.openxmlformats.org/officeDocument/2006/relationships/tags" Target="../tags/tag28.xml"/><Relationship Id="rId41" Type="http://schemas.openxmlformats.org/officeDocument/2006/relationships/image" Target="../media/image10.svg"/></Relationships>
</file>

<file path=ppt/slides/_rels/slide6.xml.rels><?xml version="1.0" encoding="UTF-8" standalone="yes"?>
<Relationships xmlns="http://schemas.openxmlformats.org/package/2006/relationships"><Relationship Id="rId8" Type="http://schemas.openxmlformats.org/officeDocument/2006/relationships/tags" Target="../tags/tag49.xml"/><Relationship Id="rId13" Type="http://schemas.openxmlformats.org/officeDocument/2006/relationships/tags" Target="../tags/tag54.xml"/><Relationship Id="rId18" Type="http://schemas.openxmlformats.org/officeDocument/2006/relationships/image" Target="../media/image6.svg"/><Relationship Id="rId26" Type="http://schemas.openxmlformats.org/officeDocument/2006/relationships/image" Target="../media/image12.svg"/><Relationship Id="rId3" Type="http://schemas.openxmlformats.org/officeDocument/2006/relationships/tags" Target="../tags/tag44.xml"/><Relationship Id="rId21" Type="http://schemas.openxmlformats.org/officeDocument/2006/relationships/image" Target="../media/image9.png"/><Relationship Id="rId7" Type="http://schemas.openxmlformats.org/officeDocument/2006/relationships/tags" Target="../tags/tag48.xml"/><Relationship Id="rId12" Type="http://schemas.openxmlformats.org/officeDocument/2006/relationships/tags" Target="../tags/tag53.xml"/><Relationship Id="rId17" Type="http://schemas.openxmlformats.org/officeDocument/2006/relationships/image" Target="../media/image5.png"/><Relationship Id="rId25" Type="http://schemas.openxmlformats.org/officeDocument/2006/relationships/image" Target="../media/image11.png"/><Relationship Id="rId2" Type="http://schemas.openxmlformats.org/officeDocument/2006/relationships/tags" Target="../tags/tag43.xml"/><Relationship Id="rId16" Type="http://schemas.openxmlformats.org/officeDocument/2006/relationships/notesSlide" Target="../notesSlides/notesSlide6.xml"/><Relationship Id="rId20" Type="http://schemas.openxmlformats.org/officeDocument/2006/relationships/image" Target="../media/image8.svg"/><Relationship Id="rId1" Type="http://schemas.openxmlformats.org/officeDocument/2006/relationships/tags" Target="../tags/tag42.xml"/><Relationship Id="rId6" Type="http://schemas.openxmlformats.org/officeDocument/2006/relationships/tags" Target="../tags/tag47.xml"/><Relationship Id="rId11" Type="http://schemas.openxmlformats.org/officeDocument/2006/relationships/tags" Target="../tags/tag52.xml"/><Relationship Id="rId24" Type="http://schemas.openxmlformats.org/officeDocument/2006/relationships/image" Target="../media/image4.svg"/><Relationship Id="rId5" Type="http://schemas.openxmlformats.org/officeDocument/2006/relationships/tags" Target="../tags/tag46.xml"/><Relationship Id="rId15" Type="http://schemas.openxmlformats.org/officeDocument/2006/relationships/slideLayout" Target="../slideLayouts/slideLayout4.xml"/><Relationship Id="rId23" Type="http://schemas.openxmlformats.org/officeDocument/2006/relationships/image" Target="../media/image3.png"/><Relationship Id="rId28" Type="http://schemas.openxmlformats.org/officeDocument/2006/relationships/image" Target="../media/image25.svg"/><Relationship Id="rId10" Type="http://schemas.openxmlformats.org/officeDocument/2006/relationships/tags" Target="../tags/tag51.xml"/><Relationship Id="rId19" Type="http://schemas.openxmlformats.org/officeDocument/2006/relationships/image" Target="../media/image7.png"/><Relationship Id="rId4" Type="http://schemas.openxmlformats.org/officeDocument/2006/relationships/tags" Target="../tags/tag45.xml"/><Relationship Id="rId9" Type="http://schemas.openxmlformats.org/officeDocument/2006/relationships/tags" Target="../tags/tag50.xml"/><Relationship Id="rId14" Type="http://schemas.openxmlformats.org/officeDocument/2006/relationships/tags" Target="../tags/tag55.xml"/><Relationship Id="rId22" Type="http://schemas.openxmlformats.org/officeDocument/2006/relationships/image" Target="../media/image10.svg"/><Relationship Id="rId27" Type="http://schemas.openxmlformats.org/officeDocument/2006/relationships/image" Target="../media/image24.png"/></Relationships>
</file>

<file path=ppt/slides/_rels/slide7.xml.rels><?xml version="1.0" encoding="UTF-8" standalone="yes"?>
<Relationships xmlns="http://schemas.openxmlformats.org/package/2006/relationships"><Relationship Id="rId13" Type="http://schemas.openxmlformats.org/officeDocument/2006/relationships/tags" Target="../tags/tag68.xml"/><Relationship Id="rId18" Type="http://schemas.openxmlformats.org/officeDocument/2006/relationships/tags" Target="../tags/tag73.xml"/><Relationship Id="rId26" Type="http://schemas.openxmlformats.org/officeDocument/2006/relationships/tags" Target="../tags/tag81.xml"/><Relationship Id="rId39" Type="http://schemas.openxmlformats.org/officeDocument/2006/relationships/image" Target="../media/image25.svg"/><Relationship Id="rId21" Type="http://schemas.openxmlformats.org/officeDocument/2006/relationships/tags" Target="../tags/tag76.xml"/><Relationship Id="rId34" Type="http://schemas.openxmlformats.org/officeDocument/2006/relationships/image" Target="../media/image7.png"/><Relationship Id="rId42" Type="http://schemas.openxmlformats.org/officeDocument/2006/relationships/image" Target="../media/image3.png"/><Relationship Id="rId7" Type="http://schemas.openxmlformats.org/officeDocument/2006/relationships/tags" Target="../tags/tag62.xml"/><Relationship Id="rId2" Type="http://schemas.openxmlformats.org/officeDocument/2006/relationships/tags" Target="../tags/tag57.xml"/><Relationship Id="rId16" Type="http://schemas.openxmlformats.org/officeDocument/2006/relationships/tags" Target="../tags/tag71.xml"/><Relationship Id="rId29" Type="http://schemas.openxmlformats.org/officeDocument/2006/relationships/tags" Target="../tags/tag84.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tags" Target="../tags/tag66.xml"/><Relationship Id="rId24" Type="http://schemas.openxmlformats.org/officeDocument/2006/relationships/tags" Target="../tags/tag79.xml"/><Relationship Id="rId32" Type="http://schemas.openxmlformats.org/officeDocument/2006/relationships/image" Target="../media/image5.png"/><Relationship Id="rId37" Type="http://schemas.openxmlformats.org/officeDocument/2006/relationships/image" Target="../media/image10.svg"/><Relationship Id="rId40" Type="http://schemas.openxmlformats.org/officeDocument/2006/relationships/image" Target="../media/image26.png"/><Relationship Id="rId45" Type="http://schemas.openxmlformats.org/officeDocument/2006/relationships/image" Target="../media/image12.svg"/><Relationship Id="rId5" Type="http://schemas.openxmlformats.org/officeDocument/2006/relationships/tags" Target="../tags/tag60.xml"/><Relationship Id="rId15" Type="http://schemas.openxmlformats.org/officeDocument/2006/relationships/tags" Target="../tags/tag70.xml"/><Relationship Id="rId23" Type="http://schemas.openxmlformats.org/officeDocument/2006/relationships/tags" Target="../tags/tag78.xml"/><Relationship Id="rId28" Type="http://schemas.openxmlformats.org/officeDocument/2006/relationships/tags" Target="../tags/tag83.xml"/><Relationship Id="rId36" Type="http://schemas.openxmlformats.org/officeDocument/2006/relationships/image" Target="../media/image9.png"/><Relationship Id="rId10" Type="http://schemas.openxmlformats.org/officeDocument/2006/relationships/tags" Target="../tags/tag65.xml"/><Relationship Id="rId19" Type="http://schemas.openxmlformats.org/officeDocument/2006/relationships/tags" Target="../tags/tag74.xml"/><Relationship Id="rId31" Type="http://schemas.openxmlformats.org/officeDocument/2006/relationships/notesSlide" Target="../notesSlides/notesSlide7.xml"/><Relationship Id="rId44" Type="http://schemas.openxmlformats.org/officeDocument/2006/relationships/image" Target="../media/image11.png"/><Relationship Id="rId4" Type="http://schemas.openxmlformats.org/officeDocument/2006/relationships/tags" Target="../tags/tag59.xml"/><Relationship Id="rId9" Type="http://schemas.openxmlformats.org/officeDocument/2006/relationships/tags" Target="../tags/tag64.xml"/><Relationship Id="rId14" Type="http://schemas.openxmlformats.org/officeDocument/2006/relationships/tags" Target="../tags/tag69.xml"/><Relationship Id="rId22" Type="http://schemas.openxmlformats.org/officeDocument/2006/relationships/tags" Target="../tags/tag77.xml"/><Relationship Id="rId27" Type="http://schemas.openxmlformats.org/officeDocument/2006/relationships/tags" Target="../tags/tag82.xml"/><Relationship Id="rId30" Type="http://schemas.openxmlformats.org/officeDocument/2006/relationships/slideLayout" Target="../slideLayouts/slideLayout4.xml"/><Relationship Id="rId35" Type="http://schemas.openxmlformats.org/officeDocument/2006/relationships/image" Target="../media/image8.svg"/><Relationship Id="rId43" Type="http://schemas.openxmlformats.org/officeDocument/2006/relationships/image" Target="../media/image4.svg"/><Relationship Id="rId8" Type="http://schemas.openxmlformats.org/officeDocument/2006/relationships/tags" Target="../tags/tag63.xml"/><Relationship Id="rId3" Type="http://schemas.openxmlformats.org/officeDocument/2006/relationships/tags" Target="../tags/tag58.xml"/><Relationship Id="rId12" Type="http://schemas.openxmlformats.org/officeDocument/2006/relationships/tags" Target="../tags/tag67.xml"/><Relationship Id="rId17" Type="http://schemas.openxmlformats.org/officeDocument/2006/relationships/tags" Target="../tags/tag72.xml"/><Relationship Id="rId25" Type="http://schemas.openxmlformats.org/officeDocument/2006/relationships/tags" Target="../tags/tag80.xml"/><Relationship Id="rId33" Type="http://schemas.openxmlformats.org/officeDocument/2006/relationships/image" Target="../media/image6.svg"/><Relationship Id="rId38" Type="http://schemas.openxmlformats.org/officeDocument/2006/relationships/image" Target="../media/image24.png"/><Relationship Id="rId20" Type="http://schemas.openxmlformats.org/officeDocument/2006/relationships/tags" Target="../tags/tag75.xml"/><Relationship Id="rId41" Type="http://schemas.openxmlformats.org/officeDocument/2006/relationships/image" Target="../media/image27.sv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svg"/><Relationship Id="rId18" Type="http://schemas.openxmlformats.org/officeDocument/2006/relationships/image" Target="../media/image32.png"/><Relationship Id="rId3" Type="http://schemas.openxmlformats.org/officeDocument/2006/relationships/tags" Target="../tags/tag87.xml"/><Relationship Id="rId21" Type="http://schemas.openxmlformats.org/officeDocument/2006/relationships/image" Target="../media/image35.svg"/><Relationship Id="rId7" Type="http://schemas.openxmlformats.org/officeDocument/2006/relationships/notesSlide" Target="../notesSlides/notesSlide8.xml"/><Relationship Id="rId12" Type="http://schemas.openxmlformats.org/officeDocument/2006/relationships/image" Target="../media/image9.png"/><Relationship Id="rId17" Type="http://schemas.openxmlformats.org/officeDocument/2006/relationships/image" Target="../media/image31.svg"/><Relationship Id="rId25" Type="http://schemas.openxmlformats.org/officeDocument/2006/relationships/image" Target="../media/image27.svg"/><Relationship Id="rId2" Type="http://schemas.openxmlformats.org/officeDocument/2006/relationships/tags" Target="../tags/tag86.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tags" Target="../tags/tag85.xml"/><Relationship Id="rId6" Type="http://schemas.openxmlformats.org/officeDocument/2006/relationships/slideLayout" Target="../slideLayouts/slideLayout4.xml"/><Relationship Id="rId11" Type="http://schemas.openxmlformats.org/officeDocument/2006/relationships/image" Target="../media/image8.svg"/><Relationship Id="rId24" Type="http://schemas.openxmlformats.org/officeDocument/2006/relationships/image" Target="../media/image26.png"/><Relationship Id="rId5" Type="http://schemas.openxmlformats.org/officeDocument/2006/relationships/tags" Target="../tags/tag89.xml"/><Relationship Id="rId15" Type="http://schemas.openxmlformats.org/officeDocument/2006/relationships/image" Target="../media/image29.svg"/><Relationship Id="rId23" Type="http://schemas.openxmlformats.org/officeDocument/2006/relationships/image" Target="../media/image25.svg"/><Relationship Id="rId10" Type="http://schemas.openxmlformats.org/officeDocument/2006/relationships/image" Target="../media/image7.png"/><Relationship Id="rId19" Type="http://schemas.openxmlformats.org/officeDocument/2006/relationships/image" Target="../media/image33.svg"/><Relationship Id="rId4" Type="http://schemas.openxmlformats.org/officeDocument/2006/relationships/tags" Target="../tags/tag88.xml"/><Relationship Id="rId9" Type="http://schemas.openxmlformats.org/officeDocument/2006/relationships/image" Target="../media/image6.svg"/><Relationship Id="rId14" Type="http://schemas.openxmlformats.org/officeDocument/2006/relationships/image" Target="../media/image28.png"/><Relationship Id="rId22"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D71833B0-BC36-4981-A26F-E98B6DEADFF7}"/>
              </a:ext>
            </a:extLst>
          </p:cNvPr>
          <p:cNvSpPr txBox="1"/>
          <p:nvPr/>
        </p:nvSpPr>
        <p:spPr>
          <a:xfrm>
            <a:off x="5071654" y="2150752"/>
            <a:ext cx="6647974" cy="1110304"/>
          </a:xfrm>
          <a:prstGeom prst="rect">
            <a:avLst/>
          </a:prstGeom>
          <a:noFill/>
        </p:spPr>
        <p:txBody>
          <a:bodyPr wrap="none" rtlCol="0">
            <a:noAutofit/>
          </a:bodyPr>
          <a:lstStyle/>
          <a:p>
            <a:pPr>
              <a:lnSpc>
                <a:spcPct val="130000"/>
              </a:lnSpc>
            </a:pPr>
            <a:r>
              <a:rPr lang="zh-CN" altLang="en-US" sz="5400" spc="2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rPr>
              <a:t>圣诞节活动策划模板</a:t>
            </a:r>
          </a:p>
        </p:txBody>
      </p:sp>
      <p:sp>
        <p:nvSpPr>
          <p:cNvPr id="41" name="文本框 40">
            <a:extLst>
              <a:ext uri="{FF2B5EF4-FFF2-40B4-BE49-F238E27FC236}">
                <a16:creationId xmlns:a16="http://schemas.microsoft.com/office/drawing/2014/main" id="{865CD82C-9721-4A3C-ADA3-29211374D13C}"/>
              </a:ext>
            </a:extLst>
          </p:cNvPr>
          <p:cNvSpPr txBox="1"/>
          <p:nvPr/>
        </p:nvSpPr>
        <p:spPr>
          <a:xfrm>
            <a:off x="5070977" y="3481721"/>
            <a:ext cx="6496772" cy="624786"/>
          </a:xfrm>
          <a:prstGeom prst="rect">
            <a:avLst/>
          </a:prstGeom>
          <a:noFill/>
        </p:spPr>
        <p:txBody>
          <a:bodyPr wrap="square" rtlCol="0">
            <a:noAutofit/>
          </a:bodyPr>
          <a:lstStyle/>
          <a:p>
            <a:pPr>
              <a:lnSpc>
                <a:spcPct val="130000"/>
              </a:lnSpc>
            </a:pPr>
            <a:r>
              <a:rPr lang="zh-CN" altLang="en-US" sz="14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a:t>
            </a:r>
          </a:p>
        </p:txBody>
      </p:sp>
      <p:sp>
        <p:nvSpPr>
          <p:cNvPr id="10" name="矩形: 圆角 9">
            <a:extLst>
              <a:ext uri="{FF2B5EF4-FFF2-40B4-BE49-F238E27FC236}">
                <a16:creationId xmlns:a16="http://schemas.microsoft.com/office/drawing/2014/main" id="{D9FB4D8A-2A17-45B9-9A6F-C55440541CC1}"/>
              </a:ext>
            </a:extLst>
          </p:cNvPr>
          <p:cNvSpPr/>
          <p:nvPr/>
        </p:nvSpPr>
        <p:spPr>
          <a:xfrm>
            <a:off x="5158585" y="4237442"/>
            <a:ext cx="2268280" cy="484727"/>
          </a:xfrm>
          <a:prstGeom prst="roundRect">
            <a:avLst>
              <a:gd name="adj" fmla="val 50000"/>
            </a:avLst>
          </a:prstGeom>
          <a:solidFill>
            <a:schemeClr val="accent3"/>
          </a:solidFill>
        </p:spPr>
        <p:txBody>
          <a:bodyPr wrap="square" rtlCol="0">
            <a:noAutofit/>
          </a:bodyPr>
          <a:lstStyle/>
          <a:p>
            <a:pPr algn="ctr">
              <a:lnSpc>
                <a:spcPct val="130000"/>
              </a:lnSpc>
            </a:pPr>
            <a:r>
              <a:rPr lang="zh-CN" altLang="en-US" sz="14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汇报人：</a:t>
            </a:r>
            <a:r>
              <a:rPr lang="en-US" altLang="zh-CN" sz="1400" spc="130" dirty="0" err="1">
                <a:solidFill>
                  <a:schemeClr val="accent1"/>
                </a:solidFill>
                <a:latin typeface="Arial" panose="020B0604020202020204" pitchFamily="34" charset="0"/>
                <a:ea typeface="微软雅黑" panose="020B0503020204020204" pitchFamily="34" charset="-122"/>
                <a:sym typeface="Arial" panose="020B0604020202020204" pitchFamily="34" charset="0"/>
              </a:rPr>
              <a:t>OfficePLUS</a:t>
            </a:r>
            <a:endParaRPr lang="zh-CN" altLang="en-US" sz="1400" spc="13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958" name="文本框 957">
            <a:extLst>
              <a:ext uri="{FF2B5EF4-FFF2-40B4-BE49-F238E27FC236}">
                <a16:creationId xmlns:a16="http://schemas.microsoft.com/office/drawing/2014/main" id="{A48BBA48-A010-493F-9041-8C73D94F4892}"/>
              </a:ext>
            </a:extLst>
          </p:cNvPr>
          <p:cNvSpPr txBox="1"/>
          <p:nvPr/>
        </p:nvSpPr>
        <p:spPr>
          <a:xfrm>
            <a:off x="5070977" y="3104391"/>
            <a:ext cx="6496772" cy="343235"/>
          </a:xfrm>
          <a:prstGeom prst="rect">
            <a:avLst/>
          </a:prstGeom>
          <a:noFill/>
        </p:spPr>
        <p:txBody>
          <a:bodyPr wrap="square" rtlCol="0">
            <a:noAutofit/>
          </a:bodyPr>
          <a:lstStyle/>
          <a:p>
            <a:pPr>
              <a:lnSpc>
                <a:spcPct val="130000"/>
              </a:lnSpc>
            </a:pPr>
            <a:r>
              <a:rPr lang="en-US" altLang="zh-CN" sz="1400" spc="130" dirty="0">
                <a:solidFill>
                  <a:schemeClr val="accent3"/>
                </a:solidFill>
                <a:latin typeface="Arial" panose="020B0604020202020204" pitchFamily="34" charset="0"/>
                <a:ea typeface="微软雅黑" panose="020B0503020204020204" pitchFamily="34" charset="-122"/>
                <a:sym typeface="Arial" panose="020B0604020202020204" pitchFamily="34" charset="0"/>
              </a:rPr>
              <a:t>Christmas Event Planning Template</a:t>
            </a:r>
            <a:endParaRPr lang="zh-CN" altLang="en-US" sz="1400" spc="13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25087488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PA-组合 34">
            <a:extLst>
              <a:ext uri="{FF2B5EF4-FFF2-40B4-BE49-F238E27FC236}">
                <a16:creationId xmlns:a16="http://schemas.microsoft.com/office/drawing/2014/main" id="{68EF54BC-FEA2-442F-8C40-F8F3676E7560}"/>
              </a:ext>
            </a:extLst>
          </p:cNvPr>
          <p:cNvGrpSpPr/>
          <p:nvPr>
            <p:custDataLst>
              <p:tags r:id="rId1"/>
            </p:custDataLst>
          </p:nvPr>
        </p:nvGrpSpPr>
        <p:grpSpPr>
          <a:xfrm>
            <a:off x="666750" y="1246917"/>
            <a:ext cx="10858500" cy="5298674"/>
            <a:chOff x="779153" y="1246917"/>
            <a:chExt cx="10858500" cy="5298674"/>
          </a:xfrm>
        </p:grpSpPr>
        <p:grpSp>
          <p:nvGrpSpPr>
            <p:cNvPr id="10" name="组合 9">
              <a:extLst>
                <a:ext uri="{FF2B5EF4-FFF2-40B4-BE49-F238E27FC236}">
                  <a16:creationId xmlns:a16="http://schemas.microsoft.com/office/drawing/2014/main" id="{8EEC9DA8-2AEE-46DD-A055-F52C9CBD9342}"/>
                </a:ext>
              </a:extLst>
            </p:cNvPr>
            <p:cNvGrpSpPr/>
            <p:nvPr/>
          </p:nvGrpSpPr>
          <p:grpSpPr>
            <a:xfrm>
              <a:off x="779153" y="1658173"/>
              <a:ext cx="5176474" cy="4887418"/>
              <a:chOff x="660400" y="1729282"/>
              <a:chExt cx="5176474" cy="4887418"/>
            </a:xfrm>
          </p:grpSpPr>
          <p:sp>
            <p:nvSpPr>
              <p:cNvPr id="2" name="PA-矩形 1">
                <a:extLst>
                  <a:ext uri="{FF2B5EF4-FFF2-40B4-BE49-F238E27FC236}">
                    <a16:creationId xmlns:a16="http://schemas.microsoft.com/office/drawing/2014/main" id="{16BADE18-164E-4A66-9110-22A37950984B}"/>
                  </a:ext>
                </a:extLst>
              </p:cNvPr>
              <p:cNvSpPr/>
              <p:nvPr>
                <p:custDataLst>
                  <p:tags r:id="rId21"/>
                </p:custDataLst>
              </p:nvPr>
            </p:nvSpPr>
            <p:spPr>
              <a:xfrm>
                <a:off x="660400" y="2087516"/>
                <a:ext cx="5176474" cy="4529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dirty="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 name="PA-文本框 2">
                <a:extLst>
                  <a:ext uri="{FF2B5EF4-FFF2-40B4-BE49-F238E27FC236}">
                    <a16:creationId xmlns:a16="http://schemas.microsoft.com/office/drawing/2014/main" id="{D0A7D5E8-0433-49CF-BF12-3A039D047D44}"/>
                  </a:ext>
                </a:extLst>
              </p:cNvPr>
              <p:cNvSpPr txBox="1"/>
              <p:nvPr>
                <p:custDataLst>
                  <p:tags r:id="rId22"/>
                </p:custDataLst>
              </p:nvPr>
            </p:nvSpPr>
            <p:spPr>
              <a:xfrm>
                <a:off x="660400" y="1729282"/>
                <a:ext cx="5176474" cy="5503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30000"/>
                  </a:lnSpc>
                </a:pPr>
                <a:endParaRPr lang="en-US" altLang="zh-CN" dirty="0">
                  <a:latin typeface="Arial" panose="020B0604020202020204" pitchFamily="34" charset="0"/>
                  <a:ea typeface="微软雅黑" panose="020B0503020204020204" pitchFamily="34" charset="-122"/>
                  <a:sym typeface="Arial" panose="020B0604020202020204" pitchFamily="34" charset="0"/>
                </a:endParaRPr>
              </a:p>
            </p:txBody>
          </p:sp>
        </p:grpSp>
        <p:sp>
          <p:nvSpPr>
            <p:cNvPr id="12" name="PA-文本框 11">
              <a:extLst>
                <a:ext uri="{FF2B5EF4-FFF2-40B4-BE49-F238E27FC236}">
                  <a16:creationId xmlns:a16="http://schemas.microsoft.com/office/drawing/2014/main" id="{23F9B05C-D3B7-45F5-8C0B-67263B15ADCB}"/>
                </a:ext>
              </a:extLst>
            </p:cNvPr>
            <p:cNvSpPr txBox="1"/>
            <p:nvPr>
              <p:custDataLst>
                <p:tags r:id="rId7"/>
              </p:custDataLst>
            </p:nvPr>
          </p:nvSpPr>
          <p:spPr>
            <a:xfrm>
              <a:off x="952213" y="1681424"/>
              <a:ext cx="1422184" cy="417358"/>
            </a:xfrm>
            <a:prstGeom prst="rect">
              <a:avLst/>
            </a:prstGeom>
            <a:noFill/>
          </p:spPr>
          <p:txBody>
            <a:bodyPr wrap="none" rtlCol="0">
              <a:noAutofit/>
            </a:bodyPr>
            <a:lstStyle/>
            <a:p>
              <a:pPr algn="ctr">
                <a:lnSpc>
                  <a:spcPct val="130000"/>
                </a:lnSpc>
              </a:pPr>
              <a:r>
                <a:rPr lang="zh-CN" altLang="en-US" b="1" spc="130" dirty="0">
                  <a:solidFill>
                    <a:schemeClr val="accent1"/>
                  </a:solidFill>
                  <a:latin typeface="+mj-ea"/>
                  <a:ea typeface="+mj-ea"/>
                  <a:sym typeface="Arial" panose="020B0604020202020204" pitchFamily="34" charset="0"/>
                </a:rPr>
                <a:t>准备人员</a:t>
              </a:r>
            </a:p>
          </p:txBody>
        </p:sp>
        <p:grpSp>
          <p:nvGrpSpPr>
            <p:cNvPr id="15" name="组合 14">
              <a:extLst>
                <a:ext uri="{FF2B5EF4-FFF2-40B4-BE49-F238E27FC236}">
                  <a16:creationId xmlns:a16="http://schemas.microsoft.com/office/drawing/2014/main" id="{0FF3F468-298B-462C-88E3-F944C1B21E04}"/>
                </a:ext>
              </a:extLst>
            </p:cNvPr>
            <p:cNvGrpSpPr/>
            <p:nvPr/>
          </p:nvGrpSpPr>
          <p:grpSpPr>
            <a:xfrm>
              <a:off x="967988" y="2531544"/>
              <a:ext cx="4843652" cy="1337255"/>
              <a:chOff x="849235" y="2602653"/>
              <a:chExt cx="4843652" cy="1337255"/>
            </a:xfrm>
          </p:grpSpPr>
          <p:sp>
            <p:nvSpPr>
              <p:cNvPr id="13" name="PA-文本框 12">
                <a:extLst>
                  <a:ext uri="{FF2B5EF4-FFF2-40B4-BE49-F238E27FC236}">
                    <a16:creationId xmlns:a16="http://schemas.microsoft.com/office/drawing/2014/main" id="{B2DF9771-47E0-484E-85BB-EE15348DE32D}"/>
                  </a:ext>
                </a:extLst>
              </p:cNvPr>
              <p:cNvSpPr txBox="1"/>
              <p:nvPr>
                <p:custDataLst>
                  <p:tags r:id="rId19"/>
                </p:custDataLst>
              </p:nvPr>
            </p:nvSpPr>
            <p:spPr>
              <a:xfrm>
                <a:off x="857250" y="2911037"/>
                <a:ext cx="4835637" cy="1028871"/>
              </a:xfrm>
              <a:prstGeom prst="rect">
                <a:avLst/>
              </a:prstGeom>
              <a:noFill/>
            </p:spPr>
            <p:txBody>
              <a:bodyPr wrap="square" rtlCol="0">
                <a:noAutofit/>
              </a:bodyPr>
              <a:lstStyle/>
              <a:p>
                <a:pPr>
                  <a:lnSpc>
                    <a:spcPct val="130000"/>
                  </a:lnSpc>
                </a:pPr>
                <a:r>
                  <a:rPr lang="zh-CN" altLang="en-US" sz="1200" spc="130" dirty="0">
                    <a:solidFill>
                      <a:schemeClr val="accent2"/>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请输入你的内容请输入你的内容请输入你的内容请输入你的内容。</a:t>
                </a:r>
              </a:p>
            </p:txBody>
          </p:sp>
          <p:sp>
            <p:nvSpPr>
              <p:cNvPr id="14" name="PA-文本框 13">
                <a:extLst>
                  <a:ext uri="{FF2B5EF4-FFF2-40B4-BE49-F238E27FC236}">
                    <a16:creationId xmlns:a16="http://schemas.microsoft.com/office/drawing/2014/main" id="{9E348502-4633-4A8C-A77E-A8F013ADE17D}"/>
                  </a:ext>
                </a:extLst>
              </p:cNvPr>
              <p:cNvSpPr txBox="1"/>
              <p:nvPr>
                <p:custDataLst>
                  <p:tags r:id="rId20"/>
                </p:custDataLst>
              </p:nvPr>
            </p:nvSpPr>
            <p:spPr>
              <a:xfrm>
                <a:off x="849235" y="2602653"/>
                <a:ext cx="1293944" cy="380810"/>
              </a:xfrm>
              <a:prstGeom prst="rect">
                <a:avLst/>
              </a:prstGeom>
              <a:noFill/>
            </p:spPr>
            <p:txBody>
              <a:bodyPr wrap="none" rtlCol="0">
                <a:noAutofit/>
              </a:bodyPr>
              <a:lstStyle/>
              <a:p>
                <a:pPr>
                  <a:lnSpc>
                    <a:spcPct val="130000"/>
                  </a:lnSpc>
                </a:pPr>
                <a:r>
                  <a:rPr lang="zh-CN" altLang="en-US" sz="1600" b="1" spc="13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场外人员</a:t>
                </a:r>
              </a:p>
            </p:txBody>
          </p:sp>
        </p:grpSp>
        <p:grpSp>
          <p:nvGrpSpPr>
            <p:cNvPr id="16" name="组合 15">
              <a:extLst>
                <a:ext uri="{FF2B5EF4-FFF2-40B4-BE49-F238E27FC236}">
                  <a16:creationId xmlns:a16="http://schemas.microsoft.com/office/drawing/2014/main" id="{4BCFBFB6-3E53-4437-922A-AF2D3822468F}"/>
                </a:ext>
              </a:extLst>
            </p:cNvPr>
            <p:cNvGrpSpPr/>
            <p:nvPr/>
          </p:nvGrpSpPr>
          <p:grpSpPr>
            <a:xfrm>
              <a:off x="967988" y="4114798"/>
              <a:ext cx="4843652" cy="1337255"/>
              <a:chOff x="849235" y="2602653"/>
              <a:chExt cx="4843652" cy="1337255"/>
            </a:xfrm>
          </p:grpSpPr>
          <p:sp>
            <p:nvSpPr>
              <p:cNvPr id="17" name="PA-文本框 16">
                <a:extLst>
                  <a:ext uri="{FF2B5EF4-FFF2-40B4-BE49-F238E27FC236}">
                    <a16:creationId xmlns:a16="http://schemas.microsoft.com/office/drawing/2014/main" id="{F41C01D9-4EEB-4A7B-A5AA-037650748215}"/>
                  </a:ext>
                </a:extLst>
              </p:cNvPr>
              <p:cNvSpPr txBox="1"/>
              <p:nvPr>
                <p:custDataLst>
                  <p:tags r:id="rId17"/>
                </p:custDataLst>
              </p:nvPr>
            </p:nvSpPr>
            <p:spPr>
              <a:xfrm>
                <a:off x="857250" y="2911037"/>
                <a:ext cx="4835637" cy="1028871"/>
              </a:xfrm>
              <a:prstGeom prst="rect">
                <a:avLst/>
              </a:prstGeom>
              <a:noFill/>
            </p:spPr>
            <p:txBody>
              <a:bodyPr wrap="square" rtlCol="0">
                <a:noAutofit/>
              </a:bodyPr>
              <a:lstStyle/>
              <a:p>
                <a:pPr>
                  <a:lnSpc>
                    <a:spcPct val="130000"/>
                  </a:lnSpc>
                </a:pPr>
                <a:r>
                  <a:rPr lang="zh-CN" altLang="en-US" sz="1200" spc="130" dirty="0">
                    <a:solidFill>
                      <a:schemeClr val="accent2"/>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请输入你的内容请输入你的内容请输入你的内容请输入你的内容。</a:t>
                </a:r>
              </a:p>
            </p:txBody>
          </p:sp>
          <p:sp>
            <p:nvSpPr>
              <p:cNvPr id="18" name="PA-文本框 17">
                <a:extLst>
                  <a:ext uri="{FF2B5EF4-FFF2-40B4-BE49-F238E27FC236}">
                    <a16:creationId xmlns:a16="http://schemas.microsoft.com/office/drawing/2014/main" id="{126F0B3D-4D44-449F-A70E-5D754795A331}"/>
                  </a:ext>
                </a:extLst>
              </p:cNvPr>
              <p:cNvSpPr txBox="1"/>
              <p:nvPr>
                <p:custDataLst>
                  <p:tags r:id="rId18"/>
                </p:custDataLst>
              </p:nvPr>
            </p:nvSpPr>
            <p:spPr>
              <a:xfrm>
                <a:off x="849235" y="2602653"/>
                <a:ext cx="1293944" cy="380810"/>
              </a:xfrm>
              <a:prstGeom prst="rect">
                <a:avLst/>
              </a:prstGeom>
              <a:noFill/>
            </p:spPr>
            <p:txBody>
              <a:bodyPr wrap="none" rtlCol="0">
                <a:noAutofit/>
              </a:bodyPr>
              <a:lstStyle/>
              <a:p>
                <a:pPr>
                  <a:lnSpc>
                    <a:spcPct val="130000"/>
                  </a:lnSpc>
                </a:pPr>
                <a:r>
                  <a:rPr lang="zh-CN" altLang="en-US" sz="1600" b="1" spc="13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场内人员</a:t>
                </a:r>
              </a:p>
            </p:txBody>
          </p:sp>
        </p:grpSp>
        <p:pic>
          <p:nvPicPr>
            <p:cNvPr id="19" name="PA-Graphic 18">
              <a:extLst>
                <a:ext uri="{FF2B5EF4-FFF2-40B4-BE49-F238E27FC236}">
                  <a16:creationId xmlns:a16="http://schemas.microsoft.com/office/drawing/2014/main" id="{839E9C1D-69D4-4E0A-BD7D-36263D3235C7}"/>
                </a:ext>
              </a:extLst>
            </p:cNvPr>
            <p:cNvPicPr>
              <a:picLocks noChangeAspect="1"/>
            </p:cNvPicPr>
            <p:nvPr>
              <p:custDataLst>
                <p:tags r:id="rId8"/>
              </p:custDataLst>
            </p:nvPr>
          </p:nvPicPr>
          <p:blipFill>
            <a:blip r:embed="rId25">
              <a:extLst>
                <a:ext uri="{96DAC541-7B7A-43D3-8B79-37D633B846F1}">
                  <asvg:svgBlip xmlns:asvg="http://schemas.microsoft.com/office/drawing/2016/SVG/main" r:embed="rId26"/>
                </a:ext>
              </a:extLst>
            </a:blip>
            <a:stretch>
              <a:fillRect/>
            </a:stretch>
          </p:blipFill>
          <p:spPr>
            <a:xfrm>
              <a:off x="4837162" y="1246917"/>
              <a:ext cx="755775" cy="942596"/>
            </a:xfrm>
            <a:prstGeom prst="rect">
              <a:avLst/>
            </a:prstGeom>
            <a:effectLst>
              <a:outerShdw blurRad="76200" dir="18900000" sy="23000" kx="-1200000" algn="bl" rotWithShape="0">
                <a:prstClr val="black">
                  <a:alpha val="20000"/>
                </a:prstClr>
              </a:outerShdw>
            </a:effectLst>
          </p:spPr>
        </p:pic>
        <p:grpSp>
          <p:nvGrpSpPr>
            <p:cNvPr id="20" name="组合 19">
              <a:extLst>
                <a:ext uri="{FF2B5EF4-FFF2-40B4-BE49-F238E27FC236}">
                  <a16:creationId xmlns:a16="http://schemas.microsoft.com/office/drawing/2014/main" id="{523247DB-95F9-4B1A-9127-066A58219F46}"/>
                </a:ext>
              </a:extLst>
            </p:cNvPr>
            <p:cNvGrpSpPr/>
            <p:nvPr/>
          </p:nvGrpSpPr>
          <p:grpSpPr>
            <a:xfrm>
              <a:off x="6461179" y="1658173"/>
              <a:ext cx="5176474" cy="4887418"/>
              <a:chOff x="660400" y="1729282"/>
              <a:chExt cx="5176474" cy="4887418"/>
            </a:xfrm>
          </p:grpSpPr>
          <p:sp>
            <p:nvSpPr>
              <p:cNvPr id="21" name="PA-矩形 20">
                <a:extLst>
                  <a:ext uri="{FF2B5EF4-FFF2-40B4-BE49-F238E27FC236}">
                    <a16:creationId xmlns:a16="http://schemas.microsoft.com/office/drawing/2014/main" id="{D26E34AE-E32E-4FCF-B057-4069772B4452}"/>
                  </a:ext>
                </a:extLst>
              </p:cNvPr>
              <p:cNvSpPr/>
              <p:nvPr>
                <p:custDataLst>
                  <p:tags r:id="rId15"/>
                </p:custDataLst>
              </p:nvPr>
            </p:nvSpPr>
            <p:spPr>
              <a:xfrm>
                <a:off x="660400" y="2087516"/>
                <a:ext cx="5176474" cy="45291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dirty="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PA-文本框 21">
                <a:extLst>
                  <a:ext uri="{FF2B5EF4-FFF2-40B4-BE49-F238E27FC236}">
                    <a16:creationId xmlns:a16="http://schemas.microsoft.com/office/drawing/2014/main" id="{7376F02B-C701-46F3-93D2-47B2D6CB06DD}"/>
                  </a:ext>
                </a:extLst>
              </p:cNvPr>
              <p:cNvSpPr txBox="1"/>
              <p:nvPr>
                <p:custDataLst>
                  <p:tags r:id="rId16"/>
                </p:custDataLst>
              </p:nvPr>
            </p:nvSpPr>
            <p:spPr>
              <a:xfrm>
                <a:off x="660400" y="1729282"/>
                <a:ext cx="5176474" cy="55033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nSpc>
                    <a:spcPct val="130000"/>
                  </a:lnSpc>
                </a:pPr>
                <a:endParaRPr lang="en-US" altLang="zh-CN" dirty="0">
                  <a:latin typeface="Arial" panose="020B0604020202020204" pitchFamily="34" charset="0"/>
                  <a:ea typeface="微软雅黑" panose="020B0503020204020204" pitchFamily="34" charset="-122"/>
                  <a:sym typeface="Arial" panose="020B0604020202020204" pitchFamily="34" charset="0"/>
                </a:endParaRPr>
              </a:p>
            </p:txBody>
          </p:sp>
        </p:grpSp>
        <p:pic>
          <p:nvPicPr>
            <p:cNvPr id="30" name="PA-Graphic 29">
              <a:extLst>
                <a:ext uri="{FF2B5EF4-FFF2-40B4-BE49-F238E27FC236}">
                  <a16:creationId xmlns:a16="http://schemas.microsoft.com/office/drawing/2014/main" id="{82CCC438-FC05-4F2E-801F-CF318B2F075A}"/>
                </a:ext>
              </a:extLst>
            </p:cNvPr>
            <p:cNvPicPr>
              <a:picLocks noChangeAspect="1"/>
            </p:cNvPicPr>
            <p:nvPr>
              <p:custDataLst>
                <p:tags r:id="rId9"/>
              </p:custDataLst>
            </p:nvPr>
          </p:nvPicPr>
          <p:blipFill>
            <a:blip r:embed="rId25">
              <a:extLst>
                <a:ext uri="{96DAC541-7B7A-43D3-8B79-37D633B846F1}">
                  <asvg:svgBlip xmlns:asvg="http://schemas.microsoft.com/office/drawing/2016/SVG/main" r:embed="rId26"/>
                </a:ext>
              </a:extLst>
            </a:blip>
            <a:stretch>
              <a:fillRect/>
            </a:stretch>
          </p:blipFill>
          <p:spPr>
            <a:xfrm>
              <a:off x="10519188" y="1246917"/>
              <a:ext cx="755775" cy="942596"/>
            </a:xfrm>
            <a:prstGeom prst="rect">
              <a:avLst/>
            </a:prstGeom>
            <a:effectLst>
              <a:outerShdw blurRad="76200" dir="18900000" sy="23000" kx="-1200000" algn="bl" rotWithShape="0">
                <a:prstClr val="black">
                  <a:alpha val="20000"/>
                </a:prstClr>
              </a:outerShdw>
            </a:effectLst>
          </p:spPr>
        </p:pic>
        <p:grpSp>
          <p:nvGrpSpPr>
            <p:cNvPr id="34" name="组合 33">
              <a:extLst>
                <a:ext uri="{FF2B5EF4-FFF2-40B4-BE49-F238E27FC236}">
                  <a16:creationId xmlns:a16="http://schemas.microsoft.com/office/drawing/2014/main" id="{E5737603-2468-4091-BC9A-FC4108D2D5E7}"/>
                </a:ext>
              </a:extLst>
            </p:cNvPr>
            <p:cNvGrpSpPr/>
            <p:nvPr/>
          </p:nvGrpSpPr>
          <p:grpSpPr>
            <a:xfrm>
              <a:off x="6634239" y="1681424"/>
              <a:ext cx="4859427" cy="3770629"/>
              <a:chOff x="6515486" y="1752533"/>
              <a:chExt cx="4859427" cy="3770629"/>
            </a:xfrm>
          </p:grpSpPr>
          <p:sp>
            <p:nvSpPr>
              <p:cNvPr id="23" name="PA-文本框 22">
                <a:extLst>
                  <a:ext uri="{FF2B5EF4-FFF2-40B4-BE49-F238E27FC236}">
                    <a16:creationId xmlns:a16="http://schemas.microsoft.com/office/drawing/2014/main" id="{C495503A-028C-45C9-B32F-BEEC49532119}"/>
                  </a:ext>
                </a:extLst>
              </p:cNvPr>
              <p:cNvSpPr txBox="1"/>
              <p:nvPr>
                <p:custDataLst>
                  <p:tags r:id="rId10"/>
                </p:custDataLst>
              </p:nvPr>
            </p:nvSpPr>
            <p:spPr>
              <a:xfrm>
                <a:off x="6515486" y="1752533"/>
                <a:ext cx="1422184" cy="417358"/>
              </a:xfrm>
              <a:prstGeom prst="rect">
                <a:avLst/>
              </a:prstGeom>
              <a:noFill/>
            </p:spPr>
            <p:txBody>
              <a:bodyPr wrap="none" rtlCol="0">
                <a:noAutofit/>
              </a:bodyPr>
              <a:lstStyle/>
              <a:p>
                <a:pPr algn="ctr">
                  <a:lnSpc>
                    <a:spcPct val="130000"/>
                  </a:lnSpc>
                </a:pPr>
                <a:r>
                  <a:rPr lang="zh-CN" altLang="en-US" b="1" spc="130" dirty="0">
                    <a:solidFill>
                      <a:schemeClr val="accent1"/>
                    </a:solidFill>
                    <a:latin typeface="+mj-ea"/>
                    <a:ea typeface="+mj-ea"/>
                    <a:sym typeface="Arial" panose="020B0604020202020204" pitchFamily="34" charset="0"/>
                  </a:rPr>
                  <a:t>准备物料</a:t>
                </a:r>
              </a:p>
            </p:txBody>
          </p:sp>
          <p:grpSp>
            <p:nvGrpSpPr>
              <p:cNvPr id="24" name="组合 23">
                <a:extLst>
                  <a:ext uri="{FF2B5EF4-FFF2-40B4-BE49-F238E27FC236}">
                    <a16:creationId xmlns:a16="http://schemas.microsoft.com/office/drawing/2014/main" id="{B847E3A2-84B1-4C20-A4EF-FCDC9B965F81}"/>
                  </a:ext>
                </a:extLst>
              </p:cNvPr>
              <p:cNvGrpSpPr/>
              <p:nvPr/>
            </p:nvGrpSpPr>
            <p:grpSpPr>
              <a:xfrm>
                <a:off x="6531261" y="2602653"/>
                <a:ext cx="4843652" cy="1337255"/>
                <a:chOff x="849235" y="2602653"/>
                <a:chExt cx="4843652" cy="1337255"/>
              </a:xfrm>
            </p:grpSpPr>
            <p:sp>
              <p:nvSpPr>
                <p:cNvPr id="25" name="PA-文本框 24">
                  <a:extLst>
                    <a:ext uri="{FF2B5EF4-FFF2-40B4-BE49-F238E27FC236}">
                      <a16:creationId xmlns:a16="http://schemas.microsoft.com/office/drawing/2014/main" id="{8F3CB1B9-882D-4163-B01F-F98865E8D036}"/>
                    </a:ext>
                  </a:extLst>
                </p:cNvPr>
                <p:cNvSpPr txBox="1"/>
                <p:nvPr>
                  <p:custDataLst>
                    <p:tags r:id="rId13"/>
                  </p:custDataLst>
                </p:nvPr>
              </p:nvSpPr>
              <p:spPr>
                <a:xfrm>
                  <a:off x="857250" y="2911037"/>
                  <a:ext cx="4835637" cy="1028871"/>
                </a:xfrm>
                <a:prstGeom prst="rect">
                  <a:avLst/>
                </a:prstGeom>
                <a:noFill/>
              </p:spPr>
              <p:txBody>
                <a:bodyPr wrap="square" rtlCol="0">
                  <a:noAutofit/>
                </a:bodyPr>
                <a:lstStyle/>
                <a:p>
                  <a:pPr>
                    <a:lnSpc>
                      <a:spcPct val="130000"/>
                    </a:lnSpc>
                  </a:pPr>
                  <a:r>
                    <a:rPr lang="zh-CN" altLang="en-US" sz="1200" spc="130" dirty="0">
                      <a:solidFill>
                        <a:schemeClr val="accent2"/>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请输入你的内容请输入你的内容请输入你的内容请输入你的内容。</a:t>
                  </a:r>
                </a:p>
              </p:txBody>
            </p:sp>
            <p:sp>
              <p:nvSpPr>
                <p:cNvPr id="26" name="PA-文本框 25">
                  <a:extLst>
                    <a:ext uri="{FF2B5EF4-FFF2-40B4-BE49-F238E27FC236}">
                      <a16:creationId xmlns:a16="http://schemas.microsoft.com/office/drawing/2014/main" id="{1182A04F-07EF-411A-8A71-C5463A958ED6}"/>
                    </a:ext>
                  </a:extLst>
                </p:cNvPr>
                <p:cNvSpPr txBox="1"/>
                <p:nvPr>
                  <p:custDataLst>
                    <p:tags r:id="rId14"/>
                  </p:custDataLst>
                </p:nvPr>
              </p:nvSpPr>
              <p:spPr>
                <a:xfrm>
                  <a:off x="849235" y="2602653"/>
                  <a:ext cx="1293944" cy="380810"/>
                </a:xfrm>
                <a:prstGeom prst="rect">
                  <a:avLst/>
                </a:prstGeom>
                <a:noFill/>
              </p:spPr>
              <p:txBody>
                <a:bodyPr wrap="none" rtlCol="0">
                  <a:noAutofit/>
                </a:bodyPr>
                <a:lstStyle/>
                <a:p>
                  <a:pPr>
                    <a:lnSpc>
                      <a:spcPct val="130000"/>
                    </a:lnSpc>
                  </a:pPr>
                  <a:r>
                    <a:rPr lang="zh-CN" altLang="en-US" sz="1600" b="1" spc="13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物料供应商</a:t>
                  </a:r>
                </a:p>
              </p:txBody>
            </p:sp>
          </p:grpSp>
          <p:grpSp>
            <p:nvGrpSpPr>
              <p:cNvPr id="27" name="组合 26">
                <a:extLst>
                  <a:ext uri="{FF2B5EF4-FFF2-40B4-BE49-F238E27FC236}">
                    <a16:creationId xmlns:a16="http://schemas.microsoft.com/office/drawing/2014/main" id="{625E606F-4D64-4093-9FBD-1F233C374047}"/>
                  </a:ext>
                </a:extLst>
              </p:cNvPr>
              <p:cNvGrpSpPr/>
              <p:nvPr/>
            </p:nvGrpSpPr>
            <p:grpSpPr>
              <a:xfrm>
                <a:off x="6531261" y="4185907"/>
                <a:ext cx="4843652" cy="1337255"/>
                <a:chOff x="849235" y="2602653"/>
                <a:chExt cx="4843652" cy="1337255"/>
              </a:xfrm>
            </p:grpSpPr>
            <p:sp>
              <p:nvSpPr>
                <p:cNvPr id="28" name="PA-文本框 27">
                  <a:extLst>
                    <a:ext uri="{FF2B5EF4-FFF2-40B4-BE49-F238E27FC236}">
                      <a16:creationId xmlns:a16="http://schemas.microsoft.com/office/drawing/2014/main" id="{A2488350-B13C-4A0C-BFE2-C6A20576A16E}"/>
                    </a:ext>
                  </a:extLst>
                </p:cNvPr>
                <p:cNvSpPr txBox="1"/>
                <p:nvPr>
                  <p:custDataLst>
                    <p:tags r:id="rId11"/>
                  </p:custDataLst>
                </p:nvPr>
              </p:nvSpPr>
              <p:spPr>
                <a:xfrm>
                  <a:off x="857250" y="2911037"/>
                  <a:ext cx="4835637" cy="1028871"/>
                </a:xfrm>
                <a:prstGeom prst="rect">
                  <a:avLst/>
                </a:prstGeom>
                <a:noFill/>
              </p:spPr>
              <p:txBody>
                <a:bodyPr wrap="square" rtlCol="0">
                  <a:noAutofit/>
                </a:bodyPr>
                <a:lstStyle/>
                <a:p>
                  <a:pPr>
                    <a:lnSpc>
                      <a:spcPct val="130000"/>
                    </a:lnSpc>
                  </a:pPr>
                  <a:r>
                    <a:rPr lang="zh-CN" altLang="en-US" sz="1200" spc="130" dirty="0">
                      <a:solidFill>
                        <a:schemeClr val="accent2"/>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请输入你的内容请输入你的内容请输入你的内容请输入你的内容。</a:t>
                  </a:r>
                </a:p>
              </p:txBody>
            </p:sp>
            <p:sp>
              <p:nvSpPr>
                <p:cNvPr id="29" name="PA-文本框 28">
                  <a:extLst>
                    <a:ext uri="{FF2B5EF4-FFF2-40B4-BE49-F238E27FC236}">
                      <a16:creationId xmlns:a16="http://schemas.microsoft.com/office/drawing/2014/main" id="{03FE0668-4FC7-4DDF-9E67-A293AA4DC318}"/>
                    </a:ext>
                  </a:extLst>
                </p:cNvPr>
                <p:cNvSpPr txBox="1"/>
                <p:nvPr>
                  <p:custDataLst>
                    <p:tags r:id="rId12"/>
                  </p:custDataLst>
                </p:nvPr>
              </p:nvSpPr>
              <p:spPr>
                <a:xfrm>
                  <a:off x="849235" y="2602653"/>
                  <a:ext cx="1293944" cy="380810"/>
                </a:xfrm>
                <a:prstGeom prst="rect">
                  <a:avLst/>
                </a:prstGeom>
                <a:noFill/>
              </p:spPr>
              <p:txBody>
                <a:bodyPr wrap="none" rtlCol="0">
                  <a:noAutofit/>
                </a:bodyPr>
                <a:lstStyle/>
                <a:p>
                  <a:pPr>
                    <a:lnSpc>
                      <a:spcPct val="130000"/>
                    </a:lnSpc>
                  </a:pPr>
                  <a:r>
                    <a:rPr lang="zh-CN" altLang="en-US" sz="1600" b="1" spc="13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物料明细</a:t>
                  </a:r>
                </a:p>
              </p:txBody>
            </p:sp>
          </p:grpSp>
        </p:grpSp>
      </p:grpSp>
      <p:sp>
        <p:nvSpPr>
          <p:cNvPr id="38" name="文本框 37">
            <a:extLst>
              <a:ext uri="{FF2B5EF4-FFF2-40B4-BE49-F238E27FC236}">
                <a16:creationId xmlns:a16="http://schemas.microsoft.com/office/drawing/2014/main" id="{89748D8F-3B85-4D9A-ADD2-086218978CDB}"/>
              </a:ext>
            </a:extLst>
          </p:cNvPr>
          <p:cNvSpPr txBox="1"/>
          <p:nvPr/>
        </p:nvSpPr>
        <p:spPr>
          <a:xfrm>
            <a:off x="837761" y="5791444"/>
            <a:ext cx="1941557" cy="379078"/>
          </a:xfrm>
          <a:prstGeom prst="rect">
            <a:avLst/>
          </a:prstGeom>
          <a:noFill/>
        </p:spPr>
        <p:txBody>
          <a:bodyPr wrap="none" rtlCol="0">
            <a:noAutofit/>
          </a:bodyPr>
          <a:lstStyle/>
          <a:p>
            <a:pPr algn="ctr">
              <a:lnSpc>
                <a:spcPct val="130000"/>
              </a:lnSpc>
            </a:pPr>
            <a:r>
              <a:rPr lang="en-US" altLang="zh-CN" sz="1600" spc="130" dirty="0">
                <a:solidFill>
                  <a:srgbClr val="076324">
                    <a:alpha val="25000"/>
                  </a:srgbClr>
                </a:solidFill>
                <a:latin typeface="Arial" panose="020B0604020202020204" pitchFamily="34" charset="0"/>
                <a:ea typeface="微软雅黑" panose="020B0503020204020204" pitchFamily="34" charset="-122"/>
                <a:sym typeface="Arial" panose="020B0604020202020204" pitchFamily="34" charset="0"/>
              </a:rPr>
              <a:t>Merry Christmas</a:t>
            </a:r>
            <a:endParaRPr lang="zh-CN" altLang="en-US" sz="1600" spc="130" dirty="0">
              <a:solidFill>
                <a:srgbClr val="076324">
                  <a:alpha val="25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文本框 38">
            <a:extLst>
              <a:ext uri="{FF2B5EF4-FFF2-40B4-BE49-F238E27FC236}">
                <a16:creationId xmlns:a16="http://schemas.microsoft.com/office/drawing/2014/main" id="{77C7E4EE-3F36-4895-94B1-E9EC66E40BC5}"/>
              </a:ext>
            </a:extLst>
          </p:cNvPr>
          <p:cNvSpPr txBox="1"/>
          <p:nvPr/>
        </p:nvSpPr>
        <p:spPr>
          <a:xfrm>
            <a:off x="6558974" y="5791444"/>
            <a:ext cx="1941557" cy="379078"/>
          </a:xfrm>
          <a:prstGeom prst="rect">
            <a:avLst/>
          </a:prstGeom>
          <a:noFill/>
        </p:spPr>
        <p:txBody>
          <a:bodyPr wrap="none" rtlCol="0">
            <a:noAutofit/>
          </a:bodyPr>
          <a:lstStyle/>
          <a:p>
            <a:pPr algn="ctr">
              <a:lnSpc>
                <a:spcPct val="130000"/>
              </a:lnSpc>
            </a:pPr>
            <a:r>
              <a:rPr lang="en-US" altLang="zh-CN" sz="1600" spc="130" dirty="0">
                <a:solidFill>
                  <a:srgbClr val="076324">
                    <a:alpha val="25000"/>
                  </a:srgbClr>
                </a:solidFill>
                <a:latin typeface="Arial" panose="020B0604020202020204" pitchFamily="34" charset="0"/>
                <a:ea typeface="微软雅黑" panose="020B0503020204020204" pitchFamily="34" charset="-122"/>
                <a:sym typeface="Arial" panose="020B0604020202020204" pitchFamily="34" charset="0"/>
              </a:rPr>
              <a:t>Merry Christmas</a:t>
            </a:r>
            <a:endParaRPr lang="zh-CN" altLang="en-US" sz="1600" spc="130" dirty="0">
              <a:solidFill>
                <a:srgbClr val="076324">
                  <a:alpha val="25000"/>
                </a:srgbClr>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4" name="PA-组合 3">
            <a:extLst>
              <a:ext uri="{FF2B5EF4-FFF2-40B4-BE49-F238E27FC236}">
                <a16:creationId xmlns:a16="http://schemas.microsoft.com/office/drawing/2014/main" id="{0AC736C1-6582-4541-96D5-FC1A928F1FA2}"/>
              </a:ext>
            </a:extLst>
          </p:cNvPr>
          <p:cNvGrpSpPr/>
          <p:nvPr>
            <p:custDataLst>
              <p:tags r:id="rId2"/>
            </p:custDataLst>
          </p:nvPr>
        </p:nvGrpSpPr>
        <p:grpSpPr>
          <a:xfrm>
            <a:off x="660400" y="787402"/>
            <a:ext cx="2843279" cy="819183"/>
            <a:chOff x="660400" y="787402"/>
            <a:chExt cx="2843279" cy="819183"/>
          </a:xfrm>
        </p:grpSpPr>
        <p:grpSp>
          <p:nvGrpSpPr>
            <p:cNvPr id="5" name="组合 4">
              <a:extLst>
                <a:ext uri="{FF2B5EF4-FFF2-40B4-BE49-F238E27FC236}">
                  <a16:creationId xmlns:a16="http://schemas.microsoft.com/office/drawing/2014/main" id="{30B6230F-412A-44CA-BAB7-364E088B3266}"/>
                </a:ext>
              </a:extLst>
            </p:cNvPr>
            <p:cNvGrpSpPr/>
            <p:nvPr/>
          </p:nvGrpSpPr>
          <p:grpSpPr>
            <a:xfrm>
              <a:off x="660400" y="787402"/>
              <a:ext cx="884152" cy="585268"/>
              <a:chOff x="778393" y="5863352"/>
              <a:chExt cx="1217987" cy="806252"/>
            </a:xfrm>
          </p:grpSpPr>
          <p:pic>
            <p:nvPicPr>
              <p:cNvPr id="7" name="PA-Graphic 6">
                <a:extLst>
                  <a:ext uri="{FF2B5EF4-FFF2-40B4-BE49-F238E27FC236}">
                    <a16:creationId xmlns:a16="http://schemas.microsoft.com/office/drawing/2014/main" id="{9E4EC3CD-89C8-494B-8C6E-47B091CF8B37}"/>
                  </a:ext>
                </a:extLst>
              </p:cNvPr>
              <p:cNvPicPr>
                <a:picLocks noChangeAspect="1"/>
              </p:cNvPicPr>
              <p:nvPr>
                <p:custDataLst>
                  <p:tags r:id="rId4"/>
                </p:custDataLst>
              </p:nvPr>
            </p:nvPicPr>
            <p:blipFill>
              <a:blip r:embed="rId27">
                <a:extLst>
                  <a:ext uri="{96DAC541-7B7A-43D3-8B79-37D633B846F1}">
                    <asvg:svgBlip xmlns:asvg="http://schemas.microsoft.com/office/drawing/2016/SVG/main" r:embed="rId28"/>
                  </a:ext>
                </a:extLst>
              </a:blip>
              <a:stretch>
                <a:fillRect/>
              </a:stretch>
            </p:blipFill>
            <p:spPr>
              <a:xfrm>
                <a:off x="778393" y="5863352"/>
                <a:ext cx="542353" cy="700793"/>
              </a:xfrm>
              <a:prstGeom prst="rect">
                <a:avLst/>
              </a:prstGeom>
              <a:effectLst>
                <a:outerShdw blurRad="76200" dir="18900000" sy="23000" kx="-1200000" algn="bl" rotWithShape="0">
                  <a:schemeClr val="accent4">
                    <a:lumMod val="50000"/>
                    <a:alpha val="20000"/>
                  </a:schemeClr>
                </a:outerShdw>
              </a:effectLst>
            </p:spPr>
          </p:pic>
          <p:pic>
            <p:nvPicPr>
              <p:cNvPr id="8" name="PA-Graphic 7">
                <a:extLst>
                  <a:ext uri="{FF2B5EF4-FFF2-40B4-BE49-F238E27FC236}">
                    <a16:creationId xmlns:a16="http://schemas.microsoft.com/office/drawing/2014/main" id="{9BEFD508-5ED4-45CB-834D-7EF03ECE1937}"/>
                  </a:ext>
                </a:extLst>
              </p:cNvPr>
              <p:cNvPicPr>
                <a:picLocks noChangeAspect="1"/>
              </p:cNvPicPr>
              <p:nvPr>
                <p:custDataLst>
                  <p:tags r:id="rId5"/>
                </p:custDataLst>
              </p:nvPr>
            </p:nvPicPr>
            <p:blipFill>
              <a:blip r:embed="rId29">
                <a:extLst>
                  <a:ext uri="{96DAC541-7B7A-43D3-8B79-37D633B846F1}">
                    <asvg:svgBlip xmlns:asvg="http://schemas.microsoft.com/office/drawing/2016/SVG/main" r:embed="rId30"/>
                  </a:ext>
                </a:extLst>
              </a:blip>
              <a:stretch>
                <a:fillRect/>
              </a:stretch>
            </p:blipFill>
            <p:spPr>
              <a:xfrm>
                <a:off x="1158760" y="5949599"/>
                <a:ext cx="633761" cy="633762"/>
              </a:xfrm>
              <a:prstGeom prst="rect">
                <a:avLst/>
              </a:prstGeom>
              <a:effectLst>
                <a:outerShdw blurRad="76200" dir="18900000" sy="23000" kx="-1200000" algn="bl" rotWithShape="0">
                  <a:schemeClr val="accent4">
                    <a:lumMod val="50000"/>
                    <a:alpha val="20000"/>
                  </a:schemeClr>
                </a:outerShdw>
              </a:effectLst>
            </p:spPr>
          </p:pic>
          <p:pic>
            <p:nvPicPr>
              <p:cNvPr id="9" name="PA-Graphic 8">
                <a:extLst>
                  <a:ext uri="{FF2B5EF4-FFF2-40B4-BE49-F238E27FC236}">
                    <a16:creationId xmlns:a16="http://schemas.microsoft.com/office/drawing/2014/main" id="{3E9A3007-5C64-4C7F-9570-D23EA982144F}"/>
                  </a:ext>
                </a:extLst>
              </p:cNvPr>
              <p:cNvPicPr>
                <a:picLocks noChangeAspect="1"/>
              </p:cNvPicPr>
              <p:nvPr>
                <p:custDataLst>
                  <p:tags r:id="rId6"/>
                </p:custDataLst>
              </p:nvPr>
            </p:nvPicPr>
            <p:blipFill>
              <a:blip r:embed="rId31">
                <a:extLst>
                  <a:ext uri="{96DAC541-7B7A-43D3-8B79-37D633B846F1}">
                    <asvg:svgBlip xmlns:asvg="http://schemas.microsoft.com/office/drawing/2016/SVG/main" r:embed="rId32"/>
                  </a:ext>
                </a:extLst>
              </a:blip>
              <a:stretch>
                <a:fillRect/>
              </a:stretch>
            </p:blipFill>
            <p:spPr>
              <a:xfrm>
                <a:off x="1362619" y="6285691"/>
                <a:ext cx="633761" cy="383913"/>
              </a:xfrm>
              <a:prstGeom prst="rect">
                <a:avLst/>
              </a:prstGeom>
              <a:effectLst>
                <a:outerShdw blurRad="76200" dir="18900000" sy="23000" kx="-1200000" algn="bl" rotWithShape="0">
                  <a:schemeClr val="accent4">
                    <a:lumMod val="50000"/>
                    <a:alpha val="20000"/>
                  </a:schemeClr>
                </a:outerShdw>
              </a:effectLst>
            </p:spPr>
          </p:pic>
        </p:grpSp>
        <p:sp>
          <p:nvSpPr>
            <p:cNvPr id="6" name="PA-文本框 5">
              <a:extLst>
                <a:ext uri="{FF2B5EF4-FFF2-40B4-BE49-F238E27FC236}">
                  <a16:creationId xmlns:a16="http://schemas.microsoft.com/office/drawing/2014/main" id="{CA2EEA54-1D8B-47EA-AB35-1D286086322B}"/>
                </a:ext>
              </a:extLst>
            </p:cNvPr>
            <p:cNvSpPr txBox="1"/>
            <p:nvPr>
              <p:custDataLst>
                <p:tags r:id="rId3"/>
              </p:custDataLst>
            </p:nvPr>
          </p:nvSpPr>
          <p:spPr>
            <a:xfrm>
              <a:off x="1574946" y="911010"/>
              <a:ext cx="1928733" cy="695575"/>
            </a:xfrm>
            <a:prstGeom prst="rect">
              <a:avLst/>
            </a:prstGeom>
            <a:noFill/>
          </p:spPr>
          <p:txBody>
            <a:bodyPr wrap="none" rtlCol="0">
              <a:noAutofit/>
            </a:bodyPr>
            <a:lstStyle>
              <a:defPPr>
                <a:defRPr lang="zh-CN"/>
              </a:defPPr>
              <a:lvl1pPr>
                <a:defRPr sz="3200" spc="200">
                  <a:solidFill>
                    <a:srgbClr val="FFF9E7"/>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pPr>
                <a:lnSpc>
                  <a:spcPct val="130000"/>
                </a:lnSpc>
              </a:pPr>
              <a:r>
                <a:rPr lang="zh-CN" altLang="en-US" dirty="0">
                  <a:solidFill>
                    <a:schemeClr val="accent1"/>
                  </a:solidFill>
                  <a:sym typeface="Arial" panose="020B0604020202020204" pitchFamily="34" charset="0"/>
                </a:rPr>
                <a:t>前期准备</a:t>
              </a:r>
            </a:p>
          </p:txBody>
        </p:sp>
      </p:grpSp>
      <p:sp>
        <p:nvSpPr>
          <p:cNvPr id="11" name="矩形 13">
            <a:extLst>
              <a:ext uri="{FF2B5EF4-FFF2-40B4-BE49-F238E27FC236}">
                <a16:creationId xmlns:a16="http://schemas.microsoft.com/office/drawing/2014/main" id="{A4B34106-F437-4931-BE12-A1CD4159B9E1}"/>
              </a:ext>
            </a:extLst>
          </p:cNvPr>
          <p:cNvSpPr/>
          <p:nvPr/>
        </p:nvSpPr>
        <p:spPr>
          <a:xfrm>
            <a:off x="0" y="6307667"/>
            <a:ext cx="12192000" cy="550331"/>
          </a:xfrm>
          <a:custGeom>
            <a:avLst/>
            <a:gdLst>
              <a:gd name="connsiteX0" fmla="*/ 0 w 12192000"/>
              <a:gd name="connsiteY0" fmla="*/ 0 h 753762"/>
              <a:gd name="connsiteX1" fmla="*/ 12192000 w 12192000"/>
              <a:gd name="connsiteY1" fmla="*/ 0 h 753762"/>
              <a:gd name="connsiteX2" fmla="*/ 12192000 w 12192000"/>
              <a:gd name="connsiteY2" fmla="*/ 753762 h 753762"/>
              <a:gd name="connsiteX3" fmla="*/ 0 w 12192000"/>
              <a:gd name="connsiteY3" fmla="*/ 753762 h 753762"/>
              <a:gd name="connsiteX4" fmla="*/ 0 w 12192000"/>
              <a:gd name="connsiteY4" fmla="*/ 0 h 753762"/>
              <a:gd name="connsiteX0" fmla="*/ 0 w 12192000"/>
              <a:gd name="connsiteY0" fmla="*/ 25171 h 778933"/>
              <a:gd name="connsiteX1" fmla="*/ 1380067 w 12192000"/>
              <a:gd name="connsiteY1" fmla="*/ 0 h 778933"/>
              <a:gd name="connsiteX2" fmla="*/ 12192000 w 12192000"/>
              <a:gd name="connsiteY2" fmla="*/ 25171 h 778933"/>
              <a:gd name="connsiteX3" fmla="*/ 12192000 w 12192000"/>
              <a:gd name="connsiteY3" fmla="*/ 778933 h 778933"/>
              <a:gd name="connsiteX4" fmla="*/ 0 w 12192000"/>
              <a:gd name="connsiteY4" fmla="*/ 778933 h 778933"/>
              <a:gd name="connsiteX5" fmla="*/ 0 w 12192000"/>
              <a:gd name="connsiteY5" fmla="*/ 25171 h 778933"/>
              <a:gd name="connsiteX0" fmla="*/ 0 w 12192000"/>
              <a:gd name="connsiteY0" fmla="*/ 177571 h 931333"/>
              <a:gd name="connsiteX1" fmla="*/ 1380067 w 12192000"/>
              <a:gd name="connsiteY1" fmla="*/ 0 h 931333"/>
              <a:gd name="connsiteX2" fmla="*/ 12192000 w 12192000"/>
              <a:gd name="connsiteY2" fmla="*/ 177571 h 931333"/>
              <a:gd name="connsiteX3" fmla="*/ 12192000 w 12192000"/>
              <a:gd name="connsiteY3" fmla="*/ 931333 h 931333"/>
              <a:gd name="connsiteX4" fmla="*/ 0 w 12192000"/>
              <a:gd name="connsiteY4" fmla="*/ 931333 h 931333"/>
              <a:gd name="connsiteX5" fmla="*/ 0 w 12192000"/>
              <a:gd name="connsiteY5" fmla="*/ 177571 h 931333"/>
              <a:gd name="connsiteX0" fmla="*/ 0 w 12192000"/>
              <a:gd name="connsiteY0" fmla="*/ 177571 h 931333"/>
              <a:gd name="connsiteX1" fmla="*/ 1380067 w 12192000"/>
              <a:gd name="connsiteY1" fmla="*/ 0 h 931333"/>
              <a:gd name="connsiteX2" fmla="*/ 3208867 w 12192000"/>
              <a:gd name="connsiteY2" fmla="*/ 33867 h 931333"/>
              <a:gd name="connsiteX3" fmla="*/ 12192000 w 12192000"/>
              <a:gd name="connsiteY3" fmla="*/ 177571 h 931333"/>
              <a:gd name="connsiteX4" fmla="*/ 12192000 w 12192000"/>
              <a:gd name="connsiteY4" fmla="*/ 931333 h 931333"/>
              <a:gd name="connsiteX5" fmla="*/ 0 w 12192000"/>
              <a:gd name="connsiteY5" fmla="*/ 931333 h 931333"/>
              <a:gd name="connsiteX6" fmla="*/ 0 w 12192000"/>
              <a:gd name="connsiteY6" fmla="*/ 177571 h 931333"/>
              <a:gd name="connsiteX0" fmla="*/ 0 w 12192000"/>
              <a:gd name="connsiteY0" fmla="*/ 177571 h 931333"/>
              <a:gd name="connsiteX1" fmla="*/ 1380067 w 12192000"/>
              <a:gd name="connsiteY1" fmla="*/ 0 h 931333"/>
              <a:gd name="connsiteX2" fmla="*/ 3175000 w 12192000"/>
              <a:gd name="connsiteY2" fmla="*/ 237067 h 931333"/>
              <a:gd name="connsiteX3" fmla="*/ 12192000 w 12192000"/>
              <a:gd name="connsiteY3" fmla="*/ 177571 h 931333"/>
              <a:gd name="connsiteX4" fmla="*/ 12192000 w 12192000"/>
              <a:gd name="connsiteY4" fmla="*/ 931333 h 931333"/>
              <a:gd name="connsiteX5" fmla="*/ 0 w 12192000"/>
              <a:gd name="connsiteY5" fmla="*/ 931333 h 931333"/>
              <a:gd name="connsiteX6" fmla="*/ 0 w 12192000"/>
              <a:gd name="connsiteY6" fmla="*/ 177571 h 931333"/>
              <a:gd name="connsiteX0" fmla="*/ 0 w 12192000"/>
              <a:gd name="connsiteY0" fmla="*/ 177571 h 931333"/>
              <a:gd name="connsiteX1" fmla="*/ 1380067 w 12192000"/>
              <a:gd name="connsiteY1" fmla="*/ 0 h 931333"/>
              <a:gd name="connsiteX2" fmla="*/ 3175000 w 12192000"/>
              <a:gd name="connsiteY2" fmla="*/ 237067 h 931333"/>
              <a:gd name="connsiteX3" fmla="*/ 4292600 w 12192000"/>
              <a:gd name="connsiteY3" fmla="*/ 237067 h 931333"/>
              <a:gd name="connsiteX4" fmla="*/ 12192000 w 12192000"/>
              <a:gd name="connsiteY4" fmla="*/ 177571 h 931333"/>
              <a:gd name="connsiteX5" fmla="*/ 12192000 w 12192000"/>
              <a:gd name="connsiteY5" fmla="*/ 931333 h 931333"/>
              <a:gd name="connsiteX6" fmla="*/ 0 w 12192000"/>
              <a:gd name="connsiteY6" fmla="*/ 931333 h 931333"/>
              <a:gd name="connsiteX7" fmla="*/ 0 w 12192000"/>
              <a:gd name="connsiteY7" fmla="*/ 177571 h 931333"/>
              <a:gd name="connsiteX0" fmla="*/ 0 w 12192000"/>
              <a:gd name="connsiteY0" fmla="*/ 177571 h 931333"/>
              <a:gd name="connsiteX1" fmla="*/ 1380067 w 12192000"/>
              <a:gd name="connsiteY1" fmla="*/ 0 h 931333"/>
              <a:gd name="connsiteX2" fmla="*/ 3175000 w 12192000"/>
              <a:gd name="connsiteY2" fmla="*/ 237067 h 931333"/>
              <a:gd name="connsiteX3" fmla="*/ 4301067 w 12192000"/>
              <a:gd name="connsiteY3" fmla="*/ 50801 h 931333"/>
              <a:gd name="connsiteX4" fmla="*/ 12192000 w 12192000"/>
              <a:gd name="connsiteY4" fmla="*/ 177571 h 931333"/>
              <a:gd name="connsiteX5" fmla="*/ 12192000 w 12192000"/>
              <a:gd name="connsiteY5" fmla="*/ 931333 h 931333"/>
              <a:gd name="connsiteX6" fmla="*/ 0 w 12192000"/>
              <a:gd name="connsiteY6" fmla="*/ 931333 h 931333"/>
              <a:gd name="connsiteX7" fmla="*/ 0 w 12192000"/>
              <a:gd name="connsiteY7" fmla="*/ 177571 h 931333"/>
              <a:gd name="connsiteX0" fmla="*/ 0 w 12192000"/>
              <a:gd name="connsiteY0" fmla="*/ 177571 h 931333"/>
              <a:gd name="connsiteX1" fmla="*/ 1380067 w 12192000"/>
              <a:gd name="connsiteY1" fmla="*/ 0 h 931333"/>
              <a:gd name="connsiteX2" fmla="*/ 3175000 w 12192000"/>
              <a:gd name="connsiteY2" fmla="*/ 237067 h 931333"/>
              <a:gd name="connsiteX3" fmla="*/ 4301067 w 12192000"/>
              <a:gd name="connsiteY3" fmla="*/ 50801 h 931333"/>
              <a:gd name="connsiteX4" fmla="*/ 5427133 w 12192000"/>
              <a:gd name="connsiteY4" fmla="*/ 67734 h 931333"/>
              <a:gd name="connsiteX5" fmla="*/ 12192000 w 12192000"/>
              <a:gd name="connsiteY5" fmla="*/ 177571 h 931333"/>
              <a:gd name="connsiteX6" fmla="*/ 12192000 w 12192000"/>
              <a:gd name="connsiteY6" fmla="*/ 931333 h 931333"/>
              <a:gd name="connsiteX7" fmla="*/ 0 w 12192000"/>
              <a:gd name="connsiteY7" fmla="*/ 931333 h 931333"/>
              <a:gd name="connsiteX8" fmla="*/ 0 w 12192000"/>
              <a:gd name="connsiteY8" fmla="*/ 177571 h 931333"/>
              <a:gd name="connsiteX0" fmla="*/ 0 w 12192000"/>
              <a:gd name="connsiteY0" fmla="*/ 177571 h 931333"/>
              <a:gd name="connsiteX1" fmla="*/ 1380067 w 12192000"/>
              <a:gd name="connsiteY1" fmla="*/ 0 h 931333"/>
              <a:gd name="connsiteX2" fmla="*/ 3175000 w 12192000"/>
              <a:gd name="connsiteY2" fmla="*/ 237067 h 931333"/>
              <a:gd name="connsiteX3" fmla="*/ 4301067 w 12192000"/>
              <a:gd name="connsiteY3" fmla="*/ 50801 h 931333"/>
              <a:gd name="connsiteX4" fmla="*/ 5444067 w 12192000"/>
              <a:gd name="connsiteY4" fmla="*/ 330201 h 931333"/>
              <a:gd name="connsiteX5" fmla="*/ 12192000 w 12192000"/>
              <a:gd name="connsiteY5" fmla="*/ 177571 h 931333"/>
              <a:gd name="connsiteX6" fmla="*/ 12192000 w 12192000"/>
              <a:gd name="connsiteY6" fmla="*/ 931333 h 931333"/>
              <a:gd name="connsiteX7" fmla="*/ 0 w 12192000"/>
              <a:gd name="connsiteY7" fmla="*/ 931333 h 931333"/>
              <a:gd name="connsiteX8" fmla="*/ 0 w 12192000"/>
              <a:gd name="connsiteY8" fmla="*/ 177571 h 931333"/>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12192000 w 12192000"/>
              <a:gd name="connsiteY6" fmla="*/ 202970 h 956732"/>
              <a:gd name="connsiteX7" fmla="*/ 12192000 w 12192000"/>
              <a:gd name="connsiteY7" fmla="*/ 956732 h 956732"/>
              <a:gd name="connsiteX8" fmla="*/ 0 w 12192000"/>
              <a:gd name="connsiteY8" fmla="*/ 956732 h 956732"/>
              <a:gd name="connsiteX9" fmla="*/ 0 w 12192000"/>
              <a:gd name="connsiteY9"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2192000 w 12192000"/>
              <a:gd name="connsiteY7" fmla="*/ 202970 h 956732"/>
              <a:gd name="connsiteX8" fmla="*/ 12192000 w 12192000"/>
              <a:gd name="connsiteY8" fmla="*/ 956732 h 956732"/>
              <a:gd name="connsiteX9" fmla="*/ 0 w 12192000"/>
              <a:gd name="connsiteY9" fmla="*/ 956732 h 956732"/>
              <a:gd name="connsiteX10" fmla="*/ 0 w 12192000"/>
              <a:gd name="connsiteY10"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03748 h 957510"/>
              <a:gd name="connsiteX1" fmla="*/ 1380067 w 12192000"/>
              <a:gd name="connsiteY1" fmla="*/ 26177 h 957510"/>
              <a:gd name="connsiteX2" fmla="*/ 3175000 w 12192000"/>
              <a:gd name="connsiteY2" fmla="*/ 263244 h 957510"/>
              <a:gd name="connsiteX3" fmla="*/ 4301067 w 12192000"/>
              <a:gd name="connsiteY3" fmla="*/ 76978 h 957510"/>
              <a:gd name="connsiteX4" fmla="*/ 5444067 w 12192000"/>
              <a:gd name="connsiteY4" fmla="*/ 356378 h 957510"/>
              <a:gd name="connsiteX5" fmla="*/ 6477000 w 12192000"/>
              <a:gd name="connsiteY5" fmla="*/ 778 h 957510"/>
              <a:gd name="connsiteX6" fmla="*/ 8830733 w 12192000"/>
              <a:gd name="connsiteY6" fmla="*/ 271711 h 957510"/>
              <a:gd name="connsiteX7" fmla="*/ 10803467 w 12192000"/>
              <a:gd name="connsiteY7" fmla="*/ 26178 h 957510"/>
              <a:gd name="connsiteX8" fmla="*/ 12192000 w 12192000"/>
              <a:gd name="connsiteY8" fmla="*/ 203748 h 957510"/>
              <a:gd name="connsiteX9" fmla="*/ 12192000 w 12192000"/>
              <a:gd name="connsiteY9" fmla="*/ 957510 h 957510"/>
              <a:gd name="connsiteX10" fmla="*/ 0 w 12192000"/>
              <a:gd name="connsiteY10" fmla="*/ 957510 h 957510"/>
              <a:gd name="connsiteX11" fmla="*/ 0 w 12192000"/>
              <a:gd name="connsiteY11" fmla="*/ 203748 h 957510"/>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68501 h 1022263"/>
              <a:gd name="connsiteX1" fmla="*/ 1380067 w 12192000"/>
              <a:gd name="connsiteY1" fmla="*/ 90930 h 1022263"/>
              <a:gd name="connsiteX2" fmla="*/ 3175000 w 12192000"/>
              <a:gd name="connsiteY2" fmla="*/ 327997 h 1022263"/>
              <a:gd name="connsiteX3" fmla="*/ 4301067 w 12192000"/>
              <a:gd name="connsiteY3" fmla="*/ 141731 h 1022263"/>
              <a:gd name="connsiteX4" fmla="*/ 5444067 w 12192000"/>
              <a:gd name="connsiteY4" fmla="*/ 421131 h 1022263"/>
              <a:gd name="connsiteX5" fmla="*/ 6477000 w 12192000"/>
              <a:gd name="connsiteY5" fmla="*/ 65531 h 1022263"/>
              <a:gd name="connsiteX6" fmla="*/ 8830733 w 12192000"/>
              <a:gd name="connsiteY6" fmla="*/ 336464 h 1022263"/>
              <a:gd name="connsiteX7" fmla="*/ 11192933 w 12192000"/>
              <a:gd name="connsiteY7" fmla="*/ 6264 h 1022263"/>
              <a:gd name="connsiteX8" fmla="*/ 12192000 w 12192000"/>
              <a:gd name="connsiteY8" fmla="*/ 268501 h 1022263"/>
              <a:gd name="connsiteX9" fmla="*/ 12192000 w 12192000"/>
              <a:gd name="connsiteY9" fmla="*/ 1022263 h 1022263"/>
              <a:gd name="connsiteX10" fmla="*/ 0 w 12192000"/>
              <a:gd name="connsiteY10" fmla="*/ 1022263 h 1022263"/>
              <a:gd name="connsiteX11" fmla="*/ 0 w 12192000"/>
              <a:gd name="connsiteY11" fmla="*/ 268501 h 1022263"/>
              <a:gd name="connsiteX0" fmla="*/ 0 w 12192000"/>
              <a:gd name="connsiteY0" fmla="*/ 263641 h 1017403"/>
              <a:gd name="connsiteX1" fmla="*/ 1380067 w 12192000"/>
              <a:gd name="connsiteY1" fmla="*/ 86070 h 1017403"/>
              <a:gd name="connsiteX2" fmla="*/ 3175000 w 12192000"/>
              <a:gd name="connsiteY2" fmla="*/ 323137 h 1017403"/>
              <a:gd name="connsiteX3" fmla="*/ 4301067 w 12192000"/>
              <a:gd name="connsiteY3" fmla="*/ 136871 h 1017403"/>
              <a:gd name="connsiteX4" fmla="*/ 5444067 w 12192000"/>
              <a:gd name="connsiteY4" fmla="*/ 416271 h 1017403"/>
              <a:gd name="connsiteX5" fmla="*/ 6477000 w 12192000"/>
              <a:gd name="connsiteY5" fmla="*/ 60671 h 1017403"/>
              <a:gd name="connsiteX6" fmla="*/ 9262533 w 12192000"/>
              <a:gd name="connsiteY6" fmla="*/ 382404 h 1017403"/>
              <a:gd name="connsiteX7" fmla="*/ 11192933 w 12192000"/>
              <a:gd name="connsiteY7" fmla="*/ 1404 h 1017403"/>
              <a:gd name="connsiteX8" fmla="*/ 12192000 w 12192000"/>
              <a:gd name="connsiteY8" fmla="*/ 263641 h 1017403"/>
              <a:gd name="connsiteX9" fmla="*/ 12192000 w 12192000"/>
              <a:gd name="connsiteY9" fmla="*/ 1017403 h 1017403"/>
              <a:gd name="connsiteX10" fmla="*/ 0 w 12192000"/>
              <a:gd name="connsiteY10" fmla="*/ 1017403 h 1017403"/>
              <a:gd name="connsiteX11" fmla="*/ 0 w 12192000"/>
              <a:gd name="connsiteY11" fmla="*/ 263641 h 1017403"/>
              <a:gd name="connsiteX0" fmla="*/ 0 w 12192000"/>
              <a:gd name="connsiteY0" fmla="*/ 304626 h 1058388"/>
              <a:gd name="connsiteX1" fmla="*/ 1380067 w 12192000"/>
              <a:gd name="connsiteY1" fmla="*/ 127055 h 1058388"/>
              <a:gd name="connsiteX2" fmla="*/ 3175000 w 12192000"/>
              <a:gd name="connsiteY2" fmla="*/ 364122 h 1058388"/>
              <a:gd name="connsiteX3" fmla="*/ 4301067 w 12192000"/>
              <a:gd name="connsiteY3" fmla="*/ 177856 h 1058388"/>
              <a:gd name="connsiteX4" fmla="*/ 5444067 w 12192000"/>
              <a:gd name="connsiteY4" fmla="*/ 457256 h 1058388"/>
              <a:gd name="connsiteX5" fmla="*/ 6985000 w 12192000"/>
              <a:gd name="connsiteY5" fmla="*/ 56 h 1058388"/>
              <a:gd name="connsiteX6" fmla="*/ 9262533 w 12192000"/>
              <a:gd name="connsiteY6" fmla="*/ 423389 h 1058388"/>
              <a:gd name="connsiteX7" fmla="*/ 11192933 w 12192000"/>
              <a:gd name="connsiteY7" fmla="*/ 42389 h 1058388"/>
              <a:gd name="connsiteX8" fmla="*/ 12192000 w 12192000"/>
              <a:gd name="connsiteY8" fmla="*/ 304626 h 1058388"/>
              <a:gd name="connsiteX9" fmla="*/ 12192000 w 12192000"/>
              <a:gd name="connsiteY9" fmla="*/ 1058388 h 1058388"/>
              <a:gd name="connsiteX10" fmla="*/ 0 w 12192000"/>
              <a:gd name="connsiteY10" fmla="*/ 1058388 h 1058388"/>
              <a:gd name="connsiteX11" fmla="*/ 0 w 12192000"/>
              <a:gd name="connsiteY11" fmla="*/ 304626 h 1058388"/>
              <a:gd name="connsiteX0" fmla="*/ 0 w 12192000"/>
              <a:gd name="connsiteY0" fmla="*/ 263641 h 1017403"/>
              <a:gd name="connsiteX1" fmla="*/ 1380067 w 12192000"/>
              <a:gd name="connsiteY1" fmla="*/ 86070 h 1017403"/>
              <a:gd name="connsiteX2" fmla="*/ 3175000 w 12192000"/>
              <a:gd name="connsiteY2" fmla="*/ 323137 h 1017403"/>
              <a:gd name="connsiteX3" fmla="*/ 4301067 w 12192000"/>
              <a:gd name="connsiteY3" fmla="*/ 136871 h 1017403"/>
              <a:gd name="connsiteX4" fmla="*/ 5444067 w 12192000"/>
              <a:gd name="connsiteY4" fmla="*/ 416271 h 1017403"/>
              <a:gd name="connsiteX5" fmla="*/ 7112000 w 12192000"/>
              <a:gd name="connsiteY5" fmla="*/ 1404 h 1017403"/>
              <a:gd name="connsiteX6" fmla="*/ 9262533 w 12192000"/>
              <a:gd name="connsiteY6" fmla="*/ 382404 h 1017403"/>
              <a:gd name="connsiteX7" fmla="*/ 11192933 w 12192000"/>
              <a:gd name="connsiteY7" fmla="*/ 1404 h 1017403"/>
              <a:gd name="connsiteX8" fmla="*/ 12192000 w 12192000"/>
              <a:gd name="connsiteY8" fmla="*/ 263641 h 1017403"/>
              <a:gd name="connsiteX9" fmla="*/ 12192000 w 12192000"/>
              <a:gd name="connsiteY9" fmla="*/ 1017403 h 1017403"/>
              <a:gd name="connsiteX10" fmla="*/ 0 w 12192000"/>
              <a:gd name="connsiteY10" fmla="*/ 1017403 h 1017403"/>
              <a:gd name="connsiteX11" fmla="*/ 0 w 12192000"/>
              <a:gd name="connsiteY11" fmla="*/ 263641 h 101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017403">
                <a:moveTo>
                  <a:pt x="0" y="263641"/>
                </a:moveTo>
                <a:cubicBezTo>
                  <a:pt x="230011" y="108419"/>
                  <a:pt x="850900" y="76154"/>
                  <a:pt x="1380067" y="86070"/>
                </a:cubicBezTo>
                <a:cubicBezTo>
                  <a:pt x="1909234" y="95986"/>
                  <a:pt x="2688167" y="314670"/>
                  <a:pt x="3175000" y="323137"/>
                </a:cubicBezTo>
                <a:cubicBezTo>
                  <a:pt x="3661833" y="331604"/>
                  <a:pt x="3922889" y="121349"/>
                  <a:pt x="4301067" y="136871"/>
                </a:cubicBezTo>
                <a:cubicBezTo>
                  <a:pt x="4679245" y="152393"/>
                  <a:pt x="4975578" y="438849"/>
                  <a:pt x="5444067" y="416271"/>
                </a:cubicBezTo>
                <a:cubicBezTo>
                  <a:pt x="5912556" y="393693"/>
                  <a:pt x="6475589" y="7049"/>
                  <a:pt x="7112000" y="1404"/>
                </a:cubicBezTo>
                <a:cubicBezTo>
                  <a:pt x="7748411" y="-4240"/>
                  <a:pt x="8582378" y="382404"/>
                  <a:pt x="9262533" y="382404"/>
                </a:cubicBezTo>
                <a:cubicBezTo>
                  <a:pt x="9942688" y="382404"/>
                  <a:pt x="10704689" y="21198"/>
                  <a:pt x="11192933" y="1404"/>
                </a:cubicBezTo>
                <a:cubicBezTo>
                  <a:pt x="11681177" y="-18390"/>
                  <a:pt x="11858978" y="176229"/>
                  <a:pt x="12192000" y="263641"/>
                </a:cubicBezTo>
                <a:lnTo>
                  <a:pt x="12192000" y="1017403"/>
                </a:lnTo>
                <a:lnTo>
                  <a:pt x="0" y="1017403"/>
                </a:lnTo>
                <a:lnTo>
                  <a:pt x="0" y="263641"/>
                </a:lnTo>
                <a:close/>
              </a:path>
            </a:pathLst>
          </a:custGeom>
          <a:gradFill>
            <a:gsLst>
              <a:gs pos="0">
                <a:schemeClr val="bg1"/>
              </a:gs>
              <a:gs pos="100000">
                <a:srgbClr val="CBD5F7"/>
              </a:gs>
              <a:gs pos="79000">
                <a:srgbClr val="EAEBF9"/>
              </a:gs>
            </a:gsLst>
            <a:lin ang="5400000" scaled="1"/>
          </a:gradFill>
          <a:ln>
            <a:noFill/>
          </a:ln>
          <a:effectLst>
            <a:outerShdw blurRad="127000" dist="76200" dir="18900000" algn="bl" rotWithShape="0">
              <a:srgbClr val="076324">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31" name="图形 30">
            <a:extLst>
              <a:ext uri="{FF2B5EF4-FFF2-40B4-BE49-F238E27FC236}">
                <a16:creationId xmlns:a16="http://schemas.microsoft.com/office/drawing/2014/main" id="{CC41CEF9-9A9A-453D-B33A-20A0C2349241}"/>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437651" y="5517017"/>
            <a:ext cx="765212" cy="1105307"/>
          </a:xfrm>
          <a:prstGeom prst="rect">
            <a:avLst/>
          </a:prstGeom>
          <a:effectLst>
            <a:outerShdw blurRad="76200" dir="18900000" sy="23000" kx="-1200000" algn="bl" rotWithShape="0">
              <a:srgbClr val="076324">
                <a:alpha val="20000"/>
              </a:srgbClr>
            </a:outerShdw>
          </a:effectLst>
        </p:spPr>
      </p:pic>
      <p:pic>
        <p:nvPicPr>
          <p:cNvPr id="33" name="图形 32">
            <a:extLst>
              <a:ext uri="{FF2B5EF4-FFF2-40B4-BE49-F238E27FC236}">
                <a16:creationId xmlns:a16="http://schemas.microsoft.com/office/drawing/2014/main" id="{DC801645-8372-48DA-9691-8CE5091FF5EE}"/>
              </a:ext>
            </a:extLst>
          </p:cNvPr>
          <p:cNvPicPr>
            <a:picLocks noChangeAspect="1"/>
          </p:cNvPicPr>
          <p:nvPr/>
        </p:nvPicPr>
        <p:blipFill>
          <a:blip r:embed="rId35">
            <a:extLst>
              <a:ext uri="{96DAC541-7B7A-43D3-8B79-37D633B846F1}">
                <asvg:svgBlip xmlns:asvg="http://schemas.microsoft.com/office/drawing/2016/SVG/main" r:embed="rId36"/>
              </a:ext>
            </a:extLst>
          </a:blip>
          <a:stretch>
            <a:fillRect/>
          </a:stretch>
        </p:blipFill>
        <p:spPr>
          <a:xfrm flipH="1">
            <a:off x="5599299" y="5503226"/>
            <a:ext cx="920648" cy="1116286"/>
          </a:xfrm>
          <a:prstGeom prst="rect">
            <a:avLst/>
          </a:prstGeom>
          <a:effectLst>
            <a:outerShdw blurRad="76200" dir="18900000" sy="23000" kx="-1200000" algn="bl" rotWithShape="0">
              <a:prstClr val="black">
                <a:alpha val="20000"/>
              </a:prstClr>
            </a:outerShdw>
          </a:effectLst>
        </p:spPr>
      </p:pic>
      <p:pic>
        <p:nvPicPr>
          <p:cNvPr id="36" name="图形 35">
            <a:extLst>
              <a:ext uri="{FF2B5EF4-FFF2-40B4-BE49-F238E27FC236}">
                <a16:creationId xmlns:a16="http://schemas.microsoft.com/office/drawing/2014/main" id="{F4E8E08E-4F1C-4414-B380-C4D007BA0196}"/>
              </a:ext>
            </a:extLst>
          </p:cNvPr>
          <p:cNvPicPr>
            <a:picLocks noChangeAspect="1"/>
          </p:cNvPicPr>
          <p:nvPr/>
        </p:nvPicPr>
        <p:blipFill>
          <a:blip r:embed="rId37">
            <a:extLst>
              <a:ext uri="{96DAC541-7B7A-43D3-8B79-37D633B846F1}">
                <asvg:svgBlip xmlns:asvg="http://schemas.microsoft.com/office/drawing/2016/SVG/main" r:embed="rId38"/>
              </a:ext>
            </a:extLst>
          </a:blip>
          <a:stretch>
            <a:fillRect/>
          </a:stretch>
        </p:blipFill>
        <p:spPr>
          <a:xfrm>
            <a:off x="10846417" y="5287038"/>
            <a:ext cx="782344" cy="1258553"/>
          </a:xfrm>
          <a:prstGeom prst="rect">
            <a:avLst/>
          </a:prstGeom>
          <a:effectLst>
            <a:outerShdw blurRad="76200" dir="18900000" sy="23000" kx="-1200000" algn="bl" rotWithShape="0">
              <a:srgbClr val="076324">
                <a:alpha val="20000"/>
              </a:srgbClr>
            </a:outerShdw>
          </a:effectLst>
        </p:spPr>
      </p:pic>
    </p:spTree>
    <p:extLst>
      <p:ext uri="{BB962C8B-B14F-4D97-AF65-F5344CB8AC3E}">
        <p14:creationId xmlns:p14="http://schemas.microsoft.com/office/powerpoint/2010/main" val="5626456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PA-组合 5">
            <a:extLst>
              <a:ext uri="{FF2B5EF4-FFF2-40B4-BE49-F238E27FC236}">
                <a16:creationId xmlns:a16="http://schemas.microsoft.com/office/drawing/2014/main" id="{F0E7CF63-6057-429F-A8E0-50E18FC830F2}"/>
              </a:ext>
            </a:extLst>
          </p:cNvPr>
          <p:cNvGrpSpPr/>
          <p:nvPr>
            <p:custDataLst>
              <p:tags r:id="rId1"/>
            </p:custDataLst>
          </p:nvPr>
        </p:nvGrpSpPr>
        <p:grpSpPr>
          <a:xfrm>
            <a:off x="660400" y="787402"/>
            <a:ext cx="2843279" cy="819183"/>
            <a:chOff x="660400" y="787402"/>
            <a:chExt cx="2843279" cy="819183"/>
          </a:xfrm>
        </p:grpSpPr>
        <p:grpSp>
          <p:nvGrpSpPr>
            <p:cNvPr id="7" name="组合 6">
              <a:extLst>
                <a:ext uri="{FF2B5EF4-FFF2-40B4-BE49-F238E27FC236}">
                  <a16:creationId xmlns:a16="http://schemas.microsoft.com/office/drawing/2014/main" id="{9A369EE0-825F-403C-A035-0EF285126459}"/>
                </a:ext>
              </a:extLst>
            </p:cNvPr>
            <p:cNvGrpSpPr/>
            <p:nvPr/>
          </p:nvGrpSpPr>
          <p:grpSpPr>
            <a:xfrm>
              <a:off x="660400" y="787402"/>
              <a:ext cx="884152" cy="585268"/>
              <a:chOff x="778393" y="5863352"/>
              <a:chExt cx="1217987" cy="806252"/>
            </a:xfrm>
          </p:grpSpPr>
          <p:pic>
            <p:nvPicPr>
              <p:cNvPr id="9" name="PA-Graphic 8">
                <a:extLst>
                  <a:ext uri="{FF2B5EF4-FFF2-40B4-BE49-F238E27FC236}">
                    <a16:creationId xmlns:a16="http://schemas.microsoft.com/office/drawing/2014/main" id="{4C6E54F1-7160-49BC-89ED-F862F3C2F970}"/>
                  </a:ext>
                </a:extLst>
              </p:cNvPr>
              <p:cNvPicPr>
                <a:picLocks noChangeAspect="1"/>
              </p:cNvPicPr>
              <p:nvPr>
                <p:custDataLst>
                  <p:tags r:id="rId31"/>
                </p:custDataLst>
              </p:nvPr>
            </p:nvPicPr>
            <p:blipFill>
              <a:blip r:embed="rId36">
                <a:extLst>
                  <a:ext uri="{96DAC541-7B7A-43D3-8B79-37D633B846F1}">
                    <asvg:svgBlip xmlns:asvg="http://schemas.microsoft.com/office/drawing/2016/SVG/main" r:embed="rId37"/>
                  </a:ext>
                </a:extLst>
              </a:blip>
              <a:stretch>
                <a:fillRect/>
              </a:stretch>
            </p:blipFill>
            <p:spPr>
              <a:xfrm>
                <a:off x="778393" y="5863352"/>
                <a:ext cx="542353" cy="700793"/>
              </a:xfrm>
              <a:prstGeom prst="rect">
                <a:avLst/>
              </a:prstGeom>
              <a:effectLst>
                <a:outerShdw blurRad="76200" dir="18900000" sy="23000" kx="-1200000" algn="bl" rotWithShape="0">
                  <a:schemeClr val="accent4">
                    <a:lumMod val="50000"/>
                    <a:alpha val="20000"/>
                  </a:schemeClr>
                </a:outerShdw>
              </a:effectLst>
            </p:spPr>
          </p:pic>
          <p:pic>
            <p:nvPicPr>
              <p:cNvPr id="10" name="PA-Graphic 9">
                <a:extLst>
                  <a:ext uri="{FF2B5EF4-FFF2-40B4-BE49-F238E27FC236}">
                    <a16:creationId xmlns:a16="http://schemas.microsoft.com/office/drawing/2014/main" id="{1C2763BD-5F52-45EE-BE67-D49AA904612D}"/>
                  </a:ext>
                </a:extLst>
              </p:cNvPr>
              <p:cNvPicPr>
                <a:picLocks noChangeAspect="1"/>
              </p:cNvPicPr>
              <p:nvPr>
                <p:custDataLst>
                  <p:tags r:id="rId32"/>
                </p:custDataLst>
              </p:nvPr>
            </p:nvPicPr>
            <p:blipFill>
              <a:blip r:embed="rId38">
                <a:extLst>
                  <a:ext uri="{96DAC541-7B7A-43D3-8B79-37D633B846F1}">
                    <asvg:svgBlip xmlns:asvg="http://schemas.microsoft.com/office/drawing/2016/SVG/main" r:embed="rId39"/>
                  </a:ext>
                </a:extLst>
              </a:blip>
              <a:stretch>
                <a:fillRect/>
              </a:stretch>
            </p:blipFill>
            <p:spPr>
              <a:xfrm>
                <a:off x="1158760" y="5949599"/>
                <a:ext cx="633761" cy="633762"/>
              </a:xfrm>
              <a:prstGeom prst="rect">
                <a:avLst/>
              </a:prstGeom>
              <a:effectLst>
                <a:outerShdw blurRad="76200" dir="18900000" sy="23000" kx="-1200000" algn="bl" rotWithShape="0">
                  <a:schemeClr val="accent4">
                    <a:lumMod val="50000"/>
                    <a:alpha val="20000"/>
                  </a:schemeClr>
                </a:outerShdw>
              </a:effectLst>
            </p:spPr>
          </p:pic>
          <p:pic>
            <p:nvPicPr>
              <p:cNvPr id="11" name="PA-Graphic 10">
                <a:extLst>
                  <a:ext uri="{FF2B5EF4-FFF2-40B4-BE49-F238E27FC236}">
                    <a16:creationId xmlns:a16="http://schemas.microsoft.com/office/drawing/2014/main" id="{45596C1A-7845-477A-99CD-7DD27AF156BE}"/>
                  </a:ext>
                </a:extLst>
              </p:cNvPr>
              <p:cNvPicPr>
                <a:picLocks noChangeAspect="1"/>
              </p:cNvPicPr>
              <p:nvPr>
                <p:custDataLst>
                  <p:tags r:id="rId33"/>
                </p:custDataLst>
              </p:nvPr>
            </p:nvPicPr>
            <p:blipFill>
              <a:blip r:embed="rId40">
                <a:extLst>
                  <a:ext uri="{96DAC541-7B7A-43D3-8B79-37D633B846F1}">
                    <asvg:svgBlip xmlns:asvg="http://schemas.microsoft.com/office/drawing/2016/SVG/main" r:embed="rId41"/>
                  </a:ext>
                </a:extLst>
              </a:blip>
              <a:stretch>
                <a:fillRect/>
              </a:stretch>
            </p:blipFill>
            <p:spPr>
              <a:xfrm>
                <a:off x="1362619" y="6285691"/>
                <a:ext cx="633761" cy="383913"/>
              </a:xfrm>
              <a:prstGeom prst="rect">
                <a:avLst/>
              </a:prstGeom>
              <a:effectLst>
                <a:outerShdw blurRad="76200" dir="18900000" sy="23000" kx="-1200000" algn="bl" rotWithShape="0">
                  <a:schemeClr val="accent4">
                    <a:lumMod val="50000"/>
                    <a:alpha val="20000"/>
                  </a:schemeClr>
                </a:outerShdw>
              </a:effectLst>
            </p:spPr>
          </p:pic>
        </p:grpSp>
        <p:sp>
          <p:nvSpPr>
            <p:cNvPr id="8" name="PA-文本框 7">
              <a:extLst>
                <a:ext uri="{FF2B5EF4-FFF2-40B4-BE49-F238E27FC236}">
                  <a16:creationId xmlns:a16="http://schemas.microsoft.com/office/drawing/2014/main" id="{0E9783BA-85B1-4311-9FAC-71B34FBEC256}"/>
                </a:ext>
              </a:extLst>
            </p:cNvPr>
            <p:cNvSpPr txBox="1"/>
            <p:nvPr>
              <p:custDataLst>
                <p:tags r:id="rId30"/>
              </p:custDataLst>
            </p:nvPr>
          </p:nvSpPr>
          <p:spPr>
            <a:xfrm>
              <a:off x="1574946" y="911010"/>
              <a:ext cx="1928733" cy="695575"/>
            </a:xfrm>
            <a:prstGeom prst="rect">
              <a:avLst/>
            </a:prstGeom>
            <a:noFill/>
          </p:spPr>
          <p:txBody>
            <a:bodyPr wrap="none" rtlCol="0">
              <a:noAutofit/>
            </a:bodyPr>
            <a:lstStyle>
              <a:defPPr>
                <a:defRPr lang="zh-CN"/>
              </a:defPPr>
              <a:lvl1pPr>
                <a:defRPr sz="3200" spc="200">
                  <a:solidFill>
                    <a:srgbClr val="FFF9E7"/>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pPr>
                <a:lnSpc>
                  <a:spcPct val="130000"/>
                </a:lnSpc>
              </a:pPr>
              <a:r>
                <a:rPr lang="zh-CN" altLang="en-US" dirty="0">
                  <a:solidFill>
                    <a:schemeClr val="accent1"/>
                  </a:solidFill>
                  <a:sym typeface="Arial" panose="020B0604020202020204" pitchFamily="34" charset="0"/>
                </a:rPr>
                <a:t>前期准备</a:t>
              </a:r>
            </a:p>
          </p:txBody>
        </p:sp>
      </p:grpSp>
      <p:grpSp>
        <p:nvGrpSpPr>
          <p:cNvPr id="12" name="组合 11">
            <a:extLst>
              <a:ext uri="{FF2B5EF4-FFF2-40B4-BE49-F238E27FC236}">
                <a16:creationId xmlns:a16="http://schemas.microsoft.com/office/drawing/2014/main" id="{0E811C64-EE2F-415E-8625-AA5DA0D76336}"/>
              </a:ext>
            </a:extLst>
          </p:cNvPr>
          <p:cNvGrpSpPr/>
          <p:nvPr/>
        </p:nvGrpSpPr>
        <p:grpSpPr>
          <a:xfrm>
            <a:off x="705993" y="1707836"/>
            <a:ext cx="4270934" cy="402136"/>
            <a:chOff x="852348" y="2309440"/>
            <a:chExt cx="4270934" cy="402136"/>
          </a:xfrm>
        </p:grpSpPr>
        <p:sp>
          <p:nvSpPr>
            <p:cNvPr id="5" name="PA-矩形 4">
              <a:extLst>
                <a:ext uri="{FF2B5EF4-FFF2-40B4-BE49-F238E27FC236}">
                  <a16:creationId xmlns:a16="http://schemas.microsoft.com/office/drawing/2014/main" id="{A893AC15-325C-4685-85FB-97369A70B93D}"/>
                </a:ext>
              </a:extLst>
            </p:cNvPr>
            <p:cNvSpPr/>
            <p:nvPr>
              <p:custDataLst>
                <p:tags r:id="rId27"/>
              </p:custDataLst>
            </p:nvPr>
          </p:nvSpPr>
          <p:spPr>
            <a:xfrm flipH="1">
              <a:off x="852348" y="2309440"/>
              <a:ext cx="4270934" cy="384823"/>
            </a:xfrm>
            <a:prstGeom prst="rect">
              <a:avLst/>
            </a:prstGeom>
            <a:gradFill flip="none" rotWithShape="1">
              <a:gsLst>
                <a:gs pos="0">
                  <a:schemeClr val="accent3"/>
                </a:gs>
                <a:gs pos="18000">
                  <a:schemeClr val="accent3"/>
                </a:gs>
                <a:gs pos="100000">
                  <a:schemeClr val="accent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2" name="组合 1">
              <a:extLst>
                <a:ext uri="{FF2B5EF4-FFF2-40B4-BE49-F238E27FC236}">
                  <a16:creationId xmlns:a16="http://schemas.microsoft.com/office/drawing/2014/main" id="{099DA301-3F00-496C-BB9B-D2DFBE35D66D}"/>
                </a:ext>
              </a:extLst>
            </p:cNvPr>
            <p:cNvGrpSpPr/>
            <p:nvPr/>
          </p:nvGrpSpPr>
          <p:grpSpPr>
            <a:xfrm>
              <a:off x="852348" y="2309440"/>
              <a:ext cx="426242" cy="402136"/>
              <a:chOff x="731838" y="1039292"/>
              <a:chExt cx="434453" cy="409883"/>
            </a:xfrm>
          </p:grpSpPr>
          <p:sp>
            <p:nvSpPr>
              <p:cNvPr id="3" name="PA-泪滴形 2">
                <a:extLst>
                  <a:ext uri="{FF2B5EF4-FFF2-40B4-BE49-F238E27FC236}">
                    <a16:creationId xmlns:a16="http://schemas.microsoft.com/office/drawing/2014/main" id="{96FE6A00-8443-483C-A80D-323A0CA1999C}"/>
                  </a:ext>
                </a:extLst>
              </p:cNvPr>
              <p:cNvSpPr/>
              <p:nvPr>
                <p:custDataLst>
                  <p:tags r:id="rId28"/>
                </p:custDataLst>
              </p:nvPr>
            </p:nvSpPr>
            <p:spPr>
              <a:xfrm flipV="1">
                <a:off x="731838" y="1039292"/>
                <a:ext cx="356659" cy="356660"/>
              </a:xfrm>
              <a:prstGeom prst="ellipse">
                <a:avLst/>
              </a:prstGeom>
              <a:solidFill>
                <a:srgbClr val="FFF9E7"/>
              </a:solidFill>
              <a:ln w="12700" cap="flat" cmpd="sng" algn="ctr">
                <a:noFill/>
                <a:prstDash val="solid"/>
                <a:miter lim="800000"/>
              </a:ln>
              <a:effectLst/>
            </p:spPr>
            <p:txBody>
              <a:bodyPr rot="0" spcFirstLastPara="0" vertOverflow="overflow" horzOverflow="overflow" vert="horz" wrap="none" lIns="91461" tIns="45731" rIns="91461" bIns="45731" numCol="1" spcCol="0" rtlCol="0" fromWordArt="0" anchor="ctr" anchorCtr="0" forceAA="0" compatLnSpc="1">
                <a:prstTxWarp prst="textNoShape">
                  <a:avLst/>
                </a:prstTxWarp>
                <a:noAutofit/>
              </a:bodyPr>
              <a:lstStyle/>
              <a:p>
                <a:pPr algn="ctr" defTabSz="914583">
                  <a:lnSpc>
                    <a:spcPct val="130000"/>
                  </a:lnSpc>
                </a:pPr>
                <a:endParaRPr lang="zh-CN" altLang="en-US" sz="1600" kern="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sp>
            <p:nvSpPr>
              <p:cNvPr id="4" name="PA-泪滴形 3">
                <a:extLst>
                  <a:ext uri="{FF2B5EF4-FFF2-40B4-BE49-F238E27FC236}">
                    <a16:creationId xmlns:a16="http://schemas.microsoft.com/office/drawing/2014/main" id="{F9D72473-B96C-4558-B36F-A7F8CE3CCF21}"/>
                  </a:ext>
                </a:extLst>
              </p:cNvPr>
              <p:cNvSpPr/>
              <p:nvPr>
                <p:custDataLst>
                  <p:tags r:id="rId29"/>
                </p:custDataLst>
              </p:nvPr>
            </p:nvSpPr>
            <p:spPr>
              <a:xfrm flipV="1">
                <a:off x="770626" y="1053510"/>
                <a:ext cx="395665" cy="395665"/>
              </a:xfrm>
              <a:prstGeom prst="ellipse">
                <a:avLst/>
              </a:prstGeom>
              <a:gradFill>
                <a:gsLst>
                  <a:gs pos="38000">
                    <a:schemeClr val="accent4">
                      <a:lumMod val="20000"/>
                      <a:lumOff val="80000"/>
                    </a:schemeClr>
                  </a:gs>
                  <a:gs pos="100000">
                    <a:srgbClr val="FABB06"/>
                  </a:gs>
                  <a:gs pos="74000">
                    <a:schemeClr val="accent4">
                      <a:lumMod val="60000"/>
                      <a:lumOff val="40000"/>
                    </a:schemeClr>
                  </a:gs>
                </a:gsLst>
                <a:path path="circle">
                  <a:fillToRect l="50000" t="-80000" r="50000" b="180000"/>
                </a:path>
              </a:gradFill>
              <a:ln w="12700" cap="flat" cmpd="sng" algn="ctr">
                <a:noFill/>
                <a:prstDash val="solid"/>
                <a:miter lim="800000"/>
              </a:ln>
              <a:effectLst/>
            </p:spPr>
            <p:txBody>
              <a:bodyPr rot="0" spcFirstLastPara="0" vertOverflow="overflow" horzOverflow="overflow" vert="horz" wrap="none" lIns="91461" tIns="45731" rIns="91461" bIns="45731" numCol="1" spcCol="0" rtlCol="0" fromWordArt="0" anchor="ctr" anchorCtr="0" forceAA="0" compatLnSpc="1">
                <a:prstTxWarp prst="textNoShape">
                  <a:avLst/>
                </a:prstTxWarp>
                <a:noAutofit/>
              </a:bodyPr>
              <a:lstStyle/>
              <a:p>
                <a:pPr algn="ctr" defTabSz="914583">
                  <a:lnSpc>
                    <a:spcPct val="130000"/>
                  </a:lnSpc>
                </a:pPr>
                <a:endParaRPr lang="zh-CN" altLang="en-US" sz="1600" kern="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3" name="PA-文本框 12">
            <a:extLst>
              <a:ext uri="{FF2B5EF4-FFF2-40B4-BE49-F238E27FC236}">
                <a16:creationId xmlns:a16="http://schemas.microsoft.com/office/drawing/2014/main" id="{3A811EDD-26A6-4922-8B17-D1F7CC590C0C}"/>
              </a:ext>
            </a:extLst>
          </p:cNvPr>
          <p:cNvSpPr txBox="1"/>
          <p:nvPr>
            <p:custDataLst>
              <p:tags r:id="rId2"/>
            </p:custDataLst>
          </p:nvPr>
        </p:nvSpPr>
        <p:spPr>
          <a:xfrm>
            <a:off x="1124013" y="1679943"/>
            <a:ext cx="1293944" cy="380810"/>
          </a:xfrm>
          <a:prstGeom prst="rect">
            <a:avLst/>
          </a:prstGeom>
          <a:noFill/>
        </p:spPr>
        <p:txBody>
          <a:bodyPr wrap="none" rtlCol="0">
            <a:noAutofit/>
          </a:bodyPr>
          <a:lstStyle/>
          <a:p>
            <a:pPr>
              <a:lnSpc>
                <a:spcPct val="130000"/>
              </a:lnSpc>
            </a:pP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人员名单</a:t>
            </a:r>
          </a:p>
        </p:txBody>
      </p:sp>
      <p:pic>
        <p:nvPicPr>
          <p:cNvPr id="14" name="PA-Graphic 13">
            <a:extLst>
              <a:ext uri="{FF2B5EF4-FFF2-40B4-BE49-F238E27FC236}">
                <a16:creationId xmlns:a16="http://schemas.microsoft.com/office/drawing/2014/main" id="{CF060CD7-2114-47C0-BFFA-7FCA8E837A17}"/>
              </a:ext>
            </a:extLst>
          </p:cNvPr>
          <p:cNvPicPr>
            <a:picLocks noChangeAspect="1"/>
          </p:cNvPicPr>
          <p:nvPr>
            <p:custDataLst>
              <p:tags r:id="rId3"/>
            </p:custDataLst>
          </p:nvPr>
        </p:nvPicPr>
        <p:blipFill>
          <a:blip r:embed="rId42">
            <a:extLst>
              <a:ext uri="{96DAC541-7B7A-43D3-8B79-37D633B846F1}">
                <asvg:svgBlip xmlns:asvg="http://schemas.microsoft.com/office/drawing/2016/SVG/main" r:embed="rId43"/>
              </a:ext>
            </a:extLst>
          </a:blip>
          <a:stretch>
            <a:fillRect/>
          </a:stretch>
        </p:blipFill>
        <p:spPr>
          <a:xfrm>
            <a:off x="4275641" y="1150063"/>
            <a:ext cx="755775" cy="942596"/>
          </a:xfrm>
          <a:prstGeom prst="rect">
            <a:avLst/>
          </a:prstGeom>
          <a:effectLst>
            <a:outerShdw blurRad="76200" dir="18900000" sy="23000" kx="-1200000" algn="bl" rotWithShape="0">
              <a:prstClr val="black">
                <a:alpha val="20000"/>
              </a:prstClr>
            </a:outerShdw>
          </a:effectLst>
        </p:spPr>
      </p:pic>
      <p:pic>
        <p:nvPicPr>
          <p:cNvPr id="50" name="PA-Graphic 49">
            <a:extLst>
              <a:ext uri="{FF2B5EF4-FFF2-40B4-BE49-F238E27FC236}">
                <a16:creationId xmlns:a16="http://schemas.microsoft.com/office/drawing/2014/main" id="{6D864831-093E-4A53-8C02-78524D28B8BB}"/>
              </a:ext>
            </a:extLst>
          </p:cNvPr>
          <p:cNvPicPr>
            <a:picLocks noChangeAspect="1"/>
          </p:cNvPicPr>
          <p:nvPr>
            <p:custDataLst>
              <p:tags r:id="rId4"/>
            </p:custDataLst>
          </p:nvPr>
        </p:nvPicPr>
        <p:blipFill>
          <a:blip r:embed="rId44">
            <a:extLst>
              <a:ext uri="{96DAC541-7B7A-43D3-8B79-37D633B846F1}">
                <asvg:svgBlip xmlns:asvg="http://schemas.microsoft.com/office/drawing/2016/SVG/main" r:embed="rId45"/>
              </a:ext>
            </a:extLst>
          </a:blip>
          <a:stretch>
            <a:fillRect/>
          </a:stretch>
        </p:blipFill>
        <p:spPr>
          <a:xfrm>
            <a:off x="683729" y="1684495"/>
            <a:ext cx="471525" cy="388187"/>
          </a:xfrm>
          <a:prstGeom prst="rect">
            <a:avLst/>
          </a:prstGeom>
        </p:spPr>
      </p:pic>
      <p:grpSp>
        <p:nvGrpSpPr>
          <p:cNvPr id="53" name="组合 52">
            <a:extLst>
              <a:ext uri="{FF2B5EF4-FFF2-40B4-BE49-F238E27FC236}">
                <a16:creationId xmlns:a16="http://schemas.microsoft.com/office/drawing/2014/main" id="{03C693EB-B8DC-416E-900A-CBD4DCD91127}"/>
              </a:ext>
            </a:extLst>
          </p:cNvPr>
          <p:cNvGrpSpPr/>
          <p:nvPr/>
        </p:nvGrpSpPr>
        <p:grpSpPr>
          <a:xfrm>
            <a:off x="7193477" y="1707836"/>
            <a:ext cx="4270934" cy="402136"/>
            <a:chOff x="852348" y="2309440"/>
            <a:chExt cx="4270934" cy="402136"/>
          </a:xfrm>
        </p:grpSpPr>
        <p:sp>
          <p:nvSpPr>
            <p:cNvPr id="80" name="PA-矩形 79">
              <a:extLst>
                <a:ext uri="{FF2B5EF4-FFF2-40B4-BE49-F238E27FC236}">
                  <a16:creationId xmlns:a16="http://schemas.microsoft.com/office/drawing/2014/main" id="{1069224D-4901-424E-845F-3EB213F50770}"/>
                </a:ext>
              </a:extLst>
            </p:cNvPr>
            <p:cNvSpPr/>
            <p:nvPr>
              <p:custDataLst>
                <p:tags r:id="rId24"/>
              </p:custDataLst>
            </p:nvPr>
          </p:nvSpPr>
          <p:spPr>
            <a:xfrm flipH="1">
              <a:off x="852348" y="2309440"/>
              <a:ext cx="4270934" cy="384823"/>
            </a:xfrm>
            <a:prstGeom prst="rect">
              <a:avLst/>
            </a:prstGeom>
            <a:gradFill flip="none" rotWithShape="1">
              <a:gsLst>
                <a:gs pos="0">
                  <a:schemeClr val="accent3"/>
                </a:gs>
                <a:gs pos="18000">
                  <a:schemeClr val="accent3"/>
                </a:gs>
                <a:gs pos="100000">
                  <a:schemeClr val="accent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79" name="组合 78">
              <a:extLst>
                <a:ext uri="{FF2B5EF4-FFF2-40B4-BE49-F238E27FC236}">
                  <a16:creationId xmlns:a16="http://schemas.microsoft.com/office/drawing/2014/main" id="{28F33664-D47E-413B-87A7-DBE6688B7851}"/>
                </a:ext>
              </a:extLst>
            </p:cNvPr>
            <p:cNvGrpSpPr/>
            <p:nvPr/>
          </p:nvGrpSpPr>
          <p:grpSpPr>
            <a:xfrm>
              <a:off x="852348" y="2309440"/>
              <a:ext cx="426242" cy="402136"/>
              <a:chOff x="731838" y="1039292"/>
              <a:chExt cx="434453" cy="409883"/>
            </a:xfrm>
          </p:grpSpPr>
          <p:sp>
            <p:nvSpPr>
              <p:cNvPr id="81" name="PA-泪滴形 2">
                <a:extLst>
                  <a:ext uri="{FF2B5EF4-FFF2-40B4-BE49-F238E27FC236}">
                    <a16:creationId xmlns:a16="http://schemas.microsoft.com/office/drawing/2014/main" id="{F4F822DC-ED3D-43C0-B88E-0C27BBC2FE07}"/>
                  </a:ext>
                </a:extLst>
              </p:cNvPr>
              <p:cNvSpPr/>
              <p:nvPr>
                <p:custDataLst>
                  <p:tags r:id="rId25"/>
                </p:custDataLst>
              </p:nvPr>
            </p:nvSpPr>
            <p:spPr>
              <a:xfrm flipV="1">
                <a:off x="731838" y="1039292"/>
                <a:ext cx="356659" cy="356660"/>
              </a:xfrm>
              <a:prstGeom prst="ellipse">
                <a:avLst/>
              </a:prstGeom>
              <a:gradFill flip="none" rotWithShape="1">
                <a:gsLst>
                  <a:gs pos="0">
                    <a:schemeClr val="accent3"/>
                  </a:gs>
                  <a:gs pos="18000">
                    <a:schemeClr val="accent3"/>
                  </a:gs>
                  <a:gs pos="100000">
                    <a:schemeClr val="accent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dirty="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PA-泪滴形 3">
                <a:extLst>
                  <a:ext uri="{FF2B5EF4-FFF2-40B4-BE49-F238E27FC236}">
                    <a16:creationId xmlns:a16="http://schemas.microsoft.com/office/drawing/2014/main" id="{2B59C488-9CA4-4745-9C65-F6263B9774E1}"/>
                  </a:ext>
                </a:extLst>
              </p:cNvPr>
              <p:cNvSpPr/>
              <p:nvPr>
                <p:custDataLst>
                  <p:tags r:id="rId26"/>
                </p:custDataLst>
              </p:nvPr>
            </p:nvSpPr>
            <p:spPr>
              <a:xfrm flipV="1">
                <a:off x="770626" y="1053510"/>
                <a:ext cx="395665" cy="395665"/>
              </a:xfrm>
              <a:prstGeom prst="ellipse">
                <a:avLst/>
              </a:prstGeom>
              <a:gradFill flip="none" rotWithShape="1">
                <a:gsLst>
                  <a:gs pos="0">
                    <a:schemeClr val="accent3"/>
                  </a:gs>
                  <a:gs pos="18000">
                    <a:schemeClr val="accent3"/>
                  </a:gs>
                  <a:gs pos="100000">
                    <a:schemeClr val="accent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dirty="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54" name="PA-文本框 53">
            <a:extLst>
              <a:ext uri="{FF2B5EF4-FFF2-40B4-BE49-F238E27FC236}">
                <a16:creationId xmlns:a16="http://schemas.microsoft.com/office/drawing/2014/main" id="{2961D0FF-0CCF-426D-BF3A-A7A4A8DC895C}"/>
              </a:ext>
            </a:extLst>
          </p:cNvPr>
          <p:cNvSpPr txBox="1"/>
          <p:nvPr>
            <p:custDataLst>
              <p:tags r:id="rId5"/>
            </p:custDataLst>
          </p:nvPr>
        </p:nvSpPr>
        <p:spPr>
          <a:xfrm>
            <a:off x="7611497" y="1679943"/>
            <a:ext cx="1293944" cy="380810"/>
          </a:xfrm>
          <a:prstGeom prst="rect">
            <a:avLst/>
          </a:prstGeom>
          <a:noFill/>
        </p:spPr>
        <p:txBody>
          <a:bodyPr wrap="none" rtlCol="0">
            <a:noAutofit/>
          </a:bodyPr>
          <a:lstStyle/>
          <a:p>
            <a:pPr>
              <a:lnSpc>
                <a:spcPct val="130000"/>
              </a:lnSpc>
            </a:pP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物料名单</a:t>
            </a:r>
          </a:p>
        </p:txBody>
      </p:sp>
      <p:pic>
        <p:nvPicPr>
          <p:cNvPr id="55" name="PA-Graphic 54">
            <a:extLst>
              <a:ext uri="{FF2B5EF4-FFF2-40B4-BE49-F238E27FC236}">
                <a16:creationId xmlns:a16="http://schemas.microsoft.com/office/drawing/2014/main" id="{D1AFCA31-34F7-4A11-B032-B93DC21980D7}"/>
              </a:ext>
            </a:extLst>
          </p:cNvPr>
          <p:cNvPicPr>
            <a:picLocks noChangeAspect="1"/>
          </p:cNvPicPr>
          <p:nvPr>
            <p:custDataLst>
              <p:tags r:id="rId6"/>
            </p:custDataLst>
          </p:nvPr>
        </p:nvPicPr>
        <p:blipFill>
          <a:blip r:embed="rId42">
            <a:extLst>
              <a:ext uri="{96DAC541-7B7A-43D3-8B79-37D633B846F1}">
                <asvg:svgBlip xmlns:asvg="http://schemas.microsoft.com/office/drawing/2016/SVG/main" r:embed="rId43"/>
              </a:ext>
            </a:extLst>
          </a:blip>
          <a:stretch>
            <a:fillRect/>
          </a:stretch>
        </p:blipFill>
        <p:spPr>
          <a:xfrm>
            <a:off x="10763125" y="1150063"/>
            <a:ext cx="755775" cy="942596"/>
          </a:xfrm>
          <a:prstGeom prst="rect">
            <a:avLst/>
          </a:prstGeom>
          <a:effectLst>
            <a:outerShdw blurRad="76200" dir="18900000" sy="23000" kx="-1200000" algn="bl" rotWithShape="0">
              <a:prstClr val="black">
                <a:alpha val="20000"/>
              </a:prstClr>
            </a:outerShdw>
          </a:effectLst>
        </p:spPr>
      </p:pic>
      <p:pic>
        <p:nvPicPr>
          <p:cNvPr id="57" name="PA-Graphic 56">
            <a:extLst>
              <a:ext uri="{FF2B5EF4-FFF2-40B4-BE49-F238E27FC236}">
                <a16:creationId xmlns:a16="http://schemas.microsoft.com/office/drawing/2014/main" id="{22E68344-3144-4547-967C-A343277B8EA2}"/>
              </a:ext>
            </a:extLst>
          </p:cNvPr>
          <p:cNvPicPr>
            <a:picLocks noChangeAspect="1"/>
          </p:cNvPicPr>
          <p:nvPr>
            <p:custDataLst>
              <p:tags r:id="rId7"/>
            </p:custDataLst>
          </p:nvPr>
        </p:nvPicPr>
        <p:blipFill>
          <a:blip r:embed="rId44">
            <a:extLst>
              <a:ext uri="{96DAC541-7B7A-43D3-8B79-37D633B846F1}">
                <asvg:svgBlip xmlns:asvg="http://schemas.microsoft.com/office/drawing/2016/SVG/main" r:embed="rId45"/>
              </a:ext>
            </a:extLst>
          </a:blip>
          <a:stretch>
            <a:fillRect/>
          </a:stretch>
        </p:blipFill>
        <p:spPr>
          <a:xfrm>
            <a:off x="7171213" y="1684495"/>
            <a:ext cx="471525" cy="388187"/>
          </a:xfrm>
          <a:prstGeom prst="rect">
            <a:avLst/>
          </a:prstGeom>
        </p:spPr>
      </p:pic>
      <p:grpSp>
        <p:nvGrpSpPr>
          <p:cNvPr id="84" name="组合 83">
            <a:extLst>
              <a:ext uri="{FF2B5EF4-FFF2-40B4-BE49-F238E27FC236}">
                <a16:creationId xmlns:a16="http://schemas.microsoft.com/office/drawing/2014/main" id="{B03A4825-C895-4D57-A21F-70334CA452B7}"/>
              </a:ext>
            </a:extLst>
          </p:cNvPr>
          <p:cNvGrpSpPr/>
          <p:nvPr/>
        </p:nvGrpSpPr>
        <p:grpSpPr>
          <a:xfrm>
            <a:off x="705993" y="3799587"/>
            <a:ext cx="4270934" cy="402136"/>
            <a:chOff x="852348" y="2309440"/>
            <a:chExt cx="4270934" cy="402136"/>
          </a:xfrm>
        </p:grpSpPr>
        <p:sp>
          <p:nvSpPr>
            <p:cNvPr id="111" name="PA-矩形 110">
              <a:extLst>
                <a:ext uri="{FF2B5EF4-FFF2-40B4-BE49-F238E27FC236}">
                  <a16:creationId xmlns:a16="http://schemas.microsoft.com/office/drawing/2014/main" id="{D3EF57F8-DCC7-4977-B5B1-36B152B04621}"/>
                </a:ext>
              </a:extLst>
            </p:cNvPr>
            <p:cNvSpPr/>
            <p:nvPr>
              <p:custDataLst>
                <p:tags r:id="rId21"/>
              </p:custDataLst>
            </p:nvPr>
          </p:nvSpPr>
          <p:spPr>
            <a:xfrm flipH="1">
              <a:off x="852348" y="2309440"/>
              <a:ext cx="4270934" cy="384823"/>
            </a:xfrm>
            <a:prstGeom prst="rect">
              <a:avLst/>
            </a:prstGeom>
            <a:gradFill flip="none" rotWithShape="1">
              <a:gsLst>
                <a:gs pos="0">
                  <a:schemeClr val="accent3"/>
                </a:gs>
                <a:gs pos="18000">
                  <a:schemeClr val="accent3"/>
                </a:gs>
                <a:gs pos="100000">
                  <a:schemeClr val="accent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10" name="组合 109">
              <a:extLst>
                <a:ext uri="{FF2B5EF4-FFF2-40B4-BE49-F238E27FC236}">
                  <a16:creationId xmlns:a16="http://schemas.microsoft.com/office/drawing/2014/main" id="{A34CFCFB-7205-47B5-9A68-001434721A49}"/>
                </a:ext>
              </a:extLst>
            </p:cNvPr>
            <p:cNvGrpSpPr/>
            <p:nvPr/>
          </p:nvGrpSpPr>
          <p:grpSpPr>
            <a:xfrm>
              <a:off x="852348" y="2309440"/>
              <a:ext cx="426242" cy="402136"/>
              <a:chOff x="731838" y="1039292"/>
              <a:chExt cx="434453" cy="409883"/>
            </a:xfrm>
          </p:grpSpPr>
          <p:sp>
            <p:nvSpPr>
              <p:cNvPr id="112" name="PA-泪滴形 2">
                <a:extLst>
                  <a:ext uri="{FF2B5EF4-FFF2-40B4-BE49-F238E27FC236}">
                    <a16:creationId xmlns:a16="http://schemas.microsoft.com/office/drawing/2014/main" id="{5BC6E588-B73A-476F-873C-C606E4790C4E}"/>
                  </a:ext>
                </a:extLst>
              </p:cNvPr>
              <p:cNvSpPr/>
              <p:nvPr>
                <p:custDataLst>
                  <p:tags r:id="rId22"/>
                </p:custDataLst>
              </p:nvPr>
            </p:nvSpPr>
            <p:spPr>
              <a:xfrm flipV="1">
                <a:off x="731838" y="1039292"/>
                <a:ext cx="356659" cy="356660"/>
              </a:xfrm>
              <a:prstGeom prst="ellipse">
                <a:avLst/>
              </a:prstGeom>
              <a:gradFill flip="none" rotWithShape="1">
                <a:gsLst>
                  <a:gs pos="0">
                    <a:schemeClr val="accent3"/>
                  </a:gs>
                  <a:gs pos="18000">
                    <a:schemeClr val="accent3"/>
                  </a:gs>
                  <a:gs pos="100000">
                    <a:schemeClr val="accent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dirty="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13" name="PA-泪滴形 3">
                <a:extLst>
                  <a:ext uri="{FF2B5EF4-FFF2-40B4-BE49-F238E27FC236}">
                    <a16:creationId xmlns:a16="http://schemas.microsoft.com/office/drawing/2014/main" id="{E8BA9A33-4AE4-4058-A7C0-9E7E50F8D47F}"/>
                  </a:ext>
                </a:extLst>
              </p:cNvPr>
              <p:cNvSpPr/>
              <p:nvPr>
                <p:custDataLst>
                  <p:tags r:id="rId23"/>
                </p:custDataLst>
              </p:nvPr>
            </p:nvSpPr>
            <p:spPr>
              <a:xfrm flipV="1">
                <a:off x="770626" y="1053510"/>
                <a:ext cx="395665" cy="395665"/>
              </a:xfrm>
              <a:prstGeom prst="ellipse">
                <a:avLst/>
              </a:prstGeom>
              <a:gradFill flip="none" rotWithShape="1">
                <a:gsLst>
                  <a:gs pos="0">
                    <a:schemeClr val="accent3"/>
                  </a:gs>
                  <a:gs pos="18000">
                    <a:schemeClr val="accent3"/>
                  </a:gs>
                  <a:gs pos="100000">
                    <a:schemeClr val="accent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dirty="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85" name="PA-文本框 84">
            <a:extLst>
              <a:ext uri="{FF2B5EF4-FFF2-40B4-BE49-F238E27FC236}">
                <a16:creationId xmlns:a16="http://schemas.microsoft.com/office/drawing/2014/main" id="{167E26CE-0768-4B57-AE72-BFAEB6FDDB22}"/>
              </a:ext>
            </a:extLst>
          </p:cNvPr>
          <p:cNvSpPr txBox="1"/>
          <p:nvPr>
            <p:custDataLst>
              <p:tags r:id="rId8"/>
            </p:custDataLst>
          </p:nvPr>
        </p:nvSpPr>
        <p:spPr>
          <a:xfrm>
            <a:off x="1124013" y="3771694"/>
            <a:ext cx="1293944" cy="380810"/>
          </a:xfrm>
          <a:prstGeom prst="rect">
            <a:avLst/>
          </a:prstGeom>
          <a:noFill/>
        </p:spPr>
        <p:txBody>
          <a:bodyPr wrap="none" rtlCol="0">
            <a:noAutofit/>
          </a:bodyPr>
          <a:lstStyle/>
          <a:p>
            <a:pPr>
              <a:lnSpc>
                <a:spcPct val="130000"/>
              </a:lnSpc>
            </a:pP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渠道商</a:t>
            </a:r>
          </a:p>
        </p:txBody>
      </p:sp>
      <p:pic>
        <p:nvPicPr>
          <p:cNvPr id="86" name="PA-Graphic 85">
            <a:extLst>
              <a:ext uri="{FF2B5EF4-FFF2-40B4-BE49-F238E27FC236}">
                <a16:creationId xmlns:a16="http://schemas.microsoft.com/office/drawing/2014/main" id="{55B0DD35-6931-4727-A875-26EDB7EF5653}"/>
              </a:ext>
            </a:extLst>
          </p:cNvPr>
          <p:cNvPicPr>
            <a:picLocks noChangeAspect="1"/>
          </p:cNvPicPr>
          <p:nvPr>
            <p:custDataLst>
              <p:tags r:id="rId9"/>
            </p:custDataLst>
          </p:nvPr>
        </p:nvPicPr>
        <p:blipFill>
          <a:blip r:embed="rId42">
            <a:extLst>
              <a:ext uri="{96DAC541-7B7A-43D3-8B79-37D633B846F1}">
                <asvg:svgBlip xmlns:asvg="http://schemas.microsoft.com/office/drawing/2016/SVG/main" r:embed="rId43"/>
              </a:ext>
            </a:extLst>
          </a:blip>
          <a:stretch>
            <a:fillRect/>
          </a:stretch>
        </p:blipFill>
        <p:spPr>
          <a:xfrm>
            <a:off x="4275641" y="3241814"/>
            <a:ext cx="755775" cy="942596"/>
          </a:xfrm>
          <a:prstGeom prst="rect">
            <a:avLst/>
          </a:prstGeom>
          <a:effectLst>
            <a:outerShdw blurRad="76200" dir="18900000" sy="23000" kx="-1200000" algn="bl" rotWithShape="0">
              <a:prstClr val="black">
                <a:alpha val="20000"/>
              </a:prstClr>
            </a:outerShdw>
          </a:effectLst>
        </p:spPr>
      </p:pic>
      <p:pic>
        <p:nvPicPr>
          <p:cNvPr id="88" name="PA-Graphic 87">
            <a:extLst>
              <a:ext uri="{FF2B5EF4-FFF2-40B4-BE49-F238E27FC236}">
                <a16:creationId xmlns:a16="http://schemas.microsoft.com/office/drawing/2014/main" id="{E34FDCA6-4313-420D-8389-838763E67306}"/>
              </a:ext>
            </a:extLst>
          </p:cNvPr>
          <p:cNvPicPr>
            <a:picLocks noChangeAspect="1"/>
          </p:cNvPicPr>
          <p:nvPr>
            <p:custDataLst>
              <p:tags r:id="rId10"/>
            </p:custDataLst>
          </p:nvPr>
        </p:nvPicPr>
        <p:blipFill>
          <a:blip r:embed="rId44">
            <a:extLst>
              <a:ext uri="{96DAC541-7B7A-43D3-8B79-37D633B846F1}">
                <asvg:svgBlip xmlns:asvg="http://schemas.microsoft.com/office/drawing/2016/SVG/main" r:embed="rId45"/>
              </a:ext>
            </a:extLst>
          </a:blip>
          <a:stretch>
            <a:fillRect/>
          </a:stretch>
        </p:blipFill>
        <p:spPr>
          <a:xfrm>
            <a:off x="683729" y="3776246"/>
            <a:ext cx="471525" cy="388187"/>
          </a:xfrm>
          <a:prstGeom prst="rect">
            <a:avLst/>
          </a:prstGeom>
        </p:spPr>
      </p:pic>
      <p:grpSp>
        <p:nvGrpSpPr>
          <p:cNvPr id="115" name="组合 114">
            <a:extLst>
              <a:ext uri="{FF2B5EF4-FFF2-40B4-BE49-F238E27FC236}">
                <a16:creationId xmlns:a16="http://schemas.microsoft.com/office/drawing/2014/main" id="{56CD2FAE-FC81-4B67-B659-62F1BE4FC0AE}"/>
              </a:ext>
            </a:extLst>
          </p:cNvPr>
          <p:cNvGrpSpPr/>
          <p:nvPr/>
        </p:nvGrpSpPr>
        <p:grpSpPr>
          <a:xfrm>
            <a:off x="7193477" y="3799587"/>
            <a:ext cx="4270934" cy="402136"/>
            <a:chOff x="852348" y="2309440"/>
            <a:chExt cx="4270934" cy="402136"/>
          </a:xfrm>
        </p:grpSpPr>
        <p:sp>
          <p:nvSpPr>
            <p:cNvPr id="142" name="PA-矩形 141">
              <a:extLst>
                <a:ext uri="{FF2B5EF4-FFF2-40B4-BE49-F238E27FC236}">
                  <a16:creationId xmlns:a16="http://schemas.microsoft.com/office/drawing/2014/main" id="{E21C2FA8-F982-497E-B8D7-95B94D05882D}"/>
                </a:ext>
              </a:extLst>
            </p:cNvPr>
            <p:cNvSpPr/>
            <p:nvPr>
              <p:custDataLst>
                <p:tags r:id="rId18"/>
              </p:custDataLst>
            </p:nvPr>
          </p:nvSpPr>
          <p:spPr>
            <a:xfrm flipH="1">
              <a:off x="852348" y="2309440"/>
              <a:ext cx="4270934" cy="384823"/>
            </a:xfrm>
            <a:prstGeom prst="rect">
              <a:avLst/>
            </a:prstGeom>
            <a:gradFill flip="none" rotWithShape="1">
              <a:gsLst>
                <a:gs pos="0">
                  <a:schemeClr val="accent3"/>
                </a:gs>
                <a:gs pos="18000">
                  <a:schemeClr val="accent3"/>
                </a:gs>
                <a:gs pos="100000">
                  <a:schemeClr val="accent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141" name="组合 140">
              <a:extLst>
                <a:ext uri="{FF2B5EF4-FFF2-40B4-BE49-F238E27FC236}">
                  <a16:creationId xmlns:a16="http://schemas.microsoft.com/office/drawing/2014/main" id="{AE718B0A-3681-457B-9872-D8902F645D3B}"/>
                </a:ext>
              </a:extLst>
            </p:cNvPr>
            <p:cNvGrpSpPr/>
            <p:nvPr/>
          </p:nvGrpSpPr>
          <p:grpSpPr>
            <a:xfrm>
              <a:off x="852348" y="2309440"/>
              <a:ext cx="426242" cy="402136"/>
              <a:chOff x="731838" y="1039292"/>
              <a:chExt cx="434453" cy="409883"/>
            </a:xfrm>
          </p:grpSpPr>
          <p:sp>
            <p:nvSpPr>
              <p:cNvPr id="143" name="PA-泪滴形 2">
                <a:extLst>
                  <a:ext uri="{FF2B5EF4-FFF2-40B4-BE49-F238E27FC236}">
                    <a16:creationId xmlns:a16="http://schemas.microsoft.com/office/drawing/2014/main" id="{9B025275-AADD-42F0-97C1-06F242F3D8E1}"/>
                  </a:ext>
                </a:extLst>
              </p:cNvPr>
              <p:cNvSpPr/>
              <p:nvPr>
                <p:custDataLst>
                  <p:tags r:id="rId19"/>
                </p:custDataLst>
              </p:nvPr>
            </p:nvSpPr>
            <p:spPr>
              <a:xfrm flipV="1">
                <a:off x="731838" y="1039292"/>
                <a:ext cx="356659" cy="356660"/>
              </a:xfrm>
              <a:prstGeom prst="ellipse">
                <a:avLst/>
              </a:prstGeom>
              <a:gradFill flip="none" rotWithShape="1">
                <a:gsLst>
                  <a:gs pos="0">
                    <a:schemeClr val="accent3"/>
                  </a:gs>
                  <a:gs pos="18000">
                    <a:schemeClr val="accent3"/>
                  </a:gs>
                  <a:gs pos="100000">
                    <a:schemeClr val="accent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dirty="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44" name="PA-泪滴形 3">
                <a:extLst>
                  <a:ext uri="{FF2B5EF4-FFF2-40B4-BE49-F238E27FC236}">
                    <a16:creationId xmlns:a16="http://schemas.microsoft.com/office/drawing/2014/main" id="{DCAB1D7F-D932-4B41-8A9C-5433694E0353}"/>
                  </a:ext>
                </a:extLst>
              </p:cNvPr>
              <p:cNvSpPr/>
              <p:nvPr>
                <p:custDataLst>
                  <p:tags r:id="rId20"/>
                </p:custDataLst>
              </p:nvPr>
            </p:nvSpPr>
            <p:spPr>
              <a:xfrm flipV="1">
                <a:off x="770626" y="1053510"/>
                <a:ext cx="395665" cy="395665"/>
              </a:xfrm>
              <a:prstGeom prst="ellipse">
                <a:avLst/>
              </a:prstGeom>
              <a:gradFill flip="none" rotWithShape="1">
                <a:gsLst>
                  <a:gs pos="0">
                    <a:schemeClr val="accent3"/>
                  </a:gs>
                  <a:gs pos="18000">
                    <a:schemeClr val="accent3"/>
                  </a:gs>
                  <a:gs pos="100000">
                    <a:schemeClr val="accent2">
                      <a:alpha val="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dirty="0">
                  <a:solidFill>
                    <a:schemeClr val="lt1"/>
                  </a:solidFill>
                  <a:latin typeface="Arial" panose="020B0604020202020204" pitchFamily="34" charset="0"/>
                  <a:ea typeface="微软雅黑" panose="020B0503020204020204" pitchFamily="34" charset="-122"/>
                  <a:sym typeface="Arial" panose="020B0604020202020204" pitchFamily="34" charset="0"/>
                </a:endParaRPr>
              </a:p>
            </p:txBody>
          </p:sp>
        </p:grpSp>
      </p:grpSp>
      <p:sp>
        <p:nvSpPr>
          <p:cNvPr id="116" name="PA-文本框 115">
            <a:extLst>
              <a:ext uri="{FF2B5EF4-FFF2-40B4-BE49-F238E27FC236}">
                <a16:creationId xmlns:a16="http://schemas.microsoft.com/office/drawing/2014/main" id="{2A68FEC3-3EBC-4772-9420-AEF23AB3F8F1}"/>
              </a:ext>
            </a:extLst>
          </p:cNvPr>
          <p:cNvSpPr txBox="1"/>
          <p:nvPr>
            <p:custDataLst>
              <p:tags r:id="rId11"/>
            </p:custDataLst>
          </p:nvPr>
        </p:nvSpPr>
        <p:spPr>
          <a:xfrm>
            <a:off x="7611497" y="3771694"/>
            <a:ext cx="1293944" cy="380810"/>
          </a:xfrm>
          <a:prstGeom prst="rect">
            <a:avLst/>
          </a:prstGeom>
          <a:noFill/>
        </p:spPr>
        <p:txBody>
          <a:bodyPr wrap="none" rtlCol="0">
            <a:noAutofit/>
          </a:bodyPr>
          <a:lstStyle/>
          <a:p>
            <a:pPr>
              <a:lnSpc>
                <a:spcPct val="130000"/>
              </a:lnSpc>
            </a:pP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供应商</a:t>
            </a:r>
          </a:p>
        </p:txBody>
      </p:sp>
      <p:pic>
        <p:nvPicPr>
          <p:cNvPr id="117" name="PA-Graphic 116">
            <a:extLst>
              <a:ext uri="{FF2B5EF4-FFF2-40B4-BE49-F238E27FC236}">
                <a16:creationId xmlns:a16="http://schemas.microsoft.com/office/drawing/2014/main" id="{83EF31A0-38FE-4FE7-8CA6-6FC3EB63FF75}"/>
              </a:ext>
            </a:extLst>
          </p:cNvPr>
          <p:cNvPicPr>
            <a:picLocks noChangeAspect="1"/>
          </p:cNvPicPr>
          <p:nvPr>
            <p:custDataLst>
              <p:tags r:id="rId12"/>
            </p:custDataLst>
          </p:nvPr>
        </p:nvPicPr>
        <p:blipFill>
          <a:blip r:embed="rId42">
            <a:extLst>
              <a:ext uri="{96DAC541-7B7A-43D3-8B79-37D633B846F1}">
                <asvg:svgBlip xmlns:asvg="http://schemas.microsoft.com/office/drawing/2016/SVG/main" r:embed="rId43"/>
              </a:ext>
            </a:extLst>
          </a:blip>
          <a:stretch>
            <a:fillRect/>
          </a:stretch>
        </p:blipFill>
        <p:spPr>
          <a:xfrm>
            <a:off x="10763125" y="3241814"/>
            <a:ext cx="755775" cy="942596"/>
          </a:xfrm>
          <a:prstGeom prst="rect">
            <a:avLst/>
          </a:prstGeom>
          <a:effectLst>
            <a:outerShdw blurRad="76200" dir="18900000" sy="23000" kx="-1200000" algn="bl" rotWithShape="0">
              <a:prstClr val="black">
                <a:alpha val="20000"/>
              </a:prstClr>
            </a:outerShdw>
          </a:effectLst>
        </p:spPr>
      </p:pic>
      <p:sp>
        <p:nvSpPr>
          <p:cNvPr id="15" name="PA-文本框 14">
            <a:extLst>
              <a:ext uri="{FF2B5EF4-FFF2-40B4-BE49-F238E27FC236}">
                <a16:creationId xmlns:a16="http://schemas.microsoft.com/office/drawing/2014/main" id="{20423CF9-FDF0-4721-A6B0-710F53A22926}"/>
              </a:ext>
            </a:extLst>
          </p:cNvPr>
          <p:cNvSpPr txBox="1"/>
          <p:nvPr>
            <p:custDataLst>
              <p:tags r:id="rId13"/>
            </p:custDataLst>
          </p:nvPr>
        </p:nvSpPr>
        <p:spPr>
          <a:xfrm>
            <a:off x="1172960" y="2182244"/>
            <a:ext cx="2969609" cy="1268937"/>
          </a:xfrm>
          <a:prstGeom prst="rect">
            <a:avLst/>
          </a:prstGeom>
          <a:noFill/>
        </p:spPr>
        <p:txBody>
          <a:bodyPr wrap="square" rtlCol="0">
            <a:noAutofit/>
          </a:bodyPr>
          <a:lstStyle/>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a:t>
            </a:r>
            <a:endParaRPr lang="en-US" altLang="zh-CN"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a:t>
            </a:r>
            <a:endParaRPr lang="en-US" altLang="zh-CN"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a:t>
            </a:r>
            <a:endParaRPr lang="en-US" altLang="zh-CN"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a:t>
            </a:r>
            <a:endParaRPr lang="en-US" altLang="zh-CN"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a:t>
            </a:r>
            <a:endParaRPr lang="en-US" altLang="zh-CN"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PA-文本框 57">
            <a:extLst>
              <a:ext uri="{FF2B5EF4-FFF2-40B4-BE49-F238E27FC236}">
                <a16:creationId xmlns:a16="http://schemas.microsoft.com/office/drawing/2014/main" id="{9E873222-F6B6-46CB-A2E3-2A7487FD0918}"/>
              </a:ext>
            </a:extLst>
          </p:cNvPr>
          <p:cNvSpPr txBox="1"/>
          <p:nvPr>
            <p:custDataLst>
              <p:tags r:id="rId14"/>
            </p:custDataLst>
          </p:nvPr>
        </p:nvSpPr>
        <p:spPr>
          <a:xfrm>
            <a:off x="7660444" y="2182244"/>
            <a:ext cx="2969609" cy="1268937"/>
          </a:xfrm>
          <a:prstGeom prst="rect">
            <a:avLst/>
          </a:prstGeom>
          <a:noFill/>
        </p:spPr>
        <p:txBody>
          <a:bodyPr wrap="square" rtlCol="0">
            <a:noAutofit/>
          </a:bodyPr>
          <a:lstStyle/>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a:t>
            </a:r>
            <a:endParaRPr lang="en-US" altLang="zh-CN"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a:t>
            </a:r>
            <a:endParaRPr lang="en-US" altLang="zh-CN"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a:t>
            </a:r>
            <a:endParaRPr lang="en-US" altLang="zh-CN"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a:t>
            </a:r>
            <a:endParaRPr lang="en-US" altLang="zh-CN"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a:t>
            </a:r>
            <a:endParaRPr lang="en-US" altLang="zh-CN"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PA-文本框 88">
            <a:extLst>
              <a:ext uri="{FF2B5EF4-FFF2-40B4-BE49-F238E27FC236}">
                <a16:creationId xmlns:a16="http://schemas.microsoft.com/office/drawing/2014/main" id="{A33BBFEC-0064-48A6-99ED-EA45EA51D981}"/>
              </a:ext>
            </a:extLst>
          </p:cNvPr>
          <p:cNvSpPr txBox="1"/>
          <p:nvPr>
            <p:custDataLst>
              <p:tags r:id="rId15"/>
            </p:custDataLst>
          </p:nvPr>
        </p:nvSpPr>
        <p:spPr>
          <a:xfrm>
            <a:off x="1172960" y="4273995"/>
            <a:ext cx="2969609" cy="1268937"/>
          </a:xfrm>
          <a:prstGeom prst="rect">
            <a:avLst/>
          </a:prstGeom>
          <a:noFill/>
        </p:spPr>
        <p:txBody>
          <a:bodyPr wrap="square" rtlCol="0">
            <a:noAutofit/>
          </a:bodyPr>
          <a:lstStyle/>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a:t>
            </a:r>
            <a:endParaRPr lang="en-US" altLang="zh-CN"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a:t>
            </a:r>
            <a:endParaRPr lang="en-US" altLang="zh-CN"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a:t>
            </a:r>
            <a:endParaRPr lang="en-US" altLang="zh-CN"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a:t>
            </a:r>
            <a:endParaRPr lang="en-US" altLang="zh-CN"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a:t>
            </a:r>
            <a:endParaRPr lang="en-US" altLang="zh-CN"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0" name="PA-文本框 119">
            <a:extLst>
              <a:ext uri="{FF2B5EF4-FFF2-40B4-BE49-F238E27FC236}">
                <a16:creationId xmlns:a16="http://schemas.microsoft.com/office/drawing/2014/main" id="{DACFAB83-3FB8-4FE2-B8B0-FDFCAD513B8A}"/>
              </a:ext>
            </a:extLst>
          </p:cNvPr>
          <p:cNvSpPr txBox="1"/>
          <p:nvPr>
            <p:custDataLst>
              <p:tags r:id="rId16"/>
            </p:custDataLst>
          </p:nvPr>
        </p:nvSpPr>
        <p:spPr>
          <a:xfrm>
            <a:off x="7660444" y="4273995"/>
            <a:ext cx="2969609" cy="1268937"/>
          </a:xfrm>
          <a:prstGeom prst="rect">
            <a:avLst/>
          </a:prstGeom>
          <a:noFill/>
        </p:spPr>
        <p:txBody>
          <a:bodyPr wrap="square" rtlCol="0">
            <a:noAutofit/>
          </a:bodyPr>
          <a:lstStyle/>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a:t>
            </a:r>
            <a:endParaRPr lang="en-US" altLang="zh-CN"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a:t>
            </a:r>
            <a:endParaRPr lang="en-US" altLang="zh-CN"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a:t>
            </a:r>
            <a:endParaRPr lang="en-US" altLang="zh-CN"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a:t>
            </a:r>
            <a:endParaRPr lang="en-US" altLang="zh-CN"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a:t>
            </a:r>
            <a:endParaRPr lang="en-US" altLang="zh-CN"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pic>
        <p:nvPicPr>
          <p:cNvPr id="119" name="PA-Graphic 118">
            <a:extLst>
              <a:ext uri="{FF2B5EF4-FFF2-40B4-BE49-F238E27FC236}">
                <a16:creationId xmlns:a16="http://schemas.microsoft.com/office/drawing/2014/main" id="{C5FB63EA-E547-4348-B9FE-DF0675BC1BF7}"/>
              </a:ext>
            </a:extLst>
          </p:cNvPr>
          <p:cNvPicPr>
            <a:picLocks noChangeAspect="1"/>
          </p:cNvPicPr>
          <p:nvPr>
            <p:custDataLst>
              <p:tags r:id="rId17"/>
            </p:custDataLst>
          </p:nvPr>
        </p:nvPicPr>
        <p:blipFill>
          <a:blip r:embed="rId44">
            <a:extLst>
              <a:ext uri="{96DAC541-7B7A-43D3-8B79-37D633B846F1}">
                <asvg:svgBlip xmlns:asvg="http://schemas.microsoft.com/office/drawing/2016/SVG/main" r:embed="rId45"/>
              </a:ext>
            </a:extLst>
          </a:blip>
          <a:stretch>
            <a:fillRect/>
          </a:stretch>
        </p:blipFill>
        <p:spPr>
          <a:xfrm>
            <a:off x="7171213" y="3776246"/>
            <a:ext cx="471525" cy="388187"/>
          </a:xfrm>
          <a:prstGeom prst="rect">
            <a:avLst/>
          </a:prstGeom>
        </p:spPr>
      </p:pic>
      <p:pic>
        <p:nvPicPr>
          <p:cNvPr id="146" name="图形 145">
            <a:extLst>
              <a:ext uri="{FF2B5EF4-FFF2-40B4-BE49-F238E27FC236}">
                <a16:creationId xmlns:a16="http://schemas.microsoft.com/office/drawing/2014/main" id="{B7561B02-A157-416C-80C6-41330CF2F30F}"/>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10943578" y="5358147"/>
            <a:ext cx="782344" cy="1258553"/>
          </a:xfrm>
          <a:prstGeom prst="rect">
            <a:avLst/>
          </a:prstGeom>
          <a:effectLst>
            <a:outerShdw blurRad="76200" dir="18900000" sy="23000" kx="-1200000" algn="bl" rotWithShape="0">
              <a:srgbClr val="076324">
                <a:alpha val="20000"/>
              </a:srgbClr>
            </a:outerShdw>
          </a:effectLst>
        </p:spPr>
      </p:pic>
      <p:pic>
        <p:nvPicPr>
          <p:cNvPr id="147" name="图形 146">
            <a:extLst>
              <a:ext uri="{FF2B5EF4-FFF2-40B4-BE49-F238E27FC236}">
                <a16:creationId xmlns:a16="http://schemas.microsoft.com/office/drawing/2014/main" id="{B3046467-3EA1-47C6-B5EC-5E07FE4BC768}"/>
              </a:ext>
            </a:extLst>
          </p:cNvPr>
          <p:cNvPicPr>
            <a:picLocks noChangeAspect="1"/>
          </p:cNvPicPr>
          <p:nvPr/>
        </p:nvPicPr>
        <p:blipFill>
          <a:blip r:embed="rId48">
            <a:extLst>
              <a:ext uri="{96DAC541-7B7A-43D3-8B79-37D633B846F1}">
                <asvg:svgBlip xmlns:asvg="http://schemas.microsoft.com/office/drawing/2016/SVG/main" r:embed="rId49"/>
              </a:ext>
            </a:extLst>
          </a:blip>
          <a:stretch>
            <a:fillRect/>
          </a:stretch>
        </p:blipFill>
        <p:spPr>
          <a:xfrm>
            <a:off x="706216" y="5641853"/>
            <a:ext cx="920648" cy="1116286"/>
          </a:xfrm>
          <a:prstGeom prst="rect">
            <a:avLst/>
          </a:prstGeom>
          <a:effectLst>
            <a:outerShdw blurRad="76200" dir="18900000" sy="23000" kx="-1200000" algn="bl" rotWithShape="0">
              <a:prstClr val="black">
                <a:alpha val="20000"/>
              </a:prstClr>
            </a:outerShdw>
          </a:effectLst>
        </p:spPr>
      </p:pic>
      <p:grpSp>
        <p:nvGrpSpPr>
          <p:cNvPr id="148" name="组合 147">
            <a:extLst>
              <a:ext uri="{FF2B5EF4-FFF2-40B4-BE49-F238E27FC236}">
                <a16:creationId xmlns:a16="http://schemas.microsoft.com/office/drawing/2014/main" id="{7868B148-0D83-4630-8479-A49D36910B1B}"/>
              </a:ext>
            </a:extLst>
          </p:cNvPr>
          <p:cNvGrpSpPr/>
          <p:nvPr/>
        </p:nvGrpSpPr>
        <p:grpSpPr>
          <a:xfrm>
            <a:off x="4673129" y="2983949"/>
            <a:ext cx="3311887" cy="3774190"/>
            <a:chOff x="238723" y="519893"/>
            <a:chExt cx="5396429" cy="6149711"/>
          </a:xfrm>
        </p:grpSpPr>
        <p:pic>
          <p:nvPicPr>
            <p:cNvPr id="149" name="图形 148">
              <a:extLst>
                <a:ext uri="{FF2B5EF4-FFF2-40B4-BE49-F238E27FC236}">
                  <a16:creationId xmlns:a16="http://schemas.microsoft.com/office/drawing/2014/main" id="{03755681-2E5F-4AED-AAC8-08CFDCE40839}"/>
                </a:ext>
              </a:extLst>
            </p:cNvPr>
            <p:cNvPicPr>
              <a:picLocks noChangeAspect="1"/>
            </p:cNvPicPr>
            <p:nvPr/>
          </p:nvPicPr>
          <p:blipFill>
            <a:blip r:embed="rId50">
              <a:extLst>
                <a:ext uri="{96DAC541-7B7A-43D3-8B79-37D633B846F1}">
                  <asvg:svgBlip xmlns:asvg="http://schemas.microsoft.com/office/drawing/2016/SVG/main" r:embed="rId51"/>
                </a:ext>
              </a:extLst>
            </a:blip>
            <a:stretch>
              <a:fillRect/>
            </a:stretch>
          </p:blipFill>
          <p:spPr>
            <a:xfrm>
              <a:off x="238723" y="1163957"/>
              <a:ext cx="5396429" cy="5174150"/>
            </a:xfrm>
            <a:prstGeom prst="rect">
              <a:avLst/>
            </a:prstGeom>
            <a:effectLst>
              <a:outerShdw blurRad="127000" dist="127000" dir="2700000" algn="tl" rotWithShape="0">
                <a:srgbClr val="076324">
                  <a:alpha val="40000"/>
                </a:srgbClr>
              </a:outerShdw>
            </a:effectLst>
          </p:spPr>
        </p:pic>
        <p:grpSp>
          <p:nvGrpSpPr>
            <p:cNvPr id="150" name="组合 149">
              <a:extLst>
                <a:ext uri="{FF2B5EF4-FFF2-40B4-BE49-F238E27FC236}">
                  <a16:creationId xmlns:a16="http://schemas.microsoft.com/office/drawing/2014/main" id="{4E71833E-BA93-4AD0-A7BC-1D9B77076A47}"/>
                </a:ext>
              </a:extLst>
            </p:cNvPr>
            <p:cNvGrpSpPr/>
            <p:nvPr/>
          </p:nvGrpSpPr>
          <p:grpSpPr>
            <a:xfrm>
              <a:off x="1082254" y="5409378"/>
              <a:ext cx="1903772" cy="1260226"/>
              <a:chOff x="1082254" y="5409378"/>
              <a:chExt cx="1903772" cy="1260226"/>
            </a:xfrm>
          </p:grpSpPr>
          <p:pic>
            <p:nvPicPr>
              <p:cNvPr id="152" name="图形 151">
                <a:extLst>
                  <a:ext uri="{FF2B5EF4-FFF2-40B4-BE49-F238E27FC236}">
                    <a16:creationId xmlns:a16="http://schemas.microsoft.com/office/drawing/2014/main" id="{4C98C9C7-E44B-4033-87DC-62FD047AA33A}"/>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082254" y="5409378"/>
                <a:ext cx="847725" cy="1095375"/>
              </a:xfrm>
              <a:prstGeom prst="rect">
                <a:avLst/>
              </a:prstGeom>
            </p:spPr>
          </p:pic>
          <p:pic>
            <p:nvPicPr>
              <p:cNvPr id="153" name="图形 152">
                <a:extLst>
                  <a:ext uri="{FF2B5EF4-FFF2-40B4-BE49-F238E27FC236}">
                    <a16:creationId xmlns:a16="http://schemas.microsoft.com/office/drawing/2014/main" id="{DCBB2075-045A-4B96-BAE7-EA0E2648AF45}"/>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676785" y="5544191"/>
                <a:ext cx="990600" cy="990600"/>
              </a:xfrm>
              <a:prstGeom prst="rect">
                <a:avLst/>
              </a:prstGeom>
              <a:effectLst>
                <a:outerShdw blurRad="50800" dist="38100" dir="8100000" algn="tr" rotWithShape="0">
                  <a:schemeClr val="bg1">
                    <a:lumMod val="50000"/>
                    <a:alpha val="40000"/>
                  </a:schemeClr>
                </a:outerShdw>
              </a:effectLst>
            </p:spPr>
          </p:pic>
          <p:pic>
            <p:nvPicPr>
              <p:cNvPr id="154" name="图形 153">
                <a:extLst>
                  <a:ext uri="{FF2B5EF4-FFF2-40B4-BE49-F238E27FC236}">
                    <a16:creationId xmlns:a16="http://schemas.microsoft.com/office/drawing/2014/main" id="{6471E5D4-ED59-43DD-B4D9-B2B98B054B30}"/>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1995426" y="6069529"/>
                <a:ext cx="990600" cy="600075"/>
              </a:xfrm>
              <a:prstGeom prst="rect">
                <a:avLst/>
              </a:prstGeom>
              <a:effectLst>
                <a:outerShdw blurRad="63500" dist="38100" dir="8100000" algn="tr" rotWithShape="0">
                  <a:srgbClr val="C00000">
                    <a:alpha val="20000"/>
                  </a:srgbClr>
                </a:outerShdw>
              </a:effectLst>
            </p:spPr>
          </p:pic>
        </p:grpSp>
        <p:pic>
          <p:nvPicPr>
            <p:cNvPr id="151" name="图形 150">
              <a:extLst>
                <a:ext uri="{FF2B5EF4-FFF2-40B4-BE49-F238E27FC236}">
                  <a16:creationId xmlns:a16="http://schemas.microsoft.com/office/drawing/2014/main" id="{7D439361-816D-44B0-B0E8-9499F7AA6540}"/>
                </a:ext>
              </a:extLst>
            </p:cNvPr>
            <p:cNvPicPr>
              <a:picLocks noChangeAspect="1"/>
            </p:cNvPicPr>
            <p:nvPr/>
          </p:nvPicPr>
          <p:blipFill>
            <a:blip r:embed="rId52">
              <a:extLst>
                <a:ext uri="{96DAC541-7B7A-43D3-8B79-37D633B846F1}">
                  <asvg:svgBlip xmlns:asvg="http://schemas.microsoft.com/office/drawing/2016/SVG/main" r:embed="rId53"/>
                </a:ext>
              </a:extLst>
            </a:blip>
            <a:stretch>
              <a:fillRect/>
            </a:stretch>
          </p:blipFill>
          <p:spPr>
            <a:xfrm>
              <a:off x="1739734" y="519893"/>
              <a:ext cx="1394033" cy="1006219"/>
            </a:xfrm>
            <a:prstGeom prst="rect">
              <a:avLst/>
            </a:prstGeom>
          </p:spPr>
        </p:pic>
      </p:grpSp>
    </p:spTree>
    <p:extLst>
      <p:ext uri="{BB962C8B-B14F-4D97-AF65-F5344CB8AC3E}">
        <p14:creationId xmlns:p14="http://schemas.microsoft.com/office/powerpoint/2010/main" val="1798746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组合 1">
            <a:extLst>
              <a:ext uri="{FF2B5EF4-FFF2-40B4-BE49-F238E27FC236}">
                <a16:creationId xmlns:a16="http://schemas.microsoft.com/office/drawing/2014/main" id="{9535BA2E-D48E-4329-A976-0CAFC6E9DBBD}"/>
              </a:ext>
            </a:extLst>
          </p:cNvPr>
          <p:cNvGrpSpPr/>
          <p:nvPr>
            <p:custDataLst>
              <p:tags r:id="rId1"/>
            </p:custDataLst>
          </p:nvPr>
        </p:nvGrpSpPr>
        <p:grpSpPr>
          <a:xfrm>
            <a:off x="660400" y="787402"/>
            <a:ext cx="2843279" cy="819183"/>
            <a:chOff x="660400" y="787402"/>
            <a:chExt cx="2843279" cy="819183"/>
          </a:xfrm>
        </p:grpSpPr>
        <p:grpSp>
          <p:nvGrpSpPr>
            <p:cNvPr id="3" name="组合 2">
              <a:extLst>
                <a:ext uri="{FF2B5EF4-FFF2-40B4-BE49-F238E27FC236}">
                  <a16:creationId xmlns:a16="http://schemas.microsoft.com/office/drawing/2014/main" id="{0470E026-415D-46B2-AA3C-C7CB83575DF9}"/>
                </a:ext>
              </a:extLst>
            </p:cNvPr>
            <p:cNvGrpSpPr/>
            <p:nvPr/>
          </p:nvGrpSpPr>
          <p:grpSpPr>
            <a:xfrm>
              <a:off x="660400" y="787402"/>
              <a:ext cx="884152" cy="585268"/>
              <a:chOff x="778393" y="5863352"/>
              <a:chExt cx="1217987" cy="806252"/>
            </a:xfrm>
          </p:grpSpPr>
          <p:pic>
            <p:nvPicPr>
              <p:cNvPr id="5" name="PA-Graphic 4">
                <a:extLst>
                  <a:ext uri="{FF2B5EF4-FFF2-40B4-BE49-F238E27FC236}">
                    <a16:creationId xmlns:a16="http://schemas.microsoft.com/office/drawing/2014/main" id="{310650E0-B61F-4994-A2FA-7020CFC7CD63}"/>
                  </a:ext>
                </a:extLst>
              </p:cNvPr>
              <p:cNvPicPr>
                <a:picLocks noChangeAspect="1"/>
              </p:cNvPicPr>
              <p:nvPr>
                <p:custDataLst>
                  <p:tags r:id="rId63"/>
                </p:custDataLst>
              </p:nvPr>
            </p:nvPicPr>
            <p:blipFill>
              <a:blip r:embed="rId68">
                <a:extLst>
                  <a:ext uri="{96DAC541-7B7A-43D3-8B79-37D633B846F1}">
                    <asvg:svgBlip xmlns:asvg="http://schemas.microsoft.com/office/drawing/2016/SVG/main" r:embed="rId69"/>
                  </a:ext>
                </a:extLst>
              </a:blip>
              <a:stretch>
                <a:fillRect/>
              </a:stretch>
            </p:blipFill>
            <p:spPr>
              <a:xfrm>
                <a:off x="778393" y="5863352"/>
                <a:ext cx="542353" cy="700793"/>
              </a:xfrm>
              <a:prstGeom prst="rect">
                <a:avLst/>
              </a:prstGeom>
              <a:effectLst>
                <a:outerShdw blurRad="76200" dir="18900000" sy="23000" kx="-1200000" algn="bl" rotWithShape="0">
                  <a:schemeClr val="accent4">
                    <a:lumMod val="50000"/>
                    <a:alpha val="20000"/>
                  </a:schemeClr>
                </a:outerShdw>
              </a:effectLst>
            </p:spPr>
          </p:pic>
          <p:pic>
            <p:nvPicPr>
              <p:cNvPr id="6" name="PA-Graphic 5">
                <a:extLst>
                  <a:ext uri="{FF2B5EF4-FFF2-40B4-BE49-F238E27FC236}">
                    <a16:creationId xmlns:a16="http://schemas.microsoft.com/office/drawing/2014/main" id="{AE12C210-A237-4AE5-912D-2D5C7614B69D}"/>
                  </a:ext>
                </a:extLst>
              </p:cNvPr>
              <p:cNvPicPr>
                <a:picLocks noChangeAspect="1"/>
              </p:cNvPicPr>
              <p:nvPr>
                <p:custDataLst>
                  <p:tags r:id="rId64"/>
                </p:custDataLst>
              </p:nvPr>
            </p:nvPicPr>
            <p:blipFill>
              <a:blip r:embed="rId70">
                <a:extLst>
                  <a:ext uri="{96DAC541-7B7A-43D3-8B79-37D633B846F1}">
                    <asvg:svgBlip xmlns:asvg="http://schemas.microsoft.com/office/drawing/2016/SVG/main" r:embed="rId71"/>
                  </a:ext>
                </a:extLst>
              </a:blip>
              <a:stretch>
                <a:fillRect/>
              </a:stretch>
            </p:blipFill>
            <p:spPr>
              <a:xfrm>
                <a:off x="1158760" y="5949599"/>
                <a:ext cx="633761" cy="633762"/>
              </a:xfrm>
              <a:prstGeom prst="rect">
                <a:avLst/>
              </a:prstGeom>
              <a:effectLst>
                <a:outerShdw blurRad="76200" dir="18900000" sy="23000" kx="-1200000" algn="bl" rotWithShape="0">
                  <a:schemeClr val="accent4">
                    <a:lumMod val="50000"/>
                    <a:alpha val="20000"/>
                  </a:schemeClr>
                </a:outerShdw>
              </a:effectLst>
            </p:spPr>
          </p:pic>
          <p:pic>
            <p:nvPicPr>
              <p:cNvPr id="7" name="PA-Graphic 6">
                <a:extLst>
                  <a:ext uri="{FF2B5EF4-FFF2-40B4-BE49-F238E27FC236}">
                    <a16:creationId xmlns:a16="http://schemas.microsoft.com/office/drawing/2014/main" id="{D0F2AE4F-63FD-49FA-8702-9BE8E18FA8AF}"/>
                  </a:ext>
                </a:extLst>
              </p:cNvPr>
              <p:cNvPicPr>
                <a:picLocks noChangeAspect="1"/>
              </p:cNvPicPr>
              <p:nvPr>
                <p:custDataLst>
                  <p:tags r:id="rId65"/>
                </p:custDataLst>
              </p:nvPr>
            </p:nvPicPr>
            <p:blipFill>
              <a:blip r:embed="rId72">
                <a:extLst>
                  <a:ext uri="{96DAC541-7B7A-43D3-8B79-37D633B846F1}">
                    <asvg:svgBlip xmlns:asvg="http://schemas.microsoft.com/office/drawing/2016/SVG/main" r:embed="rId73"/>
                  </a:ext>
                </a:extLst>
              </a:blip>
              <a:stretch>
                <a:fillRect/>
              </a:stretch>
            </p:blipFill>
            <p:spPr>
              <a:xfrm>
                <a:off x="1362619" y="6285691"/>
                <a:ext cx="633761" cy="383913"/>
              </a:xfrm>
              <a:prstGeom prst="rect">
                <a:avLst/>
              </a:prstGeom>
              <a:effectLst>
                <a:outerShdw blurRad="76200" dir="18900000" sy="23000" kx="-1200000" algn="bl" rotWithShape="0">
                  <a:schemeClr val="accent4">
                    <a:lumMod val="50000"/>
                    <a:alpha val="20000"/>
                  </a:schemeClr>
                </a:outerShdw>
              </a:effectLst>
            </p:spPr>
          </p:pic>
        </p:grpSp>
        <p:sp>
          <p:nvSpPr>
            <p:cNvPr id="4" name="PA-文本框 3">
              <a:extLst>
                <a:ext uri="{FF2B5EF4-FFF2-40B4-BE49-F238E27FC236}">
                  <a16:creationId xmlns:a16="http://schemas.microsoft.com/office/drawing/2014/main" id="{78F8A8E6-F054-40F8-9FFC-0610D7D9FCB2}"/>
                </a:ext>
              </a:extLst>
            </p:cNvPr>
            <p:cNvSpPr txBox="1"/>
            <p:nvPr>
              <p:custDataLst>
                <p:tags r:id="rId62"/>
              </p:custDataLst>
            </p:nvPr>
          </p:nvSpPr>
          <p:spPr>
            <a:xfrm>
              <a:off x="1574946" y="911010"/>
              <a:ext cx="1928733" cy="695575"/>
            </a:xfrm>
            <a:prstGeom prst="rect">
              <a:avLst/>
            </a:prstGeom>
            <a:noFill/>
          </p:spPr>
          <p:txBody>
            <a:bodyPr wrap="none" rtlCol="0">
              <a:noAutofit/>
            </a:bodyPr>
            <a:lstStyle>
              <a:defPPr>
                <a:defRPr lang="zh-CN"/>
              </a:defPPr>
              <a:lvl1pPr>
                <a:defRPr sz="3200" spc="200">
                  <a:solidFill>
                    <a:srgbClr val="FFF9E7"/>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pPr>
                <a:lnSpc>
                  <a:spcPct val="130000"/>
                </a:lnSpc>
              </a:pPr>
              <a:r>
                <a:rPr lang="zh-CN" altLang="en-US" dirty="0">
                  <a:solidFill>
                    <a:schemeClr val="accent1"/>
                  </a:solidFill>
                  <a:sym typeface="Arial" panose="020B0604020202020204" pitchFamily="34" charset="0"/>
                </a:rPr>
                <a:t>前期准备</a:t>
              </a:r>
            </a:p>
          </p:txBody>
        </p:sp>
      </p:grpSp>
      <p:cxnSp>
        <p:nvCxnSpPr>
          <p:cNvPr id="19" name="PA-StraightArrowConnector 2">
            <a:extLst>
              <a:ext uri="{FF2B5EF4-FFF2-40B4-BE49-F238E27FC236}">
                <a16:creationId xmlns:a16="http://schemas.microsoft.com/office/drawing/2014/main" id="{8324E6EF-F005-48D3-AA98-9F68AD53C884}"/>
              </a:ext>
            </a:extLst>
          </p:cNvPr>
          <p:cNvCxnSpPr/>
          <p:nvPr>
            <p:custDataLst>
              <p:tags r:id="rId2"/>
            </p:custDataLst>
          </p:nvPr>
        </p:nvCxnSpPr>
        <p:spPr>
          <a:xfrm>
            <a:off x="2777973" y="2165397"/>
            <a:ext cx="818507" cy="0"/>
          </a:xfrm>
          <a:prstGeom prst="straightConnector1">
            <a:avLst/>
          </a:prstGeom>
          <a:ln w="31750" cmpd="sng">
            <a:solidFill>
              <a:schemeClr val="accent1"/>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0" name="PA-StraightArrowConnector 172">
            <a:extLst>
              <a:ext uri="{FF2B5EF4-FFF2-40B4-BE49-F238E27FC236}">
                <a16:creationId xmlns:a16="http://schemas.microsoft.com/office/drawing/2014/main" id="{CFFE9263-7175-43C2-B2A5-F9CED727C746}"/>
              </a:ext>
            </a:extLst>
          </p:cNvPr>
          <p:cNvCxnSpPr/>
          <p:nvPr>
            <p:custDataLst>
              <p:tags r:id="rId3"/>
            </p:custDataLst>
          </p:nvPr>
        </p:nvCxnSpPr>
        <p:spPr>
          <a:xfrm>
            <a:off x="4686318" y="2178726"/>
            <a:ext cx="818507" cy="0"/>
          </a:xfrm>
          <a:prstGeom prst="straightConnector1">
            <a:avLst/>
          </a:prstGeom>
          <a:ln w="31750" cmpd="sng">
            <a:solidFill>
              <a:schemeClr val="accent1"/>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1" name="PA-StraightArrowConnector 173">
            <a:extLst>
              <a:ext uri="{FF2B5EF4-FFF2-40B4-BE49-F238E27FC236}">
                <a16:creationId xmlns:a16="http://schemas.microsoft.com/office/drawing/2014/main" id="{EB915CB7-8A21-4C26-A225-27375E51AAD0}"/>
              </a:ext>
            </a:extLst>
          </p:cNvPr>
          <p:cNvCxnSpPr/>
          <p:nvPr>
            <p:custDataLst>
              <p:tags r:id="rId4"/>
            </p:custDataLst>
          </p:nvPr>
        </p:nvCxnSpPr>
        <p:spPr>
          <a:xfrm>
            <a:off x="6592848" y="2165397"/>
            <a:ext cx="818507" cy="0"/>
          </a:xfrm>
          <a:prstGeom prst="straightConnector1">
            <a:avLst/>
          </a:prstGeom>
          <a:ln w="31750" cmpd="sng">
            <a:solidFill>
              <a:schemeClr val="accent1"/>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2" name="PA-StraightArrowConnector 174">
            <a:extLst>
              <a:ext uri="{FF2B5EF4-FFF2-40B4-BE49-F238E27FC236}">
                <a16:creationId xmlns:a16="http://schemas.microsoft.com/office/drawing/2014/main" id="{7737B940-A9E6-44F9-A7C7-55487AF092FD}"/>
              </a:ext>
            </a:extLst>
          </p:cNvPr>
          <p:cNvCxnSpPr/>
          <p:nvPr>
            <p:custDataLst>
              <p:tags r:id="rId5"/>
            </p:custDataLst>
          </p:nvPr>
        </p:nvCxnSpPr>
        <p:spPr>
          <a:xfrm>
            <a:off x="8510878" y="2165397"/>
            <a:ext cx="818507" cy="0"/>
          </a:xfrm>
          <a:prstGeom prst="straightConnector1">
            <a:avLst/>
          </a:prstGeom>
          <a:ln w="31750" cmpd="sng">
            <a:solidFill>
              <a:schemeClr val="accent1"/>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3" name="PA-StraightArrowConnector 175">
            <a:extLst>
              <a:ext uri="{FF2B5EF4-FFF2-40B4-BE49-F238E27FC236}">
                <a16:creationId xmlns:a16="http://schemas.microsoft.com/office/drawing/2014/main" id="{7195983E-F752-4512-94B4-FFE304057DA5}"/>
              </a:ext>
            </a:extLst>
          </p:cNvPr>
          <p:cNvCxnSpPr>
            <a:cxnSpLocks/>
          </p:cNvCxnSpPr>
          <p:nvPr>
            <p:custDataLst>
              <p:tags r:id="rId6"/>
            </p:custDataLst>
          </p:nvPr>
        </p:nvCxnSpPr>
        <p:spPr>
          <a:xfrm flipH="1">
            <a:off x="2777973" y="4647661"/>
            <a:ext cx="818507" cy="0"/>
          </a:xfrm>
          <a:prstGeom prst="straightConnector1">
            <a:avLst/>
          </a:prstGeom>
          <a:ln w="31750" cmpd="sng">
            <a:solidFill>
              <a:schemeClr val="accent1"/>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4" name="PA-StraightArrowConnector 176">
            <a:extLst>
              <a:ext uri="{FF2B5EF4-FFF2-40B4-BE49-F238E27FC236}">
                <a16:creationId xmlns:a16="http://schemas.microsoft.com/office/drawing/2014/main" id="{833E81A5-774A-405C-A937-F50F15AD9E55}"/>
              </a:ext>
            </a:extLst>
          </p:cNvPr>
          <p:cNvCxnSpPr>
            <a:cxnSpLocks/>
          </p:cNvCxnSpPr>
          <p:nvPr>
            <p:custDataLst>
              <p:tags r:id="rId7"/>
            </p:custDataLst>
          </p:nvPr>
        </p:nvCxnSpPr>
        <p:spPr>
          <a:xfrm flipH="1">
            <a:off x="4686318" y="4660990"/>
            <a:ext cx="818507" cy="0"/>
          </a:xfrm>
          <a:prstGeom prst="straightConnector1">
            <a:avLst/>
          </a:prstGeom>
          <a:ln w="31750" cmpd="sng">
            <a:solidFill>
              <a:schemeClr val="accent1"/>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5" name="PA-StraightArrowConnector 177">
            <a:extLst>
              <a:ext uri="{FF2B5EF4-FFF2-40B4-BE49-F238E27FC236}">
                <a16:creationId xmlns:a16="http://schemas.microsoft.com/office/drawing/2014/main" id="{91BBEA40-F71C-44C5-8901-3CCBA7B73F6E}"/>
              </a:ext>
            </a:extLst>
          </p:cNvPr>
          <p:cNvCxnSpPr>
            <a:cxnSpLocks/>
          </p:cNvCxnSpPr>
          <p:nvPr>
            <p:custDataLst>
              <p:tags r:id="rId8"/>
            </p:custDataLst>
          </p:nvPr>
        </p:nvCxnSpPr>
        <p:spPr>
          <a:xfrm flipH="1">
            <a:off x="6592848" y="4647661"/>
            <a:ext cx="818507" cy="0"/>
          </a:xfrm>
          <a:prstGeom prst="straightConnector1">
            <a:avLst/>
          </a:prstGeom>
          <a:ln w="31750" cmpd="sng">
            <a:solidFill>
              <a:schemeClr val="accent1"/>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26" name="PA-StraightArrowConnector 178">
            <a:extLst>
              <a:ext uri="{FF2B5EF4-FFF2-40B4-BE49-F238E27FC236}">
                <a16:creationId xmlns:a16="http://schemas.microsoft.com/office/drawing/2014/main" id="{6DA1BC9D-FC9A-446E-AF00-D845C8B984AC}"/>
              </a:ext>
            </a:extLst>
          </p:cNvPr>
          <p:cNvCxnSpPr>
            <a:cxnSpLocks/>
          </p:cNvCxnSpPr>
          <p:nvPr>
            <p:custDataLst>
              <p:tags r:id="rId9"/>
            </p:custDataLst>
          </p:nvPr>
        </p:nvCxnSpPr>
        <p:spPr>
          <a:xfrm flipH="1">
            <a:off x="8510878" y="4647661"/>
            <a:ext cx="818507" cy="0"/>
          </a:xfrm>
          <a:prstGeom prst="straightConnector1">
            <a:avLst/>
          </a:prstGeom>
          <a:ln w="31750" cmpd="sng">
            <a:solidFill>
              <a:schemeClr val="accent1"/>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36" name="PA-StraightArrowConnector 178">
            <a:extLst>
              <a:ext uri="{FF2B5EF4-FFF2-40B4-BE49-F238E27FC236}">
                <a16:creationId xmlns:a16="http://schemas.microsoft.com/office/drawing/2014/main" id="{B2190FC2-334D-4FD5-A3E9-D54C52EE50B6}"/>
              </a:ext>
            </a:extLst>
          </p:cNvPr>
          <p:cNvCxnSpPr>
            <a:cxnSpLocks/>
          </p:cNvCxnSpPr>
          <p:nvPr>
            <p:custDataLst>
              <p:tags r:id="rId10"/>
            </p:custDataLst>
          </p:nvPr>
        </p:nvCxnSpPr>
        <p:spPr>
          <a:xfrm rot="16200000" flipH="1">
            <a:off x="9398097" y="3577873"/>
            <a:ext cx="818507" cy="0"/>
          </a:xfrm>
          <a:prstGeom prst="straightConnector1">
            <a:avLst/>
          </a:prstGeom>
          <a:ln w="31750" cmpd="sng">
            <a:solidFill>
              <a:schemeClr val="accent1"/>
            </a:solidFill>
            <a:prstDash val="solid"/>
            <a:tailEnd type="arrow"/>
          </a:ln>
        </p:spPr>
        <p:style>
          <a:lnRef idx="2">
            <a:schemeClr val="accent1"/>
          </a:lnRef>
          <a:fillRef idx="0">
            <a:schemeClr val="accent1"/>
          </a:fillRef>
          <a:effectRef idx="1">
            <a:schemeClr val="accent1"/>
          </a:effectRef>
          <a:fontRef idx="minor">
            <a:schemeClr val="tx1"/>
          </a:fontRef>
        </p:style>
      </p:cxnSp>
      <p:sp>
        <p:nvSpPr>
          <p:cNvPr id="53" name="PA-椭圆 52">
            <a:extLst>
              <a:ext uri="{FF2B5EF4-FFF2-40B4-BE49-F238E27FC236}">
                <a16:creationId xmlns:a16="http://schemas.microsoft.com/office/drawing/2014/main" id="{3FCC8CB4-4259-4185-9D0C-FC65282DA36B}"/>
              </a:ext>
            </a:extLst>
          </p:cNvPr>
          <p:cNvSpPr/>
          <p:nvPr>
            <p:custDataLst>
              <p:tags r:id="rId11"/>
            </p:custDataLst>
          </p:nvPr>
        </p:nvSpPr>
        <p:spPr>
          <a:xfrm>
            <a:off x="1945971" y="1792854"/>
            <a:ext cx="612647" cy="6126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4" name="PA-椭圆 53">
            <a:extLst>
              <a:ext uri="{FF2B5EF4-FFF2-40B4-BE49-F238E27FC236}">
                <a16:creationId xmlns:a16="http://schemas.microsoft.com/office/drawing/2014/main" id="{C0ED0BB5-92A2-4CA6-B4C1-3B49D1FF1C56}"/>
              </a:ext>
            </a:extLst>
          </p:cNvPr>
          <p:cNvSpPr/>
          <p:nvPr>
            <p:custDataLst>
              <p:tags r:id="rId12"/>
            </p:custDataLst>
          </p:nvPr>
        </p:nvSpPr>
        <p:spPr>
          <a:xfrm>
            <a:off x="1982294" y="1829177"/>
            <a:ext cx="540000" cy="540000"/>
          </a:xfrm>
          <a:prstGeom prst="ellipse">
            <a:avLst/>
          </a:prstGeom>
          <a:noFill/>
          <a:ln w="9525" cap="rnd">
            <a:solidFill>
              <a:schemeClr val="accent2">
                <a:lumMod val="7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0" name="PA-文本框 59">
            <a:extLst>
              <a:ext uri="{FF2B5EF4-FFF2-40B4-BE49-F238E27FC236}">
                <a16:creationId xmlns:a16="http://schemas.microsoft.com/office/drawing/2014/main" id="{D7E727CC-51A8-42FD-A3B3-DF550A94BB8E}"/>
              </a:ext>
            </a:extLst>
          </p:cNvPr>
          <p:cNvSpPr txBox="1"/>
          <p:nvPr>
            <p:custDataLst>
              <p:tags r:id="rId13"/>
            </p:custDataLst>
          </p:nvPr>
        </p:nvSpPr>
        <p:spPr>
          <a:xfrm>
            <a:off x="2039736" y="1794260"/>
            <a:ext cx="425116" cy="620170"/>
          </a:xfrm>
          <a:prstGeom prst="rect">
            <a:avLst/>
          </a:prstGeom>
          <a:noFill/>
        </p:spPr>
        <p:txBody>
          <a:bodyPr wrap="none" rtlCol="0">
            <a:noAutofit/>
          </a:bodyPr>
          <a:lstStyle/>
          <a:p>
            <a:pPr algn="ctr">
              <a:lnSpc>
                <a:spcPct val="130000"/>
              </a:lnSpc>
            </a:pPr>
            <a:r>
              <a:rPr lang="en-US" altLang="zh-CN" sz="2800" spc="200" dirty="0">
                <a:solidFill>
                  <a:schemeClr val="accent2"/>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rPr>
              <a:t>1</a:t>
            </a:r>
            <a:endParaRPr lang="zh-CN" altLang="en-US" sz="2800" spc="200" dirty="0">
              <a:solidFill>
                <a:schemeClr val="accent2"/>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endParaRPr>
          </a:p>
        </p:txBody>
      </p:sp>
      <p:sp>
        <p:nvSpPr>
          <p:cNvPr id="63" name="PA-圆角矩形 62">
            <a:extLst>
              <a:ext uri="{FF2B5EF4-FFF2-40B4-BE49-F238E27FC236}">
                <a16:creationId xmlns:a16="http://schemas.microsoft.com/office/drawing/2014/main" id="{E6983DFF-A82C-4A21-A495-070374BD9566}"/>
              </a:ext>
            </a:extLst>
          </p:cNvPr>
          <p:cNvSpPr/>
          <p:nvPr>
            <p:custDataLst>
              <p:tags r:id="rId14"/>
            </p:custDataLst>
          </p:nvPr>
        </p:nvSpPr>
        <p:spPr>
          <a:xfrm>
            <a:off x="1672329" y="2506211"/>
            <a:ext cx="1159930" cy="36933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4" name="PA-文本框 63">
            <a:extLst>
              <a:ext uri="{FF2B5EF4-FFF2-40B4-BE49-F238E27FC236}">
                <a16:creationId xmlns:a16="http://schemas.microsoft.com/office/drawing/2014/main" id="{1C289A13-1693-4CA9-A256-0CB4626A4C62}"/>
              </a:ext>
            </a:extLst>
          </p:cNvPr>
          <p:cNvSpPr txBox="1"/>
          <p:nvPr>
            <p:custDataLst>
              <p:tags r:id="rId15"/>
            </p:custDataLst>
          </p:nvPr>
        </p:nvSpPr>
        <p:spPr>
          <a:xfrm>
            <a:off x="1716250" y="2479122"/>
            <a:ext cx="1072088" cy="380810"/>
          </a:xfrm>
          <a:prstGeom prst="rect">
            <a:avLst/>
          </a:prstGeom>
          <a:noFill/>
        </p:spPr>
        <p:txBody>
          <a:bodyPr wrap="none" rtlCol="0">
            <a:noAutofit/>
          </a:bodyPr>
          <a:lstStyle/>
          <a:p>
            <a:pPr algn="ctr">
              <a:lnSpc>
                <a:spcPct val="130000"/>
              </a:lnSpc>
            </a:pP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方案</a:t>
            </a:r>
          </a:p>
        </p:txBody>
      </p:sp>
      <p:sp>
        <p:nvSpPr>
          <p:cNvPr id="73" name="PA-椭圆 72">
            <a:extLst>
              <a:ext uri="{FF2B5EF4-FFF2-40B4-BE49-F238E27FC236}">
                <a16:creationId xmlns:a16="http://schemas.microsoft.com/office/drawing/2014/main" id="{4F5C28D4-8CCD-478D-A6A8-3899C6478AFE}"/>
              </a:ext>
            </a:extLst>
          </p:cNvPr>
          <p:cNvSpPr/>
          <p:nvPr>
            <p:custDataLst>
              <p:tags r:id="rId16"/>
            </p:custDataLst>
          </p:nvPr>
        </p:nvSpPr>
        <p:spPr>
          <a:xfrm>
            <a:off x="3847239" y="1792854"/>
            <a:ext cx="612647" cy="6126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4" name="PA-椭圆 73">
            <a:extLst>
              <a:ext uri="{FF2B5EF4-FFF2-40B4-BE49-F238E27FC236}">
                <a16:creationId xmlns:a16="http://schemas.microsoft.com/office/drawing/2014/main" id="{6C4CC1CE-8973-46A0-9B3F-867FEC15CF04}"/>
              </a:ext>
            </a:extLst>
          </p:cNvPr>
          <p:cNvSpPr/>
          <p:nvPr>
            <p:custDataLst>
              <p:tags r:id="rId17"/>
            </p:custDataLst>
          </p:nvPr>
        </p:nvSpPr>
        <p:spPr>
          <a:xfrm>
            <a:off x="3883562" y="1829177"/>
            <a:ext cx="540000" cy="540000"/>
          </a:xfrm>
          <a:prstGeom prst="ellipse">
            <a:avLst/>
          </a:prstGeom>
          <a:noFill/>
          <a:ln w="9525" cap="rnd">
            <a:solidFill>
              <a:schemeClr val="accent2">
                <a:lumMod val="7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2" name="PA-文本框 71">
            <a:extLst>
              <a:ext uri="{FF2B5EF4-FFF2-40B4-BE49-F238E27FC236}">
                <a16:creationId xmlns:a16="http://schemas.microsoft.com/office/drawing/2014/main" id="{4CE39445-8212-4D73-805D-7A128567CBF3}"/>
              </a:ext>
            </a:extLst>
          </p:cNvPr>
          <p:cNvSpPr txBox="1"/>
          <p:nvPr>
            <p:custDataLst>
              <p:tags r:id="rId18"/>
            </p:custDataLst>
          </p:nvPr>
        </p:nvSpPr>
        <p:spPr>
          <a:xfrm>
            <a:off x="3941004" y="1794260"/>
            <a:ext cx="461985" cy="620170"/>
          </a:xfrm>
          <a:prstGeom prst="rect">
            <a:avLst/>
          </a:prstGeom>
          <a:noFill/>
        </p:spPr>
        <p:txBody>
          <a:bodyPr wrap="none" rtlCol="0">
            <a:noAutofit/>
          </a:bodyPr>
          <a:lstStyle/>
          <a:p>
            <a:pPr algn="ctr">
              <a:lnSpc>
                <a:spcPct val="130000"/>
              </a:lnSpc>
            </a:pPr>
            <a:r>
              <a:rPr lang="en-US" altLang="zh-CN" sz="2800" spc="200" dirty="0">
                <a:solidFill>
                  <a:schemeClr val="accent2"/>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rPr>
              <a:t>2</a:t>
            </a:r>
            <a:endParaRPr lang="zh-CN" altLang="en-US" sz="2800" spc="200" dirty="0">
              <a:solidFill>
                <a:schemeClr val="accent2"/>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endParaRPr>
          </a:p>
        </p:txBody>
      </p:sp>
      <p:sp>
        <p:nvSpPr>
          <p:cNvPr id="69" name="PA-圆角矩形 68">
            <a:extLst>
              <a:ext uri="{FF2B5EF4-FFF2-40B4-BE49-F238E27FC236}">
                <a16:creationId xmlns:a16="http://schemas.microsoft.com/office/drawing/2014/main" id="{AE636979-823A-4738-8FA3-F0BD261DE1D0}"/>
              </a:ext>
            </a:extLst>
          </p:cNvPr>
          <p:cNvSpPr/>
          <p:nvPr>
            <p:custDataLst>
              <p:tags r:id="rId19"/>
            </p:custDataLst>
          </p:nvPr>
        </p:nvSpPr>
        <p:spPr>
          <a:xfrm>
            <a:off x="3573597" y="2506211"/>
            <a:ext cx="1159930" cy="36933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 name="PA-文本框 69">
            <a:extLst>
              <a:ext uri="{FF2B5EF4-FFF2-40B4-BE49-F238E27FC236}">
                <a16:creationId xmlns:a16="http://schemas.microsoft.com/office/drawing/2014/main" id="{5A3B7D6D-AE9C-4B00-A17B-C021251B04BB}"/>
              </a:ext>
            </a:extLst>
          </p:cNvPr>
          <p:cNvSpPr txBox="1"/>
          <p:nvPr>
            <p:custDataLst>
              <p:tags r:id="rId20"/>
            </p:custDataLst>
          </p:nvPr>
        </p:nvSpPr>
        <p:spPr>
          <a:xfrm>
            <a:off x="3617518" y="2479122"/>
            <a:ext cx="1072088" cy="380810"/>
          </a:xfrm>
          <a:prstGeom prst="rect">
            <a:avLst/>
          </a:prstGeom>
          <a:noFill/>
        </p:spPr>
        <p:txBody>
          <a:bodyPr wrap="none" rtlCol="0">
            <a:noAutofit/>
          </a:bodyPr>
          <a:lstStyle/>
          <a:p>
            <a:pPr algn="ctr">
              <a:lnSpc>
                <a:spcPct val="130000"/>
              </a:lnSpc>
            </a:pP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人员</a:t>
            </a:r>
          </a:p>
        </p:txBody>
      </p:sp>
      <p:sp>
        <p:nvSpPr>
          <p:cNvPr id="82" name="PA-椭圆 81">
            <a:extLst>
              <a:ext uri="{FF2B5EF4-FFF2-40B4-BE49-F238E27FC236}">
                <a16:creationId xmlns:a16="http://schemas.microsoft.com/office/drawing/2014/main" id="{45D3A804-BE5C-4B7C-BB27-ECC20E75A708}"/>
              </a:ext>
            </a:extLst>
          </p:cNvPr>
          <p:cNvSpPr/>
          <p:nvPr>
            <p:custDataLst>
              <p:tags r:id="rId21"/>
            </p:custDataLst>
          </p:nvPr>
        </p:nvSpPr>
        <p:spPr>
          <a:xfrm>
            <a:off x="5748507" y="1792854"/>
            <a:ext cx="612647" cy="6126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3" name="PA-椭圆 82">
            <a:extLst>
              <a:ext uri="{FF2B5EF4-FFF2-40B4-BE49-F238E27FC236}">
                <a16:creationId xmlns:a16="http://schemas.microsoft.com/office/drawing/2014/main" id="{B848A4F9-8E04-4013-8871-08D76AAAA865}"/>
              </a:ext>
            </a:extLst>
          </p:cNvPr>
          <p:cNvSpPr/>
          <p:nvPr>
            <p:custDataLst>
              <p:tags r:id="rId22"/>
            </p:custDataLst>
          </p:nvPr>
        </p:nvSpPr>
        <p:spPr>
          <a:xfrm>
            <a:off x="5784830" y="1829177"/>
            <a:ext cx="540000" cy="540000"/>
          </a:xfrm>
          <a:prstGeom prst="ellipse">
            <a:avLst/>
          </a:prstGeom>
          <a:noFill/>
          <a:ln w="9525" cap="rnd">
            <a:solidFill>
              <a:schemeClr val="accent2">
                <a:lumMod val="7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1" name="PA-文本框 80">
            <a:extLst>
              <a:ext uri="{FF2B5EF4-FFF2-40B4-BE49-F238E27FC236}">
                <a16:creationId xmlns:a16="http://schemas.microsoft.com/office/drawing/2014/main" id="{70EFD849-4D14-479E-BEFA-0B716D29FA96}"/>
              </a:ext>
            </a:extLst>
          </p:cNvPr>
          <p:cNvSpPr txBox="1"/>
          <p:nvPr>
            <p:custDataLst>
              <p:tags r:id="rId23"/>
            </p:custDataLst>
          </p:nvPr>
        </p:nvSpPr>
        <p:spPr>
          <a:xfrm>
            <a:off x="5842272" y="1794260"/>
            <a:ext cx="461985" cy="620170"/>
          </a:xfrm>
          <a:prstGeom prst="rect">
            <a:avLst/>
          </a:prstGeom>
          <a:noFill/>
        </p:spPr>
        <p:txBody>
          <a:bodyPr wrap="none" rtlCol="0">
            <a:noAutofit/>
          </a:bodyPr>
          <a:lstStyle/>
          <a:p>
            <a:pPr algn="ctr">
              <a:lnSpc>
                <a:spcPct val="130000"/>
              </a:lnSpc>
            </a:pPr>
            <a:r>
              <a:rPr lang="en-US" altLang="zh-CN" sz="2800" spc="200" dirty="0">
                <a:solidFill>
                  <a:schemeClr val="accent2"/>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rPr>
              <a:t>3</a:t>
            </a:r>
            <a:endParaRPr lang="zh-CN" altLang="en-US" sz="2800" spc="200" dirty="0">
              <a:solidFill>
                <a:schemeClr val="accent2"/>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endParaRPr>
          </a:p>
        </p:txBody>
      </p:sp>
      <p:sp>
        <p:nvSpPr>
          <p:cNvPr id="78" name="PA-圆角矩形 77">
            <a:extLst>
              <a:ext uri="{FF2B5EF4-FFF2-40B4-BE49-F238E27FC236}">
                <a16:creationId xmlns:a16="http://schemas.microsoft.com/office/drawing/2014/main" id="{86715D49-4DD7-4FB9-A6F6-395BD1B1E63C}"/>
              </a:ext>
            </a:extLst>
          </p:cNvPr>
          <p:cNvSpPr/>
          <p:nvPr>
            <p:custDataLst>
              <p:tags r:id="rId24"/>
            </p:custDataLst>
          </p:nvPr>
        </p:nvSpPr>
        <p:spPr>
          <a:xfrm>
            <a:off x="5474865" y="2506211"/>
            <a:ext cx="1159930" cy="36933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9" name="PA-文本框 78">
            <a:extLst>
              <a:ext uri="{FF2B5EF4-FFF2-40B4-BE49-F238E27FC236}">
                <a16:creationId xmlns:a16="http://schemas.microsoft.com/office/drawing/2014/main" id="{EED2A95E-E34B-493B-ABD2-1CB6D4F2B806}"/>
              </a:ext>
            </a:extLst>
          </p:cNvPr>
          <p:cNvSpPr txBox="1"/>
          <p:nvPr>
            <p:custDataLst>
              <p:tags r:id="rId25"/>
            </p:custDataLst>
          </p:nvPr>
        </p:nvSpPr>
        <p:spPr>
          <a:xfrm>
            <a:off x="5518786" y="2479122"/>
            <a:ext cx="1072088" cy="380810"/>
          </a:xfrm>
          <a:prstGeom prst="rect">
            <a:avLst/>
          </a:prstGeom>
          <a:noFill/>
        </p:spPr>
        <p:txBody>
          <a:bodyPr wrap="none" rtlCol="0">
            <a:noAutofit/>
          </a:bodyPr>
          <a:lstStyle/>
          <a:p>
            <a:pPr algn="ctr">
              <a:lnSpc>
                <a:spcPct val="130000"/>
              </a:lnSpc>
            </a:pP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物料</a:t>
            </a:r>
          </a:p>
        </p:txBody>
      </p:sp>
      <p:sp>
        <p:nvSpPr>
          <p:cNvPr id="91" name="PA-椭圆 90">
            <a:extLst>
              <a:ext uri="{FF2B5EF4-FFF2-40B4-BE49-F238E27FC236}">
                <a16:creationId xmlns:a16="http://schemas.microsoft.com/office/drawing/2014/main" id="{230EE19D-E228-4EFD-A2C9-92DB49CE9591}"/>
              </a:ext>
            </a:extLst>
          </p:cNvPr>
          <p:cNvSpPr/>
          <p:nvPr>
            <p:custDataLst>
              <p:tags r:id="rId26"/>
            </p:custDataLst>
          </p:nvPr>
        </p:nvSpPr>
        <p:spPr>
          <a:xfrm>
            <a:off x="7649775" y="1792854"/>
            <a:ext cx="612647" cy="6126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PA-椭圆 91">
            <a:extLst>
              <a:ext uri="{FF2B5EF4-FFF2-40B4-BE49-F238E27FC236}">
                <a16:creationId xmlns:a16="http://schemas.microsoft.com/office/drawing/2014/main" id="{4FBE302E-F55F-4BDF-8481-48C0CC029C52}"/>
              </a:ext>
            </a:extLst>
          </p:cNvPr>
          <p:cNvSpPr/>
          <p:nvPr>
            <p:custDataLst>
              <p:tags r:id="rId27"/>
            </p:custDataLst>
          </p:nvPr>
        </p:nvSpPr>
        <p:spPr>
          <a:xfrm>
            <a:off x="7686098" y="1829177"/>
            <a:ext cx="540000" cy="540000"/>
          </a:xfrm>
          <a:prstGeom prst="ellipse">
            <a:avLst/>
          </a:prstGeom>
          <a:noFill/>
          <a:ln w="6350" cap="rnd">
            <a:solidFill>
              <a:schemeClr val="accent2">
                <a:lumMod val="7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PA-文本框 89">
            <a:extLst>
              <a:ext uri="{FF2B5EF4-FFF2-40B4-BE49-F238E27FC236}">
                <a16:creationId xmlns:a16="http://schemas.microsoft.com/office/drawing/2014/main" id="{791CA9B8-FA1D-4008-924A-19AF3B0E7F08}"/>
              </a:ext>
            </a:extLst>
          </p:cNvPr>
          <p:cNvSpPr txBox="1"/>
          <p:nvPr>
            <p:custDataLst>
              <p:tags r:id="rId28"/>
            </p:custDataLst>
          </p:nvPr>
        </p:nvSpPr>
        <p:spPr>
          <a:xfrm>
            <a:off x="7708274" y="1794260"/>
            <a:ext cx="497251" cy="620170"/>
          </a:xfrm>
          <a:prstGeom prst="rect">
            <a:avLst/>
          </a:prstGeom>
          <a:noFill/>
        </p:spPr>
        <p:txBody>
          <a:bodyPr wrap="none" rtlCol="0">
            <a:noAutofit/>
          </a:bodyPr>
          <a:lstStyle/>
          <a:p>
            <a:pPr algn="ctr">
              <a:lnSpc>
                <a:spcPct val="130000"/>
              </a:lnSpc>
            </a:pPr>
            <a:r>
              <a:rPr lang="en-US" altLang="zh-CN" sz="2800" spc="200" dirty="0">
                <a:solidFill>
                  <a:srgbClr val="44AC5D"/>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rPr>
              <a:t>4</a:t>
            </a:r>
            <a:endParaRPr lang="zh-CN" altLang="en-US" sz="2800" spc="200" dirty="0">
              <a:solidFill>
                <a:srgbClr val="44AC5D"/>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endParaRPr>
          </a:p>
        </p:txBody>
      </p:sp>
      <p:sp>
        <p:nvSpPr>
          <p:cNvPr id="87" name="PA-圆角矩形 86">
            <a:extLst>
              <a:ext uri="{FF2B5EF4-FFF2-40B4-BE49-F238E27FC236}">
                <a16:creationId xmlns:a16="http://schemas.microsoft.com/office/drawing/2014/main" id="{A42D6D1A-FB3C-41C1-BD02-2088022CE2BA}"/>
              </a:ext>
            </a:extLst>
          </p:cNvPr>
          <p:cNvSpPr/>
          <p:nvPr>
            <p:custDataLst>
              <p:tags r:id="rId29"/>
            </p:custDataLst>
          </p:nvPr>
        </p:nvSpPr>
        <p:spPr>
          <a:xfrm>
            <a:off x="7376133" y="2506211"/>
            <a:ext cx="1159930" cy="36933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8" name="PA-文本框 87">
            <a:extLst>
              <a:ext uri="{FF2B5EF4-FFF2-40B4-BE49-F238E27FC236}">
                <a16:creationId xmlns:a16="http://schemas.microsoft.com/office/drawing/2014/main" id="{A687CF9D-CA47-4776-B1B1-2C12D7876E70}"/>
              </a:ext>
            </a:extLst>
          </p:cNvPr>
          <p:cNvSpPr txBox="1"/>
          <p:nvPr>
            <p:custDataLst>
              <p:tags r:id="rId30"/>
            </p:custDataLst>
          </p:nvPr>
        </p:nvSpPr>
        <p:spPr>
          <a:xfrm>
            <a:off x="7420054" y="2479122"/>
            <a:ext cx="1072088" cy="380810"/>
          </a:xfrm>
          <a:prstGeom prst="rect">
            <a:avLst/>
          </a:prstGeom>
          <a:noFill/>
        </p:spPr>
        <p:txBody>
          <a:bodyPr wrap="none" rtlCol="0">
            <a:noAutofit/>
          </a:bodyPr>
          <a:lstStyle/>
          <a:p>
            <a:pPr algn="ctr">
              <a:lnSpc>
                <a:spcPct val="130000"/>
              </a:lnSpc>
            </a:pP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供应商</a:t>
            </a:r>
          </a:p>
        </p:txBody>
      </p:sp>
      <p:sp>
        <p:nvSpPr>
          <p:cNvPr id="100" name="PA-椭圆 99">
            <a:extLst>
              <a:ext uri="{FF2B5EF4-FFF2-40B4-BE49-F238E27FC236}">
                <a16:creationId xmlns:a16="http://schemas.microsoft.com/office/drawing/2014/main" id="{8F90D791-6359-45AB-800E-ED0C8D6C70C2}"/>
              </a:ext>
            </a:extLst>
          </p:cNvPr>
          <p:cNvSpPr/>
          <p:nvPr>
            <p:custDataLst>
              <p:tags r:id="rId31"/>
            </p:custDataLst>
          </p:nvPr>
        </p:nvSpPr>
        <p:spPr>
          <a:xfrm>
            <a:off x="9551043" y="1792854"/>
            <a:ext cx="612647" cy="6126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1" name="PA-椭圆 100">
            <a:extLst>
              <a:ext uri="{FF2B5EF4-FFF2-40B4-BE49-F238E27FC236}">
                <a16:creationId xmlns:a16="http://schemas.microsoft.com/office/drawing/2014/main" id="{890CD3A4-BBD1-41FB-95D2-9173AACD54F3}"/>
              </a:ext>
            </a:extLst>
          </p:cNvPr>
          <p:cNvSpPr/>
          <p:nvPr>
            <p:custDataLst>
              <p:tags r:id="rId32"/>
            </p:custDataLst>
          </p:nvPr>
        </p:nvSpPr>
        <p:spPr>
          <a:xfrm>
            <a:off x="9587366" y="1829177"/>
            <a:ext cx="540000" cy="540000"/>
          </a:xfrm>
          <a:prstGeom prst="ellipse">
            <a:avLst/>
          </a:prstGeom>
          <a:noFill/>
          <a:ln w="9525" cap="rnd">
            <a:solidFill>
              <a:schemeClr val="accent2">
                <a:lumMod val="7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9" name="PA-文本框 98">
            <a:extLst>
              <a:ext uri="{FF2B5EF4-FFF2-40B4-BE49-F238E27FC236}">
                <a16:creationId xmlns:a16="http://schemas.microsoft.com/office/drawing/2014/main" id="{F4FE6C3F-31ED-4510-968C-452144CEB3E8}"/>
              </a:ext>
            </a:extLst>
          </p:cNvPr>
          <p:cNvSpPr txBox="1"/>
          <p:nvPr>
            <p:custDataLst>
              <p:tags r:id="rId33"/>
            </p:custDataLst>
          </p:nvPr>
        </p:nvSpPr>
        <p:spPr>
          <a:xfrm>
            <a:off x="9644808" y="1794260"/>
            <a:ext cx="461985" cy="620170"/>
          </a:xfrm>
          <a:prstGeom prst="rect">
            <a:avLst/>
          </a:prstGeom>
          <a:noFill/>
        </p:spPr>
        <p:txBody>
          <a:bodyPr wrap="none" rtlCol="0">
            <a:noAutofit/>
          </a:bodyPr>
          <a:lstStyle/>
          <a:p>
            <a:pPr algn="ctr">
              <a:lnSpc>
                <a:spcPct val="130000"/>
              </a:lnSpc>
            </a:pPr>
            <a:r>
              <a:rPr lang="en-US" altLang="zh-CN" sz="2800" spc="200" dirty="0">
                <a:solidFill>
                  <a:schemeClr val="accent2"/>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rPr>
              <a:t>5</a:t>
            </a:r>
            <a:endParaRPr lang="zh-CN" altLang="en-US" sz="2800" spc="200" dirty="0">
              <a:solidFill>
                <a:schemeClr val="accent2"/>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endParaRPr>
          </a:p>
        </p:txBody>
      </p:sp>
      <p:sp>
        <p:nvSpPr>
          <p:cNvPr id="96" name="PA-圆角矩形 95">
            <a:extLst>
              <a:ext uri="{FF2B5EF4-FFF2-40B4-BE49-F238E27FC236}">
                <a16:creationId xmlns:a16="http://schemas.microsoft.com/office/drawing/2014/main" id="{3EEE66E4-AD2F-4261-9D71-718D823500B4}"/>
              </a:ext>
            </a:extLst>
          </p:cNvPr>
          <p:cNvSpPr/>
          <p:nvPr>
            <p:custDataLst>
              <p:tags r:id="rId34"/>
            </p:custDataLst>
          </p:nvPr>
        </p:nvSpPr>
        <p:spPr>
          <a:xfrm>
            <a:off x="9277401" y="2506211"/>
            <a:ext cx="1159930" cy="36933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7" name="PA-文本框 96">
            <a:extLst>
              <a:ext uri="{FF2B5EF4-FFF2-40B4-BE49-F238E27FC236}">
                <a16:creationId xmlns:a16="http://schemas.microsoft.com/office/drawing/2014/main" id="{15F196F3-3C9F-4042-8747-AA62E5391DB4}"/>
              </a:ext>
            </a:extLst>
          </p:cNvPr>
          <p:cNvSpPr txBox="1"/>
          <p:nvPr>
            <p:custDataLst>
              <p:tags r:id="rId35"/>
            </p:custDataLst>
          </p:nvPr>
        </p:nvSpPr>
        <p:spPr>
          <a:xfrm>
            <a:off x="9321322" y="2479122"/>
            <a:ext cx="1072088" cy="380810"/>
          </a:xfrm>
          <a:prstGeom prst="rect">
            <a:avLst/>
          </a:prstGeom>
          <a:noFill/>
        </p:spPr>
        <p:txBody>
          <a:bodyPr wrap="none" rtlCol="0">
            <a:noAutofit/>
          </a:bodyPr>
          <a:lstStyle/>
          <a:p>
            <a:pPr algn="ctr">
              <a:lnSpc>
                <a:spcPct val="130000"/>
              </a:lnSpc>
            </a:pP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渠道商</a:t>
            </a:r>
          </a:p>
        </p:txBody>
      </p:sp>
      <p:sp>
        <p:nvSpPr>
          <p:cNvPr id="109" name="PA-椭圆 108">
            <a:extLst>
              <a:ext uri="{FF2B5EF4-FFF2-40B4-BE49-F238E27FC236}">
                <a16:creationId xmlns:a16="http://schemas.microsoft.com/office/drawing/2014/main" id="{1CA6F972-1074-4539-9B5D-EA9399C46C8F}"/>
              </a:ext>
            </a:extLst>
          </p:cNvPr>
          <p:cNvSpPr/>
          <p:nvPr>
            <p:custDataLst>
              <p:tags r:id="rId36"/>
            </p:custDataLst>
          </p:nvPr>
        </p:nvSpPr>
        <p:spPr>
          <a:xfrm>
            <a:off x="1945971" y="4286500"/>
            <a:ext cx="612647" cy="6126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0" name="PA-椭圆 109">
            <a:extLst>
              <a:ext uri="{FF2B5EF4-FFF2-40B4-BE49-F238E27FC236}">
                <a16:creationId xmlns:a16="http://schemas.microsoft.com/office/drawing/2014/main" id="{9EFABCAC-180B-48C6-99D5-302F7BF347B4}"/>
              </a:ext>
            </a:extLst>
          </p:cNvPr>
          <p:cNvSpPr/>
          <p:nvPr>
            <p:custDataLst>
              <p:tags r:id="rId37"/>
            </p:custDataLst>
          </p:nvPr>
        </p:nvSpPr>
        <p:spPr>
          <a:xfrm>
            <a:off x="1982294" y="4322823"/>
            <a:ext cx="540000" cy="540000"/>
          </a:xfrm>
          <a:prstGeom prst="ellipse">
            <a:avLst/>
          </a:prstGeom>
          <a:noFill/>
          <a:ln w="9525" cap="rnd">
            <a:solidFill>
              <a:schemeClr val="accent2">
                <a:lumMod val="7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108" name="PA-文本框 107">
            <a:extLst>
              <a:ext uri="{FF2B5EF4-FFF2-40B4-BE49-F238E27FC236}">
                <a16:creationId xmlns:a16="http://schemas.microsoft.com/office/drawing/2014/main" id="{983CBAF2-DCAD-4051-B805-86133AB03336}"/>
              </a:ext>
            </a:extLst>
          </p:cNvPr>
          <p:cNvSpPr txBox="1"/>
          <p:nvPr>
            <p:custDataLst>
              <p:tags r:id="rId38"/>
            </p:custDataLst>
          </p:nvPr>
        </p:nvSpPr>
        <p:spPr>
          <a:xfrm>
            <a:off x="1912194" y="4287906"/>
            <a:ext cx="638315" cy="620170"/>
          </a:xfrm>
          <a:prstGeom prst="rect">
            <a:avLst/>
          </a:prstGeom>
          <a:noFill/>
        </p:spPr>
        <p:txBody>
          <a:bodyPr wrap="none" rtlCol="0">
            <a:noAutofit/>
          </a:bodyPr>
          <a:lstStyle/>
          <a:p>
            <a:pPr algn="ctr">
              <a:lnSpc>
                <a:spcPct val="130000"/>
              </a:lnSpc>
            </a:pPr>
            <a:r>
              <a:rPr lang="en-US" altLang="zh-CN" sz="2800" spc="-50" dirty="0">
                <a:solidFill>
                  <a:schemeClr val="accent2"/>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rPr>
              <a:t>10</a:t>
            </a:r>
            <a:endParaRPr lang="zh-CN" altLang="en-US" sz="2800" spc="-50" dirty="0">
              <a:solidFill>
                <a:schemeClr val="accent2"/>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endParaRPr>
          </a:p>
        </p:txBody>
      </p:sp>
      <p:sp>
        <p:nvSpPr>
          <p:cNvPr id="105" name="PA-圆角矩形 104">
            <a:extLst>
              <a:ext uri="{FF2B5EF4-FFF2-40B4-BE49-F238E27FC236}">
                <a16:creationId xmlns:a16="http://schemas.microsoft.com/office/drawing/2014/main" id="{E2FE42B8-9A9F-4B62-ADF5-C5F10BD8CF34}"/>
              </a:ext>
            </a:extLst>
          </p:cNvPr>
          <p:cNvSpPr/>
          <p:nvPr>
            <p:custDataLst>
              <p:tags r:id="rId39"/>
            </p:custDataLst>
          </p:nvPr>
        </p:nvSpPr>
        <p:spPr>
          <a:xfrm>
            <a:off x="1672329" y="4999857"/>
            <a:ext cx="1159930" cy="36933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06" name="PA-文本框 105">
            <a:extLst>
              <a:ext uri="{FF2B5EF4-FFF2-40B4-BE49-F238E27FC236}">
                <a16:creationId xmlns:a16="http://schemas.microsoft.com/office/drawing/2014/main" id="{C1679FB9-22E5-4E7D-BA64-80ED2FEDAB85}"/>
              </a:ext>
            </a:extLst>
          </p:cNvPr>
          <p:cNvSpPr txBox="1"/>
          <p:nvPr>
            <p:custDataLst>
              <p:tags r:id="rId40"/>
            </p:custDataLst>
          </p:nvPr>
        </p:nvSpPr>
        <p:spPr>
          <a:xfrm>
            <a:off x="1716250" y="4972768"/>
            <a:ext cx="1072088" cy="380810"/>
          </a:xfrm>
          <a:prstGeom prst="rect">
            <a:avLst/>
          </a:prstGeom>
          <a:noFill/>
        </p:spPr>
        <p:txBody>
          <a:bodyPr wrap="none" rtlCol="0">
            <a:noAutofit/>
          </a:bodyPr>
          <a:lstStyle/>
          <a:p>
            <a:pPr algn="ctr">
              <a:lnSpc>
                <a:spcPct val="130000"/>
              </a:lnSpc>
            </a:pP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游戏</a:t>
            </a:r>
          </a:p>
        </p:txBody>
      </p:sp>
      <p:sp>
        <p:nvSpPr>
          <p:cNvPr id="118" name="PA-椭圆 117">
            <a:extLst>
              <a:ext uri="{FF2B5EF4-FFF2-40B4-BE49-F238E27FC236}">
                <a16:creationId xmlns:a16="http://schemas.microsoft.com/office/drawing/2014/main" id="{46C8952D-9637-4806-83C3-0B1D4963A159}"/>
              </a:ext>
            </a:extLst>
          </p:cNvPr>
          <p:cNvSpPr/>
          <p:nvPr>
            <p:custDataLst>
              <p:tags r:id="rId41"/>
            </p:custDataLst>
          </p:nvPr>
        </p:nvSpPr>
        <p:spPr>
          <a:xfrm>
            <a:off x="3847239" y="4286500"/>
            <a:ext cx="612647" cy="6126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19" name="PA-椭圆 118">
            <a:extLst>
              <a:ext uri="{FF2B5EF4-FFF2-40B4-BE49-F238E27FC236}">
                <a16:creationId xmlns:a16="http://schemas.microsoft.com/office/drawing/2014/main" id="{CE7761DB-2354-4016-8F56-89380CB049FE}"/>
              </a:ext>
            </a:extLst>
          </p:cNvPr>
          <p:cNvSpPr/>
          <p:nvPr>
            <p:custDataLst>
              <p:tags r:id="rId42"/>
            </p:custDataLst>
          </p:nvPr>
        </p:nvSpPr>
        <p:spPr>
          <a:xfrm>
            <a:off x="3883562" y="4322823"/>
            <a:ext cx="540000" cy="540000"/>
          </a:xfrm>
          <a:prstGeom prst="ellipse">
            <a:avLst/>
          </a:prstGeom>
          <a:noFill/>
          <a:ln w="9525" cap="rnd">
            <a:solidFill>
              <a:schemeClr val="accent2">
                <a:lumMod val="7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117" name="PA-文本框 116">
            <a:extLst>
              <a:ext uri="{FF2B5EF4-FFF2-40B4-BE49-F238E27FC236}">
                <a16:creationId xmlns:a16="http://schemas.microsoft.com/office/drawing/2014/main" id="{25128117-26B8-4A2A-BE34-C8AEF1B94104}"/>
              </a:ext>
            </a:extLst>
          </p:cNvPr>
          <p:cNvSpPr txBox="1"/>
          <p:nvPr>
            <p:custDataLst>
              <p:tags r:id="rId43"/>
            </p:custDataLst>
          </p:nvPr>
        </p:nvSpPr>
        <p:spPr>
          <a:xfrm>
            <a:off x="3941004" y="4287906"/>
            <a:ext cx="461985" cy="620170"/>
          </a:xfrm>
          <a:prstGeom prst="rect">
            <a:avLst/>
          </a:prstGeom>
          <a:noFill/>
        </p:spPr>
        <p:txBody>
          <a:bodyPr wrap="none" rtlCol="0">
            <a:noAutofit/>
          </a:bodyPr>
          <a:lstStyle/>
          <a:p>
            <a:pPr algn="ctr">
              <a:lnSpc>
                <a:spcPct val="130000"/>
              </a:lnSpc>
            </a:pPr>
            <a:r>
              <a:rPr lang="en-US" altLang="zh-CN" sz="2800" spc="200" dirty="0">
                <a:solidFill>
                  <a:srgbClr val="44AC5D"/>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rPr>
              <a:t>9</a:t>
            </a:r>
            <a:endParaRPr lang="zh-CN" altLang="en-US" sz="2800" spc="200" dirty="0">
              <a:solidFill>
                <a:srgbClr val="44AC5D"/>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endParaRPr>
          </a:p>
        </p:txBody>
      </p:sp>
      <p:sp>
        <p:nvSpPr>
          <p:cNvPr id="114" name="PA-圆角矩形 113">
            <a:extLst>
              <a:ext uri="{FF2B5EF4-FFF2-40B4-BE49-F238E27FC236}">
                <a16:creationId xmlns:a16="http://schemas.microsoft.com/office/drawing/2014/main" id="{CD3E2D31-7B89-4A22-A2EA-E37FE6099A2F}"/>
              </a:ext>
            </a:extLst>
          </p:cNvPr>
          <p:cNvSpPr/>
          <p:nvPr>
            <p:custDataLst>
              <p:tags r:id="rId44"/>
            </p:custDataLst>
          </p:nvPr>
        </p:nvSpPr>
        <p:spPr>
          <a:xfrm>
            <a:off x="3573597" y="4999857"/>
            <a:ext cx="1159930" cy="36933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5" name="PA-文本框 114">
            <a:extLst>
              <a:ext uri="{FF2B5EF4-FFF2-40B4-BE49-F238E27FC236}">
                <a16:creationId xmlns:a16="http://schemas.microsoft.com/office/drawing/2014/main" id="{FDAE3268-7177-41C4-B135-06E9FF2EBCEA}"/>
              </a:ext>
            </a:extLst>
          </p:cNvPr>
          <p:cNvSpPr txBox="1"/>
          <p:nvPr>
            <p:custDataLst>
              <p:tags r:id="rId45"/>
            </p:custDataLst>
          </p:nvPr>
        </p:nvSpPr>
        <p:spPr>
          <a:xfrm>
            <a:off x="3617518" y="4972768"/>
            <a:ext cx="1072088" cy="380810"/>
          </a:xfrm>
          <a:prstGeom prst="rect">
            <a:avLst/>
          </a:prstGeom>
          <a:noFill/>
        </p:spPr>
        <p:txBody>
          <a:bodyPr wrap="none" rtlCol="0">
            <a:noAutofit/>
          </a:bodyPr>
          <a:lstStyle/>
          <a:p>
            <a:pPr algn="ctr">
              <a:lnSpc>
                <a:spcPct val="130000"/>
              </a:lnSpc>
            </a:pP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主持人</a:t>
            </a:r>
          </a:p>
        </p:txBody>
      </p:sp>
      <p:sp>
        <p:nvSpPr>
          <p:cNvPr id="127" name="PA-椭圆 126">
            <a:extLst>
              <a:ext uri="{FF2B5EF4-FFF2-40B4-BE49-F238E27FC236}">
                <a16:creationId xmlns:a16="http://schemas.microsoft.com/office/drawing/2014/main" id="{E881C46C-AB92-4821-9E0C-0DC2FEF65676}"/>
              </a:ext>
            </a:extLst>
          </p:cNvPr>
          <p:cNvSpPr/>
          <p:nvPr>
            <p:custDataLst>
              <p:tags r:id="rId46"/>
            </p:custDataLst>
          </p:nvPr>
        </p:nvSpPr>
        <p:spPr>
          <a:xfrm>
            <a:off x="5748507" y="4286500"/>
            <a:ext cx="612647" cy="6126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8" name="PA-椭圆 127">
            <a:extLst>
              <a:ext uri="{FF2B5EF4-FFF2-40B4-BE49-F238E27FC236}">
                <a16:creationId xmlns:a16="http://schemas.microsoft.com/office/drawing/2014/main" id="{512FCD6F-4FC8-4ADE-8617-5E0081CA5DFF}"/>
              </a:ext>
            </a:extLst>
          </p:cNvPr>
          <p:cNvSpPr/>
          <p:nvPr>
            <p:custDataLst>
              <p:tags r:id="rId47"/>
            </p:custDataLst>
          </p:nvPr>
        </p:nvSpPr>
        <p:spPr>
          <a:xfrm>
            <a:off x="5784830" y="4322823"/>
            <a:ext cx="540000" cy="540000"/>
          </a:xfrm>
          <a:prstGeom prst="ellipse">
            <a:avLst/>
          </a:prstGeom>
          <a:noFill/>
          <a:ln w="9525" cap="rnd">
            <a:solidFill>
              <a:schemeClr val="accent2">
                <a:lumMod val="7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6" name="PA-文本框 125">
            <a:extLst>
              <a:ext uri="{FF2B5EF4-FFF2-40B4-BE49-F238E27FC236}">
                <a16:creationId xmlns:a16="http://schemas.microsoft.com/office/drawing/2014/main" id="{3AAEE186-ED99-42C5-B76D-C5AF532232E2}"/>
              </a:ext>
            </a:extLst>
          </p:cNvPr>
          <p:cNvSpPr txBox="1"/>
          <p:nvPr>
            <p:custDataLst>
              <p:tags r:id="rId48"/>
            </p:custDataLst>
          </p:nvPr>
        </p:nvSpPr>
        <p:spPr>
          <a:xfrm>
            <a:off x="5842272" y="4287906"/>
            <a:ext cx="461985" cy="620170"/>
          </a:xfrm>
          <a:prstGeom prst="rect">
            <a:avLst/>
          </a:prstGeom>
          <a:noFill/>
        </p:spPr>
        <p:txBody>
          <a:bodyPr wrap="none" rtlCol="0">
            <a:noAutofit/>
          </a:bodyPr>
          <a:lstStyle/>
          <a:p>
            <a:pPr algn="ctr">
              <a:lnSpc>
                <a:spcPct val="130000"/>
              </a:lnSpc>
            </a:pPr>
            <a:r>
              <a:rPr lang="en-US" altLang="zh-CN" sz="2800" spc="200" dirty="0">
                <a:solidFill>
                  <a:schemeClr val="accent2"/>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rPr>
              <a:t>8</a:t>
            </a:r>
            <a:endParaRPr lang="zh-CN" altLang="en-US" sz="2800" spc="200" dirty="0">
              <a:solidFill>
                <a:schemeClr val="accent2"/>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endParaRPr>
          </a:p>
        </p:txBody>
      </p:sp>
      <p:sp>
        <p:nvSpPr>
          <p:cNvPr id="123" name="PA-圆角矩形 122">
            <a:extLst>
              <a:ext uri="{FF2B5EF4-FFF2-40B4-BE49-F238E27FC236}">
                <a16:creationId xmlns:a16="http://schemas.microsoft.com/office/drawing/2014/main" id="{0EC5C602-F7B1-4780-8752-7A914440620D}"/>
              </a:ext>
            </a:extLst>
          </p:cNvPr>
          <p:cNvSpPr/>
          <p:nvPr>
            <p:custDataLst>
              <p:tags r:id="rId49"/>
            </p:custDataLst>
          </p:nvPr>
        </p:nvSpPr>
        <p:spPr>
          <a:xfrm>
            <a:off x="5474865" y="4999857"/>
            <a:ext cx="1159930" cy="36933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24" name="PA-文本框 123">
            <a:extLst>
              <a:ext uri="{FF2B5EF4-FFF2-40B4-BE49-F238E27FC236}">
                <a16:creationId xmlns:a16="http://schemas.microsoft.com/office/drawing/2014/main" id="{1B49211D-4C8B-4054-80DF-30A31D4FFD58}"/>
              </a:ext>
            </a:extLst>
          </p:cNvPr>
          <p:cNvSpPr txBox="1"/>
          <p:nvPr>
            <p:custDataLst>
              <p:tags r:id="rId50"/>
            </p:custDataLst>
          </p:nvPr>
        </p:nvSpPr>
        <p:spPr>
          <a:xfrm>
            <a:off x="5518786" y="4972768"/>
            <a:ext cx="1072088" cy="380810"/>
          </a:xfrm>
          <a:prstGeom prst="rect">
            <a:avLst/>
          </a:prstGeom>
          <a:noFill/>
        </p:spPr>
        <p:txBody>
          <a:bodyPr wrap="none" rtlCol="0">
            <a:noAutofit/>
          </a:bodyPr>
          <a:lstStyle/>
          <a:p>
            <a:pPr algn="ctr">
              <a:lnSpc>
                <a:spcPct val="130000"/>
              </a:lnSpc>
            </a:pP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场内人员</a:t>
            </a:r>
          </a:p>
        </p:txBody>
      </p:sp>
      <p:sp>
        <p:nvSpPr>
          <p:cNvPr id="136" name="PA-椭圆 135">
            <a:extLst>
              <a:ext uri="{FF2B5EF4-FFF2-40B4-BE49-F238E27FC236}">
                <a16:creationId xmlns:a16="http://schemas.microsoft.com/office/drawing/2014/main" id="{C720A709-99C2-4FDE-A775-8E0AE16E6C28}"/>
              </a:ext>
            </a:extLst>
          </p:cNvPr>
          <p:cNvSpPr/>
          <p:nvPr>
            <p:custDataLst>
              <p:tags r:id="rId51"/>
            </p:custDataLst>
          </p:nvPr>
        </p:nvSpPr>
        <p:spPr>
          <a:xfrm>
            <a:off x="7649775" y="4286500"/>
            <a:ext cx="612647" cy="6126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7" name="PA-椭圆 136">
            <a:extLst>
              <a:ext uri="{FF2B5EF4-FFF2-40B4-BE49-F238E27FC236}">
                <a16:creationId xmlns:a16="http://schemas.microsoft.com/office/drawing/2014/main" id="{6E427694-A9C0-4166-B3C5-ED54A97C142B}"/>
              </a:ext>
            </a:extLst>
          </p:cNvPr>
          <p:cNvSpPr/>
          <p:nvPr>
            <p:custDataLst>
              <p:tags r:id="rId52"/>
            </p:custDataLst>
          </p:nvPr>
        </p:nvSpPr>
        <p:spPr>
          <a:xfrm>
            <a:off x="7686098" y="4322823"/>
            <a:ext cx="540000" cy="540000"/>
          </a:xfrm>
          <a:prstGeom prst="ellipse">
            <a:avLst/>
          </a:prstGeom>
          <a:noFill/>
          <a:ln w="9525" cap="rnd">
            <a:solidFill>
              <a:schemeClr val="accent2">
                <a:lumMod val="7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5" name="PA-文本框 134">
            <a:extLst>
              <a:ext uri="{FF2B5EF4-FFF2-40B4-BE49-F238E27FC236}">
                <a16:creationId xmlns:a16="http://schemas.microsoft.com/office/drawing/2014/main" id="{75FC966E-56C1-49E5-AB33-02F6392BD112}"/>
              </a:ext>
            </a:extLst>
          </p:cNvPr>
          <p:cNvSpPr txBox="1"/>
          <p:nvPr>
            <p:custDataLst>
              <p:tags r:id="rId53"/>
            </p:custDataLst>
          </p:nvPr>
        </p:nvSpPr>
        <p:spPr>
          <a:xfrm>
            <a:off x="7743540" y="4287906"/>
            <a:ext cx="461985" cy="620170"/>
          </a:xfrm>
          <a:prstGeom prst="rect">
            <a:avLst/>
          </a:prstGeom>
          <a:noFill/>
        </p:spPr>
        <p:txBody>
          <a:bodyPr wrap="none" rtlCol="0">
            <a:noAutofit/>
          </a:bodyPr>
          <a:lstStyle/>
          <a:p>
            <a:pPr algn="ctr">
              <a:lnSpc>
                <a:spcPct val="130000"/>
              </a:lnSpc>
            </a:pPr>
            <a:r>
              <a:rPr lang="en-US" altLang="zh-CN" sz="2800" spc="200" dirty="0">
                <a:solidFill>
                  <a:schemeClr val="accent2"/>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rPr>
              <a:t>7</a:t>
            </a:r>
            <a:endParaRPr lang="zh-CN" altLang="en-US" sz="2800" spc="200" dirty="0">
              <a:solidFill>
                <a:schemeClr val="accent2"/>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endParaRPr>
          </a:p>
        </p:txBody>
      </p:sp>
      <p:sp>
        <p:nvSpPr>
          <p:cNvPr id="132" name="PA-圆角矩形 131">
            <a:extLst>
              <a:ext uri="{FF2B5EF4-FFF2-40B4-BE49-F238E27FC236}">
                <a16:creationId xmlns:a16="http://schemas.microsoft.com/office/drawing/2014/main" id="{DF97CD28-9341-441E-8C8C-2FE602A40661}"/>
              </a:ext>
            </a:extLst>
          </p:cNvPr>
          <p:cNvSpPr/>
          <p:nvPr>
            <p:custDataLst>
              <p:tags r:id="rId54"/>
            </p:custDataLst>
          </p:nvPr>
        </p:nvSpPr>
        <p:spPr>
          <a:xfrm>
            <a:off x="7376133" y="4999857"/>
            <a:ext cx="1159930" cy="36933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3" name="PA-文本框 132">
            <a:extLst>
              <a:ext uri="{FF2B5EF4-FFF2-40B4-BE49-F238E27FC236}">
                <a16:creationId xmlns:a16="http://schemas.microsoft.com/office/drawing/2014/main" id="{43CD1A97-2B77-48E7-8828-987CF0EED5A6}"/>
              </a:ext>
            </a:extLst>
          </p:cNvPr>
          <p:cNvSpPr txBox="1"/>
          <p:nvPr>
            <p:custDataLst>
              <p:tags r:id="rId55"/>
            </p:custDataLst>
          </p:nvPr>
        </p:nvSpPr>
        <p:spPr>
          <a:xfrm>
            <a:off x="7420054" y="4972768"/>
            <a:ext cx="1072088" cy="380810"/>
          </a:xfrm>
          <a:prstGeom prst="rect">
            <a:avLst/>
          </a:prstGeom>
          <a:noFill/>
        </p:spPr>
        <p:txBody>
          <a:bodyPr wrap="none" rtlCol="0">
            <a:noAutofit/>
          </a:bodyPr>
          <a:lstStyle/>
          <a:p>
            <a:pPr algn="ctr">
              <a:lnSpc>
                <a:spcPct val="130000"/>
              </a:lnSpc>
            </a:pP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场外人员</a:t>
            </a:r>
          </a:p>
        </p:txBody>
      </p:sp>
      <p:sp>
        <p:nvSpPr>
          <p:cNvPr id="145" name="PA-椭圆 144">
            <a:extLst>
              <a:ext uri="{FF2B5EF4-FFF2-40B4-BE49-F238E27FC236}">
                <a16:creationId xmlns:a16="http://schemas.microsoft.com/office/drawing/2014/main" id="{C0EF6430-DCA8-4E09-B2F3-0303B90DAFD9}"/>
              </a:ext>
            </a:extLst>
          </p:cNvPr>
          <p:cNvSpPr/>
          <p:nvPr>
            <p:custDataLst>
              <p:tags r:id="rId56"/>
            </p:custDataLst>
          </p:nvPr>
        </p:nvSpPr>
        <p:spPr>
          <a:xfrm>
            <a:off x="9551043" y="4286500"/>
            <a:ext cx="612647" cy="6126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6" name="PA-椭圆 145">
            <a:extLst>
              <a:ext uri="{FF2B5EF4-FFF2-40B4-BE49-F238E27FC236}">
                <a16:creationId xmlns:a16="http://schemas.microsoft.com/office/drawing/2014/main" id="{4CD10975-525A-4C1A-9094-85E3EFA510BB}"/>
              </a:ext>
            </a:extLst>
          </p:cNvPr>
          <p:cNvSpPr/>
          <p:nvPr>
            <p:custDataLst>
              <p:tags r:id="rId57"/>
            </p:custDataLst>
          </p:nvPr>
        </p:nvSpPr>
        <p:spPr>
          <a:xfrm>
            <a:off x="9587366" y="4322823"/>
            <a:ext cx="540000" cy="540000"/>
          </a:xfrm>
          <a:prstGeom prst="ellipse">
            <a:avLst/>
          </a:prstGeom>
          <a:noFill/>
          <a:ln w="9525" cap="rnd">
            <a:solidFill>
              <a:schemeClr val="accent2">
                <a:lumMod val="7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4" name="PA-文本框 143">
            <a:extLst>
              <a:ext uri="{FF2B5EF4-FFF2-40B4-BE49-F238E27FC236}">
                <a16:creationId xmlns:a16="http://schemas.microsoft.com/office/drawing/2014/main" id="{0E0A86BF-01D0-4332-A02B-04D4269F042D}"/>
              </a:ext>
            </a:extLst>
          </p:cNvPr>
          <p:cNvSpPr txBox="1"/>
          <p:nvPr>
            <p:custDataLst>
              <p:tags r:id="rId58"/>
            </p:custDataLst>
          </p:nvPr>
        </p:nvSpPr>
        <p:spPr>
          <a:xfrm>
            <a:off x="9644808" y="4287906"/>
            <a:ext cx="461985" cy="620170"/>
          </a:xfrm>
          <a:prstGeom prst="rect">
            <a:avLst/>
          </a:prstGeom>
          <a:noFill/>
        </p:spPr>
        <p:txBody>
          <a:bodyPr wrap="none" rtlCol="0">
            <a:noAutofit/>
          </a:bodyPr>
          <a:lstStyle/>
          <a:p>
            <a:pPr algn="ctr">
              <a:lnSpc>
                <a:spcPct val="130000"/>
              </a:lnSpc>
            </a:pPr>
            <a:r>
              <a:rPr lang="en-US" altLang="zh-CN" sz="2800" spc="200" dirty="0">
                <a:solidFill>
                  <a:schemeClr val="accent2"/>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rPr>
              <a:t>6</a:t>
            </a:r>
            <a:endParaRPr lang="zh-CN" altLang="en-US" sz="2800" spc="200" dirty="0">
              <a:solidFill>
                <a:schemeClr val="accent2"/>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endParaRPr>
          </a:p>
        </p:txBody>
      </p:sp>
      <p:sp>
        <p:nvSpPr>
          <p:cNvPr id="141" name="PA-圆角矩形 140">
            <a:extLst>
              <a:ext uri="{FF2B5EF4-FFF2-40B4-BE49-F238E27FC236}">
                <a16:creationId xmlns:a16="http://schemas.microsoft.com/office/drawing/2014/main" id="{8141BD6D-B086-442B-A677-3591825399F1}"/>
              </a:ext>
            </a:extLst>
          </p:cNvPr>
          <p:cNvSpPr/>
          <p:nvPr>
            <p:custDataLst>
              <p:tags r:id="rId59"/>
            </p:custDataLst>
          </p:nvPr>
        </p:nvSpPr>
        <p:spPr>
          <a:xfrm>
            <a:off x="9277401" y="4999857"/>
            <a:ext cx="1159930" cy="36933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2" name="PA-文本框 141">
            <a:extLst>
              <a:ext uri="{FF2B5EF4-FFF2-40B4-BE49-F238E27FC236}">
                <a16:creationId xmlns:a16="http://schemas.microsoft.com/office/drawing/2014/main" id="{CD3C63A0-E7B7-4DB6-9445-442AC90266D9}"/>
              </a:ext>
            </a:extLst>
          </p:cNvPr>
          <p:cNvSpPr txBox="1"/>
          <p:nvPr>
            <p:custDataLst>
              <p:tags r:id="rId60"/>
            </p:custDataLst>
          </p:nvPr>
        </p:nvSpPr>
        <p:spPr>
          <a:xfrm>
            <a:off x="9321322" y="4972768"/>
            <a:ext cx="1072088" cy="380810"/>
          </a:xfrm>
          <a:prstGeom prst="rect">
            <a:avLst/>
          </a:prstGeom>
          <a:noFill/>
        </p:spPr>
        <p:txBody>
          <a:bodyPr wrap="none" rtlCol="0">
            <a:noAutofit/>
          </a:bodyPr>
          <a:lstStyle/>
          <a:p>
            <a:pPr algn="ctr">
              <a:lnSpc>
                <a:spcPct val="130000"/>
              </a:lnSpc>
            </a:pP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广告推广</a:t>
            </a:r>
          </a:p>
        </p:txBody>
      </p:sp>
      <p:cxnSp>
        <p:nvCxnSpPr>
          <p:cNvPr id="147" name="PA-StraightArrowConnector 178">
            <a:extLst>
              <a:ext uri="{FF2B5EF4-FFF2-40B4-BE49-F238E27FC236}">
                <a16:creationId xmlns:a16="http://schemas.microsoft.com/office/drawing/2014/main" id="{010E4719-6AB1-4ECD-90E6-389ED705E6F4}"/>
              </a:ext>
            </a:extLst>
          </p:cNvPr>
          <p:cNvCxnSpPr>
            <a:cxnSpLocks/>
          </p:cNvCxnSpPr>
          <p:nvPr>
            <p:custDataLst>
              <p:tags r:id="rId61"/>
            </p:custDataLst>
          </p:nvPr>
        </p:nvCxnSpPr>
        <p:spPr>
          <a:xfrm rot="5400000" flipH="1" flipV="1">
            <a:off x="1822098" y="3577873"/>
            <a:ext cx="818507" cy="0"/>
          </a:xfrm>
          <a:prstGeom prst="straightConnector1">
            <a:avLst/>
          </a:prstGeom>
          <a:ln w="31750" cmpd="sng">
            <a:solidFill>
              <a:schemeClr val="accent1"/>
            </a:solidFill>
            <a:prstDash val="solid"/>
            <a:tailEnd type="arrow"/>
          </a:ln>
        </p:spPr>
        <p:style>
          <a:lnRef idx="2">
            <a:schemeClr val="accent1"/>
          </a:lnRef>
          <a:fillRef idx="0">
            <a:schemeClr val="accent1"/>
          </a:fillRef>
          <a:effectRef idx="1">
            <a:schemeClr val="accent1"/>
          </a:effectRef>
          <a:fontRef idx="minor">
            <a:schemeClr val="tx1"/>
          </a:fontRef>
        </p:style>
      </p:cxnSp>
      <p:pic>
        <p:nvPicPr>
          <p:cNvPr id="148" name="图形 147">
            <a:extLst>
              <a:ext uri="{FF2B5EF4-FFF2-40B4-BE49-F238E27FC236}">
                <a16:creationId xmlns:a16="http://schemas.microsoft.com/office/drawing/2014/main" id="{E5FDB72E-3D55-43AE-97C1-1C26870D316A}"/>
              </a:ext>
            </a:extLst>
          </p:cNvPr>
          <p:cNvPicPr>
            <a:picLocks noChangeAspect="1"/>
          </p:cNvPicPr>
          <p:nvPr/>
        </p:nvPicPr>
        <p:blipFill>
          <a:blip r:embed="rId74">
            <a:extLst>
              <a:ext uri="{96DAC541-7B7A-43D3-8B79-37D633B846F1}">
                <asvg:svgBlip xmlns:asvg="http://schemas.microsoft.com/office/drawing/2016/SVG/main" r:embed="rId75"/>
              </a:ext>
            </a:extLst>
          </a:blip>
          <a:stretch>
            <a:fillRect/>
          </a:stretch>
        </p:blipFill>
        <p:spPr>
          <a:xfrm>
            <a:off x="437651" y="5517017"/>
            <a:ext cx="765212" cy="1105307"/>
          </a:xfrm>
          <a:prstGeom prst="rect">
            <a:avLst/>
          </a:prstGeom>
          <a:effectLst>
            <a:outerShdw blurRad="76200" dir="18900000" sy="23000" kx="-1200000" algn="bl" rotWithShape="0">
              <a:srgbClr val="076324">
                <a:alpha val="20000"/>
              </a:srgbClr>
            </a:outerShdw>
          </a:effectLst>
        </p:spPr>
      </p:pic>
      <p:pic>
        <p:nvPicPr>
          <p:cNvPr id="149" name="图形 148">
            <a:extLst>
              <a:ext uri="{FF2B5EF4-FFF2-40B4-BE49-F238E27FC236}">
                <a16:creationId xmlns:a16="http://schemas.microsoft.com/office/drawing/2014/main" id="{B543BF8F-59CA-45EF-8209-12D6D6E2977F}"/>
              </a:ext>
            </a:extLst>
          </p:cNvPr>
          <p:cNvPicPr>
            <a:picLocks noChangeAspect="1"/>
          </p:cNvPicPr>
          <p:nvPr/>
        </p:nvPicPr>
        <p:blipFill>
          <a:blip r:embed="rId76">
            <a:extLst>
              <a:ext uri="{96DAC541-7B7A-43D3-8B79-37D633B846F1}">
                <asvg:svgBlip xmlns:asvg="http://schemas.microsoft.com/office/drawing/2016/SVG/main" r:embed="rId77"/>
              </a:ext>
            </a:extLst>
          </a:blip>
          <a:stretch>
            <a:fillRect/>
          </a:stretch>
        </p:blipFill>
        <p:spPr>
          <a:xfrm flipH="1">
            <a:off x="5599299" y="5503226"/>
            <a:ext cx="920648" cy="1116286"/>
          </a:xfrm>
          <a:prstGeom prst="rect">
            <a:avLst/>
          </a:prstGeom>
          <a:effectLst>
            <a:outerShdw blurRad="76200" dir="18900000" sy="23000" kx="-1200000" algn="bl" rotWithShape="0">
              <a:prstClr val="black">
                <a:alpha val="20000"/>
              </a:prstClr>
            </a:outerShdw>
          </a:effectLst>
        </p:spPr>
      </p:pic>
      <p:pic>
        <p:nvPicPr>
          <p:cNvPr id="150" name="图形 149">
            <a:extLst>
              <a:ext uri="{FF2B5EF4-FFF2-40B4-BE49-F238E27FC236}">
                <a16:creationId xmlns:a16="http://schemas.microsoft.com/office/drawing/2014/main" id="{9F8178B5-3B45-4A43-AA5B-BB0B0F50A47E}"/>
              </a:ext>
            </a:extLst>
          </p:cNvPr>
          <p:cNvPicPr>
            <a:picLocks noChangeAspect="1"/>
          </p:cNvPicPr>
          <p:nvPr/>
        </p:nvPicPr>
        <p:blipFill>
          <a:blip r:embed="rId78">
            <a:extLst>
              <a:ext uri="{96DAC541-7B7A-43D3-8B79-37D633B846F1}">
                <asvg:svgBlip xmlns:asvg="http://schemas.microsoft.com/office/drawing/2016/SVG/main" r:embed="rId79"/>
              </a:ext>
            </a:extLst>
          </a:blip>
          <a:stretch>
            <a:fillRect/>
          </a:stretch>
        </p:blipFill>
        <p:spPr>
          <a:xfrm>
            <a:off x="10846417" y="5287038"/>
            <a:ext cx="782344" cy="1258553"/>
          </a:xfrm>
          <a:prstGeom prst="rect">
            <a:avLst/>
          </a:prstGeom>
          <a:effectLst>
            <a:outerShdw blurRad="76200" dir="18900000" sy="23000" kx="-1200000" algn="bl" rotWithShape="0">
              <a:srgbClr val="076324">
                <a:alpha val="20000"/>
              </a:srgbClr>
            </a:outerShdw>
          </a:effectLst>
        </p:spPr>
      </p:pic>
    </p:spTree>
    <p:extLst>
      <p:ext uri="{BB962C8B-B14F-4D97-AF65-F5344CB8AC3E}">
        <p14:creationId xmlns:p14="http://schemas.microsoft.com/office/powerpoint/2010/main" val="1946288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PA-组合 3">
            <a:extLst>
              <a:ext uri="{FF2B5EF4-FFF2-40B4-BE49-F238E27FC236}">
                <a16:creationId xmlns:a16="http://schemas.microsoft.com/office/drawing/2014/main" id="{F912D424-E761-4544-BC9E-1A4DA0FE4ADD}"/>
              </a:ext>
            </a:extLst>
          </p:cNvPr>
          <p:cNvGrpSpPr/>
          <p:nvPr>
            <p:custDataLst>
              <p:tags r:id="rId1"/>
            </p:custDataLst>
          </p:nvPr>
        </p:nvGrpSpPr>
        <p:grpSpPr>
          <a:xfrm>
            <a:off x="660400" y="787402"/>
            <a:ext cx="2843279" cy="819183"/>
            <a:chOff x="660400" y="787402"/>
            <a:chExt cx="2843279" cy="819183"/>
          </a:xfrm>
        </p:grpSpPr>
        <p:grpSp>
          <p:nvGrpSpPr>
            <p:cNvPr id="5" name="组合 4">
              <a:extLst>
                <a:ext uri="{FF2B5EF4-FFF2-40B4-BE49-F238E27FC236}">
                  <a16:creationId xmlns:a16="http://schemas.microsoft.com/office/drawing/2014/main" id="{22E45DD2-E202-438E-AEA2-B330EFC3B9C7}"/>
                </a:ext>
              </a:extLst>
            </p:cNvPr>
            <p:cNvGrpSpPr/>
            <p:nvPr/>
          </p:nvGrpSpPr>
          <p:grpSpPr>
            <a:xfrm>
              <a:off x="660400" y="787402"/>
              <a:ext cx="884152" cy="585268"/>
              <a:chOff x="778393" y="5863352"/>
              <a:chExt cx="1217987" cy="806252"/>
            </a:xfrm>
          </p:grpSpPr>
          <p:pic>
            <p:nvPicPr>
              <p:cNvPr id="7" name="PA-Graphic 6">
                <a:extLst>
                  <a:ext uri="{FF2B5EF4-FFF2-40B4-BE49-F238E27FC236}">
                    <a16:creationId xmlns:a16="http://schemas.microsoft.com/office/drawing/2014/main" id="{21EE7E6F-5961-4530-9A20-BCEC5E670C84}"/>
                  </a:ext>
                </a:extLst>
              </p:cNvPr>
              <p:cNvPicPr>
                <a:picLocks noChangeAspect="1"/>
              </p:cNvPicPr>
              <p:nvPr>
                <p:custDataLst>
                  <p:tags r:id="rId18"/>
                </p:custDataLst>
              </p:nvPr>
            </p:nvPicPr>
            <p:blipFill>
              <a:blip r:embed="rId23">
                <a:extLst>
                  <a:ext uri="{96DAC541-7B7A-43D3-8B79-37D633B846F1}">
                    <asvg:svgBlip xmlns:asvg="http://schemas.microsoft.com/office/drawing/2016/SVG/main" r:embed="rId24"/>
                  </a:ext>
                </a:extLst>
              </a:blip>
              <a:stretch>
                <a:fillRect/>
              </a:stretch>
            </p:blipFill>
            <p:spPr>
              <a:xfrm>
                <a:off x="778393" y="5863352"/>
                <a:ext cx="542353" cy="700793"/>
              </a:xfrm>
              <a:prstGeom prst="rect">
                <a:avLst/>
              </a:prstGeom>
              <a:effectLst>
                <a:outerShdw blurRad="76200" dir="18900000" sy="23000" kx="-1200000" algn="bl" rotWithShape="0">
                  <a:schemeClr val="accent4">
                    <a:lumMod val="50000"/>
                    <a:alpha val="20000"/>
                  </a:schemeClr>
                </a:outerShdw>
              </a:effectLst>
            </p:spPr>
          </p:pic>
          <p:pic>
            <p:nvPicPr>
              <p:cNvPr id="8" name="PA-Graphic 7">
                <a:extLst>
                  <a:ext uri="{FF2B5EF4-FFF2-40B4-BE49-F238E27FC236}">
                    <a16:creationId xmlns:a16="http://schemas.microsoft.com/office/drawing/2014/main" id="{9CCBF8EE-684F-4734-B8A0-D75B36BBDE40}"/>
                  </a:ext>
                </a:extLst>
              </p:cNvPr>
              <p:cNvPicPr>
                <a:picLocks noChangeAspect="1"/>
              </p:cNvPicPr>
              <p:nvPr>
                <p:custDataLst>
                  <p:tags r:id="rId19"/>
                </p:custDataLst>
              </p:nvPr>
            </p:nvPicPr>
            <p:blipFill>
              <a:blip r:embed="rId25">
                <a:extLst>
                  <a:ext uri="{96DAC541-7B7A-43D3-8B79-37D633B846F1}">
                    <asvg:svgBlip xmlns:asvg="http://schemas.microsoft.com/office/drawing/2016/SVG/main" r:embed="rId26"/>
                  </a:ext>
                </a:extLst>
              </a:blip>
              <a:stretch>
                <a:fillRect/>
              </a:stretch>
            </p:blipFill>
            <p:spPr>
              <a:xfrm>
                <a:off x="1158760" y="5949599"/>
                <a:ext cx="633761" cy="633762"/>
              </a:xfrm>
              <a:prstGeom prst="rect">
                <a:avLst/>
              </a:prstGeom>
              <a:effectLst>
                <a:outerShdw blurRad="76200" dir="18900000" sy="23000" kx="-1200000" algn="bl" rotWithShape="0">
                  <a:schemeClr val="accent4">
                    <a:lumMod val="50000"/>
                    <a:alpha val="20000"/>
                  </a:schemeClr>
                </a:outerShdw>
              </a:effectLst>
            </p:spPr>
          </p:pic>
          <p:pic>
            <p:nvPicPr>
              <p:cNvPr id="9" name="PA-Graphic 8">
                <a:extLst>
                  <a:ext uri="{FF2B5EF4-FFF2-40B4-BE49-F238E27FC236}">
                    <a16:creationId xmlns:a16="http://schemas.microsoft.com/office/drawing/2014/main" id="{1A497633-58AF-4837-B520-A00569C9ED4F}"/>
                  </a:ext>
                </a:extLst>
              </p:cNvPr>
              <p:cNvPicPr>
                <a:picLocks noChangeAspect="1"/>
              </p:cNvPicPr>
              <p:nvPr>
                <p:custDataLst>
                  <p:tags r:id="rId20"/>
                </p:custDataLst>
              </p:nvPr>
            </p:nvPicPr>
            <p:blipFill>
              <a:blip r:embed="rId27">
                <a:extLst>
                  <a:ext uri="{96DAC541-7B7A-43D3-8B79-37D633B846F1}">
                    <asvg:svgBlip xmlns:asvg="http://schemas.microsoft.com/office/drawing/2016/SVG/main" r:embed="rId28"/>
                  </a:ext>
                </a:extLst>
              </a:blip>
              <a:stretch>
                <a:fillRect/>
              </a:stretch>
            </p:blipFill>
            <p:spPr>
              <a:xfrm>
                <a:off x="1362619" y="6285691"/>
                <a:ext cx="633761" cy="383913"/>
              </a:xfrm>
              <a:prstGeom prst="rect">
                <a:avLst/>
              </a:prstGeom>
              <a:effectLst>
                <a:outerShdw blurRad="76200" dir="18900000" sy="23000" kx="-1200000" algn="bl" rotWithShape="0">
                  <a:schemeClr val="accent4">
                    <a:lumMod val="50000"/>
                    <a:alpha val="20000"/>
                  </a:schemeClr>
                </a:outerShdw>
              </a:effectLst>
            </p:spPr>
          </p:pic>
        </p:grpSp>
        <p:sp>
          <p:nvSpPr>
            <p:cNvPr id="6" name="PA-文本框 5">
              <a:extLst>
                <a:ext uri="{FF2B5EF4-FFF2-40B4-BE49-F238E27FC236}">
                  <a16:creationId xmlns:a16="http://schemas.microsoft.com/office/drawing/2014/main" id="{7BAB43FA-1147-48F4-89EA-E8F0A9CE6ED5}"/>
                </a:ext>
              </a:extLst>
            </p:cNvPr>
            <p:cNvSpPr txBox="1"/>
            <p:nvPr>
              <p:custDataLst>
                <p:tags r:id="rId17"/>
              </p:custDataLst>
            </p:nvPr>
          </p:nvSpPr>
          <p:spPr>
            <a:xfrm>
              <a:off x="1574946" y="911010"/>
              <a:ext cx="1928733" cy="695575"/>
            </a:xfrm>
            <a:prstGeom prst="rect">
              <a:avLst/>
            </a:prstGeom>
            <a:noFill/>
          </p:spPr>
          <p:txBody>
            <a:bodyPr wrap="none" rtlCol="0">
              <a:noAutofit/>
            </a:bodyPr>
            <a:lstStyle>
              <a:defPPr>
                <a:defRPr lang="zh-CN"/>
              </a:defPPr>
              <a:lvl1pPr>
                <a:defRPr sz="3200" spc="200">
                  <a:solidFill>
                    <a:srgbClr val="FFF9E7"/>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pPr>
                <a:lnSpc>
                  <a:spcPct val="130000"/>
                </a:lnSpc>
              </a:pPr>
              <a:r>
                <a:rPr lang="zh-CN" altLang="en-US" dirty="0">
                  <a:solidFill>
                    <a:schemeClr val="accent1"/>
                  </a:solidFill>
                  <a:sym typeface="Arial" panose="020B0604020202020204" pitchFamily="34" charset="0"/>
                </a:rPr>
                <a:t>前期准备</a:t>
              </a:r>
            </a:p>
          </p:txBody>
        </p:sp>
      </p:grpSp>
      <p:sp>
        <p:nvSpPr>
          <p:cNvPr id="26" name="PA-圆角矩形 25">
            <a:extLst>
              <a:ext uri="{FF2B5EF4-FFF2-40B4-BE49-F238E27FC236}">
                <a16:creationId xmlns:a16="http://schemas.microsoft.com/office/drawing/2014/main" id="{19A48FB6-495C-495D-AF45-E97A55D93868}"/>
              </a:ext>
            </a:extLst>
          </p:cNvPr>
          <p:cNvSpPr/>
          <p:nvPr>
            <p:custDataLst>
              <p:tags r:id="rId2"/>
            </p:custDataLst>
          </p:nvPr>
        </p:nvSpPr>
        <p:spPr>
          <a:xfrm>
            <a:off x="3899158" y="1872435"/>
            <a:ext cx="7208830" cy="1125341"/>
          </a:xfrm>
          <a:prstGeom prst="roundRect">
            <a:avLst>
              <a:gd name="adj" fmla="val 26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PA-圆角矩形 26">
            <a:extLst>
              <a:ext uri="{FF2B5EF4-FFF2-40B4-BE49-F238E27FC236}">
                <a16:creationId xmlns:a16="http://schemas.microsoft.com/office/drawing/2014/main" id="{8AEAF08D-8193-456F-B525-5B6B03657CBF}"/>
              </a:ext>
            </a:extLst>
          </p:cNvPr>
          <p:cNvSpPr/>
          <p:nvPr>
            <p:custDataLst>
              <p:tags r:id="rId3"/>
            </p:custDataLst>
          </p:nvPr>
        </p:nvSpPr>
        <p:spPr>
          <a:xfrm>
            <a:off x="3979810" y="1959940"/>
            <a:ext cx="7047523" cy="950332"/>
          </a:xfrm>
          <a:prstGeom prst="roundRect">
            <a:avLst>
              <a:gd name="adj" fmla="val 1670"/>
            </a:avLst>
          </a:prstGeom>
          <a:noFill/>
          <a:ln w="12700" cap="rnd">
            <a:solidFill>
              <a:schemeClr val="accent2">
                <a:lumMod val="7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 name="PA-文本框 2">
            <a:extLst>
              <a:ext uri="{FF2B5EF4-FFF2-40B4-BE49-F238E27FC236}">
                <a16:creationId xmlns:a16="http://schemas.microsoft.com/office/drawing/2014/main" id="{93B4F883-2208-4D93-8007-EC52285DDEEB}"/>
              </a:ext>
            </a:extLst>
          </p:cNvPr>
          <p:cNvSpPr txBox="1"/>
          <p:nvPr>
            <p:custDataLst>
              <p:tags r:id="rId4"/>
            </p:custDataLst>
          </p:nvPr>
        </p:nvSpPr>
        <p:spPr>
          <a:xfrm>
            <a:off x="2335410" y="2327383"/>
            <a:ext cx="1515800" cy="380810"/>
          </a:xfrm>
          <a:prstGeom prst="rect">
            <a:avLst/>
          </a:prstGeom>
          <a:noFill/>
        </p:spPr>
        <p:txBody>
          <a:bodyPr wrap="none" rtlCol="0">
            <a:noAutofit/>
          </a:bodyPr>
          <a:lstStyle/>
          <a:p>
            <a:pPr algn="ctr">
              <a:lnSpc>
                <a:spcPct val="130000"/>
              </a:lnSpc>
            </a:pPr>
            <a:r>
              <a:rPr lang="zh-CN" altLang="en-US" sz="16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请输入小标题</a:t>
            </a:r>
          </a:p>
        </p:txBody>
      </p:sp>
      <p:sp>
        <p:nvSpPr>
          <p:cNvPr id="10" name="PA-文本框 9">
            <a:extLst>
              <a:ext uri="{FF2B5EF4-FFF2-40B4-BE49-F238E27FC236}">
                <a16:creationId xmlns:a16="http://schemas.microsoft.com/office/drawing/2014/main" id="{A7DFDDFB-9C04-4B4B-A6DD-E611BAF7E620}"/>
              </a:ext>
            </a:extLst>
          </p:cNvPr>
          <p:cNvSpPr txBox="1"/>
          <p:nvPr>
            <p:custDataLst>
              <p:tags r:id="rId5"/>
            </p:custDataLst>
          </p:nvPr>
        </p:nvSpPr>
        <p:spPr>
          <a:xfrm>
            <a:off x="810029" y="2204272"/>
            <a:ext cx="1851789" cy="525016"/>
          </a:xfrm>
          <a:prstGeom prst="rect">
            <a:avLst/>
          </a:prstGeom>
          <a:noFill/>
        </p:spPr>
        <p:txBody>
          <a:bodyPr wrap="none" rtlCol="0">
            <a:noAutofit/>
          </a:bodyPr>
          <a:lstStyle/>
          <a:p>
            <a:pPr>
              <a:lnSpc>
                <a:spcPct val="130000"/>
              </a:lnSpc>
            </a:pPr>
            <a:r>
              <a:rPr lang="zh-CN" altLang="en-US" sz="2400" b="1" spc="200" dirty="0">
                <a:solidFill>
                  <a:schemeClr val="accent1"/>
                </a:solidFill>
                <a:latin typeface="Arial" panose="020B0604020202020204" pitchFamily="34" charset="0"/>
                <a:ea typeface="微软雅黑" panose="020B0503020204020204" pitchFamily="34" charset="-122"/>
                <a:cs typeface="胡晓波男神体2.0" panose="02010600030101010101" pitchFamily="50" charset="0"/>
                <a:sym typeface="Arial" panose="020B0604020202020204" pitchFamily="34" charset="0"/>
              </a:rPr>
              <a:t>经费预算</a:t>
            </a:r>
          </a:p>
        </p:txBody>
      </p:sp>
      <p:sp>
        <p:nvSpPr>
          <p:cNvPr id="11" name="PA-文本框 10">
            <a:extLst>
              <a:ext uri="{FF2B5EF4-FFF2-40B4-BE49-F238E27FC236}">
                <a16:creationId xmlns:a16="http://schemas.microsoft.com/office/drawing/2014/main" id="{DF0C8728-BCBE-4945-9148-C076F42B85AC}"/>
              </a:ext>
            </a:extLst>
          </p:cNvPr>
          <p:cNvSpPr txBox="1"/>
          <p:nvPr>
            <p:custDataLst>
              <p:tags r:id="rId6"/>
            </p:custDataLst>
          </p:nvPr>
        </p:nvSpPr>
        <p:spPr>
          <a:xfrm>
            <a:off x="4102892" y="2037174"/>
            <a:ext cx="6638902" cy="788806"/>
          </a:xfrm>
          <a:prstGeom prst="rect">
            <a:avLst/>
          </a:prstGeom>
          <a:noFill/>
        </p:spPr>
        <p:txBody>
          <a:bodyPr wrap="square" rtlCol="0">
            <a:noAutofit/>
          </a:bodyPr>
          <a:lstStyle/>
          <a:p>
            <a:pPr>
              <a:lnSpc>
                <a:spcPct val="130000"/>
              </a:lnSpc>
            </a:pPr>
            <a:r>
              <a:rPr lang="zh-CN" altLang="en-US" sz="1200" spc="130" dirty="0">
                <a:solidFill>
                  <a:schemeClr val="accent2"/>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请输入你的内容请输入你的内容请输入你的内容请输入你的内容。</a:t>
            </a:r>
          </a:p>
        </p:txBody>
      </p:sp>
      <p:sp>
        <p:nvSpPr>
          <p:cNvPr id="30" name="PA-圆角矩形 29">
            <a:extLst>
              <a:ext uri="{FF2B5EF4-FFF2-40B4-BE49-F238E27FC236}">
                <a16:creationId xmlns:a16="http://schemas.microsoft.com/office/drawing/2014/main" id="{60723D31-0D4C-49BC-BF18-43391D771FDC}"/>
              </a:ext>
            </a:extLst>
          </p:cNvPr>
          <p:cNvSpPr/>
          <p:nvPr>
            <p:custDataLst>
              <p:tags r:id="rId7"/>
            </p:custDataLst>
          </p:nvPr>
        </p:nvSpPr>
        <p:spPr>
          <a:xfrm>
            <a:off x="3899158" y="3255556"/>
            <a:ext cx="7208830" cy="1125341"/>
          </a:xfrm>
          <a:prstGeom prst="roundRect">
            <a:avLst>
              <a:gd name="adj" fmla="val 26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1" name="PA-圆角矩形 30">
            <a:extLst>
              <a:ext uri="{FF2B5EF4-FFF2-40B4-BE49-F238E27FC236}">
                <a16:creationId xmlns:a16="http://schemas.microsoft.com/office/drawing/2014/main" id="{46D3E5C3-F899-4B09-814A-174A79EFE54F}"/>
              </a:ext>
            </a:extLst>
          </p:cNvPr>
          <p:cNvSpPr/>
          <p:nvPr>
            <p:custDataLst>
              <p:tags r:id="rId8"/>
            </p:custDataLst>
          </p:nvPr>
        </p:nvSpPr>
        <p:spPr>
          <a:xfrm>
            <a:off x="3979810" y="3343061"/>
            <a:ext cx="7047523" cy="950332"/>
          </a:xfrm>
          <a:prstGeom prst="roundRect">
            <a:avLst>
              <a:gd name="adj" fmla="val 1670"/>
            </a:avLst>
          </a:prstGeom>
          <a:noFill/>
          <a:ln w="12700" cap="rnd">
            <a:solidFill>
              <a:schemeClr val="accent2">
                <a:lumMod val="7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5" name="PA-文本框 14">
            <a:extLst>
              <a:ext uri="{FF2B5EF4-FFF2-40B4-BE49-F238E27FC236}">
                <a16:creationId xmlns:a16="http://schemas.microsoft.com/office/drawing/2014/main" id="{9F57CBE2-F20D-4325-85B0-FCA7564383A4}"/>
              </a:ext>
            </a:extLst>
          </p:cNvPr>
          <p:cNvSpPr txBox="1"/>
          <p:nvPr>
            <p:custDataLst>
              <p:tags r:id="rId9"/>
            </p:custDataLst>
          </p:nvPr>
        </p:nvSpPr>
        <p:spPr>
          <a:xfrm>
            <a:off x="2335410" y="3710504"/>
            <a:ext cx="1515800" cy="380810"/>
          </a:xfrm>
          <a:prstGeom prst="rect">
            <a:avLst/>
          </a:prstGeom>
          <a:noFill/>
        </p:spPr>
        <p:txBody>
          <a:bodyPr wrap="none" rtlCol="0">
            <a:noAutofit/>
          </a:bodyPr>
          <a:lstStyle/>
          <a:p>
            <a:pPr algn="ctr">
              <a:lnSpc>
                <a:spcPct val="130000"/>
              </a:lnSpc>
            </a:pPr>
            <a:r>
              <a:rPr lang="zh-CN" altLang="en-US" sz="16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请输入小标题</a:t>
            </a:r>
          </a:p>
        </p:txBody>
      </p:sp>
      <p:sp>
        <p:nvSpPr>
          <p:cNvPr id="16" name="PA-文本框 15">
            <a:extLst>
              <a:ext uri="{FF2B5EF4-FFF2-40B4-BE49-F238E27FC236}">
                <a16:creationId xmlns:a16="http://schemas.microsoft.com/office/drawing/2014/main" id="{5DBBFE01-9859-4124-9575-E1681F2361EC}"/>
              </a:ext>
            </a:extLst>
          </p:cNvPr>
          <p:cNvSpPr txBox="1"/>
          <p:nvPr>
            <p:custDataLst>
              <p:tags r:id="rId10"/>
            </p:custDataLst>
          </p:nvPr>
        </p:nvSpPr>
        <p:spPr>
          <a:xfrm>
            <a:off x="810029" y="3587393"/>
            <a:ext cx="1851789" cy="525016"/>
          </a:xfrm>
          <a:prstGeom prst="rect">
            <a:avLst/>
          </a:prstGeom>
          <a:noFill/>
        </p:spPr>
        <p:txBody>
          <a:bodyPr wrap="none" rtlCol="0">
            <a:noAutofit/>
          </a:bodyPr>
          <a:lstStyle/>
          <a:p>
            <a:pPr>
              <a:lnSpc>
                <a:spcPct val="130000"/>
              </a:lnSpc>
            </a:pPr>
            <a:r>
              <a:rPr lang="zh-CN" altLang="en-US" sz="2400" b="1" spc="200" dirty="0">
                <a:solidFill>
                  <a:schemeClr val="accent1"/>
                </a:solidFill>
                <a:latin typeface="Arial" panose="020B0604020202020204" pitchFamily="34" charset="0"/>
                <a:ea typeface="微软雅黑" panose="020B0503020204020204" pitchFamily="34" charset="-122"/>
                <a:cs typeface="胡晓波男神体2.0" panose="02010600030101010101" pitchFamily="50" charset="0"/>
                <a:sym typeface="Arial" panose="020B0604020202020204" pitchFamily="34" charset="0"/>
              </a:rPr>
              <a:t>人员规划</a:t>
            </a:r>
          </a:p>
        </p:txBody>
      </p:sp>
      <p:sp>
        <p:nvSpPr>
          <p:cNvPr id="17" name="PA-文本框 16">
            <a:extLst>
              <a:ext uri="{FF2B5EF4-FFF2-40B4-BE49-F238E27FC236}">
                <a16:creationId xmlns:a16="http://schemas.microsoft.com/office/drawing/2014/main" id="{BD31F3D5-4BED-4D9C-B139-88BB23491AE1}"/>
              </a:ext>
            </a:extLst>
          </p:cNvPr>
          <p:cNvSpPr txBox="1"/>
          <p:nvPr>
            <p:custDataLst>
              <p:tags r:id="rId11"/>
            </p:custDataLst>
          </p:nvPr>
        </p:nvSpPr>
        <p:spPr>
          <a:xfrm>
            <a:off x="4102892" y="3420295"/>
            <a:ext cx="6638902" cy="788806"/>
          </a:xfrm>
          <a:prstGeom prst="rect">
            <a:avLst/>
          </a:prstGeom>
          <a:noFill/>
        </p:spPr>
        <p:txBody>
          <a:bodyPr wrap="square" rtlCol="0">
            <a:noAutofit/>
          </a:bodyPr>
          <a:lstStyle/>
          <a:p>
            <a:pPr>
              <a:lnSpc>
                <a:spcPct val="130000"/>
              </a:lnSpc>
            </a:pPr>
            <a:r>
              <a:rPr lang="zh-CN" altLang="en-US" sz="1200" spc="130" dirty="0">
                <a:solidFill>
                  <a:schemeClr val="accent2"/>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请输入你的内容请输入你的内容请输入你的内容请输入你的内容。</a:t>
            </a:r>
          </a:p>
        </p:txBody>
      </p:sp>
      <p:sp>
        <p:nvSpPr>
          <p:cNvPr id="33" name="PA-圆角矩形 32">
            <a:extLst>
              <a:ext uri="{FF2B5EF4-FFF2-40B4-BE49-F238E27FC236}">
                <a16:creationId xmlns:a16="http://schemas.microsoft.com/office/drawing/2014/main" id="{5C0E0A20-C5ED-479B-839E-2EDC055AF8A5}"/>
              </a:ext>
            </a:extLst>
          </p:cNvPr>
          <p:cNvSpPr/>
          <p:nvPr>
            <p:custDataLst>
              <p:tags r:id="rId12"/>
            </p:custDataLst>
          </p:nvPr>
        </p:nvSpPr>
        <p:spPr>
          <a:xfrm>
            <a:off x="3899158" y="4638677"/>
            <a:ext cx="7208830" cy="1125341"/>
          </a:xfrm>
          <a:prstGeom prst="roundRect">
            <a:avLst>
              <a:gd name="adj" fmla="val 26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PA-圆角矩形 33">
            <a:extLst>
              <a:ext uri="{FF2B5EF4-FFF2-40B4-BE49-F238E27FC236}">
                <a16:creationId xmlns:a16="http://schemas.microsoft.com/office/drawing/2014/main" id="{42FE411E-B02F-48EB-9069-2F27641F731C}"/>
              </a:ext>
            </a:extLst>
          </p:cNvPr>
          <p:cNvSpPr/>
          <p:nvPr>
            <p:custDataLst>
              <p:tags r:id="rId13"/>
            </p:custDataLst>
          </p:nvPr>
        </p:nvSpPr>
        <p:spPr>
          <a:xfrm>
            <a:off x="3979810" y="4726182"/>
            <a:ext cx="7047523" cy="950332"/>
          </a:xfrm>
          <a:prstGeom prst="roundRect">
            <a:avLst>
              <a:gd name="adj" fmla="val 1670"/>
            </a:avLst>
          </a:prstGeom>
          <a:noFill/>
          <a:ln w="12700" cap="rnd">
            <a:solidFill>
              <a:schemeClr val="accent2">
                <a:lumMod val="7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PA-文本框 19">
            <a:extLst>
              <a:ext uri="{FF2B5EF4-FFF2-40B4-BE49-F238E27FC236}">
                <a16:creationId xmlns:a16="http://schemas.microsoft.com/office/drawing/2014/main" id="{835FFC2A-3EB6-41E3-AF30-0AFA27F3CEE8}"/>
              </a:ext>
            </a:extLst>
          </p:cNvPr>
          <p:cNvSpPr txBox="1"/>
          <p:nvPr>
            <p:custDataLst>
              <p:tags r:id="rId14"/>
            </p:custDataLst>
          </p:nvPr>
        </p:nvSpPr>
        <p:spPr>
          <a:xfrm>
            <a:off x="2335410" y="5093625"/>
            <a:ext cx="1515800" cy="380810"/>
          </a:xfrm>
          <a:prstGeom prst="rect">
            <a:avLst/>
          </a:prstGeom>
          <a:noFill/>
        </p:spPr>
        <p:txBody>
          <a:bodyPr wrap="none" rtlCol="0">
            <a:noAutofit/>
          </a:bodyPr>
          <a:lstStyle/>
          <a:p>
            <a:pPr algn="ctr">
              <a:lnSpc>
                <a:spcPct val="130000"/>
              </a:lnSpc>
            </a:pPr>
            <a:r>
              <a:rPr lang="zh-CN" altLang="en-US" sz="16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请输入小标题</a:t>
            </a:r>
          </a:p>
        </p:txBody>
      </p:sp>
      <p:sp>
        <p:nvSpPr>
          <p:cNvPr id="21" name="PA-文本框 20">
            <a:extLst>
              <a:ext uri="{FF2B5EF4-FFF2-40B4-BE49-F238E27FC236}">
                <a16:creationId xmlns:a16="http://schemas.microsoft.com/office/drawing/2014/main" id="{AB4ADADD-B9BD-4042-8649-CE4A786E4C0A}"/>
              </a:ext>
            </a:extLst>
          </p:cNvPr>
          <p:cNvSpPr txBox="1"/>
          <p:nvPr>
            <p:custDataLst>
              <p:tags r:id="rId15"/>
            </p:custDataLst>
          </p:nvPr>
        </p:nvSpPr>
        <p:spPr>
          <a:xfrm>
            <a:off x="810029" y="4970514"/>
            <a:ext cx="1851789" cy="525016"/>
          </a:xfrm>
          <a:prstGeom prst="rect">
            <a:avLst/>
          </a:prstGeom>
          <a:noFill/>
        </p:spPr>
        <p:txBody>
          <a:bodyPr wrap="none" rtlCol="0">
            <a:noAutofit/>
          </a:bodyPr>
          <a:lstStyle/>
          <a:p>
            <a:pPr>
              <a:lnSpc>
                <a:spcPct val="130000"/>
              </a:lnSpc>
            </a:pPr>
            <a:r>
              <a:rPr lang="zh-CN" altLang="en-US" sz="2400" b="1" spc="200" dirty="0">
                <a:solidFill>
                  <a:schemeClr val="accent1"/>
                </a:solidFill>
                <a:latin typeface="Arial" panose="020B0604020202020204" pitchFamily="34" charset="0"/>
                <a:ea typeface="微软雅黑" panose="020B0503020204020204" pitchFamily="34" charset="-122"/>
                <a:cs typeface="胡晓波男神体2.0" panose="02010600030101010101" pitchFamily="50" charset="0"/>
                <a:sym typeface="Arial" panose="020B0604020202020204" pitchFamily="34" charset="0"/>
              </a:rPr>
              <a:t>物料筹备</a:t>
            </a:r>
          </a:p>
        </p:txBody>
      </p:sp>
      <p:sp>
        <p:nvSpPr>
          <p:cNvPr id="22" name="PA-文本框 21">
            <a:extLst>
              <a:ext uri="{FF2B5EF4-FFF2-40B4-BE49-F238E27FC236}">
                <a16:creationId xmlns:a16="http://schemas.microsoft.com/office/drawing/2014/main" id="{562F689E-9787-41DC-961F-8FBCD2D65234}"/>
              </a:ext>
            </a:extLst>
          </p:cNvPr>
          <p:cNvSpPr txBox="1"/>
          <p:nvPr>
            <p:custDataLst>
              <p:tags r:id="rId16"/>
            </p:custDataLst>
          </p:nvPr>
        </p:nvSpPr>
        <p:spPr>
          <a:xfrm>
            <a:off x="4102892" y="4803416"/>
            <a:ext cx="6638902" cy="788806"/>
          </a:xfrm>
          <a:prstGeom prst="rect">
            <a:avLst/>
          </a:prstGeom>
          <a:noFill/>
        </p:spPr>
        <p:txBody>
          <a:bodyPr wrap="square" rtlCol="0">
            <a:noAutofit/>
          </a:bodyPr>
          <a:lstStyle/>
          <a:p>
            <a:pPr>
              <a:lnSpc>
                <a:spcPct val="130000"/>
              </a:lnSpc>
            </a:pPr>
            <a:r>
              <a:rPr lang="zh-CN" altLang="en-US" sz="1200" spc="130" dirty="0">
                <a:solidFill>
                  <a:schemeClr val="accent2"/>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请输入你的内容请输入你的内容请输入你的内容请输入你的内容。</a:t>
            </a:r>
          </a:p>
        </p:txBody>
      </p:sp>
      <p:pic>
        <p:nvPicPr>
          <p:cNvPr id="23" name="图形 22">
            <a:extLst>
              <a:ext uri="{FF2B5EF4-FFF2-40B4-BE49-F238E27FC236}">
                <a16:creationId xmlns:a16="http://schemas.microsoft.com/office/drawing/2014/main" id="{B1A5A943-7BC6-4E90-B1D8-99EAC638F2F7}"/>
              </a:ext>
            </a:extLst>
          </p:cNvPr>
          <p:cNvPicPr>
            <a:picLocks noChangeAspect="1"/>
          </p:cNvPicPr>
          <p:nvPr/>
        </p:nvPicPr>
        <p:blipFill>
          <a:blip r:embed="rId29">
            <a:extLst>
              <a:ext uri="{96DAC541-7B7A-43D3-8B79-37D633B846F1}">
                <asvg:svgBlip xmlns:asvg="http://schemas.microsoft.com/office/drawing/2016/SVG/main" r:embed="rId30"/>
              </a:ext>
            </a:extLst>
          </a:blip>
          <a:stretch>
            <a:fillRect/>
          </a:stretch>
        </p:blipFill>
        <p:spPr>
          <a:xfrm>
            <a:off x="437651" y="5517017"/>
            <a:ext cx="765212" cy="1105307"/>
          </a:xfrm>
          <a:prstGeom prst="rect">
            <a:avLst/>
          </a:prstGeom>
          <a:effectLst>
            <a:outerShdw blurRad="76200" dir="18900000" sy="23000" kx="-1200000" algn="bl" rotWithShape="0">
              <a:srgbClr val="076324">
                <a:alpha val="20000"/>
              </a:srgbClr>
            </a:outerShdw>
          </a:effectLst>
        </p:spPr>
      </p:pic>
      <p:pic>
        <p:nvPicPr>
          <p:cNvPr id="24" name="图形 23">
            <a:extLst>
              <a:ext uri="{FF2B5EF4-FFF2-40B4-BE49-F238E27FC236}">
                <a16:creationId xmlns:a16="http://schemas.microsoft.com/office/drawing/2014/main" id="{2449A8F3-B0D0-43AE-955F-91ED669C29DB}"/>
              </a:ext>
            </a:extLst>
          </p:cNvPr>
          <p:cNvPicPr>
            <a:picLocks noChangeAspect="1"/>
          </p:cNvPicPr>
          <p:nvPr/>
        </p:nvPicPr>
        <p:blipFill>
          <a:blip r:embed="rId31">
            <a:extLst>
              <a:ext uri="{96DAC541-7B7A-43D3-8B79-37D633B846F1}">
                <asvg:svgBlip xmlns:asvg="http://schemas.microsoft.com/office/drawing/2016/SVG/main" r:embed="rId32"/>
              </a:ext>
            </a:extLst>
          </a:blip>
          <a:stretch>
            <a:fillRect/>
          </a:stretch>
        </p:blipFill>
        <p:spPr>
          <a:xfrm flipH="1">
            <a:off x="5599299" y="5503226"/>
            <a:ext cx="920648" cy="1116286"/>
          </a:xfrm>
          <a:prstGeom prst="rect">
            <a:avLst/>
          </a:prstGeom>
          <a:effectLst>
            <a:outerShdw blurRad="76200" dir="18900000" sy="23000" kx="-1200000" algn="bl" rotWithShape="0">
              <a:prstClr val="black">
                <a:alpha val="20000"/>
              </a:prstClr>
            </a:outerShdw>
          </a:effectLst>
        </p:spPr>
      </p:pic>
      <p:pic>
        <p:nvPicPr>
          <p:cNvPr id="25" name="图形 24">
            <a:extLst>
              <a:ext uri="{FF2B5EF4-FFF2-40B4-BE49-F238E27FC236}">
                <a16:creationId xmlns:a16="http://schemas.microsoft.com/office/drawing/2014/main" id="{B6F296BA-1B4B-4E25-9E92-D99076CCFAFE}"/>
              </a:ext>
            </a:extLst>
          </p:cNvPr>
          <p:cNvPicPr>
            <a:picLocks noChangeAspect="1"/>
          </p:cNvPicPr>
          <p:nvPr/>
        </p:nvPicPr>
        <p:blipFill>
          <a:blip r:embed="rId33">
            <a:extLst>
              <a:ext uri="{96DAC541-7B7A-43D3-8B79-37D633B846F1}">
                <asvg:svgBlip xmlns:asvg="http://schemas.microsoft.com/office/drawing/2016/SVG/main" r:embed="rId34"/>
              </a:ext>
            </a:extLst>
          </a:blip>
          <a:stretch>
            <a:fillRect/>
          </a:stretch>
        </p:blipFill>
        <p:spPr>
          <a:xfrm>
            <a:off x="10846417" y="5287038"/>
            <a:ext cx="782344" cy="1258553"/>
          </a:xfrm>
          <a:prstGeom prst="rect">
            <a:avLst/>
          </a:prstGeom>
          <a:effectLst>
            <a:outerShdw blurRad="76200" dir="18900000" sy="23000" kx="-1200000" algn="bl" rotWithShape="0">
              <a:srgbClr val="076324">
                <a:alpha val="20000"/>
              </a:srgbClr>
            </a:outerShdw>
          </a:effectLst>
        </p:spPr>
      </p:pic>
    </p:spTree>
    <p:extLst>
      <p:ext uri="{BB962C8B-B14F-4D97-AF65-F5344CB8AC3E}">
        <p14:creationId xmlns:p14="http://schemas.microsoft.com/office/powerpoint/2010/main" val="13796598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椭圆 11">
            <a:extLst>
              <a:ext uri="{FF2B5EF4-FFF2-40B4-BE49-F238E27FC236}">
                <a16:creationId xmlns:a16="http://schemas.microsoft.com/office/drawing/2014/main" id="{07053C23-5FB5-4F8D-A271-AF674E751388}"/>
              </a:ext>
            </a:extLst>
          </p:cNvPr>
          <p:cNvSpPr/>
          <p:nvPr/>
        </p:nvSpPr>
        <p:spPr>
          <a:xfrm flipH="1">
            <a:off x="657261" y="1942073"/>
            <a:ext cx="3936066" cy="3936066"/>
          </a:xfrm>
          <a:prstGeom prst="ellipse">
            <a:avLst/>
          </a:prstGeom>
          <a:gradFill>
            <a:gsLst>
              <a:gs pos="38000">
                <a:schemeClr val="accent4">
                  <a:lumMod val="20000"/>
                  <a:lumOff val="80000"/>
                </a:schemeClr>
              </a:gs>
              <a:gs pos="100000">
                <a:srgbClr val="FABB06"/>
              </a:gs>
              <a:gs pos="76000">
                <a:schemeClr val="accent4">
                  <a:lumMod val="60000"/>
                  <a:lumOff val="40000"/>
                </a:schemeClr>
              </a:gs>
            </a:gsLst>
            <a:path path="circle">
              <a:fillToRect l="50000" t="-80000" r="50000" b="180000"/>
            </a:path>
          </a:gradFill>
          <a:ln w="12700" cap="flat" cmpd="sng" algn="ctr">
            <a:noFill/>
            <a:prstDash val="solid"/>
            <a:miter lim="800000"/>
          </a:ln>
          <a:effectLst/>
        </p:spPr>
        <p:txBody>
          <a:bodyPr rot="0" spcFirstLastPara="0" vertOverflow="overflow" horzOverflow="overflow" vert="horz" wrap="none" lIns="91461" tIns="45731" rIns="91461" bIns="45731" numCol="1" spcCol="0" rtlCol="0" fromWordArt="0" anchor="ctr" anchorCtr="0" forceAA="0" compatLnSpc="1">
            <a:prstTxWarp prst="textNoShape">
              <a:avLst/>
            </a:prstTxWarp>
            <a:noAutofit/>
          </a:bodyPr>
          <a:lstStyle/>
          <a:p>
            <a:pPr algn="ctr" defTabSz="914583">
              <a:lnSpc>
                <a:spcPct val="130000"/>
              </a:lnSpc>
            </a:pPr>
            <a:endParaRPr lang="zh-CN" altLang="en-US" sz="1600" kern="0" dirty="0">
              <a:solidFill>
                <a:schemeClr val="bg1"/>
              </a:solidFill>
              <a:effectLst>
                <a:outerShdw blurRad="38100" dist="38100" dir="2700000" algn="tl">
                  <a:srgbClr val="000000">
                    <a:alpha val="43137"/>
                  </a:srgbClr>
                </a:outerShdw>
              </a:effectLst>
              <a:latin typeface="Arial" panose="020B0604020202020204" pitchFamily="34" charset="0"/>
              <a:ea typeface="微软雅黑" panose="020B0503020204020204" pitchFamily="34" charset="-122"/>
              <a:sym typeface="Arial" panose="020B0604020202020204" pitchFamily="34" charset="0"/>
            </a:endParaRPr>
          </a:p>
        </p:txBody>
      </p:sp>
      <p:grpSp>
        <p:nvGrpSpPr>
          <p:cNvPr id="3" name="PA-组合 2">
            <a:extLst>
              <a:ext uri="{FF2B5EF4-FFF2-40B4-BE49-F238E27FC236}">
                <a16:creationId xmlns:a16="http://schemas.microsoft.com/office/drawing/2014/main" id="{B00F6768-4B32-4D13-8D01-CC7DF25B3E7B}"/>
              </a:ext>
            </a:extLst>
          </p:cNvPr>
          <p:cNvGrpSpPr/>
          <p:nvPr>
            <p:custDataLst>
              <p:tags r:id="rId1"/>
            </p:custDataLst>
          </p:nvPr>
        </p:nvGrpSpPr>
        <p:grpSpPr>
          <a:xfrm>
            <a:off x="4169230" y="787402"/>
            <a:ext cx="2843279" cy="819183"/>
            <a:chOff x="660400" y="787402"/>
            <a:chExt cx="2843279" cy="819183"/>
          </a:xfrm>
        </p:grpSpPr>
        <p:grpSp>
          <p:nvGrpSpPr>
            <p:cNvPr id="4" name="组合 3">
              <a:extLst>
                <a:ext uri="{FF2B5EF4-FFF2-40B4-BE49-F238E27FC236}">
                  <a16:creationId xmlns:a16="http://schemas.microsoft.com/office/drawing/2014/main" id="{B95D2556-B986-4EB9-9DB1-368C335AB1C6}"/>
                </a:ext>
              </a:extLst>
            </p:cNvPr>
            <p:cNvGrpSpPr/>
            <p:nvPr/>
          </p:nvGrpSpPr>
          <p:grpSpPr>
            <a:xfrm>
              <a:off x="660400" y="787402"/>
              <a:ext cx="884152" cy="585268"/>
              <a:chOff x="778393" y="5863352"/>
              <a:chExt cx="1217987" cy="806252"/>
            </a:xfrm>
          </p:grpSpPr>
          <p:pic>
            <p:nvPicPr>
              <p:cNvPr id="6" name="PA-Graphic 5">
                <a:extLst>
                  <a:ext uri="{FF2B5EF4-FFF2-40B4-BE49-F238E27FC236}">
                    <a16:creationId xmlns:a16="http://schemas.microsoft.com/office/drawing/2014/main" id="{D351EBE5-4F20-42D2-955B-E5847989491B}"/>
                  </a:ext>
                </a:extLst>
              </p:cNvPr>
              <p:cNvPicPr>
                <a:picLocks noChangeAspect="1"/>
              </p:cNvPicPr>
              <p:nvPr>
                <p:custDataLst>
                  <p:tags r:id="rId19"/>
                </p:custDataLst>
              </p:nvPr>
            </p:nvPicPr>
            <p:blipFill>
              <a:blip r:embed="rId24">
                <a:extLst>
                  <a:ext uri="{96DAC541-7B7A-43D3-8B79-37D633B846F1}">
                    <asvg:svgBlip xmlns:asvg="http://schemas.microsoft.com/office/drawing/2016/SVG/main" r:embed="rId25"/>
                  </a:ext>
                </a:extLst>
              </a:blip>
              <a:stretch>
                <a:fillRect/>
              </a:stretch>
            </p:blipFill>
            <p:spPr>
              <a:xfrm>
                <a:off x="778393" y="5863352"/>
                <a:ext cx="542353" cy="700793"/>
              </a:xfrm>
              <a:prstGeom prst="rect">
                <a:avLst/>
              </a:prstGeom>
              <a:effectLst>
                <a:outerShdw blurRad="76200" dir="18900000" sy="23000" kx="-1200000" algn="bl" rotWithShape="0">
                  <a:schemeClr val="accent4">
                    <a:lumMod val="50000"/>
                    <a:alpha val="20000"/>
                  </a:schemeClr>
                </a:outerShdw>
              </a:effectLst>
            </p:spPr>
          </p:pic>
          <p:pic>
            <p:nvPicPr>
              <p:cNvPr id="7" name="PA-Graphic 6">
                <a:extLst>
                  <a:ext uri="{FF2B5EF4-FFF2-40B4-BE49-F238E27FC236}">
                    <a16:creationId xmlns:a16="http://schemas.microsoft.com/office/drawing/2014/main" id="{1B34ABF4-A81E-4D99-8A5F-E2681C1B90FC}"/>
                  </a:ext>
                </a:extLst>
              </p:cNvPr>
              <p:cNvPicPr>
                <a:picLocks noChangeAspect="1"/>
              </p:cNvPicPr>
              <p:nvPr>
                <p:custDataLst>
                  <p:tags r:id="rId20"/>
                </p:custDataLst>
              </p:nvPr>
            </p:nvPicPr>
            <p:blipFill>
              <a:blip r:embed="rId26">
                <a:extLst>
                  <a:ext uri="{96DAC541-7B7A-43D3-8B79-37D633B846F1}">
                    <asvg:svgBlip xmlns:asvg="http://schemas.microsoft.com/office/drawing/2016/SVG/main" r:embed="rId27"/>
                  </a:ext>
                </a:extLst>
              </a:blip>
              <a:stretch>
                <a:fillRect/>
              </a:stretch>
            </p:blipFill>
            <p:spPr>
              <a:xfrm>
                <a:off x="1158760" y="5949599"/>
                <a:ext cx="633761" cy="633762"/>
              </a:xfrm>
              <a:prstGeom prst="rect">
                <a:avLst/>
              </a:prstGeom>
              <a:effectLst>
                <a:outerShdw blurRad="76200" dir="18900000" sy="23000" kx="-1200000" algn="bl" rotWithShape="0">
                  <a:schemeClr val="accent4">
                    <a:lumMod val="50000"/>
                    <a:alpha val="20000"/>
                  </a:schemeClr>
                </a:outerShdw>
              </a:effectLst>
            </p:spPr>
          </p:pic>
          <p:pic>
            <p:nvPicPr>
              <p:cNvPr id="8" name="PA-Graphic 7">
                <a:extLst>
                  <a:ext uri="{FF2B5EF4-FFF2-40B4-BE49-F238E27FC236}">
                    <a16:creationId xmlns:a16="http://schemas.microsoft.com/office/drawing/2014/main" id="{95CBD889-8BB6-41DC-96E6-204C589D8A4E}"/>
                  </a:ext>
                </a:extLst>
              </p:cNvPr>
              <p:cNvPicPr>
                <a:picLocks noChangeAspect="1"/>
              </p:cNvPicPr>
              <p:nvPr>
                <p:custDataLst>
                  <p:tags r:id="rId21"/>
                </p:custDataLst>
              </p:nvPr>
            </p:nvPicPr>
            <p:blipFill>
              <a:blip r:embed="rId28">
                <a:extLst>
                  <a:ext uri="{96DAC541-7B7A-43D3-8B79-37D633B846F1}">
                    <asvg:svgBlip xmlns:asvg="http://schemas.microsoft.com/office/drawing/2016/SVG/main" r:embed="rId29"/>
                  </a:ext>
                </a:extLst>
              </a:blip>
              <a:stretch>
                <a:fillRect/>
              </a:stretch>
            </p:blipFill>
            <p:spPr>
              <a:xfrm>
                <a:off x="1362619" y="6285691"/>
                <a:ext cx="633761" cy="383913"/>
              </a:xfrm>
              <a:prstGeom prst="rect">
                <a:avLst/>
              </a:prstGeom>
              <a:effectLst>
                <a:outerShdw blurRad="76200" dir="18900000" sy="23000" kx="-1200000" algn="bl" rotWithShape="0">
                  <a:schemeClr val="accent4">
                    <a:lumMod val="50000"/>
                    <a:alpha val="20000"/>
                  </a:schemeClr>
                </a:outerShdw>
              </a:effectLst>
            </p:spPr>
          </p:pic>
        </p:grpSp>
        <p:sp>
          <p:nvSpPr>
            <p:cNvPr id="5" name="PA-文本框 4">
              <a:extLst>
                <a:ext uri="{FF2B5EF4-FFF2-40B4-BE49-F238E27FC236}">
                  <a16:creationId xmlns:a16="http://schemas.microsoft.com/office/drawing/2014/main" id="{A7EA0774-C210-4345-A360-98C1D6FF987E}"/>
                </a:ext>
              </a:extLst>
            </p:cNvPr>
            <p:cNvSpPr txBox="1"/>
            <p:nvPr>
              <p:custDataLst>
                <p:tags r:id="rId18"/>
              </p:custDataLst>
            </p:nvPr>
          </p:nvSpPr>
          <p:spPr>
            <a:xfrm>
              <a:off x="1574946" y="911010"/>
              <a:ext cx="1928733" cy="695575"/>
            </a:xfrm>
            <a:prstGeom prst="rect">
              <a:avLst/>
            </a:prstGeom>
            <a:noFill/>
          </p:spPr>
          <p:txBody>
            <a:bodyPr wrap="none" rtlCol="0">
              <a:noAutofit/>
            </a:bodyPr>
            <a:lstStyle>
              <a:defPPr>
                <a:defRPr lang="zh-CN"/>
              </a:defPPr>
              <a:lvl1pPr>
                <a:defRPr sz="3200" spc="200">
                  <a:solidFill>
                    <a:srgbClr val="FFF9E7"/>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pPr>
                <a:lnSpc>
                  <a:spcPct val="130000"/>
                </a:lnSpc>
              </a:pPr>
              <a:r>
                <a:rPr lang="zh-CN" altLang="en-US" dirty="0">
                  <a:solidFill>
                    <a:schemeClr val="accent1"/>
                  </a:solidFill>
                  <a:sym typeface="Arial" panose="020B0604020202020204" pitchFamily="34" charset="0"/>
                </a:rPr>
                <a:t>前期准备</a:t>
              </a:r>
            </a:p>
          </p:txBody>
        </p:sp>
      </p:grpSp>
      <p:sp>
        <p:nvSpPr>
          <p:cNvPr id="10" name="PA-椭圆 9">
            <a:extLst>
              <a:ext uri="{FF2B5EF4-FFF2-40B4-BE49-F238E27FC236}">
                <a16:creationId xmlns:a16="http://schemas.microsoft.com/office/drawing/2014/main" id="{91525F78-7434-4754-BCC9-D2D14C263A41}"/>
              </a:ext>
            </a:extLst>
          </p:cNvPr>
          <p:cNvSpPr/>
          <p:nvPr>
            <p:custDataLst>
              <p:tags r:id="rId2"/>
            </p:custDataLst>
          </p:nvPr>
        </p:nvSpPr>
        <p:spPr>
          <a:xfrm>
            <a:off x="4905398" y="1893589"/>
            <a:ext cx="224014" cy="224014"/>
          </a:xfrm>
          <a:prstGeom prst="ellipse">
            <a:avLst/>
          </a:prstGeom>
          <a:solidFill>
            <a:schemeClr val="accent3">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PA-椭圆 10">
            <a:extLst>
              <a:ext uri="{FF2B5EF4-FFF2-40B4-BE49-F238E27FC236}">
                <a16:creationId xmlns:a16="http://schemas.microsoft.com/office/drawing/2014/main" id="{1F55B80C-2E24-4E7C-9267-BB038FF805F3}"/>
              </a:ext>
            </a:extLst>
          </p:cNvPr>
          <p:cNvSpPr/>
          <p:nvPr>
            <p:custDataLst>
              <p:tags r:id="rId3"/>
            </p:custDataLst>
          </p:nvPr>
        </p:nvSpPr>
        <p:spPr>
          <a:xfrm>
            <a:off x="4939279" y="1926926"/>
            <a:ext cx="157340" cy="1573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PA-文本框 20">
            <a:extLst>
              <a:ext uri="{FF2B5EF4-FFF2-40B4-BE49-F238E27FC236}">
                <a16:creationId xmlns:a16="http://schemas.microsoft.com/office/drawing/2014/main" id="{B5156192-8555-45C2-90B6-4340F57F18B6}"/>
              </a:ext>
            </a:extLst>
          </p:cNvPr>
          <p:cNvSpPr txBox="1"/>
          <p:nvPr>
            <p:custDataLst>
              <p:tags r:id="rId4"/>
            </p:custDataLst>
          </p:nvPr>
        </p:nvSpPr>
        <p:spPr>
          <a:xfrm>
            <a:off x="5289757" y="2201606"/>
            <a:ext cx="6244981" cy="788806"/>
          </a:xfrm>
          <a:prstGeom prst="rect">
            <a:avLst/>
          </a:prstGeom>
          <a:noFill/>
        </p:spPr>
        <p:txBody>
          <a:bodyPr wrap="square" rtlCol="0">
            <a:noAutofit/>
          </a:bodyPr>
          <a:lstStyle/>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请输入你的内容请输入你的内容请输入你的内容请输入你的内容请输入你的内容。</a:t>
            </a:r>
          </a:p>
        </p:txBody>
      </p:sp>
      <p:sp>
        <p:nvSpPr>
          <p:cNvPr id="23" name="PA-圆角矩形 22">
            <a:extLst>
              <a:ext uri="{FF2B5EF4-FFF2-40B4-BE49-F238E27FC236}">
                <a16:creationId xmlns:a16="http://schemas.microsoft.com/office/drawing/2014/main" id="{88A9DBEA-20BC-4B23-8778-1D31CF4E3059}"/>
              </a:ext>
            </a:extLst>
          </p:cNvPr>
          <p:cNvSpPr/>
          <p:nvPr>
            <p:custDataLst>
              <p:tags r:id="rId5"/>
            </p:custDataLst>
          </p:nvPr>
        </p:nvSpPr>
        <p:spPr>
          <a:xfrm>
            <a:off x="5336818" y="1803744"/>
            <a:ext cx="1518364" cy="36933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PA-文本框 23">
            <a:extLst>
              <a:ext uri="{FF2B5EF4-FFF2-40B4-BE49-F238E27FC236}">
                <a16:creationId xmlns:a16="http://schemas.microsoft.com/office/drawing/2014/main" id="{F612238A-2EE1-4458-91CF-497EFFB11B6C}"/>
              </a:ext>
            </a:extLst>
          </p:cNvPr>
          <p:cNvSpPr txBox="1"/>
          <p:nvPr>
            <p:custDataLst>
              <p:tags r:id="rId6"/>
            </p:custDataLst>
          </p:nvPr>
        </p:nvSpPr>
        <p:spPr>
          <a:xfrm>
            <a:off x="5449028" y="1775214"/>
            <a:ext cx="1293944" cy="380810"/>
          </a:xfrm>
          <a:prstGeom prst="rect">
            <a:avLst/>
          </a:prstGeom>
          <a:noFill/>
        </p:spPr>
        <p:txBody>
          <a:bodyPr wrap="none" rtlCol="0">
            <a:noAutofit/>
          </a:bodyPr>
          <a:lstStyle/>
          <a:p>
            <a:pPr>
              <a:lnSpc>
                <a:spcPct val="130000"/>
              </a:lnSpc>
            </a:pP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预算</a:t>
            </a:r>
          </a:p>
        </p:txBody>
      </p:sp>
      <p:sp>
        <p:nvSpPr>
          <p:cNvPr id="33" name="PA-椭圆 32">
            <a:extLst>
              <a:ext uri="{FF2B5EF4-FFF2-40B4-BE49-F238E27FC236}">
                <a16:creationId xmlns:a16="http://schemas.microsoft.com/office/drawing/2014/main" id="{B3CD1464-5243-4F50-97D5-1FE827551284}"/>
              </a:ext>
            </a:extLst>
          </p:cNvPr>
          <p:cNvSpPr/>
          <p:nvPr>
            <p:custDataLst>
              <p:tags r:id="rId7"/>
            </p:custDataLst>
          </p:nvPr>
        </p:nvSpPr>
        <p:spPr>
          <a:xfrm>
            <a:off x="4905398" y="3361916"/>
            <a:ext cx="224014" cy="224014"/>
          </a:xfrm>
          <a:prstGeom prst="ellipse">
            <a:avLst/>
          </a:prstGeom>
          <a:solidFill>
            <a:schemeClr val="accent3">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4" name="PA-椭圆 33">
            <a:extLst>
              <a:ext uri="{FF2B5EF4-FFF2-40B4-BE49-F238E27FC236}">
                <a16:creationId xmlns:a16="http://schemas.microsoft.com/office/drawing/2014/main" id="{6D4D88B8-7947-4F5F-AAA7-D5AEFED7BBB7}"/>
              </a:ext>
            </a:extLst>
          </p:cNvPr>
          <p:cNvSpPr/>
          <p:nvPr>
            <p:custDataLst>
              <p:tags r:id="rId8"/>
            </p:custDataLst>
          </p:nvPr>
        </p:nvSpPr>
        <p:spPr>
          <a:xfrm>
            <a:off x="4939279" y="3395253"/>
            <a:ext cx="157340" cy="1573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PA-文本框 28">
            <a:extLst>
              <a:ext uri="{FF2B5EF4-FFF2-40B4-BE49-F238E27FC236}">
                <a16:creationId xmlns:a16="http://schemas.microsoft.com/office/drawing/2014/main" id="{A3794243-494A-489C-B793-868188FC8AF5}"/>
              </a:ext>
            </a:extLst>
          </p:cNvPr>
          <p:cNvSpPr txBox="1"/>
          <p:nvPr>
            <p:custDataLst>
              <p:tags r:id="rId9"/>
            </p:custDataLst>
          </p:nvPr>
        </p:nvSpPr>
        <p:spPr>
          <a:xfrm>
            <a:off x="5289757" y="3669933"/>
            <a:ext cx="6244981" cy="788806"/>
          </a:xfrm>
          <a:prstGeom prst="rect">
            <a:avLst/>
          </a:prstGeom>
          <a:noFill/>
        </p:spPr>
        <p:txBody>
          <a:bodyPr wrap="square" rtlCol="0">
            <a:noAutofit/>
          </a:bodyPr>
          <a:lstStyle/>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请输入你的内容请输入你的内容请输入你的内容请输入你的内容请输入你的内容。</a:t>
            </a:r>
          </a:p>
        </p:txBody>
      </p:sp>
      <p:sp>
        <p:nvSpPr>
          <p:cNvPr id="31" name="PA-圆角矩形 30">
            <a:extLst>
              <a:ext uri="{FF2B5EF4-FFF2-40B4-BE49-F238E27FC236}">
                <a16:creationId xmlns:a16="http://schemas.microsoft.com/office/drawing/2014/main" id="{CE085F6C-5150-47D6-A760-B668444F0241}"/>
              </a:ext>
            </a:extLst>
          </p:cNvPr>
          <p:cNvSpPr/>
          <p:nvPr>
            <p:custDataLst>
              <p:tags r:id="rId10"/>
            </p:custDataLst>
          </p:nvPr>
        </p:nvSpPr>
        <p:spPr>
          <a:xfrm>
            <a:off x="5336818" y="3272071"/>
            <a:ext cx="1518364" cy="36933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PA-文本框 31">
            <a:extLst>
              <a:ext uri="{FF2B5EF4-FFF2-40B4-BE49-F238E27FC236}">
                <a16:creationId xmlns:a16="http://schemas.microsoft.com/office/drawing/2014/main" id="{22C9F6F3-F93A-4F11-98A0-C5FE52DF25F5}"/>
              </a:ext>
            </a:extLst>
          </p:cNvPr>
          <p:cNvSpPr txBox="1"/>
          <p:nvPr>
            <p:custDataLst>
              <p:tags r:id="rId11"/>
            </p:custDataLst>
          </p:nvPr>
        </p:nvSpPr>
        <p:spPr>
          <a:xfrm>
            <a:off x="5449028" y="3243541"/>
            <a:ext cx="1293944" cy="380810"/>
          </a:xfrm>
          <a:prstGeom prst="rect">
            <a:avLst/>
          </a:prstGeom>
          <a:noFill/>
        </p:spPr>
        <p:txBody>
          <a:bodyPr wrap="none" rtlCol="0">
            <a:noAutofit/>
          </a:bodyPr>
          <a:lstStyle/>
          <a:p>
            <a:pPr>
              <a:lnSpc>
                <a:spcPct val="130000"/>
              </a:lnSpc>
            </a:pP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人员</a:t>
            </a:r>
          </a:p>
        </p:txBody>
      </p:sp>
      <p:sp>
        <p:nvSpPr>
          <p:cNvPr id="42" name="PA-椭圆 41">
            <a:extLst>
              <a:ext uri="{FF2B5EF4-FFF2-40B4-BE49-F238E27FC236}">
                <a16:creationId xmlns:a16="http://schemas.microsoft.com/office/drawing/2014/main" id="{34C34912-7CE4-4893-81A6-6B0A0F4D42E1}"/>
              </a:ext>
            </a:extLst>
          </p:cNvPr>
          <p:cNvSpPr/>
          <p:nvPr>
            <p:custDataLst>
              <p:tags r:id="rId12"/>
            </p:custDataLst>
          </p:nvPr>
        </p:nvSpPr>
        <p:spPr>
          <a:xfrm>
            <a:off x="4905398" y="4830243"/>
            <a:ext cx="224014" cy="224014"/>
          </a:xfrm>
          <a:prstGeom prst="ellipse">
            <a:avLst/>
          </a:prstGeom>
          <a:solidFill>
            <a:schemeClr val="accent3">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PA-椭圆 42">
            <a:extLst>
              <a:ext uri="{FF2B5EF4-FFF2-40B4-BE49-F238E27FC236}">
                <a16:creationId xmlns:a16="http://schemas.microsoft.com/office/drawing/2014/main" id="{6C994F49-6D5B-465A-810E-B351ED1B2F7D}"/>
              </a:ext>
            </a:extLst>
          </p:cNvPr>
          <p:cNvSpPr/>
          <p:nvPr>
            <p:custDataLst>
              <p:tags r:id="rId13"/>
            </p:custDataLst>
          </p:nvPr>
        </p:nvSpPr>
        <p:spPr>
          <a:xfrm>
            <a:off x="4939279" y="4863580"/>
            <a:ext cx="157340" cy="1573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8" name="PA-文本框 37">
            <a:extLst>
              <a:ext uri="{FF2B5EF4-FFF2-40B4-BE49-F238E27FC236}">
                <a16:creationId xmlns:a16="http://schemas.microsoft.com/office/drawing/2014/main" id="{0B8F70A0-3691-4C89-9157-64F7BBE7D054}"/>
              </a:ext>
            </a:extLst>
          </p:cNvPr>
          <p:cNvSpPr txBox="1"/>
          <p:nvPr>
            <p:custDataLst>
              <p:tags r:id="rId14"/>
            </p:custDataLst>
          </p:nvPr>
        </p:nvSpPr>
        <p:spPr>
          <a:xfrm>
            <a:off x="5289757" y="5138260"/>
            <a:ext cx="6244981" cy="788806"/>
          </a:xfrm>
          <a:prstGeom prst="rect">
            <a:avLst/>
          </a:prstGeom>
          <a:noFill/>
        </p:spPr>
        <p:txBody>
          <a:bodyPr wrap="square" rtlCol="0">
            <a:noAutofit/>
          </a:bodyPr>
          <a:lstStyle/>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请输入你的内容请输入你的内容请输入你的内容请输入你的内容请输入你的内容。</a:t>
            </a:r>
          </a:p>
        </p:txBody>
      </p:sp>
      <p:sp>
        <p:nvSpPr>
          <p:cNvPr id="40" name="PA-圆角矩形 39">
            <a:extLst>
              <a:ext uri="{FF2B5EF4-FFF2-40B4-BE49-F238E27FC236}">
                <a16:creationId xmlns:a16="http://schemas.microsoft.com/office/drawing/2014/main" id="{EC26BCD2-9938-4A4D-B645-B1AF49DA968E}"/>
              </a:ext>
            </a:extLst>
          </p:cNvPr>
          <p:cNvSpPr/>
          <p:nvPr>
            <p:custDataLst>
              <p:tags r:id="rId15"/>
            </p:custDataLst>
          </p:nvPr>
        </p:nvSpPr>
        <p:spPr>
          <a:xfrm>
            <a:off x="5336818" y="4740398"/>
            <a:ext cx="1518364" cy="36933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PA-文本框 40">
            <a:extLst>
              <a:ext uri="{FF2B5EF4-FFF2-40B4-BE49-F238E27FC236}">
                <a16:creationId xmlns:a16="http://schemas.microsoft.com/office/drawing/2014/main" id="{DE0EDA64-944A-4728-AEA3-046850A44B8D}"/>
              </a:ext>
            </a:extLst>
          </p:cNvPr>
          <p:cNvSpPr txBox="1"/>
          <p:nvPr>
            <p:custDataLst>
              <p:tags r:id="rId16"/>
            </p:custDataLst>
          </p:nvPr>
        </p:nvSpPr>
        <p:spPr>
          <a:xfrm>
            <a:off x="5449028" y="4711868"/>
            <a:ext cx="1293944" cy="380810"/>
          </a:xfrm>
          <a:prstGeom prst="rect">
            <a:avLst/>
          </a:prstGeom>
          <a:noFill/>
        </p:spPr>
        <p:txBody>
          <a:bodyPr wrap="none" rtlCol="0">
            <a:noAutofit/>
          </a:bodyPr>
          <a:lstStyle/>
          <a:p>
            <a:pPr>
              <a:lnSpc>
                <a:spcPct val="130000"/>
              </a:lnSpc>
            </a:pP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物料</a:t>
            </a:r>
          </a:p>
        </p:txBody>
      </p:sp>
      <p:cxnSp>
        <p:nvCxnSpPr>
          <p:cNvPr id="44" name="PA-直接连接符 43">
            <a:extLst>
              <a:ext uri="{FF2B5EF4-FFF2-40B4-BE49-F238E27FC236}">
                <a16:creationId xmlns:a16="http://schemas.microsoft.com/office/drawing/2014/main" id="{1EBF7509-8A46-460F-BFB4-0D5C29F1CC11}"/>
              </a:ext>
            </a:extLst>
          </p:cNvPr>
          <p:cNvCxnSpPr>
            <a:cxnSpLocks/>
          </p:cNvCxnSpPr>
          <p:nvPr>
            <p:custDataLst>
              <p:tags r:id="rId17"/>
            </p:custDataLst>
          </p:nvPr>
        </p:nvCxnSpPr>
        <p:spPr>
          <a:xfrm flipV="1">
            <a:off x="5021159" y="2010736"/>
            <a:ext cx="0" cy="4485314"/>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 name="图形 1">
            <a:extLst>
              <a:ext uri="{FF2B5EF4-FFF2-40B4-BE49-F238E27FC236}">
                <a16:creationId xmlns:a16="http://schemas.microsoft.com/office/drawing/2014/main" id="{F203F982-8C37-4E8C-823F-2C84D7B24106}"/>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a:off x="667481" y="911010"/>
            <a:ext cx="3795595" cy="5693393"/>
          </a:xfrm>
          <a:prstGeom prst="rect">
            <a:avLst/>
          </a:prstGeom>
          <a:effectLst>
            <a:outerShdw blurRad="76200" dir="13500000" sy="23000" kx="1200000" algn="br" rotWithShape="0">
              <a:prstClr val="black">
                <a:alpha val="5000"/>
              </a:prstClr>
            </a:outerShdw>
          </a:effectLst>
        </p:spPr>
      </p:pic>
    </p:spTree>
    <p:extLst>
      <p:ext uri="{BB962C8B-B14F-4D97-AF65-F5344CB8AC3E}">
        <p14:creationId xmlns:p14="http://schemas.microsoft.com/office/powerpoint/2010/main" val="33868902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PA-文本框 638">
            <a:extLst>
              <a:ext uri="{FF2B5EF4-FFF2-40B4-BE49-F238E27FC236}">
                <a16:creationId xmlns:a16="http://schemas.microsoft.com/office/drawing/2014/main" id="{2B4BB739-638C-4582-9963-6D386C87E650}"/>
              </a:ext>
            </a:extLst>
          </p:cNvPr>
          <p:cNvSpPr txBox="1"/>
          <p:nvPr>
            <p:custDataLst>
              <p:tags r:id="rId1"/>
            </p:custDataLst>
          </p:nvPr>
        </p:nvSpPr>
        <p:spPr>
          <a:xfrm>
            <a:off x="4567376" y="2260192"/>
            <a:ext cx="3057247" cy="1110304"/>
          </a:xfrm>
          <a:prstGeom prst="rect">
            <a:avLst/>
          </a:prstGeom>
          <a:noFill/>
        </p:spPr>
        <p:txBody>
          <a:bodyPr wrap="none" rtlCol="0">
            <a:noAutofit/>
          </a:bodyPr>
          <a:lstStyle/>
          <a:p>
            <a:pPr algn="ctr">
              <a:lnSpc>
                <a:spcPct val="130000"/>
              </a:lnSpc>
            </a:pPr>
            <a:r>
              <a:rPr lang="zh-CN" altLang="en-US" sz="5400" spc="2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rPr>
              <a:t>执行计划</a:t>
            </a:r>
          </a:p>
        </p:txBody>
      </p:sp>
      <p:sp>
        <p:nvSpPr>
          <p:cNvPr id="640" name="PA-文本框 639">
            <a:extLst>
              <a:ext uri="{FF2B5EF4-FFF2-40B4-BE49-F238E27FC236}">
                <a16:creationId xmlns:a16="http://schemas.microsoft.com/office/drawing/2014/main" id="{2F34FCAF-948D-4C74-81EA-2EA302CAE36C}"/>
              </a:ext>
            </a:extLst>
          </p:cNvPr>
          <p:cNvSpPr txBox="1"/>
          <p:nvPr>
            <p:custDataLst>
              <p:tags r:id="rId2"/>
            </p:custDataLst>
          </p:nvPr>
        </p:nvSpPr>
        <p:spPr>
          <a:xfrm>
            <a:off x="3167887" y="3325902"/>
            <a:ext cx="6496772" cy="624786"/>
          </a:xfrm>
          <a:prstGeom prst="rect">
            <a:avLst/>
          </a:prstGeom>
          <a:noFill/>
        </p:spPr>
        <p:txBody>
          <a:bodyPr wrap="square" rtlCol="0">
            <a:noAutofit/>
          </a:bodyPr>
          <a:lstStyle/>
          <a:p>
            <a:pPr algn="ctr">
              <a:lnSpc>
                <a:spcPct val="130000"/>
              </a:lnSpc>
            </a:pPr>
            <a:r>
              <a:rPr lang="zh-CN" altLang="en-US" sz="14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a:t>
            </a:r>
          </a:p>
        </p:txBody>
      </p:sp>
      <p:sp>
        <p:nvSpPr>
          <p:cNvPr id="641" name="PA-文本框 640">
            <a:extLst>
              <a:ext uri="{FF2B5EF4-FFF2-40B4-BE49-F238E27FC236}">
                <a16:creationId xmlns:a16="http://schemas.microsoft.com/office/drawing/2014/main" id="{95D6290B-D10B-4901-8487-DCAA8C0903AB}"/>
              </a:ext>
            </a:extLst>
          </p:cNvPr>
          <p:cNvSpPr txBox="1"/>
          <p:nvPr>
            <p:custDataLst>
              <p:tags r:id="rId3"/>
            </p:custDataLst>
          </p:nvPr>
        </p:nvSpPr>
        <p:spPr>
          <a:xfrm>
            <a:off x="5516354" y="1371721"/>
            <a:ext cx="1159292" cy="1084977"/>
          </a:xfrm>
          <a:prstGeom prst="rect">
            <a:avLst/>
          </a:prstGeom>
          <a:noFill/>
        </p:spPr>
        <p:txBody>
          <a:bodyPr wrap="none" rtlCol="0">
            <a:noAutofit/>
          </a:bodyPr>
          <a:lstStyle/>
          <a:p>
            <a:pPr algn="ctr">
              <a:lnSpc>
                <a:spcPct val="130000"/>
              </a:lnSpc>
            </a:pPr>
            <a:r>
              <a:rPr lang="en-US" altLang="zh-CN" sz="5400" spc="200" dirty="0">
                <a:solidFill>
                  <a:srgbClr val="44AC5D"/>
                </a:solidFill>
                <a:latin typeface="+mj-lt"/>
                <a:ea typeface="微软雅黑" panose="020B0503020204020204" pitchFamily="34" charset="-122"/>
                <a:cs typeface="胡晓波男神体2.0" panose="02010600030101010101" pitchFamily="50" charset="0"/>
                <a:sym typeface="Arial" panose="020B0604020202020204" pitchFamily="34" charset="0"/>
              </a:rPr>
              <a:t>03</a:t>
            </a:r>
            <a:endParaRPr lang="zh-CN" altLang="en-US" sz="5400" spc="200" dirty="0">
              <a:solidFill>
                <a:srgbClr val="44AC5D"/>
              </a:solidFill>
              <a:latin typeface="+mj-lt"/>
              <a:ea typeface="微软雅黑" panose="020B0503020204020204" pitchFamily="34" charset="-122"/>
              <a:cs typeface="胡晓波男神体2.0" panose="02010600030101010101" pitchFamily="50" charset="0"/>
              <a:sym typeface="Arial" panose="020B0604020202020204" pitchFamily="34" charset="0"/>
            </a:endParaRPr>
          </a:p>
        </p:txBody>
      </p:sp>
    </p:spTree>
    <p:extLst>
      <p:ext uri="{BB962C8B-B14F-4D97-AF65-F5344CB8AC3E}">
        <p14:creationId xmlns:p14="http://schemas.microsoft.com/office/powerpoint/2010/main" val="7900004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直接连接符 40">
            <a:extLst>
              <a:ext uri="{FF2B5EF4-FFF2-40B4-BE49-F238E27FC236}">
                <a16:creationId xmlns:a16="http://schemas.microsoft.com/office/drawing/2014/main" id="{7197A5CA-8FC7-42F6-83DF-284A9ADBB57E}"/>
              </a:ext>
            </a:extLst>
          </p:cNvPr>
          <p:cNvCxnSpPr>
            <a:cxnSpLocks/>
          </p:cNvCxnSpPr>
          <p:nvPr/>
        </p:nvCxnSpPr>
        <p:spPr>
          <a:xfrm>
            <a:off x="-88900" y="2863877"/>
            <a:ext cx="97155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 name="PA-组合 1">
            <a:extLst>
              <a:ext uri="{FF2B5EF4-FFF2-40B4-BE49-F238E27FC236}">
                <a16:creationId xmlns:a16="http://schemas.microsoft.com/office/drawing/2014/main" id="{65ED27C6-BE08-45AD-B906-8D68D20BCCC1}"/>
              </a:ext>
            </a:extLst>
          </p:cNvPr>
          <p:cNvGrpSpPr/>
          <p:nvPr>
            <p:custDataLst>
              <p:tags r:id="rId1"/>
            </p:custDataLst>
          </p:nvPr>
        </p:nvGrpSpPr>
        <p:grpSpPr>
          <a:xfrm>
            <a:off x="660400" y="787402"/>
            <a:ext cx="2843279" cy="819183"/>
            <a:chOff x="660400" y="787402"/>
            <a:chExt cx="2843279" cy="819183"/>
          </a:xfrm>
        </p:grpSpPr>
        <p:grpSp>
          <p:nvGrpSpPr>
            <p:cNvPr id="3" name="组合 2">
              <a:extLst>
                <a:ext uri="{FF2B5EF4-FFF2-40B4-BE49-F238E27FC236}">
                  <a16:creationId xmlns:a16="http://schemas.microsoft.com/office/drawing/2014/main" id="{F2BA2B9D-F986-4306-A507-5490FA72495A}"/>
                </a:ext>
              </a:extLst>
            </p:cNvPr>
            <p:cNvGrpSpPr/>
            <p:nvPr/>
          </p:nvGrpSpPr>
          <p:grpSpPr>
            <a:xfrm>
              <a:off x="660400" y="787402"/>
              <a:ext cx="884152" cy="585268"/>
              <a:chOff x="778393" y="5863352"/>
              <a:chExt cx="1217987" cy="806252"/>
            </a:xfrm>
          </p:grpSpPr>
          <p:pic>
            <p:nvPicPr>
              <p:cNvPr id="5" name="PA-Graphic 4">
                <a:extLst>
                  <a:ext uri="{FF2B5EF4-FFF2-40B4-BE49-F238E27FC236}">
                    <a16:creationId xmlns:a16="http://schemas.microsoft.com/office/drawing/2014/main" id="{681B7625-F660-47F8-8488-6C315F278F37}"/>
                  </a:ext>
                </a:extLst>
              </p:cNvPr>
              <p:cNvPicPr>
                <a:picLocks noChangeAspect="1"/>
              </p:cNvPicPr>
              <p:nvPr>
                <p:custDataLst>
                  <p:tags r:id="rId4"/>
                </p:custDataLst>
              </p:nvPr>
            </p:nvPicPr>
            <p:blipFill>
              <a:blip r:embed="rId9">
                <a:extLst>
                  <a:ext uri="{96DAC541-7B7A-43D3-8B79-37D633B846F1}">
                    <asvg:svgBlip xmlns:asvg="http://schemas.microsoft.com/office/drawing/2016/SVG/main" r:embed="rId10"/>
                  </a:ext>
                </a:extLst>
              </a:blip>
              <a:stretch>
                <a:fillRect/>
              </a:stretch>
            </p:blipFill>
            <p:spPr>
              <a:xfrm>
                <a:off x="778393" y="5863352"/>
                <a:ext cx="542353" cy="700793"/>
              </a:xfrm>
              <a:prstGeom prst="rect">
                <a:avLst/>
              </a:prstGeom>
              <a:effectLst>
                <a:outerShdw blurRad="76200" dir="18900000" sy="23000" kx="-1200000" algn="bl" rotWithShape="0">
                  <a:schemeClr val="accent4">
                    <a:lumMod val="50000"/>
                    <a:alpha val="20000"/>
                  </a:schemeClr>
                </a:outerShdw>
              </a:effectLst>
            </p:spPr>
          </p:pic>
          <p:pic>
            <p:nvPicPr>
              <p:cNvPr id="6" name="PA-Graphic 5">
                <a:extLst>
                  <a:ext uri="{FF2B5EF4-FFF2-40B4-BE49-F238E27FC236}">
                    <a16:creationId xmlns:a16="http://schemas.microsoft.com/office/drawing/2014/main" id="{D88A6AE5-71C7-4E15-95A2-ACBC624B0AF6}"/>
                  </a:ext>
                </a:extLst>
              </p:cNvPr>
              <p:cNvPicPr>
                <a:picLocks noChangeAspect="1"/>
              </p:cNvPicPr>
              <p:nvPr>
                <p:custDataLst>
                  <p:tags r:id="rId5"/>
                </p:custDataLst>
              </p:nvPr>
            </p:nvPicPr>
            <p:blipFill>
              <a:blip r:embed="rId11">
                <a:extLst>
                  <a:ext uri="{96DAC541-7B7A-43D3-8B79-37D633B846F1}">
                    <asvg:svgBlip xmlns:asvg="http://schemas.microsoft.com/office/drawing/2016/SVG/main" r:embed="rId12"/>
                  </a:ext>
                </a:extLst>
              </a:blip>
              <a:stretch>
                <a:fillRect/>
              </a:stretch>
            </p:blipFill>
            <p:spPr>
              <a:xfrm>
                <a:off x="1158760" y="5949599"/>
                <a:ext cx="633761" cy="633762"/>
              </a:xfrm>
              <a:prstGeom prst="rect">
                <a:avLst/>
              </a:prstGeom>
              <a:effectLst>
                <a:outerShdw blurRad="76200" dir="18900000" sy="23000" kx="-1200000" algn="bl" rotWithShape="0">
                  <a:schemeClr val="accent4">
                    <a:lumMod val="50000"/>
                    <a:alpha val="20000"/>
                  </a:schemeClr>
                </a:outerShdw>
              </a:effectLst>
            </p:spPr>
          </p:pic>
          <p:pic>
            <p:nvPicPr>
              <p:cNvPr id="7" name="PA-Graphic 6">
                <a:extLst>
                  <a:ext uri="{FF2B5EF4-FFF2-40B4-BE49-F238E27FC236}">
                    <a16:creationId xmlns:a16="http://schemas.microsoft.com/office/drawing/2014/main" id="{E603D77E-F9DE-4095-97F1-E230DC7514E8}"/>
                  </a:ext>
                </a:extLst>
              </p:cNvPr>
              <p:cNvPicPr>
                <a:picLocks noChangeAspect="1"/>
              </p:cNvPicPr>
              <p:nvPr>
                <p:custDataLst>
                  <p:tags r:id="rId6"/>
                </p:custDataLst>
              </p:nvPr>
            </p:nvPicPr>
            <p:blipFill>
              <a:blip r:embed="rId13">
                <a:extLst>
                  <a:ext uri="{96DAC541-7B7A-43D3-8B79-37D633B846F1}">
                    <asvg:svgBlip xmlns:asvg="http://schemas.microsoft.com/office/drawing/2016/SVG/main" r:embed="rId14"/>
                  </a:ext>
                </a:extLst>
              </a:blip>
              <a:stretch>
                <a:fillRect/>
              </a:stretch>
            </p:blipFill>
            <p:spPr>
              <a:xfrm>
                <a:off x="1362619" y="6285691"/>
                <a:ext cx="633761" cy="383913"/>
              </a:xfrm>
              <a:prstGeom prst="rect">
                <a:avLst/>
              </a:prstGeom>
              <a:effectLst>
                <a:outerShdw blurRad="76200" dir="18900000" sy="23000" kx="-1200000" algn="bl" rotWithShape="0">
                  <a:schemeClr val="accent4">
                    <a:lumMod val="50000"/>
                    <a:alpha val="20000"/>
                  </a:schemeClr>
                </a:outerShdw>
              </a:effectLst>
            </p:spPr>
          </p:pic>
        </p:grpSp>
        <p:sp>
          <p:nvSpPr>
            <p:cNvPr id="4" name="PA-文本框 3">
              <a:extLst>
                <a:ext uri="{FF2B5EF4-FFF2-40B4-BE49-F238E27FC236}">
                  <a16:creationId xmlns:a16="http://schemas.microsoft.com/office/drawing/2014/main" id="{17CE2994-15B0-44A1-A079-B9D95EE0CC97}"/>
                </a:ext>
              </a:extLst>
            </p:cNvPr>
            <p:cNvSpPr txBox="1"/>
            <p:nvPr>
              <p:custDataLst>
                <p:tags r:id="rId3"/>
              </p:custDataLst>
            </p:nvPr>
          </p:nvSpPr>
          <p:spPr>
            <a:xfrm>
              <a:off x="1574946" y="911010"/>
              <a:ext cx="1928733" cy="695575"/>
            </a:xfrm>
            <a:prstGeom prst="rect">
              <a:avLst/>
            </a:prstGeom>
            <a:noFill/>
          </p:spPr>
          <p:txBody>
            <a:bodyPr wrap="none" rtlCol="0">
              <a:noAutofit/>
            </a:bodyPr>
            <a:lstStyle>
              <a:defPPr>
                <a:defRPr lang="zh-CN"/>
              </a:defPPr>
              <a:lvl1pPr>
                <a:defRPr sz="3200" spc="200">
                  <a:solidFill>
                    <a:srgbClr val="FFF9E7"/>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pPr>
                <a:lnSpc>
                  <a:spcPct val="130000"/>
                </a:lnSpc>
              </a:pPr>
              <a:r>
                <a:rPr lang="zh-CN" altLang="en-US" dirty="0">
                  <a:solidFill>
                    <a:schemeClr val="accent1"/>
                  </a:solidFill>
                  <a:sym typeface="Arial" panose="020B0604020202020204" pitchFamily="34" charset="0"/>
                </a:rPr>
                <a:t>执行计划</a:t>
              </a:r>
            </a:p>
          </p:txBody>
        </p:sp>
      </p:grpSp>
      <p:sp>
        <p:nvSpPr>
          <p:cNvPr id="11" name="矩形: 圆角 10">
            <a:extLst>
              <a:ext uri="{FF2B5EF4-FFF2-40B4-BE49-F238E27FC236}">
                <a16:creationId xmlns:a16="http://schemas.microsoft.com/office/drawing/2014/main" id="{768347D3-0A69-42B0-96D0-EC181C5DF6FD}"/>
              </a:ext>
            </a:extLst>
          </p:cNvPr>
          <p:cNvSpPr/>
          <p:nvPr/>
        </p:nvSpPr>
        <p:spPr>
          <a:xfrm>
            <a:off x="994981" y="3242811"/>
            <a:ext cx="1159930" cy="36933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文本框 11">
            <a:extLst>
              <a:ext uri="{FF2B5EF4-FFF2-40B4-BE49-F238E27FC236}">
                <a16:creationId xmlns:a16="http://schemas.microsoft.com/office/drawing/2014/main" id="{71D5D190-0E0F-4DB0-BCA4-EF63CC29AE2C}"/>
              </a:ext>
            </a:extLst>
          </p:cNvPr>
          <p:cNvSpPr txBox="1"/>
          <p:nvPr/>
        </p:nvSpPr>
        <p:spPr>
          <a:xfrm>
            <a:off x="1038902" y="3216607"/>
            <a:ext cx="1072088" cy="380810"/>
          </a:xfrm>
          <a:prstGeom prst="rect">
            <a:avLst/>
          </a:prstGeom>
          <a:noFill/>
        </p:spPr>
        <p:txBody>
          <a:bodyPr wrap="none" rtlCol="0">
            <a:noAutofit/>
          </a:bodyPr>
          <a:lstStyle/>
          <a:p>
            <a:pPr algn="ctr">
              <a:lnSpc>
                <a:spcPct val="130000"/>
              </a:lnSpc>
            </a:pP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执行前</a:t>
            </a:r>
          </a:p>
        </p:txBody>
      </p:sp>
      <p:sp>
        <p:nvSpPr>
          <p:cNvPr id="35" name="文本框 34">
            <a:extLst>
              <a:ext uri="{FF2B5EF4-FFF2-40B4-BE49-F238E27FC236}">
                <a16:creationId xmlns:a16="http://schemas.microsoft.com/office/drawing/2014/main" id="{48C1F792-E47E-476C-AC7C-27F32B5960A3}"/>
              </a:ext>
            </a:extLst>
          </p:cNvPr>
          <p:cNvSpPr txBox="1"/>
          <p:nvPr/>
        </p:nvSpPr>
        <p:spPr>
          <a:xfrm>
            <a:off x="550470" y="3727953"/>
            <a:ext cx="2304843" cy="1749069"/>
          </a:xfrm>
          <a:prstGeom prst="rect">
            <a:avLst/>
          </a:prstGeom>
          <a:noFill/>
        </p:spPr>
        <p:txBody>
          <a:bodyPr wrap="square" rtlCol="0">
            <a:noAutofit/>
          </a:bodyPr>
          <a:lstStyle/>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请输入你的内容请输入你的内容请输入你的内容请输入你的内容请输入你的内容请输入你的内容请输入你的内容请输入你的内容请输入你的内容请输入你的内容请输入你的内容。</a:t>
            </a:r>
          </a:p>
        </p:txBody>
      </p:sp>
      <p:sp>
        <p:nvSpPr>
          <p:cNvPr id="20" name="矩形: 圆角 19">
            <a:extLst>
              <a:ext uri="{FF2B5EF4-FFF2-40B4-BE49-F238E27FC236}">
                <a16:creationId xmlns:a16="http://schemas.microsoft.com/office/drawing/2014/main" id="{92297DC7-0C56-4208-BEC0-B06A19C352F0}"/>
              </a:ext>
            </a:extLst>
          </p:cNvPr>
          <p:cNvSpPr/>
          <p:nvPr/>
        </p:nvSpPr>
        <p:spPr>
          <a:xfrm>
            <a:off x="3475584" y="3242811"/>
            <a:ext cx="1159930" cy="369332"/>
          </a:xfrm>
          <a:prstGeom prst="roundRect">
            <a:avLst>
              <a:gd name="adj" fmla="val 50000"/>
            </a:avLst>
          </a:prstGeom>
          <a:solidFill>
            <a:srgbClr val="FAB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文本框 20">
            <a:extLst>
              <a:ext uri="{FF2B5EF4-FFF2-40B4-BE49-F238E27FC236}">
                <a16:creationId xmlns:a16="http://schemas.microsoft.com/office/drawing/2014/main" id="{70349BA0-9DC3-4218-BC7B-512833A1138C}"/>
              </a:ext>
            </a:extLst>
          </p:cNvPr>
          <p:cNvSpPr txBox="1"/>
          <p:nvPr/>
        </p:nvSpPr>
        <p:spPr>
          <a:xfrm>
            <a:off x="3519505" y="3216607"/>
            <a:ext cx="1072088" cy="380810"/>
          </a:xfrm>
          <a:prstGeom prst="rect">
            <a:avLst/>
          </a:prstGeom>
          <a:noFill/>
        </p:spPr>
        <p:txBody>
          <a:bodyPr wrap="none" rtlCol="0">
            <a:noAutofit/>
          </a:bodyPr>
          <a:lstStyle/>
          <a:p>
            <a:pPr algn="ctr">
              <a:lnSpc>
                <a:spcPct val="130000"/>
              </a:lnSpc>
            </a:pP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执行中</a:t>
            </a:r>
          </a:p>
        </p:txBody>
      </p:sp>
      <p:sp>
        <p:nvSpPr>
          <p:cNvPr id="36" name="文本框 35">
            <a:extLst>
              <a:ext uri="{FF2B5EF4-FFF2-40B4-BE49-F238E27FC236}">
                <a16:creationId xmlns:a16="http://schemas.microsoft.com/office/drawing/2014/main" id="{FB72E8EB-8631-4339-8F17-53A56DEB0AFF}"/>
              </a:ext>
            </a:extLst>
          </p:cNvPr>
          <p:cNvSpPr txBox="1"/>
          <p:nvPr/>
        </p:nvSpPr>
        <p:spPr>
          <a:xfrm>
            <a:off x="2984376" y="3727953"/>
            <a:ext cx="2304843" cy="1749069"/>
          </a:xfrm>
          <a:prstGeom prst="rect">
            <a:avLst/>
          </a:prstGeom>
          <a:noFill/>
        </p:spPr>
        <p:txBody>
          <a:bodyPr wrap="square" rtlCol="0">
            <a:noAutofit/>
          </a:bodyPr>
          <a:lstStyle/>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请输入你的内容请输入你的内容请输入你的内容请输入你的内容请输入你的内容请输入你的内容请输入你的内容请输入你的内容请输入你的内容请输入你的内容请输入你的内容。</a:t>
            </a:r>
          </a:p>
        </p:txBody>
      </p:sp>
      <p:sp>
        <p:nvSpPr>
          <p:cNvPr id="15" name="椭圆 14">
            <a:extLst>
              <a:ext uri="{FF2B5EF4-FFF2-40B4-BE49-F238E27FC236}">
                <a16:creationId xmlns:a16="http://schemas.microsoft.com/office/drawing/2014/main" id="{6E0CF2C7-34D6-482F-A3C6-AB455669692F}"/>
              </a:ext>
            </a:extLst>
          </p:cNvPr>
          <p:cNvSpPr/>
          <p:nvPr/>
        </p:nvSpPr>
        <p:spPr>
          <a:xfrm>
            <a:off x="1268623" y="2529454"/>
            <a:ext cx="612647" cy="6126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solidFill>
                <a:schemeClr val="accent2"/>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endParaRPr>
          </a:p>
        </p:txBody>
      </p:sp>
      <p:sp>
        <p:nvSpPr>
          <p:cNvPr id="16" name="椭圆 15">
            <a:extLst>
              <a:ext uri="{FF2B5EF4-FFF2-40B4-BE49-F238E27FC236}">
                <a16:creationId xmlns:a16="http://schemas.microsoft.com/office/drawing/2014/main" id="{63394C8B-CD75-4F25-AD5F-0A98B1669427}"/>
              </a:ext>
            </a:extLst>
          </p:cNvPr>
          <p:cNvSpPr/>
          <p:nvPr/>
        </p:nvSpPr>
        <p:spPr>
          <a:xfrm>
            <a:off x="1304946" y="2565777"/>
            <a:ext cx="540000" cy="540000"/>
          </a:xfrm>
          <a:prstGeom prst="ellipse">
            <a:avLst/>
          </a:prstGeom>
          <a:noFill/>
          <a:ln w="9525" cap="rnd">
            <a:solidFill>
              <a:schemeClr val="accent2">
                <a:lumMod val="60000"/>
                <a:lumOff val="40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dirty="0">
              <a:solidFill>
                <a:schemeClr val="accent2"/>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endParaRPr>
          </a:p>
        </p:txBody>
      </p:sp>
      <p:sp>
        <p:nvSpPr>
          <p:cNvPr id="14" name="文本框 13">
            <a:extLst>
              <a:ext uri="{FF2B5EF4-FFF2-40B4-BE49-F238E27FC236}">
                <a16:creationId xmlns:a16="http://schemas.microsoft.com/office/drawing/2014/main" id="{F1CD011D-AD65-48A0-B098-A26ABED166FF}"/>
              </a:ext>
            </a:extLst>
          </p:cNvPr>
          <p:cNvSpPr txBox="1"/>
          <p:nvPr/>
        </p:nvSpPr>
        <p:spPr>
          <a:xfrm>
            <a:off x="1362388" y="2521931"/>
            <a:ext cx="425116" cy="620170"/>
          </a:xfrm>
          <a:prstGeom prst="rect">
            <a:avLst/>
          </a:prstGeom>
          <a:noFill/>
        </p:spPr>
        <p:txBody>
          <a:bodyPr wrap="none" rtlCol="0">
            <a:noAutofit/>
          </a:bodyPr>
          <a:lstStyle/>
          <a:p>
            <a:pPr algn="ctr">
              <a:lnSpc>
                <a:spcPct val="130000"/>
              </a:lnSpc>
            </a:pPr>
            <a:r>
              <a:rPr lang="en-US" altLang="zh-CN" sz="2800" spc="200" dirty="0">
                <a:solidFill>
                  <a:schemeClr val="accent2"/>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rPr>
              <a:t>1</a:t>
            </a:r>
            <a:endParaRPr lang="zh-CN" altLang="en-US" sz="2800" spc="200" dirty="0">
              <a:solidFill>
                <a:schemeClr val="accent2"/>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endParaRPr>
          </a:p>
        </p:txBody>
      </p:sp>
      <p:sp>
        <p:nvSpPr>
          <p:cNvPr id="24" name="椭圆 23">
            <a:extLst>
              <a:ext uri="{FF2B5EF4-FFF2-40B4-BE49-F238E27FC236}">
                <a16:creationId xmlns:a16="http://schemas.microsoft.com/office/drawing/2014/main" id="{A7F9FFDC-4823-4662-8A5B-7AC33B704F84}"/>
              </a:ext>
            </a:extLst>
          </p:cNvPr>
          <p:cNvSpPr/>
          <p:nvPr/>
        </p:nvSpPr>
        <p:spPr>
          <a:xfrm>
            <a:off x="3749226" y="2529454"/>
            <a:ext cx="612647" cy="6126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solidFill>
                <a:schemeClr val="accent2"/>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endParaRPr>
          </a:p>
        </p:txBody>
      </p:sp>
      <p:sp>
        <p:nvSpPr>
          <p:cNvPr id="25" name="椭圆 24">
            <a:extLst>
              <a:ext uri="{FF2B5EF4-FFF2-40B4-BE49-F238E27FC236}">
                <a16:creationId xmlns:a16="http://schemas.microsoft.com/office/drawing/2014/main" id="{A3989B58-749D-4306-A012-BE23B50B122C}"/>
              </a:ext>
            </a:extLst>
          </p:cNvPr>
          <p:cNvSpPr/>
          <p:nvPr/>
        </p:nvSpPr>
        <p:spPr>
          <a:xfrm>
            <a:off x="3785549" y="2565777"/>
            <a:ext cx="540000" cy="540000"/>
          </a:xfrm>
          <a:prstGeom prst="ellipse">
            <a:avLst/>
          </a:prstGeom>
          <a:noFill/>
          <a:ln w="9525" cap="rnd">
            <a:solidFill>
              <a:schemeClr val="accent2">
                <a:lumMod val="60000"/>
                <a:lumOff val="40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solidFill>
                <a:schemeClr val="accent2"/>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endParaRPr>
          </a:p>
        </p:txBody>
      </p:sp>
      <p:sp>
        <p:nvSpPr>
          <p:cNvPr id="23" name="文本框 22">
            <a:extLst>
              <a:ext uri="{FF2B5EF4-FFF2-40B4-BE49-F238E27FC236}">
                <a16:creationId xmlns:a16="http://schemas.microsoft.com/office/drawing/2014/main" id="{1A86CE33-DAD3-47B7-9B9A-CED99B26B6EA}"/>
              </a:ext>
            </a:extLst>
          </p:cNvPr>
          <p:cNvSpPr txBox="1"/>
          <p:nvPr/>
        </p:nvSpPr>
        <p:spPr>
          <a:xfrm>
            <a:off x="3842991" y="2521931"/>
            <a:ext cx="461985" cy="620170"/>
          </a:xfrm>
          <a:prstGeom prst="rect">
            <a:avLst/>
          </a:prstGeom>
          <a:noFill/>
        </p:spPr>
        <p:txBody>
          <a:bodyPr wrap="none" rtlCol="0">
            <a:noAutofit/>
          </a:bodyPr>
          <a:lstStyle/>
          <a:p>
            <a:pPr algn="ctr">
              <a:lnSpc>
                <a:spcPct val="130000"/>
              </a:lnSpc>
            </a:pPr>
            <a:r>
              <a:rPr lang="en-US" altLang="zh-CN" sz="2800" spc="200" dirty="0">
                <a:solidFill>
                  <a:schemeClr val="accent2"/>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rPr>
              <a:t>2</a:t>
            </a:r>
            <a:endParaRPr lang="zh-CN" altLang="en-US" sz="2800" spc="200" dirty="0">
              <a:solidFill>
                <a:schemeClr val="accent2"/>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endParaRPr>
          </a:p>
        </p:txBody>
      </p:sp>
      <p:sp>
        <p:nvSpPr>
          <p:cNvPr id="33" name="椭圆 32">
            <a:extLst>
              <a:ext uri="{FF2B5EF4-FFF2-40B4-BE49-F238E27FC236}">
                <a16:creationId xmlns:a16="http://schemas.microsoft.com/office/drawing/2014/main" id="{F3B5D6FE-E5FD-4A23-A027-B1C75529884E}"/>
              </a:ext>
            </a:extLst>
          </p:cNvPr>
          <p:cNvSpPr/>
          <p:nvPr/>
        </p:nvSpPr>
        <p:spPr>
          <a:xfrm>
            <a:off x="6150081" y="2529454"/>
            <a:ext cx="612647" cy="6126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dirty="0">
              <a:solidFill>
                <a:schemeClr val="accent2"/>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endParaRPr>
          </a:p>
        </p:txBody>
      </p:sp>
      <p:sp>
        <p:nvSpPr>
          <p:cNvPr id="34" name="椭圆 33">
            <a:extLst>
              <a:ext uri="{FF2B5EF4-FFF2-40B4-BE49-F238E27FC236}">
                <a16:creationId xmlns:a16="http://schemas.microsoft.com/office/drawing/2014/main" id="{F99A22AB-59F2-42D1-A063-B79EB8F5496C}"/>
              </a:ext>
            </a:extLst>
          </p:cNvPr>
          <p:cNvSpPr/>
          <p:nvPr/>
        </p:nvSpPr>
        <p:spPr>
          <a:xfrm>
            <a:off x="6186404" y="2565777"/>
            <a:ext cx="540000" cy="540000"/>
          </a:xfrm>
          <a:prstGeom prst="ellipse">
            <a:avLst/>
          </a:prstGeom>
          <a:noFill/>
          <a:ln w="9525" cap="rnd">
            <a:solidFill>
              <a:schemeClr val="accent2">
                <a:lumMod val="60000"/>
                <a:lumOff val="40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solidFill>
                <a:schemeClr val="accent2"/>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endParaRPr>
          </a:p>
        </p:txBody>
      </p:sp>
      <p:sp>
        <p:nvSpPr>
          <p:cNvPr id="32" name="文本框 31">
            <a:extLst>
              <a:ext uri="{FF2B5EF4-FFF2-40B4-BE49-F238E27FC236}">
                <a16:creationId xmlns:a16="http://schemas.microsoft.com/office/drawing/2014/main" id="{DA75CD07-93B1-4CA2-BED7-592D35B155D3}"/>
              </a:ext>
            </a:extLst>
          </p:cNvPr>
          <p:cNvSpPr txBox="1"/>
          <p:nvPr/>
        </p:nvSpPr>
        <p:spPr>
          <a:xfrm>
            <a:off x="6243846" y="2521931"/>
            <a:ext cx="461985" cy="620170"/>
          </a:xfrm>
          <a:prstGeom prst="rect">
            <a:avLst/>
          </a:prstGeom>
          <a:noFill/>
        </p:spPr>
        <p:txBody>
          <a:bodyPr wrap="none" rtlCol="0">
            <a:noAutofit/>
          </a:bodyPr>
          <a:lstStyle/>
          <a:p>
            <a:pPr algn="ctr">
              <a:lnSpc>
                <a:spcPct val="130000"/>
              </a:lnSpc>
            </a:pPr>
            <a:r>
              <a:rPr lang="en-US" altLang="zh-CN" sz="2800" spc="200" dirty="0">
                <a:solidFill>
                  <a:schemeClr val="accent2"/>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rPr>
              <a:t>3</a:t>
            </a:r>
            <a:endParaRPr lang="zh-CN" altLang="en-US" sz="2800" spc="200" dirty="0">
              <a:solidFill>
                <a:schemeClr val="accent2"/>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endParaRPr>
          </a:p>
        </p:txBody>
      </p:sp>
      <p:sp>
        <p:nvSpPr>
          <p:cNvPr id="29" name="矩形: 圆角 28">
            <a:extLst>
              <a:ext uri="{FF2B5EF4-FFF2-40B4-BE49-F238E27FC236}">
                <a16:creationId xmlns:a16="http://schemas.microsoft.com/office/drawing/2014/main" id="{B7A43BB5-94E1-4EF9-878C-C6C13E5D4F9F}"/>
              </a:ext>
            </a:extLst>
          </p:cNvPr>
          <p:cNvSpPr/>
          <p:nvPr/>
        </p:nvSpPr>
        <p:spPr>
          <a:xfrm>
            <a:off x="5876439" y="3242811"/>
            <a:ext cx="1159930" cy="36933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文本框 29">
            <a:extLst>
              <a:ext uri="{FF2B5EF4-FFF2-40B4-BE49-F238E27FC236}">
                <a16:creationId xmlns:a16="http://schemas.microsoft.com/office/drawing/2014/main" id="{C8998022-A65B-4B7F-82A7-E6FEA338FA4D}"/>
              </a:ext>
            </a:extLst>
          </p:cNvPr>
          <p:cNvSpPr txBox="1"/>
          <p:nvPr/>
        </p:nvSpPr>
        <p:spPr>
          <a:xfrm>
            <a:off x="5920360" y="3216607"/>
            <a:ext cx="1072088" cy="380810"/>
          </a:xfrm>
          <a:prstGeom prst="rect">
            <a:avLst/>
          </a:prstGeom>
          <a:noFill/>
        </p:spPr>
        <p:txBody>
          <a:bodyPr wrap="none" rtlCol="0">
            <a:noAutofit/>
          </a:bodyPr>
          <a:lstStyle/>
          <a:p>
            <a:pPr algn="ctr">
              <a:lnSpc>
                <a:spcPct val="130000"/>
              </a:lnSpc>
            </a:pP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执行后</a:t>
            </a:r>
          </a:p>
        </p:txBody>
      </p:sp>
      <p:sp>
        <p:nvSpPr>
          <p:cNvPr id="37" name="文本框 36">
            <a:extLst>
              <a:ext uri="{FF2B5EF4-FFF2-40B4-BE49-F238E27FC236}">
                <a16:creationId xmlns:a16="http://schemas.microsoft.com/office/drawing/2014/main" id="{993D985B-55A1-4D44-B600-278298D51239}"/>
              </a:ext>
            </a:extLst>
          </p:cNvPr>
          <p:cNvSpPr txBox="1"/>
          <p:nvPr/>
        </p:nvSpPr>
        <p:spPr>
          <a:xfrm>
            <a:off x="5418282" y="3727953"/>
            <a:ext cx="2304843" cy="1749069"/>
          </a:xfrm>
          <a:prstGeom prst="rect">
            <a:avLst/>
          </a:prstGeom>
          <a:noFill/>
        </p:spPr>
        <p:txBody>
          <a:bodyPr wrap="square" rtlCol="0">
            <a:noAutofit/>
          </a:bodyPr>
          <a:lstStyle/>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请输入你的内容请输入你的内容请输入你的内容请输入你的内容请输入你的内容请输入你的内容请输入你的内容请输入你的内容请输入你的内容请输入你的内容请输入你的内容。</a:t>
            </a:r>
          </a:p>
        </p:txBody>
      </p:sp>
      <p:grpSp>
        <p:nvGrpSpPr>
          <p:cNvPr id="42" name="组合 41">
            <a:extLst>
              <a:ext uri="{FF2B5EF4-FFF2-40B4-BE49-F238E27FC236}">
                <a16:creationId xmlns:a16="http://schemas.microsoft.com/office/drawing/2014/main" id="{BD8E5036-55B3-4544-AC20-1A88CA4E34A2}"/>
              </a:ext>
            </a:extLst>
          </p:cNvPr>
          <p:cNvGrpSpPr/>
          <p:nvPr/>
        </p:nvGrpSpPr>
        <p:grpSpPr>
          <a:xfrm>
            <a:off x="7743929" y="911010"/>
            <a:ext cx="5120005" cy="5834701"/>
            <a:chOff x="238723" y="519893"/>
            <a:chExt cx="5396429" cy="6149711"/>
          </a:xfrm>
        </p:grpSpPr>
        <p:pic>
          <p:nvPicPr>
            <p:cNvPr id="43" name="图形 42">
              <a:extLst>
                <a:ext uri="{FF2B5EF4-FFF2-40B4-BE49-F238E27FC236}">
                  <a16:creationId xmlns:a16="http://schemas.microsoft.com/office/drawing/2014/main" id="{476BEB55-D1B0-4B18-9C0F-7FC06423C80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238723" y="1163957"/>
              <a:ext cx="5396429" cy="5174150"/>
            </a:xfrm>
            <a:prstGeom prst="rect">
              <a:avLst/>
            </a:prstGeom>
            <a:effectLst>
              <a:outerShdw blurRad="127000" dist="127000" dir="2700000" algn="tl" rotWithShape="0">
                <a:srgbClr val="076324">
                  <a:alpha val="40000"/>
                </a:srgbClr>
              </a:outerShdw>
            </a:effectLst>
          </p:spPr>
        </p:pic>
        <p:grpSp>
          <p:nvGrpSpPr>
            <p:cNvPr id="44" name="组合 43">
              <a:extLst>
                <a:ext uri="{FF2B5EF4-FFF2-40B4-BE49-F238E27FC236}">
                  <a16:creationId xmlns:a16="http://schemas.microsoft.com/office/drawing/2014/main" id="{75F142FC-05AB-4141-91D5-7E145DEA834D}"/>
                </a:ext>
              </a:extLst>
            </p:cNvPr>
            <p:cNvGrpSpPr/>
            <p:nvPr/>
          </p:nvGrpSpPr>
          <p:grpSpPr>
            <a:xfrm>
              <a:off x="1082254" y="5409378"/>
              <a:ext cx="1903772" cy="1260226"/>
              <a:chOff x="1082254" y="5409378"/>
              <a:chExt cx="1903772" cy="1260226"/>
            </a:xfrm>
          </p:grpSpPr>
          <p:pic>
            <p:nvPicPr>
              <p:cNvPr id="46" name="图形 45">
                <a:extLst>
                  <a:ext uri="{FF2B5EF4-FFF2-40B4-BE49-F238E27FC236}">
                    <a16:creationId xmlns:a16="http://schemas.microsoft.com/office/drawing/2014/main" id="{485F064B-DBCD-4D01-9147-7B8B82CB2E3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82254" y="5409378"/>
                <a:ext cx="847725" cy="1095375"/>
              </a:xfrm>
              <a:prstGeom prst="rect">
                <a:avLst/>
              </a:prstGeom>
            </p:spPr>
          </p:pic>
          <p:pic>
            <p:nvPicPr>
              <p:cNvPr id="47" name="图形 46">
                <a:extLst>
                  <a:ext uri="{FF2B5EF4-FFF2-40B4-BE49-F238E27FC236}">
                    <a16:creationId xmlns:a16="http://schemas.microsoft.com/office/drawing/2014/main" id="{6681B148-AF5A-4A56-83CC-E6AA1021EB5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76785" y="5544191"/>
                <a:ext cx="990600" cy="990600"/>
              </a:xfrm>
              <a:prstGeom prst="rect">
                <a:avLst/>
              </a:prstGeom>
              <a:effectLst>
                <a:outerShdw blurRad="50800" dist="38100" dir="8100000" algn="tr" rotWithShape="0">
                  <a:schemeClr val="bg1">
                    <a:lumMod val="50000"/>
                    <a:alpha val="40000"/>
                  </a:schemeClr>
                </a:outerShdw>
              </a:effectLst>
            </p:spPr>
          </p:pic>
          <p:pic>
            <p:nvPicPr>
              <p:cNvPr id="48" name="图形 47">
                <a:extLst>
                  <a:ext uri="{FF2B5EF4-FFF2-40B4-BE49-F238E27FC236}">
                    <a16:creationId xmlns:a16="http://schemas.microsoft.com/office/drawing/2014/main" id="{B17D5CDA-31F2-48B0-96B0-5E6D12610EE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95426" y="6069529"/>
                <a:ext cx="990600" cy="600075"/>
              </a:xfrm>
              <a:prstGeom prst="rect">
                <a:avLst/>
              </a:prstGeom>
              <a:effectLst>
                <a:outerShdw blurRad="63500" dist="38100" dir="8100000" algn="tr" rotWithShape="0">
                  <a:srgbClr val="C00000">
                    <a:alpha val="20000"/>
                  </a:srgbClr>
                </a:outerShdw>
              </a:effectLst>
            </p:spPr>
          </p:pic>
        </p:grpSp>
        <p:pic>
          <p:nvPicPr>
            <p:cNvPr id="45" name="图形 44">
              <a:extLst>
                <a:ext uri="{FF2B5EF4-FFF2-40B4-BE49-F238E27FC236}">
                  <a16:creationId xmlns:a16="http://schemas.microsoft.com/office/drawing/2014/main" id="{C0987AE5-A313-4605-88E5-D6D8747D53F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739734" y="519893"/>
              <a:ext cx="1394033" cy="1006219"/>
            </a:xfrm>
            <a:prstGeom prst="rect">
              <a:avLst/>
            </a:prstGeom>
          </p:spPr>
        </p:pic>
      </p:grpSp>
      <p:pic>
        <p:nvPicPr>
          <p:cNvPr id="49" name="图形 48">
            <a:extLst>
              <a:ext uri="{FF2B5EF4-FFF2-40B4-BE49-F238E27FC236}">
                <a16:creationId xmlns:a16="http://schemas.microsoft.com/office/drawing/2014/main" id="{AA38EE80-21F6-4464-A5C6-F433F9DB4EE3}"/>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37651" y="5517017"/>
            <a:ext cx="765212" cy="1105307"/>
          </a:xfrm>
          <a:prstGeom prst="rect">
            <a:avLst/>
          </a:prstGeom>
          <a:effectLst>
            <a:outerShdw blurRad="76200" dir="18900000" sy="23000" kx="-1200000" algn="bl" rotWithShape="0">
              <a:srgbClr val="076324">
                <a:alpha val="20000"/>
              </a:srgbClr>
            </a:outerShdw>
          </a:effectLst>
        </p:spPr>
      </p:pic>
      <p:pic>
        <p:nvPicPr>
          <p:cNvPr id="50" name="图形 49">
            <a:extLst>
              <a:ext uri="{FF2B5EF4-FFF2-40B4-BE49-F238E27FC236}">
                <a16:creationId xmlns:a16="http://schemas.microsoft.com/office/drawing/2014/main" id="{EF9F6442-C19D-4AEB-9EF9-8B25B572149C}"/>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flipH="1">
            <a:off x="5599299" y="5503226"/>
            <a:ext cx="920648" cy="1116286"/>
          </a:xfrm>
          <a:prstGeom prst="rect">
            <a:avLst/>
          </a:prstGeom>
          <a:effectLst>
            <a:outerShdw blurRad="76200" dir="18900000" sy="23000" kx="-1200000" algn="bl" rotWithShape="0">
              <a:prstClr val="black">
                <a:alpha val="20000"/>
              </a:prstClr>
            </a:outerShdw>
          </a:effectLst>
        </p:spPr>
      </p:pic>
      <p:pic>
        <p:nvPicPr>
          <p:cNvPr id="51" name="图形 50">
            <a:extLst>
              <a:ext uri="{FF2B5EF4-FFF2-40B4-BE49-F238E27FC236}">
                <a16:creationId xmlns:a16="http://schemas.microsoft.com/office/drawing/2014/main" id="{476FA3E6-3CB9-495A-93A5-EB617B3EE3F2}"/>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0846417" y="5287038"/>
            <a:ext cx="782344" cy="1258553"/>
          </a:xfrm>
          <a:prstGeom prst="rect">
            <a:avLst/>
          </a:prstGeom>
          <a:effectLst>
            <a:outerShdw blurRad="76200" dir="18900000" sy="23000" kx="-1200000" algn="bl" rotWithShape="0">
              <a:srgbClr val="076324">
                <a:alpha val="20000"/>
              </a:srgbClr>
            </a:outerShdw>
          </a:effectLst>
        </p:spPr>
      </p:pic>
      <p:sp>
        <p:nvSpPr>
          <p:cNvPr id="53" name="PA-文本框 52">
            <a:extLst>
              <a:ext uri="{FF2B5EF4-FFF2-40B4-BE49-F238E27FC236}">
                <a16:creationId xmlns:a16="http://schemas.microsoft.com/office/drawing/2014/main" id="{1B0DDCC2-3340-4230-84B8-C8804A4FA7F2}"/>
              </a:ext>
            </a:extLst>
          </p:cNvPr>
          <p:cNvSpPr txBox="1"/>
          <p:nvPr>
            <p:custDataLst>
              <p:tags r:id="rId2"/>
            </p:custDataLst>
          </p:nvPr>
        </p:nvSpPr>
        <p:spPr>
          <a:xfrm>
            <a:off x="550470" y="1616643"/>
            <a:ext cx="7646907" cy="548740"/>
          </a:xfrm>
          <a:prstGeom prst="rect">
            <a:avLst/>
          </a:prstGeom>
          <a:noFill/>
        </p:spPr>
        <p:txBody>
          <a:bodyPr wrap="square" rtlCol="0">
            <a:noAutofit/>
          </a:bodyPr>
          <a:lstStyle/>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请输入你的内容请输入你的内容请输入你的内容请输入你的内容请输入你的内容请输入你的内容请输入你的内容请输入你的内容请输入你的内容请输入你的内容请输入你的内容。</a:t>
            </a:r>
          </a:p>
        </p:txBody>
      </p:sp>
    </p:spTree>
    <p:extLst>
      <p:ext uri="{BB962C8B-B14F-4D97-AF65-F5344CB8AC3E}">
        <p14:creationId xmlns:p14="http://schemas.microsoft.com/office/powerpoint/2010/main" val="2732788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组合 1">
            <a:extLst>
              <a:ext uri="{FF2B5EF4-FFF2-40B4-BE49-F238E27FC236}">
                <a16:creationId xmlns:a16="http://schemas.microsoft.com/office/drawing/2014/main" id="{C11945D8-E390-4278-B538-8F402598AFB0}"/>
              </a:ext>
            </a:extLst>
          </p:cNvPr>
          <p:cNvGrpSpPr/>
          <p:nvPr>
            <p:custDataLst>
              <p:tags r:id="rId1"/>
            </p:custDataLst>
          </p:nvPr>
        </p:nvGrpSpPr>
        <p:grpSpPr>
          <a:xfrm>
            <a:off x="660400" y="787402"/>
            <a:ext cx="2843279" cy="819183"/>
            <a:chOff x="660400" y="787402"/>
            <a:chExt cx="2843279" cy="819183"/>
          </a:xfrm>
        </p:grpSpPr>
        <p:grpSp>
          <p:nvGrpSpPr>
            <p:cNvPr id="3" name="组合 2">
              <a:extLst>
                <a:ext uri="{FF2B5EF4-FFF2-40B4-BE49-F238E27FC236}">
                  <a16:creationId xmlns:a16="http://schemas.microsoft.com/office/drawing/2014/main" id="{8AC09A72-BB7F-46C7-9A36-0FB4D8BA600C}"/>
                </a:ext>
              </a:extLst>
            </p:cNvPr>
            <p:cNvGrpSpPr/>
            <p:nvPr/>
          </p:nvGrpSpPr>
          <p:grpSpPr>
            <a:xfrm>
              <a:off x="660400" y="787402"/>
              <a:ext cx="884152" cy="585268"/>
              <a:chOff x="778393" y="5863352"/>
              <a:chExt cx="1217987" cy="806252"/>
            </a:xfrm>
          </p:grpSpPr>
          <p:pic>
            <p:nvPicPr>
              <p:cNvPr id="5" name="PA-Graphic 4">
                <a:extLst>
                  <a:ext uri="{FF2B5EF4-FFF2-40B4-BE49-F238E27FC236}">
                    <a16:creationId xmlns:a16="http://schemas.microsoft.com/office/drawing/2014/main" id="{EA280135-4EA9-4907-A2F6-EB8469B8BE87}"/>
                  </a:ext>
                </a:extLst>
              </p:cNvPr>
              <p:cNvPicPr>
                <a:picLocks noChangeAspect="1"/>
              </p:cNvPicPr>
              <p:nvPr>
                <p:custDataLst>
                  <p:tags r:id="rId19"/>
                </p:custDataLst>
              </p:nvPr>
            </p:nvPicPr>
            <p:blipFill>
              <a:blip r:embed="rId24">
                <a:extLst>
                  <a:ext uri="{96DAC541-7B7A-43D3-8B79-37D633B846F1}">
                    <asvg:svgBlip xmlns:asvg="http://schemas.microsoft.com/office/drawing/2016/SVG/main" r:embed="rId25"/>
                  </a:ext>
                </a:extLst>
              </a:blip>
              <a:stretch>
                <a:fillRect/>
              </a:stretch>
            </p:blipFill>
            <p:spPr>
              <a:xfrm>
                <a:off x="778393" y="5863352"/>
                <a:ext cx="542353" cy="700793"/>
              </a:xfrm>
              <a:prstGeom prst="rect">
                <a:avLst/>
              </a:prstGeom>
              <a:effectLst>
                <a:outerShdw blurRad="76200" dir="18900000" sy="23000" kx="-1200000" algn="bl" rotWithShape="0">
                  <a:schemeClr val="accent4">
                    <a:lumMod val="50000"/>
                    <a:alpha val="20000"/>
                  </a:schemeClr>
                </a:outerShdw>
              </a:effectLst>
            </p:spPr>
          </p:pic>
          <p:pic>
            <p:nvPicPr>
              <p:cNvPr id="6" name="PA-Graphic 5">
                <a:extLst>
                  <a:ext uri="{FF2B5EF4-FFF2-40B4-BE49-F238E27FC236}">
                    <a16:creationId xmlns:a16="http://schemas.microsoft.com/office/drawing/2014/main" id="{EEE2335A-F4DC-45CA-9572-D4910C07FE17}"/>
                  </a:ext>
                </a:extLst>
              </p:cNvPr>
              <p:cNvPicPr>
                <a:picLocks noChangeAspect="1"/>
              </p:cNvPicPr>
              <p:nvPr>
                <p:custDataLst>
                  <p:tags r:id="rId20"/>
                </p:custDataLst>
              </p:nvPr>
            </p:nvPicPr>
            <p:blipFill>
              <a:blip r:embed="rId26">
                <a:extLst>
                  <a:ext uri="{96DAC541-7B7A-43D3-8B79-37D633B846F1}">
                    <asvg:svgBlip xmlns:asvg="http://schemas.microsoft.com/office/drawing/2016/SVG/main" r:embed="rId27"/>
                  </a:ext>
                </a:extLst>
              </a:blip>
              <a:stretch>
                <a:fillRect/>
              </a:stretch>
            </p:blipFill>
            <p:spPr>
              <a:xfrm>
                <a:off x="1158760" y="5949599"/>
                <a:ext cx="633761" cy="633762"/>
              </a:xfrm>
              <a:prstGeom prst="rect">
                <a:avLst/>
              </a:prstGeom>
              <a:effectLst>
                <a:outerShdw blurRad="76200" dir="18900000" sy="23000" kx="-1200000" algn="bl" rotWithShape="0">
                  <a:schemeClr val="accent4">
                    <a:lumMod val="50000"/>
                    <a:alpha val="20000"/>
                  </a:schemeClr>
                </a:outerShdw>
              </a:effectLst>
            </p:spPr>
          </p:pic>
          <p:pic>
            <p:nvPicPr>
              <p:cNvPr id="7" name="PA-Graphic 6">
                <a:extLst>
                  <a:ext uri="{FF2B5EF4-FFF2-40B4-BE49-F238E27FC236}">
                    <a16:creationId xmlns:a16="http://schemas.microsoft.com/office/drawing/2014/main" id="{2332EE02-956B-4EF2-B116-56FF452CA124}"/>
                  </a:ext>
                </a:extLst>
              </p:cNvPr>
              <p:cNvPicPr>
                <a:picLocks noChangeAspect="1"/>
              </p:cNvPicPr>
              <p:nvPr>
                <p:custDataLst>
                  <p:tags r:id="rId21"/>
                </p:custDataLst>
              </p:nvPr>
            </p:nvPicPr>
            <p:blipFill>
              <a:blip r:embed="rId28">
                <a:extLst>
                  <a:ext uri="{96DAC541-7B7A-43D3-8B79-37D633B846F1}">
                    <asvg:svgBlip xmlns:asvg="http://schemas.microsoft.com/office/drawing/2016/SVG/main" r:embed="rId29"/>
                  </a:ext>
                </a:extLst>
              </a:blip>
              <a:stretch>
                <a:fillRect/>
              </a:stretch>
            </p:blipFill>
            <p:spPr>
              <a:xfrm>
                <a:off x="1362619" y="6285691"/>
                <a:ext cx="633761" cy="383913"/>
              </a:xfrm>
              <a:prstGeom prst="rect">
                <a:avLst/>
              </a:prstGeom>
              <a:effectLst>
                <a:outerShdw blurRad="76200" dir="18900000" sy="23000" kx="-1200000" algn="bl" rotWithShape="0">
                  <a:schemeClr val="accent4">
                    <a:lumMod val="50000"/>
                    <a:alpha val="20000"/>
                  </a:schemeClr>
                </a:outerShdw>
              </a:effectLst>
            </p:spPr>
          </p:pic>
        </p:grpSp>
        <p:sp>
          <p:nvSpPr>
            <p:cNvPr id="4" name="PA-文本框 3">
              <a:extLst>
                <a:ext uri="{FF2B5EF4-FFF2-40B4-BE49-F238E27FC236}">
                  <a16:creationId xmlns:a16="http://schemas.microsoft.com/office/drawing/2014/main" id="{15E4F677-CE2B-4BA8-96A2-0C7B20B3FDB8}"/>
                </a:ext>
              </a:extLst>
            </p:cNvPr>
            <p:cNvSpPr txBox="1"/>
            <p:nvPr>
              <p:custDataLst>
                <p:tags r:id="rId18"/>
              </p:custDataLst>
            </p:nvPr>
          </p:nvSpPr>
          <p:spPr>
            <a:xfrm>
              <a:off x="1574946" y="911010"/>
              <a:ext cx="1928733" cy="695575"/>
            </a:xfrm>
            <a:prstGeom prst="rect">
              <a:avLst/>
            </a:prstGeom>
            <a:noFill/>
          </p:spPr>
          <p:txBody>
            <a:bodyPr wrap="none" rtlCol="0">
              <a:noAutofit/>
            </a:bodyPr>
            <a:lstStyle>
              <a:defPPr>
                <a:defRPr lang="zh-CN"/>
              </a:defPPr>
              <a:lvl1pPr>
                <a:defRPr sz="3200" spc="200">
                  <a:solidFill>
                    <a:srgbClr val="FFF9E7"/>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pPr>
                <a:lnSpc>
                  <a:spcPct val="130000"/>
                </a:lnSpc>
              </a:pPr>
              <a:r>
                <a:rPr lang="zh-CN" altLang="en-US" dirty="0">
                  <a:solidFill>
                    <a:schemeClr val="accent1"/>
                  </a:solidFill>
                  <a:sym typeface="Arial" panose="020B0604020202020204" pitchFamily="34" charset="0"/>
                </a:rPr>
                <a:t>执行计划</a:t>
              </a:r>
            </a:p>
          </p:txBody>
        </p:sp>
      </p:grpSp>
      <p:graphicFrame>
        <p:nvGraphicFramePr>
          <p:cNvPr id="8" name="PA-表格 8">
            <a:extLst>
              <a:ext uri="{FF2B5EF4-FFF2-40B4-BE49-F238E27FC236}">
                <a16:creationId xmlns:a16="http://schemas.microsoft.com/office/drawing/2014/main" id="{D21305A5-B8A4-449B-B959-935CB1BE4819}"/>
              </a:ext>
            </a:extLst>
          </p:cNvPr>
          <p:cNvGraphicFramePr>
            <a:graphicFrameLocks noGrp="1"/>
          </p:cNvGraphicFramePr>
          <p:nvPr>
            <p:custDataLst>
              <p:tags r:id="rId2"/>
            </p:custDataLst>
            <p:extLst>
              <p:ext uri="{D42A27DB-BD31-4B8C-83A1-F6EECF244321}">
                <p14:modId xmlns:p14="http://schemas.microsoft.com/office/powerpoint/2010/main" val="2683824216"/>
              </p:ext>
            </p:extLst>
          </p:nvPr>
        </p:nvGraphicFramePr>
        <p:xfrm>
          <a:off x="660400" y="1554038"/>
          <a:ext cx="6322290" cy="2997309"/>
        </p:xfrm>
        <a:graphic>
          <a:graphicData uri="http://schemas.openxmlformats.org/drawingml/2006/table">
            <a:tbl>
              <a:tblPr firstRow="1" bandRow="1">
                <a:tableStyleId>{8799B23B-EC83-4686-B30A-512413B5E67A}</a:tableStyleId>
              </a:tblPr>
              <a:tblGrid>
                <a:gridCol w="1264458">
                  <a:extLst>
                    <a:ext uri="{9D8B030D-6E8A-4147-A177-3AD203B41FA5}">
                      <a16:colId xmlns:a16="http://schemas.microsoft.com/office/drawing/2014/main" val="315024691"/>
                    </a:ext>
                  </a:extLst>
                </a:gridCol>
                <a:gridCol w="1264458">
                  <a:extLst>
                    <a:ext uri="{9D8B030D-6E8A-4147-A177-3AD203B41FA5}">
                      <a16:colId xmlns:a16="http://schemas.microsoft.com/office/drawing/2014/main" val="3483784554"/>
                    </a:ext>
                  </a:extLst>
                </a:gridCol>
                <a:gridCol w="1264458">
                  <a:extLst>
                    <a:ext uri="{9D8B030D-6E8A-4147-A177-3AD203B41FA5}">
                      <a16:colId xmlns:a16="http://schemas.microsoft.com/office/drawing/2014/main" val="2421799549"/>
                    </a:ext>
                  </a:extLst>
                </a:gridCol>
                <a:gridCol w="1264458">
                  <a:extLst>
                    <a:ext uri="{9D8B030D-6E8A-4147-A177-3AD203B41FA5}">
                      <a16:colId xmlns:a16="http://schemas.microsoft.com/office/drawing/2014/main" val="1845490259"/>
                    </a:ext>
                  </a:extLst>
                </a:gridCol>
                <a:gridCol w="1264458">
                  <a:extLst>
                    <a:ext uri="{9D8B030D-6E8A-4147-A177-3AD203B41FA5}">
                      <a16:colId xmlns:a16="http://schemas.microsoft.com/office/drawing/2014/main" val="2913337790"/>
                    </a:ext>
                  </a:extLst>
                </a:gridCol>
              </a:tblGrid>
              <a:tr h="428187">
                <a:tc>
                  <a:txBody>
                    <a:bodyPr/>
                    <a:lstStyle/>
                    <a:p>
                      <a:pPr algn="ctr">
                        <a:lnSpc>
                          <a:spcPct val="130000"/>
                        </a:lnSpc>
                        <a:spcBef>
                          <a:spcPts val="0"/>
                        </a:spcBef>
                        <a:spcAft>
                          <a:spcPts val="0"/>
                        </a:spcAft>
                      </a:pPr>
                      <a:endParaRPr lang="zh-CN" altLang="en-US" sz="1400" dirty="0">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30000"/>
                        </a:lnSpc>
                        <a:spcBef>
                          <a:spcPts val="0"/>
                        </a:spcBef>
                        <a:spcAft>
                          <a:spcPts val="0"/>
                        </a:spcAft>
                      </a:pPr>
                      <a:r>
                        <a:rPr lang="en-US" altLang="zh-CN" sz="1400" b="0" dirty="0">
                          <a:solidFill>
                            <a:schemeClr val="accent2"/>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rPr>
                        <a:t>A</a:t>
                      </a:r>
                      <a:endParaRPr lang="zh-CN" altLang="en-US" sz="1400" b="0" dirty="0">
                        <a:solidFill>
                          <a:schemeClr val="accent2"/>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30000"/>
                        </a:lnSpc>
                        <a:spcBef>
                          <a:spcPts val="0"/>
                        </a:spcBef>
                        <a:spcAft>
                          <a:spcPts val="0"/>
                        </a:spcAft>
                      </a:pPr>
                      <a:r>
                        <a:rPr lang="en-US" altLang="zh-CN" sz="1400" b="0" dirty="0">
                          <a:solidFill>
                            <a:schemeClr val="accent2"/>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rPr>
                        <a:t>B</a:t>
                      </a:r>
                      <a:endParaRPr lang="zh-CN" altLang="en-US" sz="1400" b="0" dirty="0">
                        <a:solidFill>
                          <a:schemeClr val="accent2"/>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30000"/>
                        </a:lnSpc>
                        <a:spcBef>
                          <a:spcPts val="0"/>
                        </a:spcBef>
                        <a:spcAft>
                          <a:spcPts val="0"/>
                        </a:spcAft>
                      </a:pPr>
                      <a:r>
                        <a:rPr lang="en-US" altLang="zh-CN" sz="1400" b="0" dirty="0">
                          <a:solidFill>
                            <a:schemeClr val="accent2"/>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rPr>
                        <a:t>C</a:t>
                      </a:r>
                      <a:endParaRPr lang="zh-CN" altLang="en-US" sz="1400" b="0" dirty="0">
                        <a:solidFill>
                          <a:schemeClr val="accent2"/>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lnSpc>
                          <a:spcPct val="130000"/>
                        </a:lnSpc>
                        <a:spcBef>
                          <a:spcPts val="0"/>
                        </a:spcBef>
                        <a:spcAft>
                          <a:spcPts val="0"/>
                        </a:spcAft>
                      </a:pPr>
                      <a:r>
                        <a:rPr lang="en-US" altLang="zh-CN" sz="1400" b="0" dirty="0">
                          <a:solidFill>
                            <a:schemeClr val="accent2"/>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rPr>
                        <a:t>D</a:t>
                      </a:r>
                      <a:endParaRPr lang="zh-CN" altLang="en-US" sz="1400" b="0" dirty="0">
                        <a:solidFill>
                          <a:schemeClr val="accent2"/>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4133152850"/>
                  </a:ext>
                </a:extLst>
              </a:tr>
              <a:tr h="428187">
                <a:tc>
                  <a:txBody>
                    <a:bodyPr/>
                    <a:lstStyle/>
                    <a:p>
                      <a:pPr marL="0" algn="ctr" defTabSz="914400" rtl="0" eaLnBrk="1" latinLnBrk="0" hangingPunct="1">
                        <a:lnSpc>
                          <a:spcPct val="130000"/>
                        </a:lnSpc>
                        <a:spcBef>
                          <a:spcPts val="0"/>
                        </a:spcBef>
                        <a:spcAft>
                          <a:spcPts val="0"/>
                        </a:spcAft>
                      </a:pPr>
                      <a:r>
                        <a:rPr lang="zh-CN" altLang="en-US" sz="1400" b="0" kern="1200" dirty="0">
                          <a:solidFill>
                            <a:srgbClr val="FFF9E7"/>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rPr>
                        <a:t>一</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30000"/>
                        </a:lnSpc>
                        <a:spcBef>
                          <a:spcPts val="0"/>
                        </a:spcBef>
                        <a:spcAft>
                          <a:spcPts val="0"/>
                        </a:spcAft>
                      </a:pPr>
                      <a:r>
                        <a:rPr lang="en-US" altLang="zh-CN"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rPr>
                        <a:t>-</a:t>
                      </a:r>
                      <a:endParaRPr lang="zh-CN" altLang="en-US"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30000"/>
                        </a:lnSpc>
                        <a:spcBef>
                          <a:spcPts val="0"/>
                        </a:spcBef>
                        <a:spcAft>
                          <a:spcPts val="0"/>
                        </a:spcAft>
                      </a:pPr>
                      <a:r>
                        <a:rPr lang="en-US" altLang="zh-CN"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rPr>
                        <a:t>56</a:t>
                      </a:r>
                      <a:endParaRPr lang="zh-CN" altLang="en-US"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30000"/>
                        </a:lnSpc>
                        <a:spcBef>
                          <a:spcPts val="0"/>
                        </a:spcBef>
                        <a:spcAft>
                          <a:spcPts val="0"/>
                        </a:spcAft>
                      </a:pPr>
                      <a:r>
                        <a:rPr lang="en-US" altLang="zh-CN"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rPr>
                        <a:t>39</a:t>
                      </a:r>
                      <a:endParaRPr lang="zh-CN" altLang="en-US"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30000"/>
                        </a:lnSpc>
                        <a:spcBef>
                          <a:spcPts val="0"/>
                        </a:spcBef>
                        <a:spcAft>
                          <a:spcPts val="0"/>
                        </a:spcAft>
                      </a:pPr>
                      <a:r>
                        <a:rPr lang="en-US" altLang="zh-CN"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rPr>
                        <a:t>23</a:t>
                      </a:r>
                      <a:endParaRPr lang="zh-CN" altLang="en-US"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608121834"/>
                  </a:ext>
                </a:extLst>
              </a:tr>
              <a:tr h="428187">
                <a:tc>
                  <a:txBody>
                    <a:bodyPr/>
                    <a:lstStyle/>
                    <a:p>
                      <a:pPr marL="0" algn="ctr" defTabSz="914400" rtl="0" eaLnBrk="1" latinLnBrk="0" hangingPunct="1">
                        <a:lnSpc>
                          <a:spcPct val="130000"/>
                        </a:lnSpc>
                        <a:spcBef>
                          <a:spcPts val="0"/>
                        </a:spcBef>
                        <a:spcAft>
                          <a:spcPts val="0"/>
                        </a:spcAft>
                      </a:pPr>
                      <a:r>
                        <a:rPr lang="zh-CN" altLang="en-US" sz="1400" b="0" kern="1200" dirty="0">
                          <a:solidFill>
                            <a:srgbClr val="FFF9E7"/>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rPr>
                        <a:t>二</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30000"/>
                        </a:lnSpc>
                        <a:spcBef>
                          <a:spcPts val="0"/>
                        </a:spcBef>
                        <a:spcAft>
                          <a:spcPts val="0"/>
                        </a:spcAft>
                      </a:pPr>
                      <a:r>
                        <a:rPr lang="en-US" altLang="zh-CN"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rPr>
                        <a:t>56</a:t>
                      </a:r>
                      <a:endParaRPr lang="zh-CN" altLang="en-US"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30000"/>
                        </a:lnSpc>
                        <a:spcBef>
                          <a:spcPts val="0"/>
                        </a:spcBef>
                        <a:spcAft>
                          <a:spcPts val="0"/>
                        </a:spcAft>
                      </a:pPr>
                      <a:r>
                        <a:rPr lang="en-US" altLang="zh-CN"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rPr>
                        <a:t>26</a:t>
                      </a:r>
                      <a:endParaRPr lang="zh-CN" altLang="en-US"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30000"/>
                        </a:lnSpc>
                        <a:spcBef>
                          <a:spcPts val="0"/>
                        </a:spcBef>
                        <a:spcAft>
                          <a:spcPts val="0"/>
                        </a:spcAft>
                      </a:pPr>
                      <a:r>
                        <a:rPr lang="en-US" altLang="zh-CN"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rPr>
                        <a:t>-</a:t>
                      </a:r>
                      <a:endParaRPr lang="zh-CN" altLang="en-US"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30000"/>
                        </a:lnSpc>
                        <a:spcBef>
                          <a:spcPts val="0"/>
                        </a:spcBef>
                        <a:spcAft>
                          <a:spcPts val="0"/>
                        </a:spcAft>
                      </a:pPr>
                      <a:r>
                        <a:rPr lang="en-US" altLang="zh-CN"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rPr>
                        <a:t>53</a:t>
                      </a:r>
                      <a:endParaRPr lang="zh-CN" altLang="en-US"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715990238"/>
                  </a:ext>
                </a:extLst>
              </a:tr>
              <a:tr h="428187">
                <a:tc>
                  <a:txBody>
                    <a:bodyPr/>
                    <a:lstStyle/>
                    <a:p>
                      <a:pPr marL="0" algn="ctr" defTabSz="914400" rtl="0" eaLnBrk="1" latinLnBrk="0" hangingPunct="1">
                        <a:lnSpc>
                          <a:spcPct val="130000"/>
                        </a:lnSpc>
                        <a:spcBef>
                          <a:spcPts val="0"/>
                        </a:spcBef>
                        <a:spcAft>
                          <a:spcPts val="0"/>
                        </a:spcAft>
                      </a:pPr>
                      <a:r>
                        <a:rPr lang="zh-CN" altLang="en-US" sz="1400" b="0" kern="1200" dirty="0">
                          <a:solidFill>
                            <a:srgbClr val="FFF9E7"/>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rPr>
                        <a:t>三</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30000"/>
                        </a:lnSpc>
                        <a:spcBef>
                          <a:spcPts val="0"/>
                        </a:spcBef>
                        <a:spcAft>
                          <a:spcPts val="0"/>
                        </a:spcAft>
                      </a:pPr>
                      <a:r>
                        <a:rPr lang="en-US" altLang="zh-CN"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rPr>
                        <a:t>32</a:t>
                      </a:r>
                      <a:endParaRPr lang="zh-CN" altLang="en-US"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30000"/>
                        </a:lnSpc>
                        <a:spcBef>
                          <a:spcPts val="0"/>
                        </a:spcBef>
                        <a:spcAft>
                          <a:spcPts val="0"/>
                        </a:spcAft>
                      </a:pPr>
                      <a:r>
                        <a:rPr lang="en-US" altLang="zh-CN"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rPr>
                        <a:t>-</a:t>
                      </a:r>
                      <a:endParaRPr lang="zh-CN" altLang="en-US"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30000"/>
                        </a:lnSpc>
                        <a:spcBef>
                          <a:spcPts val="0"/>
                        </a:spcBef>
                        <a:spcAft>
                          <a:spcPts val="0"/>
                        </a:spcAft>
                      </a:pPr>
                      <a:r>
                        <a:rPr lang="en-US" altLang="zh-CN"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rPr>
                        <a:t>58</a:t>
                      </a:r>
                      <a:endParaRPr lang="zh-CN" altLang="en-US"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30000"/>
                        </a:lnSpc>
                        <a:spcBef>
                          <a:spcPts val="0"/>
                        </a:spcBef>
                        <a:spcAft>
                          <a:spcPts val="0"/>
                        </a:spcAft>
                      </a:pPr>
                      <a:r>
                        <a:rPr lang="en-US" altLang="zh-CN"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rPr>
                        <a:t>95</a:t>
                      </a:r>
                      <a:endParaRPr lang="zh-CN" altLang="en-US"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166839165"/>
                  </a:ext>
                </a:extLst>
              </a:tr>
              <a:tr h="428187">
                <a:tc>
                  <a:txBody>
                    <a:bodyPr/>
                    <a:lstStyle/>
                    <a:p>
                      <a:pPr marL="0" algn="ctr" defTabSz="914400" rtl="0" eaLnBrk="1" latinLnBrk="0" hangingPunct="1">
                        <a:lnSpc>
                          <a:spcPct val="130000"/>
                        </a:lnSpc>
                        <a:spcBef>
                          <a:spcPts val="0"/>
                        </a:spcBef>
                        <a:spcAft>
                          <a:spcPts val="0"/>
                        </a:spcAft>
                      </a:pPr>
                      <a:r>
                        <a:rPr lang="zh-CN" altLang="en-US" sz="1400" b="0" kern="1200" dirty="0">
                          <a:solidFill>
                            <a:srgbClr val="FFF9E7"/>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rPr>
                        <a:t>四</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30000"/>
                        </a:lnSpc>
                        <a:spcBef>
                          <a:spcPts val="0"/>
                        </a:spcBef>
                        <a:spcAft>
                          <a:spcPts val="0"/>
                        </a:spcAft>
                      </a:pPr>
                      <a:r>
                        <a:rPr lang="en-US" altLang="zh-CN"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rPr>
                        <a:t>-</a:t>
                      </a:r>
                      <a:endParaRPr lang="zh-CN" altLang="en-US"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30000"/>
                        </a:lnSpc>
                        <a:spcBef>
                          <a:spcPts val="0"/>
                        </a:spcBef>
                        <a:spcAft>
                          <a:spcPts val="0"/>
                        </a:spcAft>
                      </a:pPr>
                      <a:r>
                        <a:rPr lang="en-US" altLang="zh-CN"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rPr>
                        <a:t>21</a:t>
                      </a:r>
                      <a:endParaRPr lang="zh-CN" altLang="en-US"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30000"/>
                        </a:lnSpc>
                        <a:spcBef>
                          <a:spcPts val="0"/>
                        </a:spcBef>
                        <a:spcAft>
                          <a:spcPts val="0"/>
                        </a:spcAft>
                      </a:pPr>
                      <a:r>
                        <a:rPr lang="en-US" altLang="zh-CN"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rPr>
                        <a:t>69</a:t>
                      </a:r>
                      <a:endParaRPr lang="zh-CN" altLang="en-US"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30000"/>
                        </a:lnSpc>
                        <a:spcBef>
                          <a:spcPts val="0"/>
                        </a:spcBef>
                        <a:spcAft>
                          <a:spcPts val="0"/>
                        </a:spcAft>
                      </a:pPr>
                      <a:r>
                        <a:rPr lang="en-US" altLang="zh-CN"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rPr>
                        <a:t>-</a:t>
                      </a:r>
                      <a:endParaRPr lang="zh-CN" altLang="en-US"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2090211123"/>
                  </a:ext>
                </a:extLst>
              </a:tr>
              <a:tr h="428187">
                <a:tc>
                  <a:txBody>
                    <a:bodyPr/>
                    <a:lstStyle/>
                    <a:p>
                      <a:pPr marL="0" algn="ctr" defTabSz="914400" rtl="0" eaLnBrk="1" latinLnBrk="0" hangingPunct="1">
                        <a:lnSpc>
                          <a:spcPct val="130000"/>
                        </a:lnSpc>
                        <a:spcBef>
                          <a:spcPts val="0"/>
                        </a:spcBef>
                        <a:spcAft>
                          <a:spcPts val="0"/>
                        </a:spcAft>
                      </a:pPr>
                      <a:r>
                        <a:rPr lang="zh-CN" altLang="en-US" sz="1400" b="0" kern="1200" dirty="0">
                          <a:solidFill>
                            <a:srgbClr val="FFF9E7"/>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rPr>
                        <a:t>五</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30000"/>
                        </a:lnSpc>
                        <a:spcBef>
                          <a:spcPts val="0"/>
                        </a:spcBef>
                        <a:spcAft>
                          <a:spcPts val="0"/>
                        </a:spcAft>
                      </a:pPr>
                      <a:r>
                        <a:rPr lang="en-US" altLang="zh-CN"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rPr>
                        <a:t>39</a:t>
                      </a:r>
                      <a:endParaRPr lang="zh-CN" altLang="en-US"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30000"/>
                        </a:lnSpc>
                        <a:spcBef>
                          <a:spcPts val="0"/>
                        </a:spcBef>
                        <a:spcAft>
                          <a:spcPts val="0"/>
                        </a:spcAft>
                      </a:pPr>
                      <a:r>
                        <a:rPr lang="en-US" altLang="zh-CN"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rPr>
                        <a:t>-</a:t>
                      </a:r>
                      <a:endParaRPr lang="zh-CN" altLang="en-US"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30000"/>
                        </a:lnSpc>
                        <a:spcBef>
                          <a:spcPts val="0"/>
                        </a:spcBef>
                        <a:spcAft>
                          <a:spcPts val="0"/>
                        </a:spcAft>
                      </a:pPr>
                      <a:r>
                        <a:rPr lang="en-US" altLang="zh-CN"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rPr>
                        <a:t>-</a:t>
                      </a:r>
                      <a:endParaRPr lang="zh-CN" altLang="en-US"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ctr">
                        <a:lnSpc>
                          <a:spcPct val="130000"/>
                        </a:lnSpc>
                        <a:spcBef>
                          <a:spcPts val="0"/>
                        </a:spcBef>
                        <a:spcAft>
                          <a:spcPts val="0"/>
                        </a:spcAft>
                      </a:pPr>
                      <a:r>
                        <a:rPr lang="en-US" altLang="zh-CN"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rPr>
                        <a:t>48</a:t>
                      </a:r>
                      <a:endParaRPr lang="zh-CN" altLang="en-US"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extLst>
                  <a:ext uri="{0D108BD9-81ED-4DB2-BD59-A6C34878D82A}">
                    <a16:rowId xmlns:a16="http://schemas.microsoft.com/office/drawing/2014/main" val="639509240"/>
                  </a:ext>
                </a:extLst>
              </a:tr>
              <a:tr h="428187">
                <a:tc>
                  <a:txBody>
                    <a:bodyPr/>
                    <a:lstStyle/>
                    <a:p>
                      <a:pPr marL="0" algn="ctr" defTabSz="914400" rtl="0" eaLnBrk="1" latinLnBrk="0" hangingPunct="1">
                        <a:lnSpc>
                          <a:spcPct val="130000"/>
                        </a:lnSpc>
                        <a:spcBef>
                          <a:spcPts val="0"/>
                        </a:spcBef>
                        <a:spcAft>
                          <a:spcPts val="0"/>
                        </a:spcAft>
                      </a:pPr>
                      <a:r>
                        <a:rPr lang="zh-CN" altLang="en-US" sz="1400" b="0" kern="1200" dirty="0">
                          <a:solidFill>
                            <a:srgbClr val="FFF9E7"/>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rPr>
                        <a:t>六</a:t>
                      </a:r>
                    </a:p>
                  </a:txBody>
                  <a:tcPr anchor="ctr">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lnSpc>
                          <a:spcPct val="130000"/>
                        </a:lnSpc>
                        <a:spcBef>
                          <a:spcPts val="0"/>
                        </a:spcBef>
                        <a:spcAft>
                          <a:spcPts val="0"/>
                        </a:spcAft>
                      </a:pPr>
                      <a:r>
                        <a:rPr lang="en-US" altLang="zh-CN"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rPr>
                        <a:t>73</a:t>
                      </a:r>
                      <a:endParaRPr lang="zh-CN" altLang="en-US"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lnSpc>
                          <a:spcPct val="130000"/>
                        </a:lnSpc>
                        <a:spcBef>
                          <a:spcPts val="0"/>
                        </a:spcBef>
                        <a:spcAft>
                          <a:spcPts val="0"/>
                        </a:spcAft>
                      </a:pPr>
                      <a:r>
                        <a:rPr lang="en-US" altLang="zh-CN"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rPr>
                        <a:t>20</a:t>
                      </a:r>
                      <a:endParaRPr lang="zh-CN" altLang="en-US"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lnSpc>
                          <a:spcPct val="130000"/>
                        </a:lnSpc>
                        <a:spcBef>
                          <a:spcPts val="0"/>
                        </a:spcBef>
                        <a:spcAft>
                          <a:spcPts val="0"/>
                        </a:spcAft>
                      </a:pPr>
                      <a:r>
                        <a:rPr lang="en-US" altLang="zh-CN"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rPr>
                        <a:t>-</a:t>
                      </a:r>
                      <a:endParaRPr lang="zh-CN" altLang="en-US"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noFill/>
                  </a:tcPr>
                </a:tc>
                <a:tc>
                  <a:txBody>
                    <a:bodyPr/>
                    <a:lstStyle/>
                    <a:p>
                      <a:pPr algn="ctr">
                        <a:lnSpc>
                          <a:spcPct val="130000"/>
                        </a:lnSpc>
                        <a:spcBef>
                          <a:spcPts val="0"/>
                        </a:spcBef>
                        <a:spcAft>
                          <a:spcPts val="0"/>
                        </a:spcAft>
                      </a:pPr>
                      <a:r>
                        <a:rPr lang="en-US" altLang="zh-CN"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rPr>
                        <a:t>-</a:t>
                      </a:r>
                      <a:endParaRPr lang="zh-CN" altLang="en-US" sz="1200" dirty="0">
                        <a:solidFill>
                          <a:schemeClr val="bg1"/>
                        </a:solidFill>
                        <a:latin typeface="Arial" panose="020B0604020202020204" pitchFamily="34" charset="0"/>
                        <a:ea typeface="微软雅黑" panose="020B0503020204020204" pitchFamily="34" charset="-122"/>
                        <a:cs typeface="阿里巴巴普惠体 M" panose="00020600040101010101" pitchFamily="18" charset="-122"/>
                        <a:sym typeface="Arial" panose="020B0604020202020204" pitchFamily="34" charset="0"/>
                      </a:endParaRPr>
                    </a:p>
                  </a:txBody>
                  <a:tcPr anchor="ctr">
                    <a:lnL w="12700" cap="flat" cmpd="sng" algn="ctr">
                      <a:noFill/>
                      <a:prstDash val="solid"/>
                      <a:round/>
                      <a:headEnd type="none" w="med" len="med"/>
                      <a:tailEnd type="none" w="med" len="med"/>
                    </a:lnL>
                    <a:lnT w="12700" cap="flat" cmpd="sng" algn="ctr">
                      <a:noFill/>
                      <a:prstDash val="solid"/>
                      <a:round/>
                      <a:headEnd type="none" w="med" len="med"/>
                      <a:tailEnd type="none" w="med" len="med"/>
                    </a:lnT>
                    <a:noFill/>
                  </a:tcPr>
                </a:tc>
                <a:extLst>
                  <a:ext uri="{0D108BD9-81ED-4DB2-BD59-A6C34878D82A}">
                    <a16:rowId xmlns:a16="http://schemas.microsoft.com/office/drawing/2014/main" val="1285406807"/>
                  </a:ext>
                </a:extLst>
              </a:tr>
            </a:tbl>
          </a:graphicData>
        </a:graphic>
      </p:graphicFrame>
      <p:sp>
        <p:nvSpPr>
          <p:cNvPr id="9" name="PA-文本框 8">
            <a:extLst>
              <a:ext uri="{FF2B5EF4-FFF2-40B4-BE49-F238E27FC236}">
                <a16:creationId xmlns:a16="http://schemas.microsoft.com/office/drawing/2014/main" id="{26D36D92-30FF-46B7-9BB2-881F454E7150}"/>
              </a:ext>
            </a:extLst>
          </p:cNvPr>
          <p:cNvSpPr txBox="1"/>
          <p:nvPr>
            <p:custDataLst>
              <p:tags r:id="rId3"/>
            </p:custDataLst>
          </p:nvPr>
        </p:nvSpPr>
        <p:spPr>
          <a:xfrm>
            <a:off x="7474158" y="3552653"/>
            <a:ext cx="4057442" cy="1028871"/>
          </a:xfrm>
          <a:prstGeom prst="rect">
            <a:avLst/>
          </a:prstGeom>
          <a:noFill/>
        </p:spPr>
        <p:txBody>
          <a:bodyPr wrap="square" rtlCol="0">
            <a:noAutofit/>
          </a:bodyPr>
          <a:lstStyle/>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请输入你的内容请输入你的内容请输入你的内容请输入你的内容请输入你的内容请输入你的内容请输入你的内容请输入你的内容请输入你的内容请输入你的内容请输入你的内容请。</a:t>
            </a:r>
          </a:p>
        </p:txBody>
      </p:sp>
      <p:sp>
        <p:nvSpPr>
          <p:cNvPr id="10" name="PA-圆角矩形 9">
            <a:extLst>
              <a:ext uri="{FF2B5EF4-FFF2-40B4-BE49-F238E27FC236}">
                <a16:creationId xmlns:a16="http://schemas.microsoft.com/office/drawing/2014/main" id="{6A9A926E-E607-43B8-9F59-0145B512F55C}"/>
              </a:ext>
            </a:extLst>
          </p:cNvPr>
          <p:cNvSpPr/>
          <p:nvPr>
            <p:custDataLst>
              <p:tags r:id="rId4"/>
            </p:custDataLst>
          </p:nvPr>
        </p:nvSpPr>
        <p:spPr>
          <a:xfrm>
            <a:off x="7521218" y="3154791"/>
            <a:ext cx="1518364" cy="36933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PA-文本框 10">
            <a:extLst>
              <a:ext uri="{FF2B5EF4-FFF2-40B4-BE49-F238E27FC236}">
                <a16:creationId xmlns:a16="http://schemas.microsoft.com/office/drawing/2014/main" id="{149D3354-5090-4962-A8CE-120B10C4E9FC}"/>
              </a:ext>
            </a:extLst>
          </p:cNvPr>
          <p:cNvSpPr txBox="1"/>
          <p:nvPr>
            <p:custDataLst>
              <p:tags r:id="rId5"/>
            </p:custDataLst>
          </p:nvPr>
        </p:nvSpPr>
        <p:spPr>
          <a:xfrm>
            <a:off x="7623425" y="3126617"/>
            <a:ext cx="1293944" cy="380810"/>
          </a:xfrm>
          <a:prstGeom prst="rect">
            <a:avLst/>
          </a:prstGeom>
          <a:noFill/>
        </p:spPr>
        <p:txBody>
          <a:bodyPr wrap="none" rtlCol="0">
            <a:noAutofit/>
          </a:bodyPr>
          <a:lstStyle/>
          <a:p>
            <a:pPr algn="ctr">
              <a:lnSpc>
                <a:spcPct val="130000"/>
              </a:lnSpc>
            </a:pP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上一年销售额</a:t>
            </a:r>
          </a:p>
        </p:txBody>
      </p:sp>
      <p:sp>
        <p:nvSpPr>
          <p:cNvPr id="14" name="PA-文本框 13">
            <a:extLst>
              <a:ext uri="{FF2B5EF4-FFF2-40B4-BE49-F238E27FC236}">
                <a16:creationId xmlns:a16="http://schemas.microsoft.com/office/drawing/2014/main" id="{274EED7E-0D40-42FD-A1CE-F5A29DE0A344}"/>
              </a:ext>
            </a:extLst>
          </p:cNvPr>
          <p:cNvSpPr txBox="1"/>
          <p:nvPr>
            <p:custDataLst>
              <p:tags r:id="rId6"/>
            </p:custDataLst>
          </p:nvPr>
        </p:nvSpPr>
        <p:spPr>
          <a:xfrm>
            <a:off x="7474158" y="5054935"/>
            <a:ext cx="4057442" cy="1268937"/>
          </a:xfrm>
          <a:prstGeom prst="rect">
            <a:avLst/>
          </a:prstGeom>
          <a:noFill/>
        </p:spPr>
        <p:txBody>
          <a:bodyPr wrap="square" rtlCol="0">
            <a:noAutofit/>
          </a:bodyPr>
          <a:lstStyle/>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请输入你的内容请输入你的内容请输入你的内容请输入你的内容请输入你的内容。</a:t>
            </a:r>
          </a:p>
        </p:txBody>
      </p:sp>
      <p:sp>
        <p:nvSpPr>
          <p:cNvPr id="15" name="PA-圆角矩形 14">
            <a:extLst>
              <a:ext uri="{FF2B5EF4-FFF2-40B4-BE49-F238E27FC236}">
                <a16:creationId xmlns:a16="http://schemas.microsoft.com/office/drawing/2014/main" id="{8FCA3FD2-B35E-423F-9933-43F773707DFF}"/>
              </a:ext>
            </a:extLst>
          </p:cNvPr>
          <p:cNvSpPr/>
          <p:nvPr>
            <p:custDataLst>
              <p:tags r:id="rId7"/>
            </p:custDataLst>
          </p:nvPr>
        </p:nvSpPr>
        <p:spPr>
          <a:xfrm>
            <a:off x="7521218" y="4657073"/>
            <a:ext cx="1518364" cy="36933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6" name="PA-文本框 15">
            <a:extLst>
              <a:ext uri="{FF2B5EF4-FFF2-40B4-BE49-F238E27FC236}">
                <a16:creationId xmlns:a16="http://schemas.microsoft.com/office/drawing/2014/main" id="{FE2088D1-02EC-473A-B57C-FE0C7AE41631}"/>
              </a:ext>
            </a:extLst>
          </p:cNvPr>
          <p:cNvSpPr txBox="1"/>
          <p:nvPr>
            <p:custDataLst>
              <p:tags r:id="rId8"/>
            </p:custDataLst>
          </p:nvPr>
        </p:nvSpPr>
        <p:spPr>
          <a:xfrm>
            <a:off x="7623425" y="4628899"/>
            <a:ext cx="1293944" cy="380810"/>
          </a:xfrm>
          <a:prstGeom prst="rect">
            <a:avLst/>
          </a:prstGeom>
          <a:noFill/>
        </p:spPr>
        <p:txBody>
          <a:bodyPr wrap="none" rtlCol="0">
            <a:noAutofit/>
          </a:bodyPr>
          <a:lstStyle/>
          <a:p>
            <a:pPr algn="ctr">
              <a:lnSpc>
                <a:spcPct val="130000"/>
              </a:lnSpc>
            </a:pP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上一月销售额</a:t>
            </a:r>
          </a:p>
        </p:txBody>
      </p:sp>
      <p:sp>
        <p:nvSpPr>
          <p:cNvPr id="18" name="PA-文本框 17">
            <a:extLst>
              <a:ext uri="{FF2B5EF4-FFF2-40B4-BE49-F238E27FC236}">
                <a16:creationId xmlns:a16="http://schemas.microsoft.com/office/drawing/2014/main" id="{8E518EE0-2D65-4483-94A8-E0F7EBE116BF}"/>
              </a:ext>
            </a:extLst>
          </p:cNvPr>
          <p:cNvSpPr txBox="1"/>
          <p:nvPr>
            <p:custDataLst>
              <p:tags r:id="rId9"/>
            </p:custDataLst>
          </p:nvPr>
        </p:nvSpPr>
        <p:spPr>
          <a:xfrm>
            <a:off x="560114" y="5239601"/>
            <a:ext cx="2221587" cy="1028871"/>
          </a:xfrm>
          <a:prstGeom prst="rect">
            <a:avLst/>
          </a:prstGeom>
          <a:noFill/>
        </p:spPr>
        <p:txBody>
          <a:bodyPr wrap="square" rtlCol="0">
            <a:noAutofit/>
          </a:bodyPr>
          <a:lstStyle/>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a:t>
            </a:r>
          </a:p>
        </p:txBody>
      </p:sp>
      <p:sp>
        <p:nvSpPr>
          <p:cNvPr id="19" name="PA-圆角矩形 18">
            <a:extLst>
              <a:ext uri="{FF2B5EF4-FFF2-40B4-BE49-F238E27FC236}">
                <a16:creationId xmlns:a16="http://schemas.microsoft.com/office/drawing/2014/main" id="{92A4E6C8-162E-47F1-A24F-63B88774216C}"/>
              </a:ext>
            </a:extLst>
          </p:cNvPr>
          <p:cNvSpPr/>
          <p:nvPr>
            <p:custDataLst>
              <p:tags r:id="rId10"/>
            </p:custDataLst>
          </p:nvPr>
        </p:nvSpPr>
        <p:spPr>
          <a:xfrm>
            <a:off x="607174" y="4841739"/>
            <a:ext cx="1518364" cy="36933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0" name="PA-文本框 19">
            <a:extLst>
              <a:ext uri="{FF2B5EF4-FFF2-40B4-BE49-F238E27FC236}">
                <a16:creationId xmlns:a16="http://schemas.microsoft.com/office/drawing/2014/main" id="{F4C356E1-FD7A-499F-88F8-0EF10F559ACE}"/>
              </a:ext>
            </a:extLst>
          </p:cNvPr>
          <p:cNvSpPr txBox="1"/>
          <p:nvPr>
            <p:custDataLst>
              <p:tags r:id="rId11"/>
            </p:custDataLst>
          </p:nvPr>
        </p:nvSpPr>
        <p:spPr>
          <a:xfrm>
            <a:off x="709381" y="4813565"/>
            <a:ext cx="1293944" cy="380810"/>
          </a:xfrm>
          <a:prstGeom prst="rect">
            <a:avLst/>
          </a:prstGeom>
          <a:noFill/>
        </p:spPr>
        <p:txBody>
          <a:bodyPr wrap="none" rtlCol="0">
            <a:noAutofit/>
          </a:bodyPr>
          <a:lstStyle/>
          <a:p>
            <a:pPr>
              <a:lnSpc>
                <a:spcPct val="130000"/>
              </a:lnSpc>
            </a:pPr>
            <a:r>
              <a:rPr lang="en-US" altLang="zh-CN"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A</a:t>
            </a: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计划</a:t>
            </a:r>
          </a:p>
        </p:txBody>
      </p:sp>
      <p:sp>
        <p:nvSpPr>
          <p:cNvPr id="22" name="PA-文本框 21">
            <a:extLst>
              <a:ext uri="{FF2B5EF4-FFF2-40B4-BE49-F238E27FC236}">
                <a16:creationId xmlns:a16="http://schemas.microsoft.com/office/drawing/2014/main" id="{949C2406-0461-4716-BA40-1B52BCDC35B0}"/>
              </a:ext>
            </a:extLst>
          </p:cNvPr>
          <p:cNvSpPr txBox="1"/>
          <p:nvPr>
            <p:custDataLst>
              <p:tags r:id="rId12"/>
            </p:custDataLst>
          </p:nvPr>
        </p:nvSpPr>
        <p:spPr>
          <a:xfrm>
            <a:off x="3274438" y="5239601"/>
            <a:ext cx="2221587" cy="1028871"/>
          </a:xfrm>
          <a:prstGeom prst="rect">
            <a:avLst/>
          </a:prstGeom>
          <a:noFill/>
        </p:spPr>
        <p:txBody>
          <a:bodyPr wrap="square" rtlCol="0">
            <a:noAutofit/>
          </a:bodyPr>
          <a:lstStyle/>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a:t>
            </a:r>
          </a:p>
        </p:txBody>
      </p:sp>
      <p:sp>
        <p:nvSpPr>
          <p:cNvPr id="23" name="PA-圆角矩形 22">
            <a:extLst>
              <a:ext uri="{FF2B5EF4-FFF2-40B4-BE49-F238E27FC236}">
                <a16:creationId xmlns:a16="http://schemas.microsoft.com/office/drawing/2014/main" id="{54EBA8AC-2457-46CD-AA35-679397367B1B}"/>
              </a:ext>
            </a:extLst>
          </p:cNvPr>
          <p:cNvSpPr/>
          <p:nvPr>
            <p:custDataLst>
              <p:tags r:id="rId13"/>
            </p:custDataLst>
          </p:nvPr>
        </p:nvSpPr>
        <p:spPr>
          <a:xfrm>
            <a:off x="3321498" y="4841739"/>
            <a:ext cx="1518364" cy="36933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PA-文本框 23">
            <a:extLst>
              <a:ext uri="{FF2B5EF4-FFF2-40B4-BE49-F238E27FC236}">
                <a16:creationId xmlns:a16="http://schemas.microsoft.com/office/drawing/2014/main" id="{7B08FACD-3054-4EEB-9DA0-8ECA4BF7B675}"/>
              </a:ext>
            </a:extLst>
          </p:cNvPr>
          <p:cNvSpPr txBox="1"/>
          <p:nvPr>
            <p:custDataLst>
              <p:tags r:id="rId14"/>
            </p:custDataLst>
          </p:nvPr>
        </p:nvSpPr>
        <p:spPr>
          <a:xfrm>
            <a:off x="3423705" y="4813565"/>
            <a:ext cx="1293944" cy="380810"/>
          </a:xfrm>
          <a:prstGeom prst="rect">
            <a:avLst/>
          </a:prstGeom>
          <a:noFill/>
        </p:spPr>
        <p:txBody>
          <a:bodyPr wrap="none" rtlCol="0">
            <a:noAutofit/>
          </a:bodyPr>
          <a:lstStyle/>
          <a:p>
            <a:pPr>
              <a:lnSpc>
                <a:spcPct val="130000"/>
              </a:lnSpc>
            </a:pPr>
            <a:r>
              <a:rPr lang="en-US" altLang="zh-CN"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B</a:t>
            </a: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计划</a:t>
            </a:r>
          </a:p>
        </p:txBody>
      </p:sp>
      <p:grpSp>
        <p:nvGrpSpPr>
          <p:cNvPr id="29" name="PA-组合 28">
            <a:extLst>
              <a:ext uri="{FF2B5EF4-FFF2-40B4-BE49-F238E27FC236}">
                <a16:creationId xmlns:a16="http://schemas.microsoft.com/office/drawing/2014/main" id="{0E0AB0F0-5142-4BCF-BA66-4B835CFBE754}"/>
              </a:ext>
            </a:extLst>
          </p:cNvPr>
          <p:cNvGrpSpPr/>
          <p:nvPr>
            <p:custDataLst>
              <p:tags r:id="rId15"/>
            </p:custDataLst>
          </p:nvPr>
        </p:nvGrpSpPr>
        <p:grpSpPr>
          <a:xfrm>
            <a:off x="7037033" y="1248923"/>
            <a:ext cx="4904014" cy="1819012"/>
            <a:chOff x="7037033" y="1093983"/>
            <a:chExt cx="4904014" cy="1819012"/>
          </a:xfrm>
        </p:grpSpPr>
        <p:graphicFrame>
          <p:nvGraphicFramePr>
            <p:cNvPr id="27" name="PA-Chart 26">
              <a:extLst>
                <a:ext uri="{FF2B5EF4-FFF2-40B4-BE49-F238E27FC236}">
                  <a16:creationId xmlns:a16="http://schemas.microsoft.com/office/drawing/2014/main" id="{6CE061E1-BFC4-47AF-AF9A-12A2625A14C4}"/>
                </a:ext>
              </a:extLst>
            </p:cNvPr>
            <p:cNvGraphicFramePr/>
            <p:nvPr>
              <p:custDataLst>
                <p:tags r:id="rId16"/>
              </p:custDataLst>
              <p:extLst>
                <p:ext uri="{D42A27DB-BD31-4B8C-83A1-F6EECF244321}">
                  <p14:modId xmlns:p14="http://schemas.microsoft.com/office/powerpoint/2010/main" val="2532375608"/>
                </p:ext>
              </p:extLst>
            </p:nvPr>
          </p:nvGraphicFramePr>
          <p:xfrm>
            <a:off x="7037033" y="1093983"/>
            <a:ext cx="2656730" cy="1771153"/>
          </p:xfrm>
          <a:graphic>
            <a:graphicData uri="http://schemas.openxmlformats.org/drawingml/2006/chart">
              <c:chart xmlns:c="http://schemas.openxmlformats.org/drawingml/2006/chart" xmlns:r="http://schemas.openxmlformats.org/officeDocument/2006/relationships" r:id="rId30"/>
            </a:graphicData>
          </a:graphic>
        </p:graphicFrame>
        <p:graphicFrame>
          <p:nvGraphicFramePr>
            <p:cNvPr id="28" name="PA-Chart 27">
              <a:extLst>
                <a:ext uri="{FF2B5EF4-FFF2-40B4-BE49-F238E27FC236}">
                  <a16:creationId xmlns:a16="http://schemas.microsoft.com/office/drawing/2014/main" id="{1CBE8608-012A-4B17-8583-213111BC5D30}"/>
                </a:ext>
              </a:extLst>
            </p:cNvPr>
            <p:cNvGraphicFramePr/>
            <p:nvPr>
              <p:custDataLst>
                <p:tags r:id="rId17"/>
              </p:custDataLst>
              <p:extLst>
                <p:ext uri="{D42A27DB-BD31-4B8C-83A1-F6EECF244321}">
                  <p14:modId xmlns:p14="http://schemas.microsoft.com/office/powerpoint/2010/main" val="190498752"/>
                </p:ext>
              </p:extLst>
            </p:nvPr>
          </p:nvGraphicFramePr>
          <p:xfrm>
            <a:off x="9284317" y="1141842"/>
            <a:ext cx="2656730" cy="1771153"/>
          </p:xfrm>
          <a:graphic>
            <a:graphicData uri="http://schemas.openxmlformats.org/drawingml/2006/chart">
              <c:chart xmlns:c="http://schemas.openxmlformats.org/drawingml/2006/chart" xmlns:r="http://schemas.openxmlformats.org/officeDocument/2006/relationships" r:id="rId31"/>
            </a:graphicData>
          </a:graphic>
        </p:graphicFrame>
      </p:grpSp>
      <p:pic>
        <p:nvPicPr>
          <p:cNvPr id="30" name="图形 29">
            <a:extLst>
              <a:ext uri="{FF2B5EF4-FFF2-40B4-BE49-F238E27FC236}">
                <a16:creationId xmlns:a16="http://schemas.microsoft.com/office/drawing/2014/main" id="{630F3714-F000-43A2-BC7F-EF096D9BCB42}"/>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flipH="1">
            <a:off x="5886012" y="5303962"/>
            <a:ext cx="1096678" cy="1329722"/>
          </a:xfrm>
          <a:prstGeom prst="rect">
            <a:avLst/>
          </a:prstGeom>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40550369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组合 1">
            <a:extLst>
              <a:ext uri="{FF2B5EF4-FFF2-40B4-BE49-F238E27FC236}">
                <a16:creationId xmlns:a16="http://schemas.microsoft.com/office/drawing/2014/main" id="{9BECB32D-C408-4F26-A189-E68D70C82D5A}"/>
              </a:ext>
            </a:extLst>
          </p:cNvPr>
          <p:cNvGrpSpPr/>
          <p:nvPr>
            <p:custDataLst>
              <p:tags r:id="rId1"/>
            </p:custDataLst>
          </p:nvPr>
        </p:nvGrpSpPr>
        <p:grpSpPr>
          <a:xfrm>
            <a:off x="660400" y="787402"/>
            <a:ext cx="2843279" cy="819183"/>
            <a:chOff x="660400" y="787402"/>
            <a:chExt cx="2843279" cy="819183"/>
          </a:xfrm>
        </p:grpSpPr>
        <p:grpSp>
          <p:nvGrpSpPr>
            <p:cNvPr id="3" name="组合 2">
              <a:extLst>
                <a:ext uri="{FF2B5EF4-FFF2-40B4-BE49-F238E27FC236}">
                  <a16:creationId xmlns:a16="http://schemas.microsoft.com/office/drawing/2014/main" id="{23C6B0D7-E30C-4783-BE1F-6879B39858FF}"/>
                </a:ext>
              </a:extLst>
            </p:cNvPr>
            <p:cNvGrpSpPr/>
            <p:nvPr/>
          </p:nvGrpSpPr>
          <p:grpSpPr>
            <a:xfrm>
              <a:off x="660400" y="787402"/>
              <a:ext cx="884152" cy="585268"/>
              <a:chOff x="778393" y="5863352"/>
              <a:chExt cx="1217987" cy="806252"/>
            </a:xfrm>
          </p:grpSpPr>
          <p:pic>
            <p:nvPicPr>
              <p:cNvPr id="5" name="PA-Graphic 4">
                <a:extLst>
                  <a:ext uri="{FF2B5EF4-FFF2-40B4-BE49-F238E27FC236}">
                    <a16:creationId xmlns:a16="http://schemas.microsoft.com/office/drawing/2014/main" id="{14D12A6E-254A-4B9C-965A-20EE3D983EF2}"/>
                  </a:ext>
                </a:extLst>
              </p:cNvPr>
              <p:cNvPicPr>
                <a:picLocks noChangeAspect="1"/>
              </p:cNvPicPr>
              <p:nvPr>
                <p:custDataLst>
                  <p:tags r:id="rId4"/>
                </p:custDataLst>
              </p:nvPr>
            </p:nvPicPr>
            <p:blipFill>
              <a:blip r:embed="rId9">
                <a:extLst>
                  <a:ext uri="{96DAC541-7B7A-43D3-8B79-37D633B846F1}">
                    <asvg:svgBlip xmlns:asvg="http://schemas.microsoft.com/office/drawing/2016/SVG/main" r:embed="rId10"/>
                  </a:ext>
                </a:extLst>
              </a:blip>
              <a:stretch>
                <a:fillRect/>
              </a:stretch>
            </p:blipFill>
            <p:spPr>
              <a:xfrm>
                <a:off x="778393" y="5863352"/>
                <a:ext cx="542353" cy="700793"/>
              </a:xfrm>
              <a:prstGeom prst="rect">
                <a:avLst/>
              </a:prstGeom>
              <a:effectLst>
                <a:outerShdw blurRad="76200" dir="18900000" sy="23000" kx="-1200000" algn="bl" rotWithShape="0">
                  <a:schemeClr val="accent4">
                    <a:lumMod val="50000"/>
                    <a:alpha val="20000"/>
                  </a:schemeClr>
                </a:outerShdw>
              </a:effectLst>
            </p:spPr>
          </p:pic>
          <p:pic>
            <p:nvPicPr>
              <p:cNvPr id="6" name="PA-Graphic 5">
                <a:extLst>
                  <a:ext uri="{FF2B5EF4-FFF2-40B4-BE49-F238E27FC236}">
                    <a16:creationId xmlns:a16="http://schemas.microsoft.com/office/drawing/2014/main" id="{51E535D5-DE66-4E7C-BBC8-94A40288FA4D}"/>
                  </a:ext>
                </a:extLst>
              </p:cNvPr>
              <p:cNvPicPr>
                <a:picLocks noChangeAspect="1"/>
              </p:cNvPicPr>
              <p:nvPr>
                <p:custDataLst>
                  <p:tags r:id="rId5"/>
                </p:custDataLst>
              </p:nvPr>
            </p:nvPicPr>
            <p:blipFill>
              <a:blip r:embed="rId11">
                <a:extLst>
                  <a:ext uri="{96DAC541-7B7A-43D3-8B79-37D633B846F1}">
                    <asvg:svgBlip xmlns:asvg="http://schemas.microsoft.com/office/drawing/2016/SVG/main" r:embed="rId12"/>
                  </a:ext>
                </a:extLst>
              </a:blip>
              <a:stretch>
                <a:fillRect/>
              </a:stretch>
            </p:blipFill>
            <p:spPr>
              <a:xfrm>
                <a:off x="1158760" y="5949599"/>
                <a:ext cx="633761" cy="633762"/>
              </a:xfrm>
              <a:prstGeom prst="rect">
                <a:avLst/>
              </a:prstGeom>
              <a:effectLst>
                <a:outerShdw blurRad="76200" dir="18900000" sy="23000" kx="-1200000" algn="bl" rotWithShape="0">
                  <a:schemeClr val="accent4">
                    <a:lumMod val="50000"/>
                    <a:alpha val="20000"/>
                  </a:schemeClr>
                </a:outerShdw>
              </a:effectLst>
            </p:spPr>
          </p:pic>
          <p:pic>
            <p:nvPicPr>
              <p:cNvPr id="7" name="PA-Graphic 6">
                <a:extLst>
                  <a:ext uri="{FF2B5EF4-FFF2-40B4-BE49-F238E27FC236}">
                    <a16:creationId xmlns:a16="http://schemas.microsoft.com/office/drawing/2014/main" id="{D36690D3-A89F-41D2-A5F5-201DCC78FF90}"/>
                  </a:ext>
                </a:extLst>
              </p:cNvPr>
              <p:cNvPicPr>
                <a:picLocks noChangeAspect="1"/>
              </p:cNvPicPr>
              <p:nvPr>
                <p:custDataLst>
                  <p:tags r:id="rId6"/>
                </p:custDataLst>
              </p:nvPr>
            </p:nvPicPr>
            <p:blipFill>
              <a:blip r:embed="rId13">
                <a:extLst>
                  <a:ext uri="{96DAC541-7B7A-43D3-8B79-37D633B846F1}">
                    <asvg:svgBlip xmlns:asvg="http://schemas.microsoft.com/office/drawing/2016/SVG/main" r:embed="rId14"/>
                  </a:ext>
                </a:extLst>
              </a:blip>
              <a:stretch>
                <a:fillRect/>
              </a:stretch>
            </p:blipFill>
            <p:spPr>
              <a:xfrm>
                <a:off x="1362619" y="6285691"/>
                <a:ext cx="633761" cy="383913"/>
              </a:xfrm>
              <a:prstGeom prst="rect">
                <a:avLst/>
              </a:prstGeom>
              <a:effectLst>
                <a:outerShdw blurRad="76200" dir="18900000" sy="23000" kx="-1200000" algn="bl" rotWithShape="0">
                  <a:schemeClr val="accent4">
                    <a:lumMod val="50000"/>
                    <a:alpha val="20000"/>
                  </a:schemeClr>
                </a:outerShdw>
              </a:effectLst>
            </p:spPr>
          </p:pic>
        </p:grpSp>
        <p:sp>
          <p:nvSpPr>
            <p:cNvPr id="4" name="PA-文本框 3">
              <a:extLst>
                <a:ext uri="{FF2B5EF4-FFF2-40B4-BE49-F238E27FC236}">
                  <a16:creationId xmlns:a16="http://schemas.microsoft.com/office/drawing/2014/main" id="{83D28A3C-CF7B-4766-9728-79AE29FACE5A}"/>
                </a:ext>
              </a:extLst>
            </p:cNvPr>
            <p:cNvSpPr txBox="1"/>
            <p:nvPr>
              <p:custDataLst>
                <p:tags r:id="rId3"/>
              </p:custDataLst>
            </p:nvPr>
          </p:nvSpPr>
          <p:spPr>
            <a:xfrm>
              <a:off x="1574946" y="911010"/>
              <a:ext cx="1928733" cy="695575"/>
            </a:xfrm>
            <a:prstGeom prst="rect">
              <a:avLst/>
            </a:prstGeom>
            <a:noFill/>
          </p:spPr>
          <p:txBody>
            <a:bodyPr wrap="none" rtlCol="0">
              <a:noAutofit/>
            </a:bodyPr>
            <a:lstStyle>
              <a:defPPr>
                <a:defRPr lang="zh-CN"/>
              </a:defPPr>
              <a:lvl1pPr>
                <a:defRPr sz="3200" spc="200">
                  <a:solidFill>
                    <a:srgbClr val="FFF9E7"/>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pPr>
                <a:lnSpc>
                  <a:spcPct val="130000"/>
                </a:lnSpc>
              </a:pPr>
              <a:r>
                <a:rPr lang="zh-CN" altLang="en-US" dirty="0">
                  <a:sym typeface="Arial" panose="020B0604020202020204" pitchFamily="34" charset="0"/>
                </a:rPr>
                <a:t>执行计划</a:t>
              </a:r>
            </a:p>
          </p:txBody>
        </p:sp>
      </p:grpSp>
      <p:graphicFrame>
        <p:nvGraphicFramePr>
          <p:cNvPr id="10" name="PA-Chart 9">
            <a:extLst>
              <a:ext uri="{FF2B5EF4-FFF2-40B4-BE49-F238E27FC236}">
                <a16:creationId xmlns:a16="http://schemas.microsoft.com/office/drawing/2014/main" id="{48E974C0-2F6F-4379-B831-8CC9A308BF15}"/>
              </a:ext>
            </a:extLst>
          </p:cNvPr>
          <p:cNvGraphicFramePr/>
          <p:nvPr>
            <p:custDataLst>
              <p:tags r:id="rId2"/>
            </p:custDataLst>
            <p:extLst>
              <p:ext uri="{D42A27DB-BD31-4B8C-83A1-F6EECF244321}">
                <p14:modId xmlns:p14="http://schemas.microsoft.com/office/powerpoint/2010/main" val="194789268"/>
              </p:ext>
            </p:extLst>
          </p:nvPr>
        </p:nvGraphicFramePr>
        <p:xfrm>
          <a:off x="488208" y="1608533"/>
          <a:ext cx="8128000" cy="4627167"/>
        </p:xfrm>
        <a:graphic>
          <a:graphicData uri="http://schemas.openxmlformats.org/drawingml/2006/chart">
            <c:chart xmlns:c="http://schemas.openxmlformats.org/drawingml/2006/chart" xmlns:r="http://schemas.openxmlformats.org/officeDocument/2006/relationships" r:id="rId15"/>
          </a:graphicData>
        </a:graphic>
      </p:graphicFrame>
      <p:grpSp>
        <p:nvGrpSpPr>
          <p:cNvPr id="18" name="组合 17">
            <a:extLst>
              <a:ext uri="{FF2B5EF4-FFF2-40B4-BE49-F238E27FC236}">
                <a16:creationId xmlns:a16="http://schemas.microsoft.com/office/drawing/2014/main" id="{635100DD-B79F-4670-BE2F-0466FC02BF40}"/>
              </a:ext>
            </a:extLst>
          </p:cNvPr>
          <p:cNvGrpSpPr/>
          <p:nvPr/>
        </p:nvGrpSpPr>
        <p:grpSpPr>
          <a:xfrm>
            <a:off x="8444573" y="1900052"/>
            <a:ext cx="4252111" cy="4845659"/>
            <a:chOff x="238723" y="519893"/>
            <a:chExt cx="5396429" cy="6149711"/>
          </a:xfrm>
        </p:grpSpPr>
        <p:pic>
          <p:nvPicPr>
            <p:cNvPr id="19" name="图形 18">
              <a:extLst>
                <a:ext uri="{FF2B5EF4-FFF2-40B4-BE49-F238E27FC236}">
                  <a16:creationId xmlns:a16="http://schemas.microsoft.com/office/drawing/2014/main" id="{5CCEAE9F-BBB5-43D4-AF31-1150436F085D}"/>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238723" y="1163957"/>
              <a:ext cx="5396429" cy="5174150"/>
            </a:xfrm>
            <a:prstGeom prst="rect">
              <a:avLst/>
            </a:prstGeom>
            <a:effectLst>
              <a:outerShdw blurRad="127000" dist="127000" dir="2700000" algn="tl" rotWithShape="0">
                <a:srgbClr val="076324">
                  <a:alpha val="40000"/>
                </a:srgbClr>
              </a:outerShdw>
            </a:effectLst>
          </p:spPr>
        </p:pic>
        <p:grpSp>
          <p:nvGrpSpPr>
            <p:cNvPr id="20" name="组合 19">
              <a:extLst>
                <a:ext uri="{FF2B5EF4-FFF2-40B4-BE49-F238E27FC236}">
                  <a16:creationId xmlns:a16="http://schemas.microsoft.com/office/drawing/2014/main" id="{E0F80C68-08BA-430F-AB1F-FFB1B21391CC}"/>
                </a:ext>
              </a:extLst>
            </p:cNvPr>
            <p:cNvGrpSpPr/>
            <p:nvPr/>
          </p:nvGrpSpPr>
          <p:grpSpPr>
            <a:xfrm>
              <a:off x="1082254" y="5409378"/>
              <a:ext cx="1903772" cy="1260226"/>
              <a:chOff x="1082254" y="5409378"/>
              <a:chExt cx="1903772" cy="1260226"/>
            </a:xfrm>
          </p:grpSpPr>
          <p:pic>
            <p:nvPicPr>
              <p:cNvPr id="22" name="图形 21">
                <a:extLst>
                  <a:ext uri="{FF2B5EF4-FFF2-40B4-BE49-F238E27FC236}">
                    <a16:creationId xmlns:a16="http://schemas.microsoft.com/office/drawing/2014/main" id="{8473C2BB-5804-4C49-AB3E-6653380A119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82254" y="5409378"/>
                <a:ext cx="847725" cy="1095375"/>
              </a:xfrm>
              <a:prstGeom prst="rect">
                <a:avLst/>
              </a:prstGeom>
            </p:spPr>
          </p:pic>
          <p:pic>
            <p:nvPicPr>
              <p:cNvPr id="23" name="图形 22">
                <a:extLst>
                  <a:ext uri="{FF2B5EF4-FFF2-40B4-BE49-F238E27FC236}">
                    <a16:creationId xmlns:a16="http://schemas.microsoft.com/office/drawing/2014/main" id="{70CE848C-44AE-48A7-B722-2016A279E99D}"/>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1676785" y="5544191"/>
                <a:ext cx="990600" cy="990600"/>
              </a:xfrm>
              <a:prstGeom prst="rect">
                <a:avLst/>
              </a:prstGeom>
              <a:effectLst>
                <a:outerShdw blurRad="50800" dist="38100" dir="8100000" algn="tr" rotWithShape="0">
                  <a:schemeClr val="bg1">
                    <a:lumMod val="50000"/>
                    <a:alpha val="40000"/>
                  </a:schemeClr>
                </a:outerShdw>
              </a:effectLst>
            </p:spPr>
          </p:pic>
          <p:pic>
            <p:nvPicPr>
              <p:cNvPr id="24" name="图形 23">
                <a:extLst>
                  <a:ext uri="{FF2B5EF4-FFF2-40B4-BE49-F238E27FC236}">
                    <a16:creationId xmlns:a16="http://schemas.microsoft.com/office/drawing/2014/main" id="{E84333EC-0246-4E2A-A224-8DFD7C9830EF}"/>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995426" y="6069529"/>
                <a:ext cx="990600" cy="600075"/>
              </a:xfrm>
              <a:prstGeom prst="rect">
                <a:avLst/>
              </a:prstGeom>
              <a:effectLst>
                <a:outerShdw blurRad="63500" dist="38100" dir="8100000" algn="tr" rotWithShape="0">
                  <a:srgbClr val="C00000">
                    <a:alpha val="20000"/>
                  </a:srgbClr>
                </a:outerShdw>
              </a:effectLst>
            </p:spPr>
          </p:pic>
        </p:grpSp>
        <p:pic>
          <p:nvPicPr>
            <p:cNvPr id="21" name="图形 20">
              <a:extLst>
                <a:ext uri="{FF2B5EF4-FFF2-40B4-BE49-F238E27FC236}">
                  <a16:creationId xmlns:a16="http://schemas.microsoft.com/office/drawing/2014/main" id="{708C5449-0C69-43B6-9D3C-349F30B28AF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1739734" y="519893"/>
              <a:ext cx="1394033" cy="1006219"/>
            </a:xfrm>
            <a:prstGeom prst="rect">
              <a:avLst/>
            </a:prstGeom>
          </p:spPr>
        </p:pic>
      </p:grpSp>
    </p:spTree>
    <p:extLst>
      <p:ext uri="{BB962C8B-B14F-4D97-AF65-F5344CB8AC3E}">
        <p14:creationId xmlns:p14="http://schemas.microsoft.com/office/powerpoint/2010/main" val="17964722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PA-组合 10">
            <a:extLst>
              <a:ext uri="{FF2B5EF4-FFF2-40B4-BE49-F238E27FC236}">
                <a16:creationId xmlns:a16="http://schemas.microsoft.com/office/drawing/2014/main" id="{70A81848-79EE-44D4-87E7-23B2391AA6CE}"/>
              </a:ext>
            </a:extLst>
          </p:cNvPr>
          <p:cNvGrpSpPr/>
          <p:nvPr>
            <p:custDataLst>
              <p:tags r:id="rId1"/>
            </p:custDataLst>
          </p:nvPr>
        </p:nvGrpSpPr>
        <p:grpSpPr>
          <a:xfrm>
            <a:off x="660400" y="787402"/>
            <a:ext cx="2843279" cy="819183"/>
            <a:chOff x="660400" y="787402"/>
            <a:chExt cx="2843279" cy="819183"/>
          </a:xfrm>
        </p:grpSpPr>
        <p:grpSp>
          <p:nvGrpSpPr>
            <p:cNvPr id="12" name="组合 11">
              <a:extLst>
                <a:ext uri="{FF2B5EF4-FFF2-40B4-BE49-F238E27FC236}">
                  <a16:creationId xmlns:a16="http://schemas.microsoft.com/office/drawing/2014/main" id="{89F4C555-7C6C-43FD-93CB-E85C2FFE5BEB}"/>
                </a:ext>
              </a:extLst>
            </p:cNvPr>
            <p:cNvGrpSpPr/>
            <p:nvPr/>
          </p:nvGrpSpPr>
          <p:grpSpPr>
            <a:xfrm>
              <a:off x="660400" y="787402"/>
              <a:ext cx="884152" cy="585268"/>
              <a:chOff x="778393" y="5863352"/>
              <a:chExt cx="1217987" cy="806252"/>
            </a:xfrm>
          </p:grpSpPr>
          <p:pic>
            <p:nvPicPr>
              <p:cNvPr id="14" name="PA-Graphic 13">
                <a:extLst>
                  <a:ext uri="{FF2B5EF4-FFF2-40B4-BE49-F238E27FC236}">
                    <a16:creationId xmlns:a16="http://schemas.microsoft.com/office/drawing/2014/main" id="{D660B38D-95D9-42B8-91A7-2C656274A734}"/>
                  </a:ext>
                </a:extLst>
              </p:cNvPr>
              <p:cNvPicPr>
                <a:picLocks noChangeAspect="1"/>
              </p:cNvPicPr>
              <p:nvPr>
                <p:custDataLst>
                  <p:tags r:id="rId35"/>
                </p:custDataLst>
              </p:nvPr>
            </p:nvPicPr>
            <p:blipFill>
              <a:blip r:embed="rId40">
                <a:extLst>
                  <a:ext uri="{96DAC541-7B7A-43D3-8B79-37D633B846F1}">
                    <asvg:svgBlip xmlns:asvg="http://schemas.microsoft.com/office/drawing/2016/SVG/main" r:embed="rId41"/>
                  </a:ext>
                </a:extLst>
              </a:blip>
              <a:stretch>
                <a:fillRect/>
              </a:stretch>
            </p:blipFill>
            <p:spPr>
              <a:xfrm>
                <a:off x="778393" y="5863352"/>
                <a:ext cx="542353" cy="700793"/>
              </a:xfrm>
              <a:prstGeom prst="rect">
                <a:avLst/>
              </a:prstGeom>
              <a:effectLst>
                <a:outerShdw blurRad="76200" dir="18900000" sy="23000" kx="-1200000" algn="bl" rotWithShape="0">
                  <a:schemeClr val="accent4">
                    <a:lumMod val="50000"/>
                    <a:alpha val="20000"/>
                  </a:schemeClr>
                </a:outerShdw>
              </a:effectLst>
            </p:spPr>
          </p:pic>
          <p:pic>
            <p:nvPicPr>
              <p:cNvPr id="15" name="PA-Graphic 14">
                <a:extLst>
                  <a:ext uri="{FF2B5EF4-FFF2-40B4-BE49-F238E27FC236}">
                    <a16:creationId xmlns:a16="http://schemas.microsoft.com/office/drawing/2014/main" id="{371DD2C2-3274-4AB7-88DC-9EE76EB094CE}"/>
                  </a:ext>
                </a:extLst>
              </p:cNvPr>
              <p:cNvPicPr>
                <a:picLocks noChangeAspect="1"/>
              </p:cNvPicPr>
              <p:nvPr>
                <p:custDataLst>
                  <p:tags r:id="rId36"/>
                </p:custDataLst>
              </p:nvPr>
            </p:nvPicPr>
            <p:blipFill>
              <a:blip r:embed="rId42">
                <a:extLst>
                  <a:ext uri="{96DAC541-7B7A-43D3-8B79-37D633B846F1}">
                    <asvg:svgBlip xmlns:asvg="http://schemas.microsoft.com/office/drawing/2016/SVG/main" r:embed="rId43"/>
                  </a:ext>
                </a:extLst>
              </a:blip>
              <a:stretch>
                <a:fillRect/>
              </a:stretch>
            </p:blipFill>
            <p:spPr>
              <a:xfrm>
                <a:off x="1158760" y="5949599"/>
                <a:ext cx="633761" cy="633762"/>
              </a:xfrm>
              <a:prstGeom prst="rect">
                <a:avLst/>
              </a:prstGeom>
              <a:effectLst>
                <a:outerShdw blurRad="76200" dir="18900000" sy="23000" kx="-1200000" algn="bl" rotWithShape="0">
                  <a:schemeClr val="accent4">
                    <a:lumMod val="50000"/>
                    <a:alpha val="20000"/>
                  </a:schemeClr>
                </a:outerShdw>
              </a:effectLst>
            </p:spPr>
          </p:pic>
          <p:pic>
            <p:nvPicPr>
              <p:cNvPr id="16" name="PA-Graphic 15">
                <a:extLst>
                  <a:ext uri="{FF2B5EF4-FFF2-40B4-BE49-F238E27FC236}">
                    <a16:creationId xmlns:a16="http://schemas.microsoft.com/office/drawing/2014/main" id="{3C42F6F3-2A65-4C6D-8CB8-F0EF0A6A994F}"/>
                  </a:ext>
                </a:extLst>
              </p:cNvPr>
              <p:cNvPicPr>
                <a:picLocks noChangeAspect="1"/>
              </p:cNvPicPr>
              <p:nvPr>
                <p:custDataLst>
                  <p:tags r:id="rId37"/>
                </p:custDataLst>
              </p:nvPr>
            </p:nvPicPr>
            <p:blipFill>
              <a:blip r:embed="rId44">
                <a:extLst>
                  <a:ext uri="{96DAC541-7B7A-43D3-8B79-37D633B846F1}">
                    <asvg:svgBlip xmlns:asvg="http://schemas.microsoft.com/office/drawing/2016/SVG/main" r:embed="rId45"/>
                  </a:ext>
                </a:extLst>
              </a:blip>
              <a:stretch>
                <a:fillRect/>
              </a:stretch>
            </p:blipFill>
            <p:spPr>
              <a:xfrm>
                <a:off x="1362619" y="6285691"/>
                <a:ext cx="633761" cy="383913"/>
              </a:xfrm>
              <a:prstGeom prst="rect">
                <a:avLst/>
              </a:prstGeom>
              <a:effectLst>
                <a:outerShdw blurRad="76200" dir="18900000" sy="23000" kx="-1200000" algn="bl" rotWithShape="0">
                  <a:schemeClr val="accent4">
                    <a:lumMod val="50000"/>
                    <a:alpha val="20000"/>
                  </a:schemeClr>
                </a:outerShdw>
              </a:effectLst>
            </p:spPr>
          </p:pic>
        </p:grpSp>
        <p:sp>
          <p:nvSpPr>
            <p:cNvPr id="13" name="PA-文本框 12">
              <a:extLst>
                <a:ext uri="{FF2B5EF4-FFF2-40B4-BE49-F238E27FC236}">
                  <a16:creationId xmlns:a16="http://schemas.microsoft.com/office/drawing/2014/main" id="{619DC5BD-C6DA-46E9-BAD5-8166AF3EB5AF}"/>
                </a:ext>
              </a:extLst>
            </p:cNvPr>
            <p:cNvSpPr txBox="1"/>
            <p:nvPr>
              <p:custDataLst>
                <p:tags r:id="rId34"/>
              </p:custDataLst>
            </p:nvPr>
          </p:nvSpPr>
          <p:spPr>
            <a:xfrm>
              <a:off x="1574946" y="911010"/>
              <a:ext cx="1928733" cy="695575"/>
            </a:xfrm>
            <a:prstGeom prst="rect">
              <a:avLst/>
            </a:prstGeom>
            <a:noFill/>
          </p:spPr>
          <p:txBody>
            <a:bodyPr wrap="none" rtlCol="0">
              <a:noAutofit/>
            </a:bodyPr>
            <a:lstStyle>
              <a:defPPr>
                <a:defRPr lang="zh-CN"/>
              </a:defPPr>
              <a:lvl1pPr>
                <a:defRPr sz="3200" spc="200">
                  <a:solidFill>
                    <a:srgbClr val="FFF9E7"/>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pPr>
                <a:lnSpc>
                  <a:spcPct val="130000"/>
                </a:lnSpc>
              </a:pPr>
              <a:r>
                <a:rPr lang="zh-CN" altLang="en-US" dirty="0">
                  <a:sym typeface="Arial" panose="020B0604020202020204" pitchFamily="34" charset="0"/>
                </a:rPr>
                <a:t>执行计划</a:t>
              </a:r>
            </a:p>
          </p:txBody>
        </p:sp>
      </p:grpSp>
      <p:sp>
        <p:nvSpPr>
          <p:cNvPr id="24" name="PA-圆角矩形 23">
            <a:extLst>
              <a:ext uri="{FF2B5EF4-FFF2-40B4-BE49-F238E27FC236}">
                <a16:creationId xmlns:a16="http://schemas.microsoft.com/office/drawing/2014/main" id="{4E09D3BD-ED95-4731-92CC-87ED0B57A64A}"/>
              </a:ext>
            </a:extLst>
          </p:cNvPr>
          <p:cNvSpPr/>
          <p:nvPr>
            <p:custDataLst>
              <p:tags r:id="rId2"/>
            </p:custDataLst>
          </p:nvPr>
        </p:nvSpPr>
        <p:spPr>
          <a:xfrm>
            <a:off x="3936922" y="1715537"/>
            <a:ext cx="2160000" cy="2160000"/>
          </a:xfrm>
          <a:prstGeom prst="roundRect">
            <a:avLst>
              <a:gd name="adj" fmla="val 26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25" name="PA-圆角矩形 24">
            <a:extLst>
              <a:ext uri="{FF2B5EF4-FFF2-40B4-BE49-F238E27FC236}">
                <a16:creationId xmlns:a16="http://schemas.microsoft.com/office/drawing/2014/main" id="{31200AB6-FB71-4CC7-89E3-DEDCCA9A555A}"/>
              </a:ext>
            </a:extLst>
          </p:cNvPr>
          <p:cNvSpPr/>
          <p:nvPr>
            <p:custDataLst>
              <p:tags r:id="rId3"/>
            </p:custDataLst>
          </p:nvPr>
        </p:nvSpPr>
        <p:spPr>
          <a:xfrm>
            <a:off x="3984568" y="1752938"/>
            <a:ext cx="2064708" cy="2085199"/>
          </a:xfrm>
          <a:prstGeom prst="roundRect">
            <a:avLst>
              <a:gd name="adj" fmla="val 1670"/>
            </a:avLst>
          </a:prstGeom>
          <a:noFill/>
          <a:ln w="12700" cap="rnd">
            <a:solidFill>
              <a:schemeClr val="accent2">
                <a:lumMod val="7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23" name="PA-Graphic 22">
            <a:extLst>
              <a:ext uri="{FF2B5EF4-FFF2-40B4-BE49-F238E27FC236}">
                <a16:creationId xmlns:a16="http://schemas.microsoft.com/office/drawing/2014/main" id="{6521088F-60F8-4B08-AA0E-91AD309CC6DB}"/>
              </a:ext>
            </a:extLst>
          </p:cNvPr>
          <p:cNvPicPr>
            <a:picLocks noChangeAspect="1"/>
          </p:cNvPicPr>
          <p:nvPr>
            <p:custDataLst>
              <p:tags r:id="rId4"/>
            </p:custDataLst>
          </p:nvPr>
        </p:nvPicPr>
        <p:blipFill>
          <a:blip r:embed="rId46">
            <a:extLst>
              <a:ext uri="{96DAC541-7B7A-43D3-8B79-37D633B846F1}">
                <asvg:svgBlip xmlns:asvg="http://schemas.microsoft.com/office/drawing/2016/SVG/main" r:embed="rId47"/>
              </a:ext>
            </a:extLst>
          </a:blip>
          <a:stretch>
            <a:fillRect/>
          </a:stretch>
        </p:blipFill>
        <p:spPr>
          <a:xfrm>
            <a:off x="4646102" y="1498433"/>
            <a:ext cx="697316" cy="574071"/>
          </a:xfrm>
          <a:prstGeom prst="rect">
            <a:avLst/>
          </a:prstGeom>
        </p:spPr>
      </p:pic>
      <p:sp>
        <p:nvSpPr>
          <p:cNvPr id="19" name="PA-文本框 18">
            <a:extLst>
              <a:ext uri="{FF2B5EF4-FFF2-40B4-BE49-F238E27FC236}">
                <a16:creationId xmlns:a16="http://schemas.microsoft.com/office/drawing/2014/main" id="{97D83897-4840-4D79-BD3D-5AA7554779D0}"/>
              </a:ext>
            </a:extLst>
          </p:cNvPr>
          <p:cNvSpPr txBox="1"/>
          <p:nvPr>
            <p:custDataLst>
              <p:tags r:id="rId5"/>
            </p:custDataLst>
          </p:nvPr>
        </p:nvSpPr>
        <p:spPr>
          <a:xfrm>
            <a:off x="4277481" y="2082725"/>
            <a:ext cx="1422184" cy="416909"/>
          </a:xfrm>
          <a:prstGeom prst="rect">
            <a:avLst/>
          </a:prstGeom>
          <a:noFill/>
        </p:spPr>
        <p:txBody>
          <a:bodyPr wrap="none" rtlCol="0">
            <a:noAutofit/>
          </a:bodyPr>
          <a:lstStyle/>
          <a:p>
            <a:pPr algn="ctr">
              <a:lnSpc>
                <a:spcPct val="130000"/>
              </a:lnSpc>
            </a:pPr>
            <a:r>
              <a:rPr lang="en-US" altLang="zh-CN" b="1" spc="13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B</a:t>
            </a:r>
            <a:r>
              <a:rPr lang="zh-CN" altLang="en-US" b="1" spc="13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游戏</a:t>
            </a:r>
          </a:p>
        </p:txBody>
      </p:sp>
      <p:sp>
        <p:nvSpPr>
          <p:cNvPr id="20" name="PA-文本框 19">
            <a:extLst>
              <a:ext uri="{FF2B5EF4-FFF2-40B4-BE49-F238E27FC236}">
                <a16:creationId xmlns:a16="http://schemas.microsoft.com/office/drawing/2014/main" id="{9EAEB088-E947-458E-8B1D-E760B90EEF5D}"/>
              </a:ext>
            </a:extLst>
          </p:cNvPr>
          <p:cNvSpPr txBox="1"/>
          <p:nvPr>
            <p:custDataLst>
              <p:tags r:id="rId6"/>
            </p:custDataLst>
          </p:nvPr>
        </p:nvSpPr>
        <p:spPr>
          <a:xfrm>
            <a:off x="4395301" y="3622693"/>
            <a:ext cx="1186542" cy="235706"/>
          </a:xfrm>
          <a:prstGeom prst="rect">
            <a:avLst/>
          </a:prstGeom>
          <a:noFill/>
        </p:spPr>
        <p:txBody>
          <a:bodyPr wrap="none" rtlCol="0">
            <a:noAutofit/>
          </a:bodyPr>
          <a:lstStyle/>
          <a:p>
            <a:pPr algn="ctr">
              <a:lnSpc>
                <a:spcPct val="130000"/>
              </a:lnSpc>
            </a:pPr>
            <a:r>
              <a:rPr lang="en-US" altLang="zh-CN" sz="800" spc="130" dirty="0">
                <a:solidFill>
                  <a:srgbClr val="076324">
                    <a:alpha val="50000"/>
                  </a:srgbClr>
                </a:solidFill>
                <a:latin typeface="Arial" panose="020B0604020202020204" pitchFamily="34" charset="0"/>
                <a:ea typeface="微软雅黑" panose="020B0503020204020204" pitchFamily="34" charset="-122"/>
                <a:sym typeface="Arial" panose="020B0604020202020204" pitchFamily="34" charset="0"/>
              </a:rPr>
              <a:t>Merry Christmas</a:t>
            </a:r>
            <a:endParaRPr lang="zh-CN" altLang="en-US" sz="800" spc="130" dirty="0">
              <a:solidFill>
                <a:srgbClr val="076324">
                  <a:alpha val="5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PA-文本框 20">
            <a:extLst>
              <a:ext uri="{FF2B5EF4-FFF2-40B4-BE49-F238E27FC236}">
                <a16:creationId xmlns:a16="http://schemas.microsoft.com/office/drawing/2014/main" id="{F6CE2975-C22A-4A91-BE68-46E01134DE43}"/>
              </a:ext>
            </a:extLst>
          </p:cNvPr>
          <p:cNvSpPr txBox="1"/>
          <p:nvPr>
            <p:custDataLst>
              <p:tags r:id="rId7"/>
            </p:custDataLst>
          </p:nvPr>
        </p:nvSpPr>
        <p:spPr>
          <a:xfrm>
            <a:off x="4161307" y="2499634"/>
            <a:ext cx="1712695" cy="1028871"/>
          </a:xfrm>
          <a:prstGeom prst="rect">
            <a:avLst/>
          </a:prstGeom>
          <a:noFill/>
        </p:spPr>
        <p:txBody>
          <a:bodyPr wrap="square" rtlCol="0">
            <a:noAutofit/>
          </a:bodyPr>
          <a:lstStyle/>
          <a:p>
            <a:pPr>
              <a:lnSpc>
                <a:spcPct val="130000"/>
              </a:lnSpc>
            </a:pPr>
            <a:r>
              <a:rPr lang="zh-CN" altLang="en-US" sz="1200" spc="130" dirty="0">
                <a:solidFill>
                  <a:srgbClr val="44AC5D"/>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a:t>
            </a:r>
            <a:r>
              <a:rPr lang="en-US" altLang="zh-CN" sz="1200" spc="130" dirty="0">
                <a:solidFill>
                  <a:srgbClr val="44AC5D"/>
                </a:solidFill>
                <a:latin typeface="Arial" panose="020B0604020202020204" pitchFamily="34" charset="0"/>
                <a:ea typeface="微软雅黑" panose="020B0503020204020204" pitchFamily="34" charset="-122"/>
                <a:sym typeface="Arial" panose="020B0604020202020204" pitchFamily="34" charset="0"/>
              </a:rPr>
              <a:t>.</a:t>
            </a:r>
            <a:endParaRPr lang="zh-CN" altLang="en-US" sz="1200" spc="130" dirty="0">
              <a:solidFill>
                <a:srgbClr val="44AC5D"/>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PA-圆角矩形 26">
            <a:extLst>
              <a:ext uri="{FF2B5EF4-FFF2-40B4-BE49-F238E27FC236}">
                <a16:creationId xmlns:a16="http://schemas.microsoft.com/office/drawing/2014/main" id="{63008FFA-CE91-4B4E-BDF8-3831AD1CFA20}"/>
              </a:ext>
            </a:extLst>
          </p:cNvPr>
          <p:cNvSpPr/>
          <p:nvPr>
            <p:custDataLst>
              <p:tags r:id="rId8"/>
            </p:custDataLst>
          </p:nvPr>
        </p:nvSpPr>
        <p:spPr>
          <a:xfrm>
            <a:off x="1776922" y="1715537"/>
            <a:ext cx="2160000" cy="2160000"/>
          </a:xfrm>
          <a:prstGeom prst="roundRect">
            <a:avLst>
              <a:gd name="adj" fmla="val 26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PA-圆角矩形 27">
            <a:extLst>
              <a:ext uri="{FF2B5EF4-FFF2-40B4-BE49-F238E27FC236}">
                <a16:creationId xmlns:a16="http://schemas.microsoft.com/office/drawing/2014/main" id="{48E2BDA4-E9C8-48C6-B9A0-C9A882E7741F}"/>
              </a:ext>
            </a:extLst>
          </p:cNvPr>
          <p:cNvSpPr/>
          <p:nvPr>
            <p:custDataLst>
              <p:tags r:id="rId9"/>
            </p:custDataLst>
          </p:nvPr>
        </p:nvSpPr>
        <p:spPr>
          <a:xfrm>
            <a:off x="1824568" y="1752938"/>
            <a:ext cx="2064708" cy="2085199"/>
          </a:xfrm>
          <a:prstGeom prst="roundRect">
            <a:avLst>
              <a:gd name="adj" fmla="val 1670"/>
            </a:avLst>
          </a:prstGeom>
          <a:blipFill dpi="0" rotWithShape="1">
            <a:blip r:embed="rId48"/>
            <a:srcRect/>
            <a:tile tx="0" ty="0" sx="100000" sy="100000" flip="none" algn="tl"/>
          </a:blipFill>
          <a:ln w="12700" cap="rnd">
            <a:solidFill>
              <a:schemeClr val="accent2">
                <a:lumMod val="7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41" name="PA-圆角矩形 40">
            <a:extLst>
              <a:ext uri="{FF2B5EF4-FFF2-40B4-BE49-F238E27FC236}">
                <a16:creationId xmlns:a16="http://schemas.microsoft.com/office/drawing/2014/main" id="{31956B3A-402C-4F9E-B627-273D93DFDCFB}"/>
              </a:ext>
            </a:extLst>
          </p:cNvPr>
          <p:cNvSpPr/>
          <p:nvPr>
            <p:custDataLst>
              <p:tags r:id="rId10"/>
            </p:custDataLst>
          </p:nvPr>
        </p:nvSpPr>
        <p:spPr>
          <a:xfrm>
            <a:off x="8256922" y="1715537"/>
            <a:ext cx="2160000" cy="2160000"/>
          </a:xfrm>
          <a:prstGeom prst="roundRect">
            <a:avLst>
              <a:gd name="adj" fmla="val 26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PA-圆角矩形 41">
            <a:extLst>
              <a:ext uri="{FF2B5EF4-FFF2-40B4-BE49-F238E27FC236}">
                <a16:creationId xmlns:a16="http://schemas.microsoft.com/office/drawing/2014/main" id="{1FB32B4A-7F31-4C95-8C76-BD8EA7817C7E}"/>
              </a:ext>
            </a:extLst>
          </p:cNvPr>
          <p:cNvSpPr/>
          <p:nvPr>
            <p:custDataLst>
              <p:tags r:id="rId11"/>
            </p:custDataLst>
          </p:nvPr>
        </p:nvSpPr>
        <p:spPr>
          <a:xfrm>
            <a:off x="8304568" y="1752938"/>
            <a:ext cx="2064708" cy="2085199"/>
          </a:xfrm>
          <a:prstGeom prst="roundRect">
            <a:avLst>
              <a:gd name="adj" fmla="val 1670"/>
            </a:avLst>
          </a:prstGeom>
          <a:noFill/>
          <a:ln w="12700" cap="rnd">
            <a:solidFill>
              <a:schemeClr val="accent2">
                <a:lumMod val="7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37" name="PA-Graphic 36">
            <a:extLst>
              <a:ext uri="{FF2B5EF4-FFF2-40B4-BE49-F238E27FC236}">
                <a16:creationId xmlns:a16="http://schemas.microsoft.com/office/drawing/2014/main" id="{9646504B-2356-4769-B282-CF7F0B5A9DC3}"/>
              </a:ext>
            </a:extLst>
          </p:cNvPr>
          <p:cNvPicPr>
            <a:picLocks noChangeAspect="1"/>
          </p:cNvPicPr>
          <p:nvPr>
            <p:custDataLst>
              <p:tags r:id="rId12"/>
            </p:custDataLst>
          </p:nvPr>
        </p:nvPicPr>
        <p:blipFill>
          <a:blip r:embed="rId46">
            <a:extLst>
              <a:ext uri="{96DAC541-7B7A-43D3-8B79-37D633B846F1}">
                <asvg:svgBlip xmlns:asvg="http://schemas.microsoft.com/office/drawing/2016/SVG/main" r:embed="rId47"/>
              </a:ext>
            </a:extLst>
          </a:blip>
          <a:stretch>
            <a:fillRect/>
          </a:stretch>
        </p:blipFill>
        <p:spPr>
          <a:xfrm>
            <a:off x="8966102" y="1498433"/>
            <a:ext cx="697316" cy="574071"/>
          </a:xfrm>
          <a:prstGeom prst="rect">
            <a:avLst/>
          </a:prstGeom>
        </p:spPr>
      </p:pic>
      <p:sp>
        <p:nvSpPr>
          <p:cNvPr id="38" name="PA-文本框 37">
            <a:extLst>
              <a:ext uri="{FF2B5EF4-FFF2-40B4-BE49-F238E27FC236}">
                <a16:creationId xmlns:a16="http://schemas.microsoft.com/office/drawing/2014/main" id="{47C32971-AABB-4E07-A498-711614CD2563}"/>
              </a:ext>
            </a:extLst>
          </p:cNvPr>
          <p:cNvSpPr txBox="1"/>
          <p:nvPr>
            <p:custDataLst>
              <p:tags r:id="rId13"/>
            </p:custDataLst>
          </p:nvPr>
        </p:nvSpPr>
        <p:spPr>
          <a:xfrm>
            <a:off x="8597481" y="2082725"/>
            <a:ext cx="1422184" cy="416909"/>
          </a:xfrm>
          <a:prstGeom prst="rect">
            <a:avLst/>
          </a:prstGeom>
          <a:noFill/>
        </p:spPr>
        <p:txBody>
          <a:bodyPr wrap="none" rtlCol="0">
            <a:noAutofit/>
          </a:bodyPr>
          <a:lstStyle/>
          <a:p>
            <a:pPr algn="ctr">
              <a:lnSpc>
                <a:spcPct val="130000"/>
              </a:lnSpc>
            </a:pPr>
            <a:r>
              <a:rPr lang="en-US" altLang="zh-CN" b="1" spc="13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D</a:t>
            </a:r>
            <a:r>
              <a:rPr lang="zh-CN" altLang="en-US" b="1" spc="13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游戏</a:t>
            </a:r>
          </a:p>
        </p:txBody>
      </p:sp>
      <p:sp>
        <p:nvSpPr>
          <p:cNvPr id="39" name="PA-文本框 38">
            <a:extLst>
              <a:ext uri="{FF2B5EF4-FFF2-40B4-BE49-F238E27FC236}">
                <a16:creationId xmlns:a16="http://schemas.microsoft.com/office/drawing/2014/main" id="{069901E3-05C6-4429-971B-852BCB84E3FE}"/>
              </a:ext>
            </a:extLst>
          </p:cNvPr>
          <p:cNvSpPr txBox="1"/>
          <p:nvPr>
            <p:custDataLst>
              <p:tags r:id="rId14"/>
            </p:custDataLst>
          </p:nvPr>
        </p:nvSpPr>
        <p:spPr>
          <a:xfrm>
            <a:off x="8715301" y="3622693"/>
            <a:ext cx="1186542" cy="235706"/>
          </a:xfrm>
          <a:prstGeom prst="rect">
            <a:avLst/>
          </a:prstGeom>
          <a:noFill/>
        </p:spPr>
        <p:txBody>
          <a:bodyPr wrap="none" rtlCol="0">
            <a:noAutofit/>
          </a:bodyPr>
          <a:lstStyle/>
          <a:p>
            <a:pPr algn="ctr">
              <a:lnSpc>
                <a:spcPct val="130000"/>
              </a:lnSpc>
            </a:pPr>
            <a:r>
              <a:rPr lang="en-US" altLang="zh-CN" sz="800" spc="130" dirty="0">
                <a:solidFill>
                  <a:srgbClr val="076324">
                    <a:alpha val="50000"/>
                  </a:srgbClr>
                </a:solidFill>
                <a:latin typeface="Arial" panose="020B0604020202020204" pitchFamily="34" charset="0"/>
                <a:ea typeface="微软雅黑" panose="020B0503020204020204" pitchFamily="34" charset="-122"/>
                <a:sym typeface="Arial" panose="020B0604020202020204" pitchFamily="34" charset="0"/>
              </a:rPr>
              <a:t>Merry Christmas</a:t>
            </a:r>
            <a:endParaRPr lang="zh-CN" altLang="en-US" sz="800" spc="130" dirty="0">
              <a:solidFill>
                <a:srgbClr val="076324">
                  <a:alpha val="5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PA-文本框 39">
            <a:extLst>
              <a:ext uri="{FF2B5EF4-FFF2-40B4-BE49-F238E27FC236}">
                <a16:creationId xmlns:a16="http://schemas.microsoft.com/office/drawing/2014/main" id="{6FE59B3B-DCA0-4A9C-A64D-46BECEA99492}"/>
              </a:ext>
            </a:extLst>
          </p:cNvPr>
          <p:cNvSpPr txBox="1"/>
          <p:nvPr>
            <p:custDataLst>
              <p:tags r:id="rId15"/>
            </p:custDataLst>
          </p:nvPr>
        </p:nvSpPr>
        <p:spPr>
          <a:xfrm>
            <a:off x="8481307" y="2499634"/>
            <a:ext cx="1712695" cy="1028871"/>
          </a:xfrm>
          <a:prstGeom prst="rect">
            <a:avLst/>
          </a:prstGeom>
          <a:noFill/>
        </p:spPr>
        <p:txBody>
          <a:bodyPr wrap="square" rtlCol="0">
            <a:noAutofit/>
          </a:bodyPr>
          <a:lstStyle/>
          <a:p>
            <a:pPr>
              <a:lnSpc>
                <a:spcPct val="130000"/>
              </a:lnSpc>
            </a:pPr>
            <a:r>
              <a:rPr lang="zh-CN" altLang="en-US" sz="1200" spc="130" dirty="0">
                <a:solidFill>
                  <a:schemeClr val="accent2"/>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a:t>
            </a:r>
            <a:r>
              <a:rPr lang="en-US" altLang="zh-CN" sz="1200" spc="130" dirty="0">
                <a:solidFill>
                  <a:schemeClr val="accent2"/>
                </a:solidFill>
                <a:latin typeface="Arial" panose="020B0604020202020204" pitchFamily="34" charset="0"/>
                <a:ea typeface="微软雅黑" panose="020B0503020204020204" pitchFamily="34" charset="-122"/>
                <a:sym typeface="Arial" panose="020B0604020202020204" pitchFamily="34" charset="0"/>
              </a:rPr>
              <a:t>.</a:t>
            </a:r>
            <a:endParaRPr lang="zh-CN" altLang="en-US" sz="1200" spc="13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PA-圆角矩形 33">
            <a:extLst>
              <a:ext uri="{FF2B5EF4-FFF2-40B4-BE49-F238E27FC236}">
                <a16:creationId xmlns:a16="http://schemas.microsoft.com/office/drawing/2014/main" id="{7CC085B0-6C24-42FA-8188-793B7A6DBC3D}"/>
              </a:ext>
            </a:extLst>
          </p:cNvPr>
          <p:cNvSpPr/>
          <p:nvPr>
            <p:custDataLst>
              <p:tags r:id="rId16"/>
            </p:custDataLst>
          </p:nvPr>
        </p:nvSpPr>
        <p:spPr>
          <a:xfrm>
            <a:off x="6096922" y="1715537"/>
            <a:ext cx="2160000" cy="2160000"/>
          </a:xfrm>
          <a:prstGeom prst="roundRect">
            <a:avLst>
              <a:gd name="adj" fmla="val 26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35" name="PA-圆角矩形 34">
            <a:extLst>
              <a:ext uri="{FF2B5EF4-FFF2-40B4-BE49-F238E27FC236}">
                <a16:creationId xmlns:a16="http://schemas.microsoft.com/office/drawing/2014/main" id="{C4CE7A46-C834-433D-B384-96C3FB95AD1A}"/>
              </a:ext>
            </a:extLst>
          </p:cNvPr>
          <p:cNvSpPr/>
          <p:nvPr>
            <p:custDataLst>
              <p:tags r:id="rId17"/>
            </p:custDataLst>
          </p:nvPr>
        </p:nvSpPr>
        <p:spPr>
          <a:xfrm>
            <a:off x="6144568" y="1752938"/>
            <a:ext cx="2064708" cy="2085199"/>
          </a:xfrm>
          <a:prstGeom prst="roundRect">
            <a:avLst>
              <a:gd name="adj" fmla="val 1670"/>
            </a:avLst>
          </a:prstGeom>
          <a:blipFill dpi="0" rotWithShape="1">
            <a:blip r:embed="rId48"/>
            <a:srcRect/>
            <a:tile tx="0" ty="0" sx="100000" sy="100000" flip="none" algn="t"/>
          </a:blipFill>
          <a:ln w="12700" cap="rnd">
            <a:solidFill>
              <a:schemeClr val="accent2">
                <a:lumMod val="7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9" name="PA-圆角矩形 48">
            <a:extLst>
              <a:ext uri="{FF2B5EF4-FFF2-40B4-BE49-F238E27FC236}">
                <a16:creationId xmlns:a16="http://schemas.microsoft.com/office/drawing/2014/main" id="{5FC7BA26-C09F-4F71-9F37-4636F93F9691}"/>
              </a:ext>
            </a:extLst>
          </p:cNvPr>
          <p:cNvSpPr/>
          <p:nvPr>
            <p:custDataLst>
              <p:tags r:id="rId18"/>
            </p:custDataLst>
          </p:nvPr>
        </p:nvSpPr>
        <p:spPr>
          <a:xfrm>
            <a:off x="1775078" y="3861454"/>
            <a:ext cx="2160000" cy="2160000"/>
          </a:xfrm>
          <a:prstGeom prst="roundRect">
            <a:avLst>
              <a:gd name="adj" fmla="val 26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0" name="PA-圆角矩形 49">
            <a:extLst>
              <a:ext uri="{FF2B5EF4-FFF2-40B4-BE49-F238E27FC236}">
                <a16:creationId xmlns:a16="http://schemas.microsoft.com/office/drawing/2014/main" id="{B2278398-C461-4598-9D51-8C48E9FD88DA}"/>
              </a:ext>
            </a:extLst>
          </p:cNvPr>
          <p:cNvSpPr/>
          <p:nvPr>
            <p:custDataLst>
              <p:tags r:id="rId19"/>
            </p:custDataLst>
          </p:nvPr>
        </p:nvSpPr>
        <p:spPr>
          <a:xfrm>
            <a:off x="1822724" y="3898855"/>
            <a:ext cx="2064708" cy="2085199"/>
          </a:xfrm>
          <a:prstGeom prst="roundRect">
            <a:avLst>
              <a:gd name="adj" fmla="val 1670"/>
            </a:avLst>
          </a:prstGeom>
          <a:noFill/>
          <a:ln w="12700" cap="rnd">
            <a:solidFill>
              <a:schemeClr val="accent2">
                <a:lumMod val="7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45" name="PA-Graphic 44">
            <a:extLst>
              <a:ext uri="{FF2B5EF4-FFF2-40B4-BE49-F238E27FC236}">
                <a16:creationId xmlns:a16="http://schemas.microsoft.com/office/drawing/2014/main" id="{848DC4BF-063D-4EDE-8FC8-E5C0F9349EB7}"/>
              </a:ext>
            </a:extLst>
          </p:cNvPr>
          <p:cNvPicPr>
            <a:picLocks noChangeAspect="1"/>
          </p:cNvPicPr>
          <p:nvPr>
            <p:custDataLst>
              <p:tags r:id="rId20"/>
            </p:custDataLst>
          </p:nvPr>
        </p:nvPicPr>
        <p:blipFill>
          <a:blip r:embed="rId46">
            <a:extLst>
              <a:ext uri="{96DAC541-7B7A-43D3-8B79-37D633B846F1}">
                <asvg:svgBlip xmlns:asvg="http://schemas.microsoft.com/office/drawing/2016/SVG/main" r:embed="rId47"/>
              </a:ext>
            </a:extLst>
          </a:blip>
          <a:stretch>
            <a:fillRect/>
          </a:stretch>
        </p:blipFill>
        <p:spPr>
          <a:xfrm>
            <a:off x="2484258" y="3644350"/>
            <a:ext cx="697316" cy="574071"/>
          </a:xfrm>
          <a:prstGeom prst="rect">
            <a:avLst/>
          </a:prstGeom>
        </p:spPr>
      </p:pic>
      <p:sp>
        <p:nvSpPr>
          <p:cNvPr id="46" name="PA-文本框 45">
            <a:extLst>
              <a:ext uri="{FF2B5EF4-FFF2-40B4-BE49-F238E27FC236}">
                <a16:creationId xmlns:a16="http://schemas.microsoft.com/office/drawing/2014/main" id="{E1ACC641-E368-40C0-9A0B-1DC250DD71A2}"/>
              </a:ext>
            </a:extLst>
          </p:cNvPr>
          <p:cNvSpPr txBox="1"/>
          <p:nvPr>
            <p:custDataLst>
              <p:tags r:id="rId21"/>
            </p:custDataLst>
          </p:nvPr>
        </p:nvSpPr>
        <p:spPr>
          <a:xfrm>
            <a:off x="2115637" y="4228642"/>
            <a:ext cx="1422184" cy="416909"/>
          </a:xfrm>
          <a:prstGeom prst="rect">
            <a:avLst/>
          </a:prstGeom>
          <a:noFill/>
        </p:spPr>
        <p:txBody>
          <a:bodyPr wrap="none" rtlCol="0">
            <a:noAutofit/>
          </a:bodyPr>
          <a:lstStyle/>
          <a:p>
            <a:pPr algn="ctr">
              <a:lnSpc>
                <a:spcPct val="130000"/>
              </a:lnSpc>
            </a:pPr>
            <a:r>
              <a:rPr lang="en-US" altLang="zh-CN" b="1" spc="13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A</a:t>
            </a:r>
            <a:r>
              <a:rPr lang="zh-CN" altLang="en-US" b="1" spc="13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游戏</a:t>
            </a:r>
          </a:p>
        </p:txBody>
      </p:sp>
      <p:sp>
        <p:nvSpPr>
          <p:cNvPr id="47" name="PA-文本框 46">
            <a:extLst>
              <a:ext uri="{FF2B5EF4-FFF2-40B4-BE49-F238E27FC236}">
                <a16:creationId xmlns:a16="http://schemas.microsoft.com/office/drawing/2014/main" id="{BD5CBDFB-A872-4818-9723-2540F7CD3577}"/>
              </a:ext>
            </a:extLst>
          </p:cNvPr>
          <p:cNvSpPr txBox="1"/>
          <p:nvPr>
            <p:custDataLst>
              <p:tags r:id="rId22"/>
            </p:custDataLst>
          </p:nvPr>
        </p:nvSpPr>
        <p:spPr>
          <a:xfrm>
            <a:off x="2233457" y="5768610"/>
            <a:ext cx="1186542" cy="235706"/>
          </a:xfrm>
          <a:prstGeom prst="rect">
            <a:avLst/>
          </a:prstGeom>
          <a:noFill/>
        </p:spPr>
        <p:txBody>
          <a:bodyPr wrap="none" rtlCol="0">
            <a:noAutofit/>
          </a:bodyPr>
          <a:lstStyle/>
          <a:p>
            <a:pPr algn="ctr">
              <a:lnSpc>
                <a:spcPct val="130000"/>
              </a:lnSpc>
            </a:pPr>
            <a:r>
              <a:rPr lang="en-US" altLang="zh-CN" sz="800" spc="130" dirty="0">
                <a:solidFill>
                  <a:srgbClr val="076324">
                    <a:alpha val="50000"/>
                  </a:srgbClr>
                </a:solidFill>
                <a:latin typeface="Arial" panose="020B0604020202020204" pitchFamily="34" charset="0"/>
                <a:ea typeface="微软雅黑" panose="020B0503020204020204" pitchFamily="34" charset="-122"/>
                <a:sym typeface="Arial" panose="020B0604020202020204" pitchFamily="34" charset="0"/>
              </a:rPr>
              <a:t>Merry Christmas</a:t>
            </a:r>
            <a:endParaRPr lang="zh-CN" altLang="en-US" sz="800" spc="130" dirty="0">
              <a:solidFill>
                <a:srgbClr val="076324">
                  <a:alpha val="5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PA-文本框 47">
            <a:extLst>
              <a:ext uri="{FF2B5EF4-FFF2-40B4-BE49-F238E27FC236}">
                <a16:creationId xmlns:a16="http://schemas.microsoft.com/office/drawing/2014/main" id="{8A49D01D-8874-447E-B577-33CE6CFF4229}"/>
              </a:ext>
            </a:extLst>
          </p:cNvPr>
          <p:cNvSpPr txBox="1"/>
          <p:nvPr>
            <p:custDataLst>
              <p:tags r:id="rId23"/>
            </p:custDataLst>
          </p:nvPr>
        </p:nvSpPr>
        <p:spPr>
          <a:xfrm>
            <a:off x="1999463" y="4645551"/>
            <a:ext cx="1712695" cy="1028871"/>
          </a:xfrm>
          <a:prstGeom prst="rect">
            <a:avLst/>
          </a:prstGeom>
          <a:noFill/>
        </p:spPr>
        <p:txBody>
          <a:bodyPr wrap="square" rtlCol="0">
            <a:noAutofit/>
          </a:bodyPr>
          <a:lstStyle/>
          <a:p>
            <a:pPr>
              <a:lnSpc>
                <a:spcPct val="130000"/>
              </a:lnSpc>
            </a:pPr>
            <a:r>
              <a:rPr lang="zh-CN" altLang="en-US" sz="1200" spc="130" dirty="0">
                <a:solidFill>
                  <a:schemeClr val="accent2"/>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a:t>
            </a:r>
            <a:r>
              <a:rPr lang="en-US" altLang="zh-CN" sz="1200" spc="130" dirty="0">
                <a:solidFill>
                  <a:schemeClr val="accent2"/>
                </a:solidFill>
                <a:latin typeface="Arial" panose="020B0604020202020204" pitchFamily="34" charset="0"/>
                <a:ea typeface="微软雅黑" panose="020B0503020204020204" pitchFamily="34" charset="-122"/>
                <a:sym typeface="Arial" panose="020B0604020202020204" pitchFamily="34" charset="0"/>
              </a:rPr>
              <a:t>.</a:t>
            </a:r>
            <a:endParaRPr lang="zh-CN" altLang="en-US" sz="1200" spc="13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PA-圆角矩形 51">
            <a:extLst>
              <a:ext uri="{FF2B5EF4-FFF2-40B4-BE49-F238E27FC236}">
                <a16:creationId xmlns:a16="http://schemas.microsoft.com/office/drawing/2014/main" id="{7D369DC5-B1CD-43C1-B6B1-3FF07AF12971}"/>
              </a:ext>
            </a:extLst>
          </p:cNvPr>
          <p:cNvSpPr/>
          <p:nvPr>
            <p:custDataLst>
              <p:tags r:id="rId24"/>
            </p:custDataLst>
          </p:nvPr>
        </p:nvSpPr>
        <p:spPr>
          <a:xfrm>
            <a:off x="3935078" y="3861454"/>
            <a:ext cx="2160000" cy="2160000"/>
          </a:xfrm>
          <a:prstGeom prst="roundRect">
            <a:avLst>
              <a:gd name="adj" fmla="val 26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53" name="PA-圆角矩形 52">
            <a:extLst>
              <a:ext uri="{FF2B5EF4-FFF2-40B4-BE49-F238E27FC236}">
                <a16:creationId xmlns:a16="http://schemas.microsoft.com/office/drawing/2014/main" id="{B59E744C-02AD-494E-915B-C53E130E2D52}"/>
              </a:ext>
            </a:extLst>
          </p:cNvPr>
          <p:cNvSpPr/>
          <p:nvPr>
            <p:custDataLst>
              <p:tags r:id="rId25"/>
            </p:custDataLst>
          </p:nvPr>
        </p:nvSpPr>
        <p:spPr>
          <a:xfrm>
            <a:off x="3982724" y="3898855"/>
            <a:ext cx="2064708" cy="2085199"/>
          </a:xfrm>
          <a:prstGeom prst="roundRect">
            <a:avLst>
              <a:gd name="adj" fmla="val 1670"/>
            </a:avLst>
          </a:prstGeom>
          <a:blipFill dpi="0" rotWithShape="1">
            <a:blip r:embed="rId48"/>
            <a:srcRect/>
            <a:tile tx="0" ty="0" sx="100000" sy="100000" flip="none" algn="tr"/>
          </a:blipFill>
          <a:ln w="12700" cap="rnd">
            <a:solidFill>
              <a:schemeClr val="accent2">
                <a:lumMod val="7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0" name="PA-圆角矩形 59">
            <a:extLst>
              <a:ext uri="{FF2B5EF4-FFF2-40B4-BE49-F238E27FC236}">
                <a16:creationId xmlns:a16="http://schemas.microsoft.com/office/drawing/2014/main" id="{97C0AB82-A70D-4749-84C7-E4FE265F959F}"/>
              </a:ext>
            </a:extLst>
          </p:cNvPr>
          <p:cNvSpPr/>
          <p:nvPr>
            <p:custDataLst>
              <p:tags r:id="rId26"/>
            </p:custDataLst>
          </p:nvPr>
        </p:nvSpPr>
        <p:spPr>
          <a:xfrm>
            <a:off x="6096922" y="3861454"/>
            <a:ext cx="2160000" cy="2160000"/>
          </a:xfrm>
          <a:prstGeom prst="roundRect">
            <a:avLst>
              <a:gd name="adj" fmla="val 26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1" name="PA-圆角矩形 60">
            <a:extLst>
              <a:ext uri="{FF2B5EF4-FFF2-40B4-BE49-F238E27FC236}">
                <a16:creationId xmlns:a16="http://schemas.microsoft.com/office/drawing/2014/main" id="{9BC24017-DEBC-425E-8E37-0A77A91CA170}"/>
              </a:ext>
            </a:extLst>
          </p:cNvPr>
          <p:cNvSpPr/>
          <p:nvPr>
            <p:custDataLst>
              <p:tags r:id="rId27"/>
            </p:custDataLst>
          </p:nvPr>
        </p:nvSpPr>
        <p:spPr>
          <a:xfrm>
            <a:off x="6144568" y="3898855"/>
            <a:ext cx="2064708" cy="2085199"/>
          </a:xfrm>
          <a:prstGeom prst="roundRect">
            <a:avLst>
              <a:gd name="adj" fmla="val 1670"/>
            </a:avLst>
          </a:prstGeom>
          <a:noFill/>
          <a:ln w="12700" cap="rnd">
            <a:solidFill>
              <a:schemeClr val="accent2">
                <a:lumMod val="7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56" name="PA-Graphic 55">
            <a:extLst>
              <a:ext uri="{FF2B5EF4-FFF2-40B4-BE49-F238E27FC236}">
                <a16:creationId xmlns:a16="http://schemas.microsoft.com/office/drawing/2014/main" id="{5EA7FE7D-8422-4BD7-8C1B-0A8C5600B041}"/>
              </a:ext>
            </a:extLst>
          </p:cNvPr>
          <p:cNvPicPr>
            <a:picLocks noChangeAspect="1"/>
          </p:cNvPicPr>
          <p:nvPr>
            <p:custDataLst>
              <p:tags r:id="rId28"/>
            </p:custDataLst>
          </p:nvPr>
        </p:nvPicPr>
        <p:blipFill>
          <a:blip r:embed="rId46">
            <a:extLst>
              <a:ext uri="{96DAC541-7B7A-43D3-8B79-37D633B846F1}">
                <asvg:svgBlip xmlns:asvg="http://schemas.microsoft.com/office/drawing/2016/SVG/main" r:embed="rId47"/>
              </a:ext>
            </a:extLst>
          </a:blip>
          <a:stretch>
            <a:fillRect/>
          </a:stretch>
        </p:blipFill>
        <p:spPr>
          <a:xfrm>
            <a:off x="6806102" y="3644350"/>
            <a:ext cx="697316" cy="574071"/>
          </a:xfrm>
          <a:prstGeom prst="rect">
            <a:avLst/>
          </a:prstGeom>
        </p:spPr>
      </p:pic>
      <p:sp>
        <p:nvSpPr>
          <p:cNvPr id="57" name="PA-文本框 56">
            <a:extLst>
              <a:ext uri="{FF2B5EF4-FFF2-40B4-BE49-F238E27FC236}">
                <a16:creationId xmlns:a16="http://schemas.microsoft.com/office/drawing/2014/main" id="{4AFFF48C-0910-4069-9A70-2A78CE073AD6}"/>
              </a:ext>
            </a:extLst>
          </p:cNvPr>
          <p:cNvSpPr txBox="1"/>
          <p:nvPr>
            <p:custDataLst>
              <p:tags r:id="rId29"/>
            </p:custDataLst>
          </p:nvPr>
        </p:nvSpPr>
        <p:spPr>
          <a:xfrm>
            <a:off x="6437481" y="4228642"/>
            <a:ext cx="1422184" cy="416909"/>
          </a:xfrm>
          <a:prstGeom prst="rect">
            <a:avLst/>
          </a:prstGeom>
          <a:noFill/>
        </p:spPr>
        <p:txBody>
          <a:bodyPr wrap="none" rtlCol="0">
            <a:noAutofit/>
          </a:bodyPr>
          <a:lstStyle/>
          <a:p>
            <a:pPr algn="ctr">
              <a:lnSpc>
                <a:spcPct val="130000"/>
              </a:lnSpc>
            </a:pPr>
            <a:r>
              <a:rPr lang="en-US" altLang="zh-CN" b="1" spc="13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C</a:t>
            </a:r>
            <a:r>
              <a:rPr lang="zh-CN" altLang="en-US" b="1" spc="13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游戏</a:t>
            </a:r>
          </a:p>
        </p:txBody>
      </p:sp>
      <p:sp>
        <p:nvSpPr>
          <p:cNvPr id="58" name="PA-文本框 57">
            <a:extLst>
              <a:ext uri="{FF2B5EF4-FFF2-40B4-BE49-F238E27FC236}">
                <a16:creationId xmlns:a16="http://schemas.microsoft.com/office/drawing/2014/main" id="{24131081-A687-4410-A0C1-1C6170644A3A}"/>
              </a:ext>
            </a:extLst>
          </p:cNvPr>
          <p:cNvSpPr txBox="1"/>
          <p:nvPr>
            <p:custDataLst>
              <p:tags r:id="rId30"/>
            </p:custDataLst>
          </p:nvPr>
        </p:nvSpPr>
        <p:spPr>
          <a:xfrm>
            <a:off x="6555301" y="5768610"/>
            <a:ext cx="1186542" cy="235706"/>
          </a:xfrm>
          <a:prstGeom prst="rect">
            <a:avLst/>
          </a:prstGeom>
          <a:noFill/>
        </p:spPr>
        <p:txBody>
          <a:bodyPr wrap="none" rtlCol="0">
            <a:noAutofit/>
          </a:bodyPr>
          <a:lstStyle/>
          <a:p>
            <a:pPr algn="ctr">
              <a:lnSpc>
                <a:spcPct val="130000"/>
              </a:lnSpc>
            </a:pPr>
            <a:r>
              <a:rPr lang="en-US" altLang="zh-CN" sz="800" spc="130" dirty="0">
                <a:solidFill>
                  <a:srgbClr val="076324">
                    <a:alpha val="50000"/>
                  </a:srgbClr>
                </a:solidFill>
                <a:latin typeface="Arial" panose="020B0604020202020204" pitchFamily="34" charset="0"/>
                <a:ea typeface="微软雅黑" panose="020B0503020204020204" pitchFamily="34" charset="-122"/>
                <a:sym typeface="Arial" panose="020B0604020202020204" pitchFamily="34" charset="0"/>
              </a:rPr>
              <a:t>Merry Christmas</a:t>
            </a:r>
            <a:endParaRPr lang="zh-CN" altLang="en-US" sz="800" spc="130" dirty="0">
              <a:solidFill>
                <a:srgbClr val="076324">
                  <a:alpha val="5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PA-文本框 58">
            <a:extLst>
              <a:ext uri="{FF2B5EF4-FFF2-40B4-BE49-F238E27FC236}">
                <a16:creationId xmlns:a16="http://schemas.microsoft.com/office/drawing/2014/main" id="{D7A992CA-822D-4AD3-8B08-E9A34BEB1C91}"/>
              </a:ext>
            </a:extLst>
          </p:cNvPr>
          <p:cNvSpPr txBox="1"/>
          <p:nvPr>
            <p:custDataLst>
              <p:tags r:id="rId31"/>
            </p:custDataLst>
          </p:nvPr>
        </p:nvSpPr>
        <p:spPr>
          <a:xfrm>
            <a:off x="6321307" y="4645551"/>
            <a:ext cx="1712695" cy="1028871"/>
          </a:xfrm>
          <a:prstGeom prst="rect">
            <a:avLst/>
          </a:prstGeom>
          <a:noFill/>
        </p:spPr>
        <p:txBody>
          <a:bodyPr wrap="square" rtlCol="0">
            <a:noAutofit/>
          </a:bodyPr>
          <a:lstStyle/>
          <a:p>
            <a:pPr>
              <a:lnSpc>
                <a:spcPct val="130000"/>
              </a:lnSpc>
            </a:pPr>
            <a:r>
              <a:rPr lang="zh-CN" altLang="en-US" sz="1200" spc="130" dirty="0">
                <a:solidFill>
                  <a:schemeClr val="accent2"/>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a:t>
            </a:r>
            <a:r>
              <a:rPr lang="en-US" altLang="zh-CN" sz="1200" spc="130" dirty="0">
                <a:solidFill>
                  <a:schemeClr val="accent2"/>
                </a:solidFill>
                <a:latin typeface="Arial" panose="020B0604020202020204" pitchFamily="34" charset="0"/>
                <a:ea typeface="微软雅黑" panose="020B0503020204020204" pitchFamily="34" charset="-122"/>
                <a:sym typeface="Arial" panose="020B0604020202020204" pitchFamily="34" charset="0"/>
              </a:rPr>
              <a:t>.</a:t>
            </a:r>
            <a:endParaRPr lang="zh-CN" altLang="en-US" sz="1200" spc="130"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PA-圆角矩形 62">
            <a:extLst>
              <a:ext uri="{FF2B5EF4-FFF2-40B4-BE49-F238E27FC236}">
                <a16:creationId xmlns:a16="http://schemas.microsoft.com/office/drawing/2014/main" id="{4772731C-9828-433A-879D-77DD4EDA9465}"/>
              </a:ext>
            </a:extLst>
          </p:cNvPr>
          <p:cNvSpPr/>
          <p:nvPr>
            <p:custDataLst>
              <p:tags r:id="rId32"/>
            </p:custDataLst>
          </p:nvPr>
        </p:nvSpPr>
        <p:spPr>
          <a:xfrm>
            <a:off x="8256922" y="3861454"/>
            <a:ext cx="2160000" cy="2160000"/>
          </a:xfrm>
          <a:prstGeom prst="roundRect">
            <a:avLst>
              <a:gd name="adj" fmla="val 26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4" name="PA-圆角矩形 63">
            <a:extLst>
              <a:ext uri="{FF2B5EF4-FFF2-40B4-BE49-F238E27FC236}">
                <a16:creationId xmlns:a16="http://schemas.microsoft.com/office/drawing/2014/main" id="{1B7741CA-89DC-4EB0-BC28-B55EE5ADABD9}"/>
              </a:ext>
            </a:extLst>
          </p:cNvPr>
          <p:cNvSpPr/>
          <p:nvPr>
            <p:custDataLst>
              <p:tags r:id="rId33"/>
            </p:custDataLst>
          </p:nvPr>
        </p:nvSpPr>
        <p:spPr>
          <a:xfrm>
            <a:off x="8304568" y="3898855"/>
            <a:ext cx="2064708" cy="2085199"/>
          </a:xfrm>
          <a:prstGeom prst="roundRect">
            <a:avLst>
              <a:gd name="adj" fmla="val 1670"/>
            </a:avLst>
          </a:prstGeom>
          <a:blipFill dpi="0" rotWithShape="1">
            <a:blip r:embed="rId48"/>
            <a:srcRect/>
            <a:tile tx="0" ty="0" sx="100000" sy="100000" flip="none" algn="br"/>
          </a:blipFill>
          <a:ln w="12700" cap="rnd">
            <a:solidFill>
              <a:schemeClr val="accent2">
                <a:lumMod val="7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4076197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a:extLst>
              <a:ext uri="{FF2B5EF4-FFF2-40B4-BE49-F238E27FC236}">
                <a16:creationId xmlns:a16="http://schemas.microsoft.com/office/drawing/2014/main" id="{7687ADAE-7193-45B6-8A28-05E1BC1B5DE0}"/>
              </a:ext>
            </a:extLst>
          </p:cNvPr>
          <p:cNvGrpSpPr/>
          <p:nvPr/>
        </p:nvGrpSpPr>
        <p:grpSpPr>
          <a:xfrm>
            <a:off x="4640155" y="2503057"/>
            <a:ext cx="1689792" cy="1351927"/>
            <a:chOff x="4655128" y="2777377"/>
            <a:chExt cx="1689792" cy="1351927"/>
          </a:xfrm>
        </p:grpSpPr>
        <p:grpSp>
          <p:nvGrpSpPr>
            <p:cNvPr id="12" name="组合 11">
              <a:extLst>
                <a:ext uri="{FF2B5EF4-FFF2-40B4-BE49-F238E27FC236}">
                  <a16:creationId xmlns:a16="http://schemas.microsoft.com/office/drawing/2014/main" id="{A49B9B97-1FCB-4B01-9DA8-9C6AB96C88C6}"/>
                </a:ext>
              </a:extLst>
            </p:cNvPr>
            <p:cNvGrpSpPr/>
            <p:nvPr/>
          </p:nvGrpSpPr>
          <p:grpSpPr>
            <a:xfrm>
              <a:off x="4655128" y="2988953"/>
              <a:ext cx="1689792" cy="1140351"/>
              <a:chOff x="4655128" y="2988953"/>
              <a:chExt cx="1935678" cy="1306286"/>
            </a:xfrm>
          </p:grpSpPr>
          <p:sp>
            <p:nvSpPr>
              <p:cNvPr id="10" name="矩形: 圆角 9">
                <a:extLst>
                  <a:ext uri="{FF2B5EF4-FFF2-40B4-BE49-F238E27FC236}">
                    <a16:creationId xmlns:a16="http://schemas.microsoft.com/office/drawing/2014/main" id="{5A8059E2-6C03-429D-801A-C113564F48F2}"/>
                  </a:ext>
                </a:extLst>
              </p:cNvPr>
              <p:cNvSpPr/>
              <p:nvPr/>
            </p:nvSpPr>
            <p:spPr>
              <a:xfrm>
                <a:off x="4655128" y="2988953"/>
                <a:ext cx="1935678" cy="1306286"/>
              </a:xfrm>
              <a:prstGeom prst="roundRect">
                <a:avLst>
                  <a:gd name="adj" fmla="val 524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1" name="矩形: 圆角 10">
                <a:extLst>
                  <a:ext uri="{FF2B5EF4-FFF2-40B4-BE49-F238E27FC236}">
                    <a16:creationId xmlns:a16="http://schemas.microsoft.com/office/drawing/2014/main" id="{F8EEFC21-7F77-45FF-90D7-FF64A0529D38}"/>
                  </a:ext>
                </a:extLst>
              </p:cNvPr>
              <p:cNvSpPr/>
              <p:nvPr/>
            </p:nvSpPr>
            <p:spPr>
              <a:xfrm>
                <a:off x="4723214" y="3067792"/>
                <a:ext cx="1799506" cy="1148608"/>
              </a:xfrm>
              <a:prstGeom prst="roundRect">
                <a:avLst>
                  <a:gd name="adj" fmla="val 4038"/>
                </a:avLst>
              </a:prstGeom>
              <a:noFill/>
              <a:ln w="12700" cap="rnd">
                <a:solidFill>
                  <a:srgbClr val="07632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pic>
          <p:nvPicPr>
            <p:cNvPr id="9" name="图形 8">
              <a:extLst>
                <a:ext uri="{FF2B5EF4-FFF2-40B4-BE49-F238E27FC236}">
                  <a16:creationId xmlns:a16="http://schemas.microsoft.com/office/drawing/2014/main" id="{2F3CCAC9-EEE5-4B26-B512-2E7158637B7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01226" y="2777377"/>
              <a:ext cx="597596" cy="491976"/>
            </a:xfrm>
            <a:prstGeom prst="rect">
              <a:avLst/>
            </a:prstGeom>
          </p:spPr>
        </p:pic>
      </p:grpSp>
      <p:grpSp>
        <p:nvGrpSpPr>
          <p:cNvPr id="123" name="组合 122">
            <a:extLst>
              <a:ext uri="{FF2B5EF4-FFF2-40B4-BE49-F238E27FC236}">
                <a16:creationId xmlns:a16="http://schemas.microsoft.com/office/drawing/2014/main" id="{C281A4F0-530D-4D5B-8AE5-A059EB12F7AE}"/>
              </a:ext>
            </a:extLst>
          </p:cNvPr>
          <p:cNvGrpSpPr/>
          <p:nvPr/>
        </p:nvGrpSpPr>
        <p:grpSpPr>
          <a:xfrm>
            <a:off x="7136579" y="2503057"/>
            <a:ext cx="1689792" cy="1351927"/>
            <a:chOff x="4655128" y="2777377"/>
            <a:chExt cx="1689792" cy="1351927"/>
          </a:xfrm>
        </p:grpSpPr>
        <p:grpSp>
          <p:nvGrpSpPr>
            <p:cNvPr id="127" name="组合 126">
              <a:extLst>
                <a:ext uri="{FF2B5EF4-FFF2-40B4-BE49-F238E27FC236}">
                  <a16:creationId xmlns:a16="http://schemas.microsoft.com/office/drawing/2014/main" id="{C52219D1-CF20-42BD-9A08-7C67EF228A07}"/>
                </a:ext>
              </a:extLst>
            </p:cNvPr>
            <p:cNvGrpSpPr/>
            <p:nvPr/>
          </p:nvGrpSpPr>
          <p:grpSpPr>
            <a:xfrm>
              <a:off x="4655128" y="2988953"/>
              <a:ext cx="1689792" cy="1140351"/>
              <a:chOff x="4655128" y="2988953"/>
              <a:chExt cx="1935678" cy="1306286"/>
            </a:xfrm>
          </p:grpSpPr>
          <p:sp>
            <p:nvSpPr>
              <p:cNvPr id="129" name="矩形: 圆角 128">
                <a:extLst>
                  <a:ext uri="{FF2B5EF4-FFF2-40B4-BE49-F238E27FC236}">
                    <a16:creationId xmlns:a16="http://schemas.microsoft.com/office/drawing/2014/main" id="{54C1FD01-F506-41CC-A3AD-F4DC6DE14D7E}"/>
                  </a:ext>
                </a:extLst>
              </p:cNvPr>
              <p:cNvSpPr/>
              <p:nvPr/>
            </p:nvSpPr>
            <p:spPr>
              <a:xfrm>
                <a:off x="4655128" y="2988953"/>
                <a:ext cx="1935678" cy="1306286"/>
              </a:xfrm>
              <a:prstGeom prst="roundRect">
                <a:avLst>
                  <a:gd name="adj" fmla="val 524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0" name="矩形: 圆角 129">
                <a:extLst>
                  <a:ext uri="{FF2B5EF4-FFF2-40B4-BE49-F238E27FC236}">
                    <a16:creationId xmlns:a16="http://schemas.microsoft.com/office/drawing/2014/main" id="{CF5BAD14-C8A3-4B82-A3FD-CCCBF8A5E77A}"/>
                  </a:ext>
                </a:extLst>
              </p:cNvPr>
              <p:cNvSpPr/>
              <p:nvPr/>
            </p:nvSpPr>
            <p:spPr>
              <a:xfrm>
                <a:off x="4723214" y="3067792"/>
                <a:ext cx="1799506" cy="1148608"/>
              </a:xfrm>
              <a:prstGeom prst="roundRect">
                <a:avLst>
                  <a:gd name="adj" fmla="val 4038"/>
                </a:avLst>
              </a:prstGeom>
              <a:noFill/>
              <a:ln w="12700" cap="rnd">
                <a:solidFill>
                  <a:srgbClr val="07632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pic>
          <p:nvPicPr>
            <p:cNvPr id="128" name="图形 127">
              <a:extLst>
                <a:ext uri="{FF2B5EF4-FFF2-40B4-BE49-F238E27FC236}">
                  <a16:creationId xmlns:a16="http://schemas.microsoft.com/office/drawing/2014/main" id="{BD742259-B8AB-42F0-BC74-0520BF170B1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01226" y="2777377"/>
              <a:ext cx="597596" cy="491976"/>
            </a:xfrm>
            <a:prstGeom prst="rect">
              <a:avLst/>
            </a:prstGeom>
          </p:spPr>
        </p:pic>
      </p:grpSp>
      <p:grpSp>
        <p:nvGrpSpPr>
          <p:cNvPr id="132" name="组合 131">
            <a:extLst>
              <a:ext uri="{FF2B5EF4-FFF2-40B4-BE49-F238E27FC236}">
                <a16:creationId xmlns:a16="http://schemas.microsoft.com/office/drawing/2014/main" id="{FBEFC010-790F-48A4-BB06-BE6369E3438F}"/>
              </a:ext>
            </a:extLst>
          </p:cNvPr>
          <p:cNvGrpSpPr/>
          <p:nvPr/>
        </p:nvGrpSpPr>
        <p:grpSpPr>
          <a:xfrm>
            <a:off x="4640155" y="4337876"/>
            <a:ext cx="1689792" cy="1351927"/>
            <a:chOff x="4655128" y="2777377"/>
            <a:chExt cx="1689792" cy="1351927"/>
          </a:xfrm>
        </p:grpSpPr>
        <p:grpSp>
          <p:nvGrpSpPr>
            <p:cNvPr id="136" name="组合 135">
              <a:extLst>
                <a:ext uri="{FF2B5EF4-FFF2-40B4-BE49-F238E27FC236}">
                  <a16:creationId xmlns:a16="http://schemas.microsoft.com/office/drawing/2014/main" id="{E3776C7F-FBC4-4BE3-8253-0F9A74C3205D}"/>
                </a:ext>
              </a:extLst>
            </p:cNvPr>
            <p:cNvGrpSpPr/>
            <p:nvPr/>
          </p:nvGrpSpPr>
          <p:grpSpPr>
            <a:xfrm>
              <a:off x="4655128" y="2988953"/>
              <a:ext cx="1689792" cy="1140351"/>
              <a:chOff x="4655128" y="2988953"/>
              <a:chExt cx="1935678" cy="1306286"/>
            </a:xfrm>
          </p:grpSpPr>
          <p:sp>
            <p:nvSpPr>
              <p:cNvPr id="138" name="矩形: 圆角 137">
                <a:extLst>
                  <a:ext uri="{FF2B5EF4-FFF2-40B4-BE49-F238E27FC236}">
                    <a16:creationId xmlns:a16="http://schemas.microsoft.com/office/drawing/2014/main" id="{6728AC03-38C1-4580-9207-33D2E19D3B26}"/>
                  </a:ext>
                </a:extLst>
              </p:cNvPr>
              <p:cNvSpPr/>
              <p:nvPr/>
            </p:nvSpPr>
            <p:spPr>
              <a:xfrm>
                <a:off x="4655128" y="2988953"/>
                <a:ext cx="1935678" cy="1306286"/>
              </a:xfrm>
              <a:prstGeom prst="roundRect">
                <a:avLst>
                  <a:gd name="adj" fmla="val 524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39" name="矩形: 圆角 138">
                <a:extLst>
                  <a:ext uri="{FF2B5EF4-FFF2-40B4-BE49-F238E27FC236}">
                    <a16:creationId xmlns:a16="http://schemas.microsoft.com/office/drawing/2014/main" id="{18ECB5B7-9A35-49A4-85B1-D3D00E1F3CC3}"/>
                  </a:ext>
                </a:extLst>
              </p:cNvPr>
              <p:cNvSpPr/>
              <p:nvPr/>
            </p:nvSpPr>
            <p:spPr>
              <a:xfrm>
                <a:off x="4723214" y="3067792"/>
                <a:ext cx="1799506" cy="1148608"/>
              </a:xfrm>
              <a:prstGeom prst="roundRect">
                <a:avLst>
                  <a:gd name="adj" fmla="val 4038"/>
                </a:avLst>
              </a:prstGeom>
              <a:noFill/>
              <a:ln w="12700" cap="rnd">
                <a:solidFill>
                  <a:srgbClr val="07632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pic>
          <p:nvPicPr>
            <p:cNvPr id="137" name="图形 136">
              <a:extLst>
                <a:ext uri="{FF2B5EF4-FFF2-40B4-BE49-F238E27FC236}">
                  <a16:creationId xmlns:a16="http://schemas.microsoft.com/office/drawing/2014/main" id="{CC36C3EF-0B3B-4754-B7B7-6D85511309B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01226" y="2777377"/>
              <a:ext cx="597596" cy="491976"/>
            </a:xfrm>
            <a:prstGeom prst="rect">
              <a:avLst/>
            </a:prstGeom>
          </p:spPr>
        </p:pic>
      </p:grpSp>
      <p:grpSp>
        <p:nvGrpSpPr>
          <p:cNvPr id="141" name="组合 140">
            <a:extLst>
              <a:ext uri="{FF2B5EF4-FFF2-40B4-BE49-F238E27FC236}">
                <a16:creationId xmlns:a16="http://schemas.microsoft.com/office/drawing/2014/main" id="{F849D42E-8980-4521-89A0-3B94FA594D79}"/>
              </a:ext>
            </a:extLst>
          </p:cNvPr>
          <p:cNvGrpSpPr/>
          <p:nvPr/>
        </p:nvGrpSpPr>
        <p:grpSpPr>
          <a:xfrm>
            <a:off x="7136579" y="4337876"/>
            <a:ext cx="1689792" cy="1351927"/>
            <a:chOff x="4655128" y="2777377"/>
            <a:chExt cx="1689792" cy="1351927"/>
          </a:xfrm>
        </p:grpSpPr>
        <p:grpSp>
          <p:nvGrpSpPr>
            <p:cNvPr id="145" name="组合 144">
              <a:extLst>
                <a:ext uri="{FF2B5EF4-FFF2-40B4-BE49-F238E27FC236}">
                  <a16:creationId xmlns:a16="http://schemas.microsoft.com/office/drawing/2014/main" id="{2F0A520E-AA30-4C98-9CC0-52BE56CDD67D}"/>
                </a:ext>
              </a:extLst>
            </p:cNvPr>
            <p:cNvGrpSpPr/>
            <p:nvPr/>
          </p:nvGrpSpPr>
          <p:grpSpPr>
            <a:xfrm>
              <a:off x="4655128" y="2988953"/>
              <a:ext cx="1689792" cy="1140351"/>
              <a:chOff x="4655128" y="2988953"/>
              <a:chExt cx="1935678" cy="1306286"/>
            </a:xfrm>
          </p:grpSpPr>
          <p:sp>
            <p:nvSpPr>
              <p:cNvPr id="147" name="矩形: 圆角 146">
                <a:extLst>
                  <a:ext uri="{FF2B5EF4-FFF2-40B4-BE49-F238E27FC236}">
                    <a16:creationId xmlns:a16="http://schemas.microsoft.com/office/drawing/2014/main" id="{38A89DDB-A07E-4397-8FA3-6CBFAD5F0D7B}"/>
                  </a:ext>
                </a:extLst>
              </p:cNvPr>
              <p:cNvSpPr/>
              <p:nvPr/>
            </p:nvSpPr>
            <p:spPr>
              <a:xfrm>
                <a:off x="4655128" y="2988953"/>
                <a:ext cx="1935678" cy="1306286"/>
              </a:xfrm>
              <a:prstGeom prst="roundRect">
                <a:avLst>
                  <a:gd name="adj" fmla="val 524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8" name="矩形: 圆角 147">
                <a:extLst>
                  <a:ext uri="{FF2B5EF4-FFF2-40B4-BE49-F238E27FC236}">
                    <a16:creationId xmlns:a16="http://schemas.microsoft.com/office/drawing/2014/main" id="{CD407487-B355-48AE-8A03-7CDDB9BC7861}"/>
                  </a:ext>
                </a:extLst>
              </p:cNvPr>
              <p:cNvSpPr/>
              <p:nvPr/>
            </p:nvSpPr>
            <p:spPr>
              <a:xfrm>
                <a:off x="4723214" y="3067792"/>
                <a:ext cx="1799506" cy="1148608"/>
              </a:xfrm>
              <a:prstGeom prst="roundRect">
                <a:avLst>
                  <a:gd name="adj" fmla="val 4038"/>
                </a:avLst>
              </a:prstGeom>
              <a:noFill/>
              <a:ln w="12700" cap="rnd">
                <a:solidFill>
                  <a:srgbClr val="07632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pic>
          <p:nvPicPr>
            <p:cNvPr id="146" name="图形 145">
              <a:extLst>
                <a:ext uri="{FF2B5EF4-FFF2-40B4-BE49-F238E27FC236}">
                  <a16:creationId xmlns:a16="http://schemas.microsoft.com/office/drawing/2014/main" id="{3A068DF0-549F-4D69-8202-52B852E2C65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01226" y="2777377"/>
              <a:ext cx="597596" cy="491976"/>
            </a:xfrm>
            <a:prstGeom prst="rect">
              <a:avLst/>
            </a:prstGeom>
          </p:spPr>
        </p:pic>
      </p:grpSp>
      <p:sp>
        <p:nvSpPr>
          <p:cNvPr id="117" name="文本框 116">
            <a:extLst>
              <a:ext uri="{FF2B5EF4-FFF2-40B4-BE49-F238E27FC236}">
                <a16:creationId xmlns:a16="http://schemas.microsoft.com/office/drawing/2014/main" id="{A72F9F4D-BA52-4F98-AE5E-C3FCF1E7B407}"/>
              </a:ext>
            </a:extLst>
          </p:cNvPr>
          <p:cNvSpPr txBox="1"/>
          <p:nvPr/>
        </p:nvSpPr>
        <p:spPr>
          <a:xfrm>
            <a:off x="4764220" y="3179318"/>
            <a:ext cx="1482457" cy="525016"/>
          </a:xfrm>
          <a:prstGeom prst="rect">
            <a:avLst/>
          </a:prstGeom>
          <a:noFill/>
        </p:spPr>
        <p:txBody>
          <a:bodyPr wrap="none" rtlCol="0">
            <a:noAutofit/>
          </a:bodyPr>
          <a:lstStyle/>
          <a:p>
            <a:pPr algn="ctr">
              <a:lnSpc>
                <a:spcPct val="130000"/>
              </a:lnSpc>
            </a:pPr>
            <a:r>
              <a:rPr lang="zh-CN" altLang="en-US" sz="2400" b="1" spc="13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活动简介</a:t>
            </a:r>
          </a:p>
        </p:txBody>
      </p:sp>
      <p:sp>
        <p:nvSpPr>
          <p:cNvPr id="118" name="文本框 117">
            <a:extLst>
              <a:ext uri="{FF2B5EF4-FFF2-40B4-BE49-F238E27FC236}">
                <a16:creationId xmlns:a16="http://schemas.microsoft.com/office/drawing/2014/main" id="{8A29693C-FCBC-4ED6-8324-BD1A40B118A4}"/>
              </a:ext>
            </a:extLst>
          </p:cNvPr>
          <p:cNvSpPr txBox="1"/>
          <p:nvPr/>
        </p:nvSpPr>
        <p:spPr>
          <a:xfrm>
            <a:off x="5231963" y="2858788"/>
            <a:ext cx="569387" cy="469359"/>
          </a:xfrm>
          <a:prstGeom prst="rect">
            <a:avLst/>
          </a:prstGeom>
          <a:noFill/>
        </p:spPr>
        <p:txBody>
          <a:bodyPr wrap="none" rtlCol="0">
            <a:noAutofit/>
          </a:bodyPr>
          <a:lstStyle/>
          <a:p>
            <a:pPr algn="ctr">
              <a:lnSpc>
                <a:spcPct val="130000"/>
              </a:lnSpc>
            </a:pPr>
            <a:r>
              <a:rPr lang="en-US" altLang="zh-CN" sz="2000" spc="200" dirty="0">
                <a:solidFill>
                  <a:schemeClr val="accent2"/>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rPr>
              <a:t>01</a:t>
            </a:r>
            <a:endParaRPr lang="zh-CN" altLang="en-US" sz="2000" spc="200" dirty="0">
              <a:solidFill>
                <a:schemeClr val="accent2"/>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endParaRPr>
          </a:p>
        </p:txBody>
      </p:sp>
      <p:sp>
        <p:nvSpPr>
          <p:cNvPr id="120" name="文本框 119">
            <a:extLst>
              <a:ext uri="{FF2B5EF4-FFF2-40B4-BE49-F238E27FC236}">
                <a16:creationId xmlns:a16="http://schemas.microsoft.com/office/drawing/2014/main" id="{206A5F03-9B9C-422A-BB7E-C09B2C9631D8}"/>
              </a:ext>
            </a:extLst>
          </p:cNvPr>
          <p:cNvSpPr txBox="1"/>
          <p:nvPr/>
        </p:nvSpPr>
        <p:spPr>
          <a:xfrm>
            <a:off x="4912177" y="3589096"/>
            <a:ext cx="1186542" cy="235706"/>
          </a:xfrm>
          <a:prstGeom prst="rect">
            <a:avLst/>
          </a:prstGeom>
          <a:noFill/>
        </p:spPr>
        <p:txBody>
          <a:bodyPr wrap="none" rtlCol="0">
            <a:noAutofit/>
          </a:bodyPr>
          <a:lstStyle/>
          <a:p>
            <a:pPr algn="ctr">
              <a:lnSpc>
                <a:spcPct val="130000"/>
              </a:lnSpc>
            </a:pPr>
            <a:r>
              <a:rPr lang="en-US" altLang="zh-CN" sz="800" spc="130" dirty="0">
                <a:solidFill>
                  <a:schemeClr val="accent2">
                    <a:lumMod val="75000"/>
                    <a:alpha val="50000"/>
                  </a:schemeClr>
                </a:solidFill>
                <a:latin typeface="Arial" panose="020B0604020202020204" pitchFamily="34" charset="0"/>
                <a:ea typeface="微软雅黑" panose="020B0503020204020204" pitchFamily="34" charset="-122"/>
                <a:sym typeface="Arial" panose="020B0604020202020204" pitchFamily="34" charset="0"/>
              </a:rPr>
              <a:t>Merry Christmas</a:t>
            </a:r>
            <a:endParaRPr lang="zh-CN" altLang="en-US" sz="800" spc="130" dirty="0">
              <a:solidFill>
                <a:schemeClr val="accent2">
                  <a:lumMod val="75000"/>
                  <a:alpha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24" name="文本框 123">
            <a:extLst>
              <a:ext uri="{FF2B5EF4-FFF2-40B4-BE49-F238E27FC236}">
                <a16:creationId xmlns:a16="http://schemas.microsoft.com/office/drawing/2014/main" id="{2AFA54F1-0500-47F7-A493-8EF6650532E1}"/>
              </a:ext>
            </a:extLst>
          </p:cNvPr>
          <p:cNvSpPr txBox="1"/>
          <p:nvPr/>
        </p:nvSpPr>
        <p:spPr>
          <a:xfrm>
            <a:off x="7260644" y="3179318"/>
            <a:ext cx="1482457" cy="525016"/>
          </a:xfrm>
          <a:prstGeom prst="rect">
            <a:avLst/>
          </a:prstGeom>
          <a:noFill/>
        </p:spPr>
        <p:txBody>
          <a:bodyPr wrap="none" rtlCol="0">
            <a:noAutofit/>
          </a:bodyPr>
          <a:lstStyle/>
          <a:p>
            <a:pPr algn="ctr">
              <a:lnSpc>
                <a:spcPct val="130000"/>
              </a:lnSpc>
            </a:pPr>
            <a:r>
              <a:rPr lang="zh-CN" altLang="en-US" sz="2400" b="1" spc="13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前期准备</a:t>
            </a:r>
          </a:p>
        </p:txBody>
      </p:sp>
      <p:sp>
        <p:nvSpPr>
          <p:cNvPr id="125" name="文本框 124">
            <a:extLst>
              <a:ext uri="{FF2B5EF4-FFF2-40B4-BE49-F238E27FC236}">
                <a16:creationId xmlns:a16="http://schemas.microsoft.com/office/drawing/2014/main" id="{55CA03AB-8DDA-4A7E-9AC6-064339B59B41}"/>
              </a:ext>
            </a:extLst>
          </p:cNvPr>
          <p:cNvSpPr txBox="1"/>
          <p:nvPr/>
        </p:nvSpPr>
        <p:spPr>
          <a:xfrm>
            <a:off x="7715563" y="2858788"/>
            <a:ext cx="595035" cy="469359"/>
          </a:xfrm>
          <a:prstGeom prst="rect">
            <a:avLst/>
          </a:prstGeom>
          <a:noFill/>
        </p:spPr>
        <p:txBody>
          <a:bodyPr wrap="none" rtlCol="0">
            <a:noAutofit/>
          </a:bodyPr>
          <a:lstStyle/>
          <a:p>
            <a:pPr algn="ctr">
              <a:lnSpc>
                <a:spcPct val="130000"/>
              </a:lnSpc>
            </a:pPr>
            <a:r>
              <a:rPr lang="en-US" altLang="zh-CN" sz="2000" spc="200" dirty="0">
                <a:solidFill>
                  <a:schemeClr val="accent2"/>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rPr>
              <a:t>02</a:t>
            </a:r>
            <a:endParaRPr lang="zh-CN" altLang="en-US" sz="2000" spc="200" dirty="0">
              <a:solidFill>
                <a:schemeClr val="accent2"/>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endParaRPr>
          </a:p>
        </p:txBody>
      </p:sp>
      <p:sp>
        <p:nvSpPr>
          <p:cNvPr id="126" name="文本框 125">
            <a:extLst>
              <a:ext uri="{FF2B5EF4-FFF2-40B4-BE49-F238E27FC236}">
                <a16:creationId xmlns:a16="http://schemas.microsoft.com/office/drawing/2014/main" id="{F6478BF5-F7EC-4F7F-BB0B-15B78D9E64AB}"/>
              </a:ext>
            </a:extLst>
          </p:cNvPr>
          <p:cNvSpPr txBox="1"/>
          <p:nvPr/>
        </p:nvSpPr>
        <p:spPr>
          <a:xfrm>
            <a:off x="7408601" y="3589096"/>
            <a:ext cx="1186542" cy="235706"/>
          </a:xfrm>
          <a:prstGeom prst="rect">
            <a:avLst/>
          </a:prstGeom>
          <a:noFill/>
        </p:spPr>
        <p:txBody>
          <a:bodyPr wrap="none" rtlCol="0">
            <a:noAutofit/>
          </a:bodyPr>
          <a:lstStyle/>
          <a:p>
            <a:pPr algn="ctr">
              <a:lnSpc>
                <a:spcPct val="130000"/>
              </a:lnSpc>
            </a:pPr>
            <a:r>
              <a:rPr lang="en-US" altLang="zh-CN" sz="800" spc="130" dirty="0">
                <a:solidFill>
                  <a:schemeClr val="accent2">
                    <a:lumMod val="75000"/>
                    <a:alpha val="50000"/>
                  </a:schemeClr>
                </a:solidFill>
                <a:latin typeface="Arial" panose="020B0604020202020204" pitchFamily="34" charset="0"/>
                <a:ea typeface="微软雅黑" panose="020B0503020204020204" pitchFamily="34" charset="-122"/>
                <a:sym typeface="Arial" panose="020B0604020202020204" pitchFamily="34" charset="0"/>
              </a:rPr>
              <a:t>Merry Christmas</a:t>
            </a:r>
            <a:endParaRPr lang="zh-CN" altLang="en-US" sz="800" spc="130" dirty="0">
              <a:solidFill>
                <a:schemeClr val="accent2">
                  <a:lumMod val="75000"/>
                  <a:alpha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33" name="文本框 132">
            <a:extLst>
              <a:ext uri="{FF2B5EF4-FFF2-40B4-BE49-F238E27FC236}">
                <a16:creationId xmlns:a16="http://schemas.microsoft.com/office/drawing/2014/main" id="{A5F20078-AE97-485B-A8DE-0C6288167E01}"/>
              </a:ext>
            </a:extLst>
          </p:cNvPr>
          <p:cNvSpPr txBox="1"/>
          <p:nvPr/>
        </p:nvSpPr>
        <p:spPr>
          <a:xfrm>
            <a:off x="4764220" y="5014137"/>
            <a:ext cx="1482457" cy="525016"/>
          </a:xfrm>
          <a:prstGeom prst="rect">
            <a:avLst/>
          </a:prstGeom>
          <a:noFill/>
        </p:spPr>
        <p:txBody>
          <a:bodyPr wrap="none" rtlCol="0">
            <a:noAutofit/>
          </a:bodyPr>
          <a:lstStyle/>
          <a:p>
            <a:pPr algn="ctr">
              <a:lnSpc>
                <a:spcPct val="130000"/>
              </a:lnSpc>
            </a:pPr>
            <a:r>
              <a:rPr lang="zh-CN" altLang="en-US" sz="2400" b="1" spc="13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执行计划</a:t>
            </a:r>
          </a:p>
        </p:txBody>
      </p:sp>
      <p:sp>
        <p:nvSpPr>
          <p:cNvPr id="134" name="文本框 133">
            <a:extLst>
              <a:ext uri="{FF2B5EF4-FFF2-40B4-BE49-F238E27FC236}">
                <a16:creationId xmlns:a16="http://schemas.microsoft.com/office/drawing/2014/main" id="{8AF2D934-5466-4C6D-946E-7AB68C5C9895}"/>
              </a:ext>
            </a:extLst>
          </p:cNvPr>
          <p:cNvSpPr txBox="1"/>
          <p:nvPr/>
        </p:nvSpPr>
        <p:spPr>
          <a:xfrm>
            <a:off x="5219139" y="4693607"/>
            <a:ext cx="595035" cy="469359"/>
          </a:xfrm>
          <a:prstGeom prst="rect">
            <a:avLst/>
          </a:prstGeom>
          <a:noFill/>
        </p:spPr>
        <p:txBody>
          <a:bodyPr wrap="none" rtlCol="0">
            <a:noAutofit/>
          </a:bodyPr>
          <a:lstStyle/>
          <a:p>
            <a:pPr algn="ctr">
              <a:lnSpc>
                <a:spcPct val="130000"/>
              </a:lnSpc>
            </a:pPr>
            <a:r>
              <a:rPr lang="en-US" altLang="zh-CN" sz="2000" spc="200" dirty="0">
                <a:solidFill>
                  <a:schemeClr val="accent2"/>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rPr>
              <a:t>03</a:t>
            </a:r>
            <a:endParaRPr lang="zh-CN" altLang="en-US" sz="2000" spc="200" dirty="0">
              <a:solidFill>
                <a:schemeClr val="accent2"/>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endParaRPr>
          </a:p>
        </p:txBody>
      </p:sp>
      <p:sp>
        <p:nvSpPr>
          <p:cNvPr id="135" name="文本框 134">
            <a:extLst>
              <a:ext uri="{FF2B5EF4-FFF2-40B4-BE49-F238E27FC236}">
                <a16:creationId xmlns:a16="http://schemas.microsoft.com/office/drawing/2014/main" id="{A7238B60-E970-4BC3-9480-1EDF0367430A}"/>
              </a:ext>
            </a:extLst>
          </p:cNvPr>
          <p:cNvSpPr txBox="1"/>
          <p:nvPr/>
        </p:nvSpPr>
        <p:spPr>
          <a:xfrm>
            <a:off x="4912177" y="5423915"/>
            <a:ext cx="1186542" cy="235706"/>
          </a:xfrm>
          <a:prstGeom prst="rect">
            <a:avLst/>
          </a:prstGeom>
          <a:noFill/>
        </p:spPr>
        <p:txBody>
          <a:bodyPr wrap="none" rtlCol="0">
            <a:noAutofit/>
          </a:bodyPr>
          <a:lstStyle/>
          <a:p>
            <a:pPr algn="ctr">
              <a:lnSpc>
                <a:spcPct val="130000"/>
              </a:lnSpc>
            </a:pPr>
            <a:r>
              <a:rPr lang="en-US" altLang="zh-CN" sz="800" spc="130" dirty="0">
                <a:solidFill>
                  <a:schemeClr val="accent2">
                    <a:lumMod val="75000"/>
                    <a:alpha val="50000"/>
                  </a:schemeClr>
                </a:solidFill>
                <a:latin typeface="Arial" panose="020B0604020202020204" pitchFamily="34" charset="0"/>
                <a:ea typeface="微软雅黑" panose="020B0503020204020204" pitchFamily="34" charset="-122"/>
                <a:sym typeface="Arial" panose="020B0604020202020204" pitchFamily="34" charset="0"/>
              </a:rPr>
              <a:t>Merry Christmas</a:t>
            </a:r>
            <a:endParaRPr lang="zh-CN" altLang="en-US" sz="800" spc="130" dirty="0">
              <a:solidFill>
                <a:schemeClr val="accent2">
                  <a:lumMod val="75000"/>
                  <a:alpha val="50000"/>
                </a:scheme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42" name="文本框 141">
            <a:extLst>
              <a:ext uri="{FF2B5EF4-FFF2-40B4-BE49-F238E27FC236}">
                <a16:creationId xmlns:a16="http://schemas.microsoft.com/office/drawing/2014/main" id="{1D4062F0-5B77-4478-B771-555B853A7459}"/>
              </a:ext>
            </a:extLst>
          </p:cNvPr>
          <p:cNvSpPr txBox="1"/>
          <p:nvPr/>
        </p:nvSpPr>
        <p:spPr>
          <a:xfrm>
            <a:off x="7260644" y="5014137"/>
            <a:ext cx="1482457" cy="525016"/>
          </a:xfrm>
          <a:prstGeom prst="rect">
            <a:avLst/>
          </a:prstGeom>
          <a:noFill/>
        </p:spPr>
        <p:txBody>
          <a:bodyPr wrap="none" rtlCol="0">
            <a:noAutofit/>
          </a:bodyPr>
          <a:lstStyle/>
          <a:p>
            <a:pPr algn="ctr">
              <a:lnSpc>
                <a:spcPct val="130000"/>
              </a:lnSpc>
            </a:pPr>
            <a:r>
              <a:rPr lang="zh-CN" altLang="en-US" sz="2400" b="1" spc="13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经费预算</a:t>
            </a:r>
          </a:p>
        </p:txBody>
      </p:sp>
      <p:sp>
        <p:nvSpPr>
          <p:cNvPr id="143" name="文本框 142">
            <a:extLst>
              <a:ext uri="{FF2B5EF4-FFF2-40B4-BE49-F238E27FC236}">
                <a16:creationId xmlns:a16="http://schemas.microsoft.com/office/drawing/2014/main" id="{1A7BC86C-DF52-4720-B266-942C02A72C19}"/>
              </a:ext>
            </a:extLst>
          </p:cNvPr>
          <p:cNvSpPr txBox="1"/>
          <p:nvPr/>
        </p:nvSpPr>
        <p:spPr>
          <a:xfrm>
            <a:off x="7702739" y="4693607"/>
            <a:ext cx="620683" cy="469359"/>
          </a:xfrm>
          <a:prstGeom prst="rect">
            <a:avLst/>
          </a:prstGeom>
          <a:noFill/>
        </p:spPr>
        <p:txBody>
          <a:bodyPr wrap="none" rtlCol="0">
            <a:noAutofit/>
          </a:bodyPr>
          <a:lstStyle/>
          <a:p>
            <a:pPr algn="ctr">
              <a:lnSpc>
                <a:spcPct val="130000"/>
              </a:lnSpc>
            </a:pPr>
            <a:r>
              <a:rPr lang="en-US" altLang="zh-CN" sz="2000" spc="200" dirty="0">
                <a:solidFill>
                  <a:schemeClr val="accent2"/>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rPr>
              <a:t>04</a:t>
            </a:r>
            <a:endParaRPr lang="zh-CN" altLang="en-US" sz="2000" spc="200" dirty="0">
              <a:solidFill>
                <a:schemeClr val="accent2"/>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endParaRPr>
          </a:p>
        </p:txBody>
      </p:sp>
      <p:sp>
        <p:nvSpPr>
          <p:cNvPr id="144" name="文本框 143">
            <a:extLst>
              <a:ext uri="{FF2B5EF4-FFF2-40B4-BE49-F238E27FC236}">
                <a16:creationId xmlns:a16="http://schemas.microsoft.com/office/drawing/2014/main" id="{EB0EFAEC-A19E-4012-B14E-848FEF5A75A2}"/>
              </a:ext>
            </a:extLst>
          </p:cNvPr>
          <p:cNvSpPr txBox="1"/>
          <p:nvPr/>
        </p:nvSpPr>
        <p:spPr>
          <a:xfrm>
            <a:off x="7408601" y="5423915"/>
            <a:ext cx="1186542" cy="235706"/>
          </a:xfrm>
          <a:prstGeom prst="rect">
            <a:avLst/>
          </a:prstGeom>
          <a:noFill/>
        </p:spPr>
        <p:txBody>
          <a:bodyPr wrap="none" rtlCol="0">
            <a:noAutofit/>
          </a:bodyPr>
          <a:lstStyle/>
          <a:p>
            <a:pPr algn="ctr">
              <a:lnSpc>
                <a:spcPct val="130000"/>
              </a:lnSpc>
            </a:pPr>
            <a:r>
              <a:rPr lang="en-US" altLang="zh-CN" sz="800" spc="130" dirty="0">
                <a:solidFill>
                  <a:schemeClr val="accent2">
                    <a:lumMod val="75000"/>
                    <a:alpha val="50000"/>
                  </a:schemeClr>
                </a:solidFill>
                <a:latin typeface="Arial" panose="020B0604020202020204" pitchFamily="34" charset="0"/>
                <a:ea typeface="微软雅黑" panose="020B0503020204020204" pitchFamily="34" charset="-122"/>
                <a:sym typeface="Arial" panose="020B0604020202020204" pitchFamily="34" charset="0"/>
              </a:rPr>
              <a:t>Merry Christmas</a:t>
            </a:r>
            <a:endParaRPr lang="zh-CN" altLang="en-US" sz="800" spc="130" dirty="0">
              <a:solidFill>
                <a:schemeClr val="accent2">
                  <a:lumMod val="75000"/>
                  <a:alpha val="50000"/>
                </a:schemeClr>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126587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PA-文本框 638">
            <a:extLst>
              <a:ext uri="{FF2B5EF4-FFF2-40B4-BE49-F238E27FC236}">
                <a16:creationId xmlns:a16="http://schemas.microsoft.com/office/drawing/2014/main" id="{2B4BB739-638C-4582-9963-6D386C87E650}"/>
              </a:ext>
            </a:extLst>
          </p:cNvPr>
          <p:cNvSpPr txBox="1"/>
          <p:nvPr>
            <p:custDataLst>
              <p:tags r:id="rId1"/>
            </p:custDataLst>
          </p:nvPr>
        </p:nvSpPr>
        <p:spPr>
          <a:xfrm>
            <a:off x="4567376" y="2260192"/>
            <a:ext cx="3057247" cy="1110304"/>
          </a:xfrm>
          <a:prstGeom prst="rect">
            <a:avLst/>
          </a:prstGeom>
          <a:noFill/>
        </p:spPr>
        <p:txBody>
          <a:bodyPr wrap="none" rtlCol="0">
            <a:noAutofit/>
          </a:bodyPr>
          <a:lstStyle/>
          <a:p>
            <a:pPr algn="ctr">
              <a:lnSpc>
                <a:spcPct val="130000"/>
              </a:lnSpc>
            </a:pPr>
            <a:r>
              <a:rPr lang="zh-CN" altLang="en-US" sz="5400" spc="2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rPr>
              <a:t>经费预算</a:t>
            </a:r>
          </a:p>
        </p:txBody>
      </p:sp>
      <p:sp>
        <p:nvSpPr>
          <p:cNvPr id="640" name="PA-文本框 639">
            <a:extLst>
              <a:ext uri="{FF2B5EF4-FFF2-40B4-BE49-F238E27FC236}">
                <a16:creationId xmlns:a16="http://schemas.microsoft.com/office/drawing/2014/main" id="{2F34FCAF-948D-4C74-81EA-2EA302CAE36C}"/>
              </a:ext>
            </a:extLst>
          </p:cNvPr>
          <p:cNvSpPr txBox="1"/>
          <p:nvPr>
            <p:custDataLst>
              <p:tags r:id="rId2"/>
            </p:custDataLst>
          </p:nvPr>
        </p:nvSpPr>
        <p:spPr>
          <a:xfrm>
            <a:off x="3167887" y="3325902"/>
            <a:ext cx="6496772" cy="624786"/>
          </a:xfrm>
          <a:prstGeom prst="rect">
            <a:avLst/>
          </a:prstGeom>
          <a:noFill/>
        </p:spPr>
        <p:txBody>
          <a:bodyPr wrap="square" rtlCol="0">
            <a:noAutofit/>
          </a:bodyPr>
          <a:lstStyle/>
          <a:p>
            <a:pPr algn="ctr">
              <a:lnSpc>
                <a:spcPct val="130000"/>
              </a:lnSpc>
            </a:pPr>
            <a:r>
              <a:rPr lang="zh-CN" altLang="en-US" sz="14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a:t>
            </a:r>
          </a:p>
        </p:txBody>
      </p:sp>
      <p:sp>
        <p:nvSpPr>
          <p:cNvPr id="641" name="PA-文本框 640">
            <a:extLst>
              <a:ext uri="{FF2B5EF4-FFF2-40B4-BE49-F238E27FC236}">
                <a16:creationId xmlns:a16="http://schemas.microsoft.com/office/drawing/2014/main" id="{95D6290B-D10B-4901-8487-DCAA8C0903AB}"/>
              </a:ext>
            </a:extLst>
          </p:cNvPr>
          <p:cNvSpPr txBox="1"/>
          <p:nvPr>
            <p:custDataLst>
              <p:tags r:id="rId3"/>
            </p:custDataLst>
          </p:nvPr>
        </p:nvSpPr>
        <p:spPr>
          <a:xfrm>
            <a:off x="5516354" y="1371721"/>
            <a:ext cx="1159292" cy="1084977"/>
          </a:xfrm>
          <a:prstGeom prst="rect">
            <a:avLst/>
          </a:prstGeom>
          <a:noFill/>
        </p:spPr>
        <p:txBody>
          <a:bodyPr wrap="none" rtlCol="0">
            <a:noAutofit/>
          </a:bodyPr>
          <a:lstStyle/>
          <a:p>
            <a:pPr algn="ctr">
              <a:lnSpc>
                <a:spcPct val="130000"/>
              </a:lnSpc>
            </a:pPr>
            <a:r>
              <a:rPr lang="en-US" altLang="zh-CN" sz="5400" spc="200" dirty="0">
                <a:solidFill>
                  <a:srgbClr val="44AC5D"/>
                </a:solidFill>
                <a:latin typeface="+mj-lt"/>
                <a:ea typeface="微软雅黑" panose="020B0503020204020204" pitchFamily="34" charset="-122"/>
                <a:cs typeface="胡晓波男神体2.0" panose="02010600030101010101" pitchFamily="50" charset="0"/>
                <a:sym typeface="Arial" panose="020B0604020202020204" pitchFamily="34" charset="0"/>
              </a:rPr>
              <a:t>04</a:t>
            </a:r>
            <a:endParaRPr lang="zh-CN" altLang="en-US" sz="5400" spc="200" dirty="0">
              <a:solidFill>
                <a:srgbClr val="44AC5D"/>
              </a:solidFill>
              <a:latin typeface="+mj-lt"/>
              <a:ea typeface="微软雅黑" panose="020B0503020204020204" pitchFamily="34" charset="-122"/>
              <a:cs typeface="胡晓波男神体2.0" panose="02010600030101010101" pitchFamily="50" charset="0"/>
              <a:sym typeface="Arial" panose="020B0604020202020204" pitchFamily="34" charset="0"/>
            </a:endParaRPr>
          </a:p>
        </p:txBody>
      </p:sp>
    </p:spTree>
    <p:extLst>
      <p:ext uri="{BB962C8B-B14F-4D97-AF65-F5344CB8AC3E}">
        <p14:creationId xmlns:p14="http://schemas.microsoft.com/office/powerpoint/2010/main" val="41904612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a:extLst>
              <a:ext uri="{FF2B5EF4-FFF2-40B4-BE49-F238E27FC236}">
                <a16:creationId xmlns:a16="http://schemas.microsoft.com/office/drawing/2014/main" id="{FF30C663-B3C5-49C7-8767-C74AE09784D1}"/>
              </a:ext>
            </a:extLst>
          </p:cNvPr>
          <p:cNvGrpSpPr/>
          <p:nvPr/>
        </p:nvGrpSpPr>
        <p:grpSpPr>
          <a:xfrm>
            <a:off x="369352" y="2107446"/>
            <a:ext cx="4070121" cy="4638265"/>
            <a:chOff x="238723" y="519893"/>
            <a:chExt cx="5396429" cy="6149711"/>
          </a:xfrm>
        </p:grpSpPr>
        <p:pic>
          <p:nvPicPr>
            <p:cNvPr id="9" name="图形 8">
              <a:extLst>
                <a:ext uri="{FF2B5EF4-FFF2-40B4-BE49-F238E27FC236}">
                  <a16:creationId xmlns:a16="http://schemas.microsoft.com/office/drawing/2014/main" id="{4EE5F2A0-E8E7-4986-B9A9-E55EF6A0CAB2}"/>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238723" y="1163957"/>
              <a:ext cx="5396429" cy="5174150"/>
            </a:xfrm>
            <a:prstGeom prst="rect">
              <a:avLst/>
            </a:prstGeom>
            <a:effectLst>
              <a:outerShdw blurRad="127000" dist="127000" dir="2700000" algn="tl" rotWithShape="0">
                <a:srgbClr val="076324">
                  <a:alpha val="40000"/>
                </a:srgbClr>
              </a:outerShdw>
            </a:effectLst>
          </p:spPr>
        </p:pic>
        <p:grpSp>
          <p:nvGrpSpPr>
            <p:cNvPr id="10" name="组合 9">
              <a:extLst>
                <a:ext uri="{FF2B5EF4-FFF2-40B4-BE49-F238E27FC236}">
                  <a16:creationId xmlns:a16="http://schemas.microsoft.com/office/drawing/2014/main" id="{ED4D08F1-D681-4529-A527-2009E27E20E6}"/>
                </a:ext>
              </a:extLst>
            </p:cNvPr>
            <p:cNvGrpSpPr/>
            <p:nvPr/>
          </p:nvGrpSpPr>
          <p:grpSpPr>
            <a:xfrm>
              <a:off x="1082254" y="5409378"/>
              <a:ext cx="1903772" cy="1260226"/>
              <a:chOff x="1082254" y="5409378"/>
              <a:chExt cx="1903772" cy="1260226"/>
            </a:xfrm>
          </p:grpSpPr>
          <p:pic>
            <p:nvPicPr>
              <p:cNvPr id="12" name="图形 11">
                <a:extLst>
                  <a:ext uri="{FF2B5EF4-FFF2-40B4-BE49-F238E27FC236}">
                    <a16:creationId xmlns:a16="http://schemas.microsoft.com/office/drawing/2014/main" id="{E62592B7-55BD-4F1B-B9A0-E47471D46485}"/>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082254" y="5409378"/>
                <a:ext cx="847725" cy="1095375"/>
              </a:xfrm>
              <a:prstGeom prst="rect">
                <a:avLst/>
              </a:prstGeom>
            </p:spPr>
          </p:pic>
          <p:pic>
            <p:nvPicPr>
              <p:cNvPr id="13" name="图形 12">
                <a:extLst>
                  <a:ext uri="{FF2B5EF4-FFF2-40B4-BE49-F238E27FC236}">
                    <a16:creationId xmlns:a16="http://schemas.microsoft.com/office/drawing/2014/main" id="{96827ACF-216E-4F4B-963E-8F5E6E27AD75}"/>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676785" y="5544191"/>
                <a:ext cx="990600" cy="990600"/>
              </a:xfrm>
              <a:prstGeom prst="rect">
                <a:avLst/>
              </a:prstGeom>
              <a:effectLst>
                <a:outerShdw blurRad="50800" dist="38100" dir="8100000" algn="tr" rotWithShape="0">
                  <a:schemeClr val="bg1">
                    <a:lumMod val="50000"/>
                    <a:alpha val="40000"/>
                  </a:schemeClr>
                </a:outerShdw>
              </a:effectLst>
            </p:spPr>
          </p:pic>
          <p:pic>
            <p:nvPicPr>
              <p:cNvPr id="14" name="图形 13">
                <a:extLst>
                  <a:ext uri="{FF2B5EF4-FFF2-40B4-BE49-F238E27FC236}">
                    <a16:creationId xmlns:a16="http://schemas.microsoft.com/office/drawing/2014/main" id="{A926A1C8-4088-4F1F-9BBA-8D20DFE2E54B}"/>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1995426" y="6069529"/>
                <a:ext cx="990600" cy="600075"/>
              </a:xfrm>
              <a:prstGeom prst="rect">
                <a:avLst/>
              </a:prstGeom>
              <a:effectLst>
                <a:outerShdw blurRad="63500" dist="38100" dir="8100000" algn="tr" rotWithShape="0">
                  <a:srgbClr val="C00000">
                    <a:alpha val="20000"/>
                  </a:srgbClr>
                </a:outerShdw>
              </a:effectLst>
            </p:spPr>
          </p:pic>
        </p:grpSp>
        <p:pic>
          <p:nvPicPr>
            <p:cNvPr id="11" name="图形 10">
              <a:extLst>
                <a:ext uri="{FF2B5EF4-FFF2-40B4-BE49-F238E27FC236}">
                  <a16:creationId xmlns:a16="http://schemas.microsoft.com/office/drawing/2014/main" id="{100224DD-E006-42D0-9947-04B320360CB5}"/>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739734" y="519893"/>
              <a:ext cx="1394033" cy="1006219"/>
            </a:xfrm>
            <a:prstGeom prst="rect">
              <a:avLst/>
            </a:prstGeom>
          </p:spPr>
        </p:pic>
      </p:grpSp>
      <p:sp>
        <p:nvSpPr>
          <p:cNvPr id="22" name="PA-文本框 21">
            <a:extLst>
              <a:ext uri="{FF2B5EF4-FFF2-40B4-BE49-F238E27FC236}">
                <a16:creationId xmlns:a16="http://schemas.microsoft.com/office/drawing/2014/main" id="{30D8861E-6313-4342-B085-AE6289A238E3}"/>
              </a:ext>
            </a:extLst>
          </p:cNvPr>
          <p:cNvSpPr txBox="1"/>
          <p:nvPr>
            <p:custDataLst>
              <p:tags r:id="rId1"/>
            </p:custDataLst>
          </p:nvPr>
        </p:nvSpPr>
        <p:spPr>
          <a:xfrm>
            <a:off x="3864726" y="2126624"/>
            <a:ext cx="4057442" cy="1028871"/>
          </a:xfrm>
          <a:prstGeom prst="rect">
            <a:avLst/>
          </a:prstGeom>
          <a:noFill/>
        </p:spPr>
        <p:txBody>
          <a:bodyPr wrap="square" rtlCol="0">
            <a:noAutofit/>
          </a:bodyPr>
          <a:lstStyle/>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请输入你的内容请输入你的内容请输入你的内容请输入你的内容请输入你的内容请输入你的内容请输入你的内容请输入你的内容请输入你的内容请输入你的内容请输入你的内容请。</a:t>
            </a:r>
          </a:p>
        </p:txBody>
      </p:sp>
      <p:sp>
        <p:nvSpPr>
          <p:cNvPr id="23" name="PA-圆角矩形 22">
            <a:extLst>
              <a:ext uri="{FF2B5EF4-FFF2-40B4-BE49-F238E27FC236}">
                <a16:creationId xmlns:a16="http://schemas.microsoft.com/office/drawing/2014/main" id="{EDB05A1E-3A4C-4349-9B4A-E3D11F82B113}"/>
              </a:ext>
            </a:extLst>
          </p:cNvPr>
          <p:cNvSpPr/>
          <p:nvPr>
            <p:custDataLst>
              <p:tags r:id="rId2"/>
            </p:custDataLst>
          </p:nvPr>
        </p:nvSpPr>
        <p:spPr>
          <a:xfrm>
            <a:off x="3911786" y="1728762"/>
            <a:ext cx="1518364" cy="36933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PA-文本框 23">
            <a:extLst>
              <a:ext uri="{FF2B5EF4-FFF2-40B4-BE49-F238E27FC236}">
                <a16:creationId xmlns:a16="http://schemas.microsoft.com/office/drawing/2014/main" id="{9385D3C8-F023-4C34-BE06-EC818E352FAE}"/>
              </a:ext>
            </a:extLst>
          </p:cNvPr>
          <p:cNvSpPr txBox="1"/>
          <p:nvPr>
            <p:custDataLst>
              <p:tags r:id="rId3"/>
            </p:custDataLst>
          </p:nvPr>
        </p:nvSpPr>
        <p:spPr>
          <a:xfrm>
            <a:off x="4013993" y="1702924"/>
            <a:ext cx="1293944" cy="380810"/>
          </a:xfrm>
          <a:prstGeom prst="rect">
            <a:avLst/>
          </a:prstGeom>
          <a:noFill/>
        </p:spPr>
        <p:txBody>
          <a:bodyPr wrap="none" rtlCol="0">
            <a:noAutofit/>
          </a:bodyPr>
          <a:lstStyle/>
          <a:p>
            <a:pPr>
              <a:lnSpc>
                <a:spcPct val="130000"/>
              </a:lnSpc>
            </a:pP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预算</a:t>
            </a:r>
          </a:p>
        </p:txBody>
      </p:sp>
      <p:sp>
        <p:nvSpPr>
          <p:cNvPr id="26" name="PA-文本框 25">
            <a:extLst>
              <a:ext uri="{FF2B5EF4-FFF2-40B4-BE49-F238E27FC236}">
                <a16:creationId xmlns:a16="http://schemas.microsoft.com/office/drawing/2014/main" id="{DE68B0BE-5457-4EE8-ACBD-6331A96D27CD}"/>
              </a:ext>
            </a:extLst>
          </p:cNvPr>
          <p:cNvSpPr txBox="1"/>
          <p:nvPr>
            <p:custDataLst>
              <p:tags r:id="rId4"/>
            </p:custDataLst>
          </p:nvPr>
        </p:nvSpPr>
        <p:spPr>
          <a:xfrm>
            <a:off x="3864726" y="3639438"/>
            <a:ext cx="4057442" cy="1028871"/>
          </a:xfrm>
          <a:prstGeom prst="rect">
            <a:avLst/>
          </a:prstGeom>
          <a:noFill/>
        </p:spPr>
        <p:txBody>
          <a:bodyPr wrap="square" rtlCol="0">
            <a:noAutofit/>
          </a:bodyPr>
          <a:lstStyle/>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请输入你的内容请输入你的内容请输入你的内容请输入你的内容请输入你的内容请输入你的内容请输入你的内容请输入你的内容请输入你的内容请输入你的内容请输入你的内容请。</a:t>
            </a:r>
          </a:p>
        </p:txBody>
      </p:sp>
      <p:sp>
        <p:nvSpPr>
          <p:cNvPr id="27" name="PA-圆角矩形 26">
            <a:extLst>
              <a:ext uri="{FF2B5EF4-FFF2-40B4-BE49-F238E27FC236}">
                <a16:creationId xmlns:a16="http://schemas.microsoft.com/office/drawing/2014/main" id="{5FDA8AB0-7FEB-4806-8906-B4F4126AD1EF}"/>
              </a:ext>
            </a:extLst>
          </p:cNvPr>
          <p:cNvSpPr/>
          <p:nvPr>
            <p:custDataLst>
              <p:tags r:id="rId5"/>
            </p:custDataLst>
          </p:nvPr>
        </p:nvSpPr>
        <p:spPr>
          <a:xfrm>
            <a:off x="3911786" y="3241576"/>
            <a:ext cx="1518364" cy="36933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8" name="PA-文本框 27">
            <a:extLst>
              <a:ext uri="{FF2B5EF4-FFF2-40B4-BE49-F238E27FC236}">
                <a16:creationId xmlns:a16="http://schemas.microsoft.com/office/drawing/2014/main" id="{043782C0-8C49-41FF-99BC-F15F79733195}"/>
              </a:ext>
            </a:extLst>
          </p:cNvPr>
          <p:cNvSpPr txBox="1"/>
          <p:nvPr>
            <p:custDataLst>
              <p:tags r:id="rId6"/>
            </p:custDataLst>
          </p:nvPr>
        </p:nvSpPr>
        <p:spPr>
          <a:xfrm>
            <a:off x="4013993" y="3215738"/>
            <a:ext cx="1293944" cy="380810"/>
          </a:xfrm>
          <a:prstGeom prst="rect">
            <a:avLst/>
          </a:prstGeom>
          <a:noFill/>
        </p:spPr>
        <p:txBody>
          <a:bodyPr wrap="none" rtlCol="0">
            <a:noAutofit/>
          </a:bodyPr>
          <a:lstStyle/>
          <a:p>
            <a:pPr>
              <a:lnSpc>
                <a:spcPct val="130000"/>
              </a:lnSpc>
            </a:pP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超出预算</a:t>
            </a:r>
          </a:p>
        </p:txBody>
      </p:sp>
      <p:sp>
        <p:nvSpPr>
          <p:cNvPr id="30" name="PA-文本框 29">
            <a:extLst>
              <a:ext uri="{FF2B5EF4-FFF2-40B4-BE49-F238E27FC236}">
                <a16:creationId xmlns:a16="http://schemas.microsoft.com/office/drawing/2014/main" id="{9EEED216-3B1C-4779-8F91-7164A6DB079A}"/>
              </a:ext>
            </a:extLst>
          </p:cNvPr>
          <p:cNvSpPr txBox="1"/>
          <p:nvPr>
            <p:custDataLst>
              <p:tags r:id="rId7"/>
            </p:custDataLst>
          </p:nvPr>
        </p:nvSpPr>
        <p:spPr>
          <a:xfrm>
            <a:off x="3864726" y="5152252"/>
            <a:ext cx="4057442" cy="1028871"/>
          </a:xfrm>
          <a:prstGeom prst="rect">
            <a:avLst/>
          </a:prstGeom>
          <a:noFill/>
        </p:spPr>
        <p:txBody>
          <a:bodyPr wrap="square" rtlCol="0">
            <a:noAutofit/>
          </a:bodyPr>
          <a:lstStyle/>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请输入你的内容请输入你的内容请输入你的内容请输入你的内容请输入你的内容请输入你的内容请输入你的内容请输入你的内容请输入你的内容请输入你的内容请输入你的内容请。</a:t>
            </a:r>
          </a:p>
        </p:txBody>
      </p:sp>
      <p:sp>
        <p:nvSpPr>
          <p:cNvPr id="31" name="PA-圆角矩形 30">
            <a:extLst>
              <a:ext uri="{FF2B5EF4-FFF2-40B4-BE49-F238E27FC236}">
                <a16:creationId xmlns:a16="http://schemas.microsoft.com/office/drawing/2014/main" id="{F140A76F-6CC9-4ADF-8B0D-1DF02F62268E}"/>
              </a:ext>
            </a:extLst>
          </p:cNvPr>
          <p:cNvSpPr/>
          <p:nvPr>
            <p:custDataLst>
              <p:tags r:id="rId8"/>
            </p:custDataLst>
          </p:nvPr>
        </p:nvSpPr>
        <p:spPr>
          <a:xfrm>
            <a:off x="3911786" y="4754390"/>
            <a:ext cx="1518364" cy="36933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2" name="PA-文本框 31">
            <a:extLst>
              <a:ext uri="{FF2B5EF4-FFF2-40B4-BE49-F238E27FC236}">
                <a16:creationId xmlns:a16="http://schemas.microsoft.com/office/drawing/2014/main" id="{DB2B83F2-3761-472E-AB53-B1A36F17E3A0}"/>
              </a:ext>
            </a:extLst>
          </p:cNvPr>
          <p:cNvSpPr txBox="1"/>
          <p:nvPr>
            <p:custDataLst>
              <p:tags r:id="rId9"/>
            </p:custDataLst>
          </p:nvPr>
        </p:nvSpPr>
        <p:spPr>
          <a:xfrm>
            <a:off x="4013993" y="4728552"/>
            <a:ext cx="1293944" cy="380810"/>
          </a:xfrm>
          <a:prstGeom prst="rect">
            <a:avLst/>
          </a:prstGeom>
          <a:noFill/>
        </p:spPr>
        <p:txBody>
          <a:bodyPr wrap="none" rtlCol="0">
            <a:noAutofit/>
          </a:bodyPr>
          <a:lstStyle/>
          <a:p>
            <a:pPr>
              <a:lnSpc>
                <a:spcPct val="130000"/>
              </a:lnSpc>
            </a:pP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预算明细</a:t>
            </a:r>
          </a:p>
        </p:txBody>
      </p:sp>
      <p:pic>
        <p:nvPicPr>
          <p:cNvPr id="34" name="图片 33" descr="桌子上放着许多花&#10;&#10;描述已自动生成">
            <a:extLst>
              <a:ext uri="{FF2B5EF4-FFF2-40B4-BE49-F238E27FC236}">
                <a16:creationId xmlns:a16="http://schemas.microsoft.com/office/drawing/2014/main" id="{703DB826-21A9-4970-B5A5-32768F2854C3}"/>
              </a:ext>
            </a:extLst>
          </p:cNvPr>
          <p:cNvPicPr>
            <a:picLocks noChangeAspect="1"/>
          </p:cNvPicPr>
          <p:nvPr/>
        </p:nvPicPr>
        <p:blipFill rotWithShape="1">
          <a:blip r:embed="rId27">
            <a:extLst>
              <a:ext uri="{28A0092B-C50C-407E-A947-70E740481C1C}">
                <a14:useLocalDpi xmlns:a14="http://schemas.microsoft.com/office/drawing/2010/main" val="0"/>
              </a:ext>
            </a:extLst>
          </a:blip>
          <a:srcRect l="65679"/>
          <a:stretch/>
        </p:blipFill>
        <p:spPr>
          <a:xfrm>
            <a:off x="8661400" y="0"/>
            <a:ext cx="3530600" cy="6858000"/>
          </a:xfrm>
          <a:prstGeom prst="rect">
            <a:avLst/>
          </a:prstGeom>
        </p:spPr>
      </p:pic>
      <p:sp>
        <p:nvSpPr>
          <p:cNvPr id="35" name="矩形 13">
            <a:extLst>
              <a:ext uri="{FF2B5EF4-FFF2-40B4-BE49-F238E27FC236}">
                <a16:creationId xmlns:a16="http://schemas.microsoft.com/office/drawing/2014/main" id="{3E798293-58C3-4EF0-B6CC-FE88745CAE4C}"/>
              </a:ext>
            </a:extLst>
          </p:cNvPr>
          <p:cNvSpPr/>
          <p:nvPr/>
        </p:nvSpPr>
        <p:spPr>
          <a:xfrm>
            <a:off x="0" y="6307667"/>
            <a:ext cx="12192000" cy="550331"/>
          </a:xfrm>
          <a:custGeom>
            <a:avLst/>
            <a:gdLst>
              <a:gd name="connsiteX0" fmla="*/ 0 w 12192000"/>
              <a:gd name="connsiteY0" fmla="*/ 0 h 753762"/>
              <a:gd name="connsiteX1" fmla="*/ 12192000 w 12192000"/>
              <a:gd name="connsiteY1" fmla="*/ 0 h 753762"/>
              <a:gd name="connsiteX2" fmla="*/ 12192000 w 12192000"/>
              <a:gd name="connsiteY2" fmla="*/ 753762 h 753762"/>
              <a:gd name="connsiteX3" fmla="*/ 0 w 12192000"/>
              <a:gd name="connsiteY3" fmla="*/ 753762 h 753762"/>
              <a:gd name="connsiteX4" fmla="*/ 0 w 12192000"/>
              <a:gd name="connsiteY4" fmla="*/ 0 h 753762"/>
              <a:gd name="connsiteX0" fmla="*/ 0 w 12192000"/>
              <a:gd name="connsiteY0" fmla="*/ 25171 h 778933"/>
              <a:gd name="connsiteX1" fmla="*/ 1380067 w 12192000"/>
              <a:gd name="connsiteY1" fmla="*/ 0 h 778933"/>
              <a:gd name="connsiteX2" fmla="*/ 12192000 w 12192000"/>
              <a:gd name="connsiteY2" fmla="*/ 25171 h 778933"/>
              <a:gd name="connsiteX3" fmla="*/ 12192000 w 12192000"/>
              <a:gd name="connsiteY3" fmla="*/ 778933 h 778933"/>
              <a:gd name="connsiteX4" fmla="*/ 0 w 12192000"/>
              <a:gd name="connsiteY4" fmla="*/ 778933 h 778933"/>
              <a:gd name="connsiteX5" fmla="*/ 0 w 12192000"/>
              <a:gd name="connsiteY5" fmla="*/ 25171 h 778933"/>
              <a:gd name="connsiteX0" fmla="*/ 0 w 12192000"/>
              <a:gd name="connsiteY0" fmla="*/ 177571 h 931333"/>
              <a:gd name="connsiteX1" fmla="*/ 1380067 w 12192000"/>
              <a:gd name="connsiteY1" fmla="*/ 0 h 931333"/>
              <a:gd name="connsiteX2" fmla="*/ 12192000 w 12192000"/>
              <a:gd name="connsiteY2" fmla="*/ 177571 h 931333"/>
              <a:gd name="connsiteX3" fmla="*/ 12192000 w 12192000"/>
              <a:gd name="connsiteY3" fmla="*/ 931333 h 931333"/>
              <a:gd name="connsiteX4" fmla="*/ 0 w 12192000"/>
              <a:gd name="connsiteY4" fmla="*/ 931333 h 931333"/>
              <a:gd name="connsiteX5" fmla="*/ 0 w 12192000"/>
              <a:gd name="connsiteY5" fmla="*/ 177571 h 931333"/>
              <a:gd name="connsiteX0" fmla="*/ 0 w 12192000"/>
              <a:gd name="connsiteY0" fmla="*/ 177571 h 931333"/>
              <a:gd name="connsiteX1" fmla="*/ 1380067 w 12192000"/>
              <a:gd name="connsiteY1" fmla="*/ 0 h 931333"/>
              <a:gd name="connsiteX2" fmla="*/ 3208867 w 12192000"/>
              <a:gd name="connsiteY2" fmla="*/ 33867 h 931333"/>
              <a:gd name="connsiteX3" fmla="*/ 12192000 w 12192000"/>
              <a:gd name="connsiteY3" fmla="*/ 177571 h 931333"/>
              <a:gd name="connsiteX4" fmla="*/ 12192000 w 12192000"/>
              <a:gd name="connsiteY4" fmla="*/ 931333 h 931333"/>
              <a:gd name="connsiteX5" fmla="*/ 0 w 12192000"/>
              <a:gd name="connsiteY5" fmla="*/ 931333 h 931333"/>
              <a:gd name="connsiteX6" fmla="*/ 0 w 12192000"/>
              <a:gd name="connsiteY6" fmla="*/ 177571 h 931333"/>
              <a:gd name="connsiteX0" fmla="*/ 0 w 12192000"/>
              <a:gd name="connsiteY0" fmla="*/ 177571 h 931333"/>
              <a:gd name="connsiteX1" fmla="*/ 1380067 w 12192000"/>
              <a:gd name="connsiteY1" fmla="*/ 0 h 931333"/>
              <a:gd name="connsiteX2" fmla="*/ 3175000 w 12192000"/>
              <a:gd name="connsiteY2" fmla="*/ 237067 h 931333"/>
              <a:gd name="connsiteX3" fmla="*/ 12192000 w 12192000"/>
              <a:gd name="connsiteY3" fmla="*/ 177571 h 931333"/>
              <a:gd name="connsiteX4" fmla="*/ 12192000 w 12192000"/>
              <a:gd name="connsiteY4" fmla="*/ 931333 h 931333"/>
              <a:gd name="connsiteX5" fmla="*/ 0 w 12192000"/>
              <a:gd name="connsiteY5" fmla="*/ 931333 h 931333"/>
              <a:gd name="connsiteX6" fmla="*/ 0 w 12192000"/>
              <a:gd name="connsiteY6" fmla="*/ 177571 h 931333"/>
              <a:gd name="connsiteX0" fmla="*/ 0 w 12192000"/>
              <a:gd name="connsiteY0" fmla="*/ 177571 h 931333"/>
              <a:gd name="connsiteX1" fmla="*/ 1380067 w 12192000"/>
              <a:gd name="connsiteY1" fmla="*/ 0 h 931333"/>
              <a:gd name="connsiteX2" fmla="*/ 3175000 w 12192000"/>
              <a:gd name="connsiteY2" fmla="*/ 237067 h 931333"/>
              <a:gd name="connsiteX3" fmla="*/ 4292600 w 12192000"/>
              <a:gd name="connsiteY3" fmla="*/ 237067 h 931333"/>
              <a:gd name="connsiteX4" fmla="*/ 12192000 w 12192000"/>
              <a:gd name="connsiteY4" fmla="*/ 177571 h 931333"/>
              <a:gd name="connsiteX5" fmla="*/ 12192000 w 12192000"/>
              <a:gd name="connsiteY5" fmla="*/ 931333 h 931333"/>
              <a:gd name="connsiteX6" fmla="*/ 0 w 12192000"/>
              <a:gd name="connsiteY6" fmla="*/ 931333 h 931333"/>
              <a:gd name="connsiteX7" fmla="*/ 0 w 12192000"/>
              <a:gd name="connsiteY7" fmla="*/ 177571 h 931333"/>
              <a:gd name="connsiteX0" fmla="*/ 0 w 12192000"/>
              <a:gd name="connsiteY0" fmla="*/ 177571 h 931333"/>
              <a:gd name="connsiteX1" fmla="*/ 1380067 w 12192000"/>
              <a:gd name="connsiteY1" fmla="*/ 0 h 931333"/>
              <a:gd name="connsiteX2" fmla="*/ 3175000 w 12192000"/>
              <a:gd name="connsiteY2" fmla="*/ 237067 h 931333"/>
              <a:gd name="connsiteX3" fmla="*/ 4301067 w 12192000"/>
              <a:gd name="connsiteY3" fmla="*/ 50801 h 931333"/>
              <a:gd name="connsiteX4" fmla="*/ 12192000 w 12192000"/>
              <a:gd name="connsiteY4" fmla="*/ 177571 h 931333"/>
              <a:gd name="connsiteX5" fmla="*/ 12192000 w 12192000"/>
              <a:gd name="connsiteY5" fmla="*/ 931333 h 931333"/>
              <a:gd name="connsiteX6" fmla="*/ 0 w 12192000"/>
              <a:gd name="connsiteY6" fmla="*/ 931333 h 931333"/>
              <a:gd name="connsiteX7" fmla="*/ 0 w 12192000"/>
              <a:gd name="connsiteY7" fmla="*/ 177571 h 931333"/>
              <a:gd name="connsiteX0" fmla="*/ 0 w 12192000"/>
              <a:gd name="connsiteY0" fmla="*/ 177571 h 931333"/>
              <a:gd name="connsiteX1" fmla="*/ 1380067 w 12192000"/>
              <a:gd name="connsiteY1" fmla="*/ 0 h 931333"/>
              <a:gd name="connsiteX2" fmla="*/ 3175000 w 12192000"/>
              <a:gd name="connsiteY2" fmla="*/ 237067 h 931333"/>
              <a:gd name="connsiteX3" fmla="*/ 4301067 w 12192000"/>
              <a:gd name="connsiteY3" fmla="*/ 50801 h 931333"/>
              <a:gd name="connsiteX4" fmla="*/ 5427133 w 12192000"/>
              <a:gd name="connsiteY4" fmla="*/ 67734 h 931333"/>
              <a:gd name="connsiteX5" fmla="*/ 12192000 w 12192000"/>
              <a:gd name="connsiteY5" fmla="*/ 177571 h 931333"/>
              <a:gd name="connsiteX6" fmla="*/ 12192000 w 12192000"/>
              <a:gd name="connsiteY6" fmla="*/ 931333 h 931333"/>
              <a:gd name="connsiteX7" fmla="*/ 0 w 12192000"/>
              <a:gd name="connsiteY7" fmla="*/ 931333 h 931333"/>
              <a:gd name="connsiteX8" fmla="*/ 0 w 12192000"/>
              <a:gd name="connsiteY8" fmla="*/ 177571 h 931333"/>
              <a:gd name="connsiteX0" fmla="*/ 0 w 12192000"/>
              <a:gd name="connsiteY0" fmla="*/ 177571 h 931333"/>
              <a:gd name="connsiteX1" fmla="*/ 1380067 w 12192000"/>
              <a:gd name="connsiteY1" fmla="*/ 0 h 931333"/>
              <a:gd name="connsiteX2" fmla="*/ 3175000 w 12192000"/>
              <a:gd name="connsiteY2" fmla="*/ 237067 h 931333"/>
              <a:gd name="connsiteX3" fmla="*/ 4301067 w 12192000"/>
              <a:gd name="connsiteY3" fmla="*/ 50801 h 931333"/>
              <a:gd name="connsiteX4" fmla="*/ 5444067 w 12192000"/>
              <a:gd name="connsiteY4" fmla="*/ 330201 h 931333"/>
              <a:gd name="connsiteX5" fmla="*/ 12192000 w 12192000"/>
              <a:gd name="connsiteY5" fmla="*/ 177571 h 931333"/>
              <a:gd name="connsiteX6" fmla="*/ 12192000 w 12192000"/>
              <a:gd name="connsiteY6" fmla="*/ 931333 h 931333"/>
              <a:gd name="connsiteX7" fmla="*/ 0 w 12192000"/>
              <a:gd name="connsiteY7" fmla="*/ 931333 h 931333"/>
              <a:gd name="connsiteX8" fmla="*/ 0 w 12192000"/>
              <a:gd name="connsiteY8" fmla="*/ 177571 h 931333"/>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12192000 w 12192000"/>
              <a:gd name="connsiteY6" fmla="*/ 202970 h 956732"/>
              <a:gd name="connsiteX7" fmla="*/ 12192000 w 12192000"/>
              <a:gd name="connsiteY7" fmla="*/ 956732 h 956732"/>
              <a:gd name="connsiteX8" fmla="*/ 0 w 12192000"/>
              <a:gd name="connsiteY8" fmla="*/ 956732 h 956732"/>
              <a:gd name="connsiteX9" fmla="*/ 0 w 12192000"/>
              <a:gd name="connsiteY9"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2192000 w 12192000"/>
              <a:gd name="connsiteY7" fmla="*/ 202970 h 956732"/>
              <a:gd name="connsiteX8" fmla="*/ 12192000 w 12192000"/>
              <a:gd name="connsiteY8" fmla="*/ 956732 h 956732"/>
              <a:gd name="connsiteX9" fmla="*/ 0 w 12192000"/>
              <a:gd name="connsiteY9" fmla="*/ 956732 h 956732"/>
              <a:gd name="connsiteX10" fmla="*/ 0 w 12192000"/>
              <a:gd name="connsiteY10"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03748 h 957510"/>
              <a:gd name="connsiteX1" fmla="*/ 1380067 w 12192000"/>
              <a:gd name="connsiteY1" fmla="*/ 26177 h 957510"/>
              <a:gd name="connsiteX2" fmla="*/ 3175000 w 12192000"/>
              <a:gd name="connsiteY2" fmla="*/ 263244 h 957510"/>
              <a:gd name="connsiteX3" fmla="*/ 4301067 w 12192000"/>
              <a:gd name="connsiteY3" fmla="*/ 76978 h 957510"/>
              <a:gd name="connsiteX4" fmla="*/ 5444067 w 12192000"/>
              <a:gd name="connsiteY4" fmla="*/ 356378 h 957510"/>
              <a:gd name="connsiteX5" fmla="*/ 6477000 w 12192000"/>
              <a:gd name="connsiteY5" fmla="*/ 778 h 957510"/>
              <a:gd name="connsiteX6" fmla="*/ 8830733 w 12192000"/>
              <a:gd name="connsiteY6" fmla="*/ 271711 h 957510"/>
              <a:gd name="connsiteX7" fmla="*/ 10803467 w 12192000"/>
              <a:gd name="connsiteY7" fmla="*/ 26178 h 957510"/>
              <a:gd name="connsiteX8" fmla="*/ 12192000 w 12192000"/>
              <a:gd name="connsiteY8" fmla="*/ 203748 h 957510"/>
              <a:gd name="connsiteX9" fmla="*/ 12192000 w 12192000"/>
              <a:gd name="connsiteY9" fmla="*/ 957510 h 957510"/>
              <a:gd name="connsiteX10" fmla="*/ 0 w 12192000"/>
              <a:gd name="connsiteY10" fmla="*/ 957510 h 957510"/>
              <a:gd name="connsiteX11" fmla="*/ 0 w 12192000"/>
              <a:gd name="connsiteY11" fmla="*/ 203748 h 957510"/>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02970 h 956732"/>
              <a:gd name="connsiteX1" fmla="*/ 1380067 w 12192000"/>
              <a:gd name="connsiteY1" fmla="*/ 25399 h 956732"/>
              <a:gd name="connsiteX2" fmla="*/ 3175000 w 12192000"/>
              <a:gd name="connsiteY2" fmla="*/ 262466 h 956732"/>
              <a:gd name="connsiteX3" fmla="*/ 4301067 w 12192000"/>
              <a:gd name="connsiteY3" fmla="*/ 76200 h 956732"/>
              <a:gd name="connsiteX4" fmla="*/ 5444067 w 12192000"/>
              <a:gd name="connsiteY4" fmla="*/ 355600 h 956732"/>
              <a:gd name="connsiteX5" fmla="*/ 6477000 w 12192000"/>
              <a:gd name="connsiteY5" fmla="*/ 0 h 956732"/>
              <a:gd name="connsiteX6" fmla="*/ 8830733 w 12192000"/>
              <a:gd name="connsiteY6" fmla="*/ 270933 h 956732"/>
              <a:gd name="connsiteX7" fmla="*/ 10803467 w 12192000"/>
              <a:gd name="connsiteY7" fmla="*/ 25400 h 956732"/>
              <a:gd name="connsiteX8" fmla="*/ 12192000 w 12192000"/>
              <a:gd name="connsiteY8" fmla="*/ 202970 h 956732"/>
              <a:gd name="connsiteX9" fmla="*/ 12192000 w 12192000"/>
              <a:gd name="connsiteY9" fmla="*/ 956732 h 956732"/>
              <a:gd name="connsiteX10" fmla="*/ 0 w 12192000"/>
              <a:gd name="connsiteY10" fmla="*/ 956732 h 956732"/>
              <a:gd name="connsiteX11" fmla="*/ 0 w 12192000"/>
              <a:gd name="connsiteY11" fmla="*/ 202970 h 956732"/>
              <a:gd name="connsiteX0" fmla="*/ 0 w 12192000"/>
              <a:gd name="connsiteY0" fmla="*/ 268501 h 1022263"/>
              <a:gd name="connsiteX1" fmla="*/ 1380067 w 12192000"/>
              <a:gd name="connsiteY1" fmla="*/ 90930 h 1022263"/>
              <a:gd name="connsiteX2" fmla="*/ 3175000 w 12192000"/>
              <a:gd name="connsiteY2" fmla="*/ 327997 h 1022263"/>
              <a:gd name="connsiteX3" fmla="*/ 4301067 w 12192000"/>
              <a:gd name="connsiteY3" fmla="*/ 141731 h 1022263"/>
              <a:gd name="connsiteX4" fmla="*/ 5444067 w 12192000"/>
              <a:gd name="connsiteY4" fmla="*/ 421131 h 1022263"/>
              <a:gd name="connsiteX5" fmla="*/ 6477000 w 12192000"/>
              <a:gd name="connsiteY5" fmla="*/ 65531 h 1022263"/>
              <a:gd name="connsiteX6" fmla="*/ 8830733 w 12192000"/>
              <a:gd name="connsiteY6" fmla="*/ 336464 h 1022263"/>
              <a:gd name="connsiteX7" fmla="*/ 11192933 w 12192000"/>
              <a:gd name="connsiteY7" fmla="*/ 6264 h 1022263"/>
              <a:gd name="connsiteX8" fmla="*/ 12192000 w 12192000"/>
              <a:gd name="connsiteY8" fmla="*/ 268501 h 1022263"/>
              <a:gd name="connsiteX9" fmla="*/ 12192000 w 12192000"/>
              <a:gd name="connsiteY9" fmla="*/ 1022263 h 1022263"/>
              <a:gd name="connsiteX10" fmla="*/ 0 w 12192000"/>
              <a:gd name="connsiteY10" fmla="*/ 1022263 h 1022263"/>
              <a:gd name="connsiteX11" fmla="*/ 0 w 12192000"/>
              <a:gd name="connsiteY11" fmla="*/ 268501 h 1022263"/>
              <a:gd name="connsiteX0" fmla="*/ 0 w 12192000"/>
              <a:gd name="connsiteY0" fmla="*/ 263641 h 1017403"/>
              <a:gd name="connsiteX1" fmla="*/ 1380067 w 12192000"/>
              <a:gd name="connsiteY1" fmla="*/ 86070 h 1017403"/>
              <a:gd name="connsiteX2" fmla="*/ 3175000 w 12192000"/>
              <a:gd name="connsiteY2" fmla="*/ 323137 h 1017403"/>
              <a:gd name="connsiteX3" fmla="*/ 4301067 w 12192000"/>
              <a:gd name="connsiteY3" fmla="*/ 136871 h 1017403"/>
              <a:gd name="connsiteX4" fmla="*/ 5444067 w 12192000"/>
              <a:gd name="connsiteY4" fmla="*/ 416271 h 1017403"/>
              <a:gd name="connsiteX5" fmla="*/ 6477000 w 12192000"/>
              <a:gd name="connsiteY5" fmla="*/ 60671 h 1017403"/>
              <a:gd name="connsiteX6" fmla="*/ 9262533 w 12192000"/>
              <a:gd name="connsiteY6" fmla="*/ 382404 h 1017403"/>
              <a:gd name="connsiteX7" fmla="*/ 11192933 w 12192000"/>
              <a:gd name="connsiteY7" fmla="*/ 1404 h 1017403"/>
              <a:gd name="connsiteX8" fmla="*/ 12192000 w 12192000"/>
              <a:gd name="connsiteY8" fmla="*/ 263641 h 1017403"/>
              <a:gd name="connsiteX9" fmla="*/ 12192000 w 12192000"/>
              <a:gd name="connsiteY9" fmla="*/ 1017403 h 1017403"/>
              <a:gd name="connsiteX10" fmla="*/ 0 w 12192000"/>
              <a:gd name="connsiteY10" fmla="*/ 1017403 h 1017403"/>
              <a:gd name="connsiteX11" fmla="*/ 0 w 12192000"/>
              <a:gd name="connsiteY11" fmla="*/ 263641 h 1017403"/>
              <a:gd name="connsiteX0" fmla="*/ 0 w 12192000"/>
              <a:gd name="connsiteY0" fmla="*/ 304626 h 1058388"/>
              <a:gd name="connsiteX1" fmla="*/ 1380067 w 12192000"/>
              <a:gd name="connsiteY1" fmla="*/ 127055 h 1058388"/>
              <a:gd name="connsiteX2" fmla="*/ 3175000 w 12192000"/>
              <a:gd name="connsiteY2" fmla="*/ 364122 h 1058388"/>
              <a:gd name="connsiteX3" fmla="*/ 4301067 w 12192000"/>
              <a:gd name="connsiteY3" fmla="*/ 177856 h 1058388"/>
              <a:gd name="connsiteX4" fmla="*/ 5444067 w 12192000"/>
              <a:gd name="connsiteY4" fmla="*/ 457256 h 1058388"/>
              <a:gd name="connsiteX5" fmla="*/ 6985000 w 12192000"/>
              <a:gd name="connsiteY5" fmla="*/ 56 h 1058388"/>
              <a:gd name="connsiteX6" fmla="*/ 9262533 w 12192000"/>
              <a:gd name="connsiteY6" fmla="*/ 423389 h 1058388"/>
              <a:gd name="connsiteX7" fmla="*/ 11192933 w 12192000"/>
              <a:gd name="connsiteY7" fmla="*/ 42389 h 1058388"/>
              <a:gd name="connsiteX8" fmla="*/ 12192000 w 12192000"/>
              <a:gd name="connsiteY8" fmla="*/ 304626 h 1058388"/>
              <a:gd name="connsiteX9" fmla="*/ 12192000 w 12192000"/>
              <a:gd name="connsiteY9" fmla="*/ 1058388 h 1058388"/>
              <a:gd name="connsiteX10" fmla="*/ 0 w 12192000"/>
              <a:gd name="connsiteY10" fmla="*/ 1058388 h 1058388"/>
              <a:gd name="connsiteX11" fmla="*/ 0 w 12192000"/>
              <a:gd name="connsiteY11" fmla="*/ 304626 h 1058388"/>
              <a:gd name="connsiteX0" fmla="*/ 0 w 12192000"/>
              <a:gd name="connsiteY0" fmla="*/ 263641 h 1017403"/>
              <a:gd name="connsiteX1" fmla="*/ 1380067 w 12192000"/>
              <a:gd name="connsiteY1" fmla="*/ 86070 h 1017403"/>
              <a:gd name="connsiteX2" fmla="*/ 3175000 w 12192000"/>
              <a:gd name="connsiteY2" fmla="*/ 323137 h 1017403"/>
              <a:gd name="connsiteX3" fmla="*/ 4301067 w 12192000"/>
              <a:gd name="connsiteY3" fmla="*/ 136871 h 1017403"/>
              <a:gd name="connsiteX4" fmla="*/ 5444067 w 12192000"/>
              <a:gd name="connsiteY4" fmla="*/ 416271 h 1017403"/>
              <a:gd name="connsiteX5" fmla="*/ 7112000 w 12192000"/>
              <a:gd name="connsiteY5" fmla="*/ 1404 h 1017403"/>
              <a:gd name="connsiteX6" fmla="*/ 9262533 w 12192000"/>
              <a:gd name="connsiteY6" fmla="*/ 382404 h 1017403"/>
              <a:gd name="connsiteX7" fmla="*/ 11192933 w 12192000"/>
              <a:gd name="connsiteY7" fmla="*/ 1404 h 1017403"/>
              <a:gd name="connsiteX8" fmla="*/ 12192000 w 12192000"/>
              <a:gd name="connsiteY8" fmla="*/ 263641 h 1017403"/>
              <a:gd name="connsiteX9" fmla="*/ 12192000 w 12192000"/>
              <a:gd name="connsiteY9" fmla="*/ 1017403 h 1017403"/>
              <a:gd name="connsiteX10" fmla="*/ 0 w 12192000"/>
              <a:gd name="connsiteY10" fmla="*/ 1017403 h 1017403"/>
              <a:gd name="connsiteX11" fmla="*/ 0 w 12192000"/>
              <a:gd name="connsiteY11" fmla="*/ 263641 h 1017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1017403">
                <a:moveTo>
                  <a:pt x="0" y="263641"/>
                </a:moveTo>
                <a:cubicBezTo>
                  <a:pt x="230011" y="108419"/>
                  <a:pt x="850900" y="76154"/>
                  <a:pt x="1380067" y="86070"/>
                </a:cubicBezTo>
                <a:cubicBezTo>
                  <a:pt x="1909234" y="95986"/>
                  <a:pt x="2688167" y="314670"/>
                  <a:pt x="3175000" y="323137"/>
                </a:cubicBezTo>
                <a:cubicBezTo>
                  <a:pt x="3661833" y="331604"/>
                  <a:pt x="3922889" y="121349"/>
                  <a:pt x="4301067" y="136871"/>
                </a:cubicBezTo>
                <a:cubicBezTo>
                  <a:pt x="4679245" y="152393"/>
                  <a:pt x="4975578" y="438849"/>
                  <a:pt x="5444067" y="416271"/>
                </a:cubicBezTo>
                <a:cubicBezTo>
                  <a:pt x="5912556" y="393693"/>
                  <a:pt x="6475589" y="7049"/>
                  <a:pt x="7112000" y="1404"/>
                </a:cubicBezTo>
                <a:cubicBezTo>
                  <a:pt x="7748411" y="-4240"/>
                  <a:pt x="8582378" y="382404"/>
                  <a:pt x="9262533" y="382404"/>
                </a:cubicBezTo>
                <a:cubicBezTo>
                  <a:pt x="9942688" y="382404"/>
                  <a:pt x="10704689" y="21198"/>
                  <a:pt x="11192933" y="1404"/>
                </a:cubicBezTo>
                <a:cubicBezTo>
                  <a:pt x="11681177" y="-18390"/>
                  <a:pt x="11858978" y="176229"/>
                  <a:pt x="12192000" y="263641"/>
                </a:cubicBezTo>
                <a:lnTo>
                  <a:pt x="12192000" y="1017403"/>
                </a:lnTo>
                <a:lnTo>
                  <a:pt x="0" y="1017403"/>
                </a:lnTo>
                <a:lnTo>
                  <a:pt x="0" y="263641"/>
                </a:lnTo>
                <a:close/>
              </a:path>
            </a:pathLst>
          </a:custGeom>
          <a:gradFill>
            <a:gsLst>
              <a:gs pos="0">
                <a:schemeClr val="bg1"/>
              </a:gs>
              <a:gs pos="100000">
                <a:srgbClr val="CBD5F7"/>
              </a:gs>
              <a:gs pos="79000">
                <a:srgbClr val="EAEBF9"/>
              </a:gs>
            </a:gsLst>
            <a:lin ang="5400000" scaled="1"/>
          </a:gradFill>
          <a:ln>
            <a:noFill/>
          </a:ln>
          <a:effectLst>
            <a:outerShdw blurRad="127000" dist="76200" dir="18900000" algn="bl" rotWithShape="0">
              <a:srgbClr val="076324">
                <a:alpha val="1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6" name="PA-组合 35">
            <a:extLst>
              <a:ext uri="{FF2B5EF4-FFF2-40B4-BE49-F238E27FC236}">
                <a16:creationId xmlns:a16="http://schemas.microsoft.com/office/drawing/2014/main" id="{C544312F-E0F5-44DA-BB53-B128AA82D8F4}"/>
              </a:ext>
            </a:extLst>
          </p:cNvPr>
          <p:cNvGrpSpPr/>
          <p:nvPr>
            <p:custDataLst>
              <p:tags r:id="rId10"/>
            </p:custDataLst>
          </p:nvPr>
        </p:nvGrpSpPr>
        <p:grpSpPr>
          <a:xfrm>
            <a:off x="660400" y="787402"/>
            <a:ext cx="2843279" cy="819183"/>
            <a:chOff x="660400" y="787402"/>
            <a:chExt cx="2843279" cy="819183"/>
          </a:xfrm>
        </p:grpSpPr>
        <p:grpSp>
          <p:nvGrpSpPr>
            <p:cNvPr id="37" name="组合 36">
              <a:extLst>
                <a:ext uri="{FF2B5EF4-FFF2-40B4-BE49-F238E27FC236}">
                  <a16:creationId xmlns:a16="http://schemas.microsoft.com/office/drawing/2014/main" id="{59765177-7109-4796-91CF-150DBBDCD3AF}"/>
                </a:ext>
              </a:extLst>
            </p:cNvPr>
            <p:cNvGrpSpPr/>
            <p:nvPr/>
          </p:nvGrpSpPr>
          <p:grpSpPr>
            <a:xfrm>
              <a:off x="660400" y="787402"/>
              <a:ext cx="884152" cy="585268"/>
              <a:chOff x="778393" y="5863352"/>
              <a:chExt cx="1217987" cy="806252"/>
            </a:xfrm>
          </p:grpSpPr>
          <p:pic>
            <p:nvPicPr>
              <p:cNvPr id="39" name="PA-Graphic 38">
                <a:extLst>
                  <a:ext uri="{FF2B5EF4-FFF2-40B4-BE49-F238E27FC236}">
                    <a16:creationId xmlns:a16="http://schemas.microsoft.com/office/drawing/2014/main" id="{BCBC4195-4DD1-42B6-A060-E7259E4DB18F}"/>
                  </a:ext>
                </a:extLst>
              </p:cNvPr>
              <p:cNvPicPr>
                <a:picLocks noChangeAspect="1"/>
              </p:cNvPicPr>
              <p:nvPr>
                <p:custDataLst>
                  <p:tags r:id="rId12"/>
                </p:custDataLst>
              </p:nvPr>
            </p:nvPicPr>
            <p:blipFill>
              <a:blip r:embed="rId19">
                <a:extLst>
                  <a:ext uri="{96DAC541-7B7A-43D3-8B79-37D633B846F1}">
                    <asvg:svgBlip xmlns:asvg="http://schemas.microsoft.com/office/drawing/2016/SVG/main" r:embed="rId20"/>
                  </a:ext>
                </a:extLst>
              </a:blip>
              <a:stretch>
                <a:fillRect/>
              </a:stretch>
            </p:blipFill>
            <p:spPr>
              <a:xfrm>
                <a:off x="778393" y="5863352"/>
                <a:ext cx="542353" cy="700793"/>
              </a:xfrm>
              <a:prstGeom prst="rect">
                <a:avLst/>
              </a:prstGeom>
              <a:effectLst>
                <a:outerShdw blurRad="76200" dir="18900000" sy="23000" kx="-1200000" algn="bl" rotWithShape="0">
                  <a:schemeClr val="accent4">
                    <a:lumMod val="50000"/>
                    <a:alpha val="20000"/>
                  </a:schemeClr>
                </a:outerShdw>
              </a:effectLst>
            </p:spPr>
          </p:pic>
          <p:pic>
            <p:nvPicPr>
              <p:cNvPr id="40" name="PA-Graphic 39">
                <a:extLst>
                  <a:ext uri="{FF2B5EF4-FFF2-40B4-BE49-F238E27FC236}">
                    <a16:creationId xmlns:a16="http://schemas.microsoft.com/office/drawing/2014/main" id="{110C185E-CFEB-4F99-98AC-E197863662CB}"/>
                  </a:ext>
                </a:extLst>
              </p:cNvPr>
              <p:cNvPicPr>
                <a:picLocks noChangeAspect="1"/>
              </p:cNvPicPr>
              <p:nvPr>
                <p:custDataLst>
                  <p:tags r:id="rId13"/>
                </p:custDataLst>
              </p:nvPr>
            </p:nvPicPr>
            <p:blipFill>
              <a:blip r:embed="rId21">
                <a:extLst>
                  <a:ext uri="{96DAC541-7B7A-43D3-8B79-37D633B846F1}">
                    <asvg:svgBlip xmlns:asvg="http://schemas.microsoft.com/office/drawing/2016/SVG/main" r:embed="rId22"/>
                  </a:ext>
                </a:extLst>
              </a:blip>
              <a:stretch>
                <a:fillRect/>
              </a:stretch>
            </p:blipFill>
            <p:spPr>
              <a:xfrm>
                <a:off x="1158760" y="5949599"/>
                <a:ext cx="633761" cy="633762"/>
              </a:xfrm>
              <a:prstGeom prst="rect">
                <a:avLst/>
              </a:prstGeom>
              <a:effectLst>
                <a:outerShdw blurRad="76200" dir="18900000" sy="23000" kx="-1200000" algn="bl" rotWithShape="0">
                  <a:schemeClr val="accent4">
                    <a:lumMod val="50000"/>
                    <a:alpha val="20000"/>
                  </a:schemeClr>
                </a:outerShdw>
              </a:effectLst>
            </p:spPr>
          </p:pic>
          <p:pic>
            <p:nvPicPr>
              <p:cNvPr id="41" name="PA-Graphic 40">
                <a:extLst>
                  <a:ext uri="{FF2B5EF4-FFF2-40B4-BE49-F238E27FC236}">
                    <a16:creationId xmlns:a16="http://schemas.microsoft.com/office/drawing/2014/main" id="{A8814640-B53E-4271-B652-E5ABDC9E2CBD}"/>
                  </a:ext>
                </a:extLst>
              </p:cNvPr>
              <p:cNvPicPr>
                <a:picLocks noChangeAspect="1"/>
              </p:cNvPicPr>
              <p:nvPr>
                <p:custDataLst>
                  <p:tags r:id="rId14"/>
                </p:custDataLst>
              </p:nvPr>
            </p:nvPicPr>
            <p:blipFill>
              <a:blip r:embed="rId23">
                <a:extLst>
                  <a:ext uri="{96DAC541-7B7A-43D3-8B79-37D633B846F1}">
                    <asvg:svgBlip xmlns:asvg="http://schemas.microsoft.com/office/drawing/2016/SVG/main" r:embed="rId24"/>
                  </a:ext>
                </a:extLst>
              </a:blip>
              <a:stretch>
                <a:fillRect/>
              </a:stretch>
            </p:blipFill>
            <p:spPr>
              <a:xfrm>
                <a:off x="1362619" y="6285691"/>
                <a:ext cx="633761" cy="383913"/>
              </a:xfrm>
              <a:prstGeom prst="rect">
                <a:avLst/>
              </a:prstGeom>
              <a:effectLst>
                <a:outerShdw blurRad="76200" dir="18900000" sy="23000" kx="-1200000" algn="bl" rotWithShape="0">
                  <a:schemeClr val="accent4">
                    <a:lumMod val="50000"/>
                    <a:alpha val="20000"/>
                  </a:schemeClr>
                </a:outerShdw>
              </a:effectLst>
            </p:spPr>
          </p:pic>
        </p:grpSp>
        <p:sp>
          <p:nvSpPr>
            <p:cNvPr id="38" name="PA-文本框 37">
              <a:extLst>
                <a:ext uri="{FF2B5EF4-FFF2-40B4-BE49-F238E27FC236}">
                  <a16:creationId xmlns:a16="http://schemas.microsoft.com/office/drawing/2014/main" id="{D331BBC5-450C-46B9-929D-DC255F71E780}"/>
                </a:ext>
              </a:extLst>
            </p:cNvPr>
            <p:cNvSpPr txBox="1"/>
            <p:nvPr>
              <p:custDataLst>
                <p:tags r:id="rId11"/>
              </p:custDataLst>
            </p:nvPr>
          </p:nvSpPr>
          <p:spPr>
            <a:xfrm>
              <a:off x="1574946" y="911010"/>
              <a:ext cx="1928733" cy="695575"/>
            </a:xfrm>
            <a:prstGeom prst="rect">
              <a:avLst/>
            </a:prstGeom>
            <a:noFill/>
          </p:spPr>
          <p:txBody>
            <a:bodyPr wrap="none" rtlCol="0">
              <a:noAutofit/>
            </a:bodyPr>
            <a:lstStyle>
              <a:defPPr>
                <a:defRPr lang="zh-CN"/>
              </a:defPPr>
              <a:lvl1pPr>
                <a:defRPr sz="3200" spc="200">
                  <a:solidFill>
                    <a:srgbClr val="FFF9E7"/>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pPr>
                <a:lnSpc>
                  <a:spcPct val="130000"/>
                </a:lnSpc>
              </a:pPr>
              <a:r>
                <a:rPr lang="zh-CN" altLang="en-US" dirty="0">
                  <a:solidFill>
                    <a:schemeClr val="accent1"/>
                  </a:solidFill>
                  <a:sym typeface="Arial" panose="020B0604020202020204" pitchFamily="34" charset="0"/>
                </a:rPr>
                <a:t>经费预算</a:t>
              </a:r>
            </a:p>
          </p:txBody>
        </p:sp>
      </p:grpSp>
      <p:pic>
        <p:nvPicPr>
          <p:cNvPr id="42" name="图形 41">
            <a:extLst>
              <a:ext uri="{FF2B5EF4-FFF2-40B4-BE49-F238E27FC236}">
                <a16:creationId xmlns:a16="http://schemas.microsoft.com/office/drawing/2014/main" id="{6790CB0A-CDF5-4CA7-8557-828C2AECA406}"/>
              </a:ext>
            </a:extLst>
          </p:cNvPr>
          <p:cNvPicPr>
            <a:picLocks noChangeAspect="1"/>
          </p:cNvPicPr>
          <p:nvPr/>
        </p:nvPicPr>
        <p:blipFill>
          <a:blip r:embed="rId28">
            <a:extLst>
              <a:ext uri="{96DAC541-7B7A-43D3-8B79-37D633B846F1}">
                <asvg:svgBlip xmlns:asvg="http://schemas.microsoft.com/office/drawing/2016/SVG/main" r:embed="rId29"/>
              </a:ext>
            </a:extLst>
          </a:blip>
          <a:stretch>
            <a:fillRect/>
          </a:stretch>
        </p:blipFill>
        <p:spPr>
          <a:xfrm>
            <a:off x="9872590" y="4059952"/>
            <a:ext cx="1995760" cy="2489094"/>
          </a:xfrm>
          <a:prstGeom prst="rect">
            <a:avLst/>
          </a:prstGeom>
          <a:effectLst>
            <a:outerShdw blurRad="76200" dir="18900000" sy="23000" kx="-1200000" algn="bl" rotWithShape="0">
              <a:prstClr val="black">
                <a:alpha val="20000"/>
              </a:prstClr>
            </a:outerShdw>
          </a:effectLst>
        </p:spPr>
      </p:pic>
      <p:grpSp>
        <p:nvGrpSpPr>
          <p:cNvPr id="43" name="组合 42">
            <a:extLst>
              <a:ext uri="{FF2B5EF4-FFF2-40B4-BE49-F238E27FC236}">
                <a16:creationId xmlns:a16="http://schemas.microsoft.com/office/drawing/2014/main" id="{01BED775-4B21-4EE8-B66F-DABCB1487726}"/>
              </a:ext>
            </a:extLst>
          </p:cNvPr>
          <p:cNvGrpSpPr/>
          <p:nvPr/>
        </p:nvGrpSpPr>
        <p:grpSpPr>
          <a:xfrm>
            <a:off x="-290106" y="-714447"/>
            <a:ext cx="12772212" cy="1428894"/>
            <a:chOff x="-374858" y="-514444"/>
            <a:chExt cx="12772212" cy="1428894"/>
          </a:xfrm>
        </p:grpSpPr>
        <p:grpSp>
          <p:nvGrpSpPr>
            <p:cNvPr id="44" name="组合 43">
              <a:extLst>
                <a:ext uri="{FF2B5EF4-FFF2-40B4-BE49-F238E27FC236}">
                  <a16:creationId xmlns:a16="http://schemas.microsoft.com/office/drawing/2014/main" id="{7060768F-6956-4B16-B7E7-052321C35BC9}"/>
                </a:ext>
              </a:extLst>
            </p:cNvPr>
            <p:cNvGrpSpPr/>
            <p:nvPr/>
          </p:nvGrpSpPr>
          <p:grpSpPr>
            <a:xfrm>
              <a:off x="6769818" y="-514444"/>
              <a:ext cx="5627536" cy="1314451"/>
              <a:chOff x="6769818" y="-514444"/>
              <a:chExt cx="5627536" cy="1314451"/>
            </a:xfrm>
          </p:grpSpPr>
          <p:pic>
            <p:nvPicPr>
              <p:cNvPr id="49" name="图形 48">
                <a:extLst>
                  <a:ext uri="{FF2B5EF4-FFF2-40B4-BE49-F238E27FC236}">
                    <a16:creationId xmlns:a16="http://schemas.microsoft.com/office/drawing/2014/main" id="{738FCF21-F352-44D6-8B82-F99D4485ECC0}"/>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rot="5400000">
                <a:off x="10154217" y="-1443132"/>
                <a:ext cx="1314450" cy="3171825"/>
              </a:xfrm>
              <a:prstGeom prst="rect">
                <a:avLst/>
              </a:prstGeom>
            </p:spPr>
          </p:pic>
          <p:pic>
            <p:nvPicPr>
              <p:cNvPr id="50" name="图形 49">
                <a:extLst>
                  <a:ext uri="{FF2B5EF4-FFF2-40B4-BE49-F238E27FC236}">
                    <a16:creationId xmlns:a16="http://schemas.microsoft.com/office/drawing/2014/main" id="{3395CBE4-1DD4-4886-AE1F-34E98DD55187}"/>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rot="16200000" flipH="1">
                <a:off x="7698506" y="-1443131"/>
                <a:ext cx="1314450" cy="3171825"/>
              </a:xfrm>
              <a:prstGeom prst="rect">
                <a:avLst/>
              </a:prstGeom>
            </p:spPr>
          </p:pic>
        </p:grpSp>
        <p:grpSp>
          <p:nvGrpSpPr>
            <p:cNvPr id="45" name="组合 44">
              <a:extLst>
                <a:ext uri="{FF2B5EF4-FFF2-40B4-BE49-F238E27FC236}">
                  <a16:creationId xmlns:a16="http://schemas.microsoft.com/office/drawing/2014/main" id="{8FD3E990-EE4C-47D3-A43C-0CA5C4DD9485}"/>
                </a:ext>
              </a:extLst>
            </p:cNvPr>
            <p:cNvGrpSpPr/>
            <p:nvPr/>
          </p:nvGrpSpPr>
          <p:grpSpPr>
            <a:xfrm>
              <a:off x="2210442" y="-514444"/>
              <a:ext cx="5627536" cy="1314451"/>
              <a:chOff x="6769818" y="-514444"/>
              <a:chExt cx="5627536" cy="1314451"/>
            </a:xfrm>
          </p:grpSpPr>
          <p:pic>
            <p:nvPicPr>
              <p:cNvPr id="47" name="图形 46">
                <a:extLst>
                  <a:ext uri="{FF2B5EF4-FFF2-40B4-BE49-F238E27FC236}">
                    <a16:creationId xmlns:a16="http://schemas.microsoft.com/office/drawing/2014/main" id="{A8970DCE-8B36-47AF-AA20-4FECC7BD7CB0}"/>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rot="5400000">
                <a:off x="10154217" y="-1443132"/>
                <a:ext cx="1314450" cy="3171825"/>
              </a:xfrm>
              <a:prstGeom prst="rect">
                <a:avLst/>
              </a:prstGeom>
            </p:spPr>
          </p:pic>
          <p:pic>
            <p:nvPicPr>
              <p:cNvPr id="48" name="图形 47">
                <a:extLst>
                  <a:ext uri="{FF2B5EF4-FFF2-40B4-BE49-F238E27FC236}">
                    <a16:creationId xmlns:a16="http://schemas.microsoft.com/office/drawing/2014/main" id="{A6F3B4E1-177F-446D-AA34-7A53A669D0A0}"/>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rot="16200000" flipH="1">
                <a:off x="7698506" y="-1443131"/>
                <a:ext cx="1314450" cy="3171825"/>
              </a:xfrm>
              <a:prstGeom prst="rect">
                <a:avLst/>
              </a:prstGeom>
            </p:spPr>
          </p:pic>
        </p:grpSp>
        <p:pic>
          <p:nvPicPr>
            <p:cNvPr id="46" name="图形 45">
              <a:extLst>
                <a:ext uri="{FF2B5EF4-FFF2-40B4-BE49-F238E27FC236}">
                  <a16:creationId xmlns:a16="http://schemas.microsoft.com/office/drawing/2014/main" id="{AFB777FC-28CB-4271-A681-88C2B214452F}"/>
                </a:ext>
              </a:extLst>
            </p:cNvPr>
            <p:cNvPicPr>
              <a:picLocks noChangeAspect="1"/>
            </p:cNvPicPr>
            <p:nvPr/>
          </p:nvPicPr>
          <p:blipFill>
            <a:blip r:embed="rId30">
              <a:extLst>
                <a:ext uri="{96DAC541-7B7A-43D3-8B79-37D633B846F1}">
                  <asvg:svgBlip xmlns:asvg="http://schemas.microsoft.com/office/drawing/2016/SVG/main" r:embed="rId31"/>
                </a:ext>
              </a:extLst>
            </a:blip>
            <a:stretch>
              <a:fillRect/>
            </a:stretch>
          </p:blipFill>
          <p:spPr>
            <a:xfrm rot="5400000">
              <a:off x="553830" y="-1328688"/>
              <a:ext cx="1314450" cy="3171825"/>
            </a:xfrm>
            <a:prstGeom prst="rect">
              <a:avLst/>
            </a:prstGeom>
          </p:spPr>
        </p:pic>
      </p:grpSp>
    </p:spTree>
    <p:extLst>
      <p:ext uri="{BB962C8B-B14F-4D97-AF65-F5344CB8AC3E}">
        <p14:creationId xmlns:p14="http://schemas.microsoft.com/office/powerpoint/2010/main" val="41425030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组合 1">
            <a:extLst>
              <a:ext uri="{FF2B5EF4-FFF2-40B4-BE49-F238E27FC236}">
                <a16:creationId xmlns:a16="http://schemas.microsoft.com/office/drawing/2014/main" id="{066996F5-5D55-41B7-AA67-7F393D070338}"/>
              </a:ext>
            </a:extLst>
          </p:cNvPr>
          <p:cNvGrpSpPr/>
          <p:nvPr>
            <p:custDataLst>
              <p:tags r:id="rId1"/>
            </p:custDataLst>
          </p:nvPr>
        </p:nvGrpSpPr>
        <p:grpSpPr>
          <a:xfrm>
            <a:off x="660400" y="787402"/>
            <a:ext cx="2843279" cy="819183"/>
            <a:chOff x="660400" y="787402"/>
            <a:chExt cx="2843279" cy="819183"/>
          </a:xfrm>
        </p:grpSpPr>
        <p:grpSp>
          <p:nvGrpSpPr>
            <p:cNvPr id="3" name="组合 2">
              <a:extLst>
                <a:ext uri="{FF2B5EF4-FFF2-40B4-BE49-F238E27FC236}">
                  <a16:creationId xmlns:a16="http://schemas.microsoft.com/office/drawing/2014/main" id="{3DA41757-B1E7-4A9E-B5CD-6288A16BC469}"/>
                </a:ext>
              </a:extLst>
            </p:cNvPr>
            <p:cNvGrpSpPr/>
            <p:nvPr/>
          </p:nvGrpSpPr>
          <p:grpSpPr>
            <a:xfrm>
              <a:off x="660400" y="787402"/>
              <a:ext cx="884152" cy="585268"/>
              <a:chOff x="778393" y="5863352"/>
              <a:chExt cx="1217987" cy="806252"/>
            </a:xfrm>
          </p:grpSpPr>
          <p:pic>
            <p:nvPicPr>
              <p:cNvPr id="5" name="PA-Graphic 4">
                <a:extLst>
                  <a:ext uri="{FF2B5EF4-FFF2-40B4-BE49-F238E27FC236}">
                    <a16:creationId xmlns:a16="http://schemas.microsoft.com/office/drawing/2014/main" id="{345C54DF-4B05-4714-B4DE-F049347A7E15}"/>
                  </a:ext>
                </a:extLst>
              </p:cNvPr>
              <p:cNvPicPr>
                <a:picLocks noChangeAspect="1"/>
              </p:cNvPicPr>
              <p:nvPr>
                <p:custDataLst>
                  <p:tags r:id="rId10"/>
                </p:custDataLst>
              </p:nvPr>
            </p:nvPicPr>
            <p:blipFill>
              <a:blip r:embed="rId15">
                <a:extLst>
                  <a:ext uri="{96DAC541-7B7A-43D3-8B79-37D633B846F1}">
                    <asvg:svgBlip xmlns:asvg="http://schemas.microsoft.com/office/drawing/2016/SVG/main" r:embed="rId16"/>
                  </a:ext>
                </a:extLst>
              </a:blip>
              <a:stretch>
                <a:fillRect/>
              </a:stretch>
            </p:blipFill>
            <p:spPr>
              <a:xfrm>
                <a:off x="778393" y="5863352"/>
                <a:ext cx="542353" cy="700793"/>
              </a:xfrm>
              <a:prstGeom prst="rect">
                <a:avLst/>
              </a:prstGeom>
            </p:spPr>
          </p:pic>
          <p:pic>
            <p:nvPicPr>
              <p:cNvPr id="6" name="PA-Graphic 5">
                <a:extLst>
                  <a:ext uri="{FF2B5EF4-FFF2-40B4-BE49-F238E27FC236}">
                    <a16:creationId xmlns:a16="http://schemas.microsoft.com/office/drawing/2014/main" id="{64F40CD0-686C-4016-B6F6-15F4793D416F}"/>
                  </a:ext>
                </a:extLst>
              </p:cNvPr>
              <p:cNvPicPr>
                <a:picLocks noChangeAspect="1"/>
              </p:cNvPicPr>
              <p:nvPr>
                <p:custDataLst>
                  <p:tags r:id="rId11"/>
                </p:custDataLst>
              </p:nvPr>
            </p:nvPicPr>
            <p:blipFill>
              <a:blip r:embed="rId17">
                <a:extLst>
                  <a:ext uri="{96DAC541-7B7A-43D3-8B79-37D633B846F1}">
                    <asvg:svgBlip xmlns:asvg="http://schemas.microsoft.com/office/drawing/2016/SVG/main" r:embed="rId18"/>
                  </a:ext>
                </a:extLst>
              </a:blip>
              <a:stretch>
                <a:fillRect/>
              </a:stretch>
            </p:blipFill>
            <p:spPr>
              <a:xfrm>
                <a:off x="1158760" y="5949599"/>
                <a:ext cx="633761" cy="633762"/>
              </a:xfrm>
              <a:prstGeom prst="rect">
                <a:avLst/>
              </a:prstGeom>
            </p:spPr>
          </p:pic>
          <p:pic>
            <p:nvPicPr>
              <p:cNvPr id="7" name="PA-Graphic 6">
                <a:extLst>
                  <a:ext uri="{FF2B5EF4-FFF2-40B4-BE49-F238E27FC236}">
                    <a16:creationId xmlns:a16="http://schemas.microsoft.com/office/drawing/2014/main" id="{F2AD5C13-EAA2-4AEF-B3A6-E21C4D2D878E}"/>
                  </a:ext>
                </a:extLst>
              </p:cNvPr>
              <p:cNvPicPr>
                <a:picLocks noChangeAspect="1"/>
              </p:cNvPicPr>
              <p:nvPr>
                <p:custDataLst>
                  <p:tags r:id="rId12"/>
                </p:custDataLst>
              </p:nvPr>
            </p:nvPicPr>
            <p:blipFill>
              <a:blip r:embed="rId19">
                <a:extLst>
                  <a:ext uri="{96DAC541-7B7A-43D3-8B79-37D633B846F1}">
                    <asvg:svgBlip xmlns:asvg="http://schemas.microsoft.com/office/drawing/2016/SVG/main" r:embed="rId20"/>
                  </a:ext>
                </a:extLst>
              </a:blip>
              <a:stretch>
                <a:fillRect/>
              </a:stretch>
            </p:blipFill>
            <p:spPr>
              <a:xfrm>
                <a:off x="1362619" y="6285691"/>
                <a:ext cx="633761" cy="383913"/>
              </a:xfrm>
              <a:prstGeom prst="rect">
                <a:avLst/>
              </a:prstGeom>
            </p:spPr>
          </p:pic>
        </p:grpSp>
        <p:sp>
          <p:nvSpPr>
            <p:cNvPr id="4" name="PA-文本框 3">
              <a:extLst>
                <a:ext uri="{FF2B5EF4-FFF2-40B4-BE49-F238E27FC236}">
                  <a16:creationId xmlns:a16="http://schemas.microsoft.com/office/drawing/2014/main" id="{57649969-AE97-41EA-89A5-49A7A45E8E7E}"/>
                </a:ext>
              </a:extLst>
            </p:cNvPr>
            <p:cNvSpPr txBox="1"/>
            <p:nvPr>
              <p:custDataLst>
                <p:tags r:id="rId9"/>
              </p:custDataLst>
            </p:nvPr>
          </p:nvSpPr>
          <p:spPr>
            <a:xfrm>
              <a:off x="1574946" y="911010"/>
              <a:ext cx="1928733" cy="695575"/>
            </a:xfrm>
            <a:prstGeom prst="rect">
              <a:avLst/>
            </a:prstGeom>
            <a:noFill/>
          </p:spPr>
          <p:txBody>
            <a:bodyPr wrap="none" rtlCol="0">
              <a:spAutoFit/>
            </a:bodyPr>
            <a:lstStyle>
              <a:defPPr>
                <a:defRPr lang="zh-CN"/>
              </a:defPPr>
              <a:lvl1pPr>
                <a:defRPr sz="3200" spc="200">
                  <a:solidFill>
                    <a:srgbClr val="FFF9E7"/>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pPr>
                <a:lnSpc>
                  <a:spcPct val="130000"/>
                </a:lnSpc>
              </a:pPr>
              <a:r>
                <a:rPr lang="zh-CN" altLang="en-US" dirty="0">
                  <a:solidFill>
                    <a:schemeClr val="accent1"/>
                  </a:solidFill>
                  <a:sym typeface="Arial" panose="020B0604020202020204" pitchFamily="34" charset="0"/>
                </a:rPr>
                <a:t>经费预算</a:t>
              </a:r>
            </a:p>
          </p:txBody>
        </p:sp>
      </p:grpSp>
      <p:graphicFrame>
        <p:nvGraphicFramePr>
          <p:cNvPr id="10" name="PA-Chart 9">
            <a:extLst>
              <a:ext uri="{FF2B5EF4-FFF2-40B4-BE49-F238E27FC236}">
                <a16:creationId xmlns:a16="http://schemas.microsoft.com/office/drawing/2014/main" id="{8DC70E48-B078-404A-ACAE-D0A8F32F5BA9}"/>
              </a:ext>
            </a:extLst>
          </p:cNvPr>
          <p:cNvGraphicFramePr/>
          <p:nvPr>
            <p:custDataLst>
              <p:tags r:id="rId2"/>
            </p:custDataLst>
            <p:extLst>
              <p:ext uri="{D42A27DB-BD31-4B8C-83A1-F6EECF244321}">
                <p14:modId xmlns:p14="http://schemas.microsoft.com/office/powerpoint/2010/main" val="46620617"/>
              </p:ext>
            </p:extLst>
          </p:nvPr>
        </p:nvGraphicFramePr>
        <p:xfrm>
          <a:off x="857250" y="1540089"/>
          <a:ext cx="10521950" cy="3115037"/>
        </p:xfrm>
        <a:graphic>
          <a:graphicData uri="http://schemas.openxmlformats.org/drawingml/2006/chart">
            <c:chart xmlns:c="http://schemas.openxmlformats.org/drawingml/2006/chart" xmlns:r="http://schemas.openxmlformats.org/officeDocument/2006/relationships" r:id="rId21"/>
          </a:graphicData>
        </a:graphic>
      </p:graphicFrame>
      <p:sp>
        <p:nvSpPr>
          <p:cNvPr id="12" name="PA-文本框 11">
            <a:extLst>
              <a:ext uri="{FF2B5EF4-FFF2-40B4-BE49-F238E27FC236}">
                <a16:creationId xmlns:a16="http://schemas.microsoft.com/office/drawing/2014/main" id="{AA0D21AA-B7F6-4D38-9582-4B68E2A8CB60}"/>
              </a:ext>
            </a:extLst>
          </p:cNvPr>
          <p:cNvSpPr txBox="1"/>
          <p:nvPr>
            <p:custDataLst>
              <p:tags r:id="rId3"/>
            </p:custDataLst>
          </p:nvPr>
        </p:nvSpPr>
        <p:spPr>
          <a:xfrm>
            <a:off x="857250" y="5302352"/>
            <a:ext cx="4806950" cy="788806"/>
          </a:xfrm>
          <a:prstGeom prst="rect">
            <a:avLst/>
          </a:prstGeom>
          <a:noFill/>
        </p:spPr>
        <p:txBody>
          <a:bodyPr wrap="square" rtlCol="0">
            <a:noAutofit/>
          </a:bodyPr>
          <a:lstStyle/>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请输入你的内容请输入你的内容请输入你的内容请输入你的内容请输入你的内容请输入你的内容请输入你的内容请输入你的内容请输入你的内容请输入你的内容请输入你的内容请。</a:t>
            </a:r>
          </a:p>
        </p:txBody>
      </p:sp>
      <p:sp>
        <p:nvSpPr>
          <p:cNvPr id="13" name="PA-圆角矩形 12">
            <a:extLst>
              <a:ext uri="{FF2B5EF4-FFF2-40B4-BE49-F238E27FC236}">
                <a16:creationId xmlns:a16="http://schemas.microsoft.com/office/drawing/2014/main" id="{045908A3-995F-437F-8497-AB2E17E04683}"/>
              </a:ext>
            </a:extLst>
          </p:cNvPr>
          <p:cNvSpPr/>
          <p:nvPr>
            <p:custDataLst>
              <p:tags r:id="rId4"/>
            </p:custDataLst>
          </p:nvPr>
        </p:nvSpPr>
        <p:spPr>
          <a:xfrm>
            <a:off x="904310" y="4904490"/>
            <a:ext cx="1518364" cy="36933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4" name="PA-文本框 13">
            <a:extLst>
              <a:ext uri="{FF2B5EF4-FFF2-40B4-BE49-F238E27FC236}">
                <a16:creationId xmlns:a16="http://schemas.microsoft.com/office/drawing/2014/main" id="{7CB1A96C-D42C-4071-8ABA-6516C203726F}"/>
              </a:ext>
            </a:extLst>
          </p:cNvPr>
          <p:cNvSpPr txBox="1"/>
          <p:nvPr>
            <p:custDataLst>
              <p:tags r:id="rId5"/>
            </p:custDataLst>
          </p:nvPr>
        </p:nvSpPr>
        <p:spPr>
          <a:xfrm>
            <a:off x="1006517" y="4875678"/>
            <a:ext cx="1293944" cy="380810"/>
          </a:xfrm>
          <a:prstGeom prst="rect">
            <a:avLst/>
          </a:prstGeom>
          <a:noFill/>
        </p:spPr>
        <p:txBody>
          <a:bodyPr wrap="none" rtlCol="0">
            <a:noAutofit/>
          </a:bodyPr>
          <a:lstStyle/>
          <a:p>
            <a:pPr algn="ctr">
              <a:lnSpc>
                <a:spcPct val="130000"/>
              </a:lnSpc>
            </a:pPr>
            <a:r>
              <a:rPr lang="en-US" altLang="zh-CN"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A</a:t>
            </a: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方案预算</a:t>
            </a:r>
          </a:p>
        </p:txBody>
      </p:sp>
      <p:sp>
        <p:nvSpPr>
          <p:cNvPr id="16" name="PA-文本框 15">
            <a:extLst>
              <a:ext uri="{FF2B5EF4-FFF2-40B4-BE49-F238E27FC236}">
                <a16:creationId xmlns:a16="http://schemas.microsoft.com/office/drawing/2014/main" id="{DB43DECB-A571-4BE5-9A90-1EC447D49120}"/>
              </a:ext>
            </a:extLst>
          </p:cNvPr>
          <p:cNvSpPr txBox="1"/>
          <p:nvPr>
            <p:custDataLst>
              <p:tags r:id="rId6"/>
            </p:custDataLst>
          </p:nvPr>
        </p:nvSpPr>
        <p:spPr>
          <a:xfrm>
            <a:off x="6428317" y="5302352"/>
            <a:ext cx="4806950" cy="788806"/>
          </a:xfrm>
          <a:prstGeom prst="rect">
            <a:avLst/>
          </a:prstGeom>
          <a:noFill/>
        </p:spPr>
        <p:txBody>
          <a:bodyPr wrap="square" rtlCol="0">
            <a:noAutofit/>
          </a:bodyPr>
          <a:lstStyle/>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请输入你的内容请输入你的内容请输入你的内容请输入你的内容请输入你的内容请输入你的内容请输入你的内容请输入你的内容请输入你的内容请输入你的内容请输入你的内容请。</a:t>
            </a:r>
          </a:p>
        </p:txBody>
      </p:sp>
      <p:sp>
        <p:nvSpPr>
          <p:cNvPr id="17" name="PA-圆角矩形 16">
            <a:extLst>
              <a:ext uri="{FF2B5EF4-FFF2-40B4-BE49-F238E27FC236}">
                <a16:creationId xmlns:a16="http://schemas.microsoft.com/office/drawing/2014/main" id="{E89FA709-282B-4EB0-B812-5AEB4DD9CD41}"/>
              </a:ext>
            </a:extLst>
          </p:cNvPr>
          <p:cNvSpPr/>
          <p:nvPr>
            <p:custDataLst>
              <p:tags r:id="rId7"/>
            </p:custDataLst>
          </p:nvPr>
        </p:nvSpPr>
        <p:spPr>
          <a:xfrm>
            <a:off x="6475377" y="4904490"/>
            <a:ext cx="1518364" cy="36933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8" name="PA-文本框 17">
            <a:extLst>
              <a:ext uri="{FF2B5EF4-FFF2-40B4-BE49-F238E27FC236}">
                <a16:creationId xmlns:a16="http://schemas.microsoft.com/office/drawing/2014/main" id="{C9275105-6158-4CA2-A48B-F5BF4EC9D5F1}"/>
              </a:ext>
            </a:extLst>
          </p:cNvPr>
          <p:cNvSpPr txBox="1"/>
          <p:nvPr>
            <p:custDataLst>
              <p:tags r:id="rId8"/>
            </p:custDataLst>
          </p:nvPr>
        </p:nvSpPr>
        <p:spPr>
          <a:xfrm>
            <a:off x="6577584" y="4875678"/>
            <a:ext cx="1293944" cy="380810"/>
          </a:xfrm>
          <a:prstGeom prst="rect">
            <a:avLst/>
          </a:prstGeom>
          <a:noFill/>
        </p:spPr>
        <p:txBody>
          <a:bodyPr wrap="none" rtlCol="0">
            <a:noAutofit/>
          </a:bodyPr>
          <a:lstStyle/>
          <a:p>
            <a:pPr algn="ctr">
              <a:lnSpc>
                <a:spcPct val="130000"/>
              </a:lnSpc>
            </a:pPr>
            <a:r>
              <a:rPr lang="en-US" altLang="zh-CN"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B</a:t>
            </a: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方案预算</a:t>
            </a:r>
          </a:p>
        </p:txBody>
      </p:sp>
    </p:spTree>
    <p:extLst>
      <p:ext uri="{BB962C8B-B14F-4D97-AF65-F5344CB8AC3E}">
        <p14:creationId xmlns:p14="http://schemas.microsoft.com/office/powerpoint/2010/main" val="1447653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组合 1">
            <a:extLst>
              <a:ext uri="{FF2B5EF4-FFF2-40B4-BE49-F238E27FC236}">
                <a16:creationId xmlns:a16="http://schemas.microsoft.com/office/drawing/2014/main" id="{C012449A-8605-41DC-96D2-0AED6D94E54F}"/>
              </a:ext>
            </a:extLst>
          </p:cNvPr>
          <p:cNvGrpSpPr/>
          <p:nvPr>
            <p:custDataLst>
              <p:tags r:id="rId1"/>
            </p:custDataLst>
          </p:nvPr>
        </p:nvGrpSpPr>
        <p:grpSpPr>
          <a:xfrm>
            <a:off x="660400" y="787402"/>
            <a:ext cx="2843279" cy="819183"/>
            <a:chOff x="660400" y="787402"/>
            <a:chExt cx="2843279" cy="819183"/>
          </a:xfrm>
        </p:grpSpPr>
        <p:grpSp>
          <p:nvGrpSpPr>
            <p:cNvPr id="3" name="组合 2">
              <a:extLst>
                <a:ext uri="{FF2B5EF4-FFF2-40B4-BE49-F238E27FC236}">
                  <a16:creationId xmlns:a16="http://schemas.microsoft.com/office/drawing/2014/main" id="{449E0DEA-7277-47C4-883D-A761612B3319}"/>
                </a:ext>
              </a:extLst>
            </p:cNvPr>
            <p:cNvGrpSpPr/>
            <p:nvPr/>
          </p:nvGrpSpPr>
          <p:grpSpPr>
            <a:xfrm>
              <a:off x="660400" y="787402"/>
              <a:ext cx="884152" cy="585268"/>
              <a:chOff x="778393" y="5863352"/>
              <a:chExt cx="1217987" cy="806252"/>
            </a:xfrm>
          </p:grpSpPr>
          <p:pic>
            <p:nvPicPr>
              <p:cNvPr id="5" name="PA-Graphic 4">
                <a:extLst>
                  <a:ext uri="{FF2B5EF4-FFF2-40B4-BE49-F238E27FC236}">
                    <a16:creationId xmlns:a16="http://schemas.microsoft.com/office/drawing/2014/main" id="{87F6CED3-526E-4F79-AE73-D851B4E35839}"/>
                  </a:ext>
                </a:extLst>
              </p:cNvPr>
              <p:cNvPicPr>
                <a:picLocks noChangeAspect="1"/>
              </p:cNvPicPr>
              <p:nvPr>
                <p:custDataLst>
                  <p:tags r:id="rId21"/>
                </p:custDataLst>
              </p:nvPr>
            </p:nvPicPr>
            <p:blipFill>
              <a:blip r:embed="rId26">
                <a:extLst>
                  <a:ext uri="{96DAC541-7B7A-43D3-8B79-37D633B846F1}">
                    <asvg:svgBlip xmlns:asvg="http://schemas.microsoft.com/office/drawing/2016/SVG/main" r:embed="rId27"/>
                  </a:ext>
                </a:extLst>
              </a:blip>
              <a:stretch>
                <a:fillRect/>
              </a:stretch>
            </p:blipFill>
            <p:spPr>
              <a:xfrm>
                <a:off x="778393" y="5863352"/>
                <a:ext cx="542353" cy="700793"/>
              </a:xfrm>
              <a:prstGeom prst="rect">
                <a:avLst/>
              </a:prstGeom>
              <a:effectLst>
                <a:outerShdw blurRad="76200" dir="18900000" sy="23000" kx="-1200000" algn="bl" rotWithShape="0">
                  <a:schemeClr val="accent4">
                    <a:lumMod val="50000"/>
                    <a:alpha val="20000"/>
                  </a:schemeClr>
                </a:outerShdw>
              </a:effectLst>
            </p:spPr>
          </p:pic>
          <p:pic>
            <p:nvPicPr>
              <p:cNvPr id="6" name="PA-Graphic 5">
                <a:extLst>
                  <a:ext uri="{FF2B5EF4-FFF2-40B4-BE49-F238E27FC236}">
                    <a16:creationId xmlns:a16="http://schemas.microsoft.com/office/drawing/2014/main" id="{ACE9ED5F-922E-42E8-90D3-85B42E1ADB4A}"/>
                  </a:ext>
                </a:extLst>
              </p:cNvPr>
              <p:cNvPicPr>
                <a:picLocks noChangeAspect="1"/>
              </p:cNvPicPr>
              <p:nvPr>
                <p:custDataLst>
                  <p:tags r:id="rId22"/>
                </p:custDataLst>
              </p:nvPr>
            </p:nvPicPr>
            <p:blipFill>
              <a:blip r:embed="rId28">
                <a:extLst>
                  <a:ext uri="{96DAC541-7B7A-43D3-8B79-37D633B846F1}">
                    <asvg:svgBlip xmlns:asvg="http://schemas.microsoft.com/office/drawing/2016/SVG/main" r:embed="rId29"/>
                  </a:ext>
                </a:extLst>
              </a:blip>
              <a:stretch>
                <a:fillRect/>
              </a:stretch>
            </p:blipFill>
            <p:spPr>
              <a:xfrm>
                <a:off x="1158760" y="5949599"/>
                <a:ext cx="633761" cy="633762"/>
              </a:xfrm>
              <a:prstGeom prst="rect">
                <a:avLst/>
              </a:prstGeom>
              <a:effectLst>
                <a:outerShdw blurRad="76200" dir="18900000" sy="23000" kx="-1200000" algn="bl" rotWithShape="0">
                  <a:schemeClr val="accent4">
                    <a:lumMod val="50000"/>
                    <a:alpha val="20000"/>
                  </a:schemeClr>
                </a:outerShdw>
              </a:effectLst>
            </p:spPr>
          </p:pic>
          <p:pic>
            <p:nvPicPr>
              <p:cNvPr id="7" name="PA-Graphic 6">
                <a:extLst>
                  <a:ext uri="{FF2B5EF4-FFF2-40B4-BE49-F238E27FC236}">
                    <a16:creationId xmlns:a16="http://schemas.microsoft.com/office/drawing/2014/main" id="{02048D36-8975-42DC-BFAF-61E88A8E072F}"/>
                  </a:ext>
                </a:extLst>
              </p:cNvPr>
              <p:cNvPicPr>
                <a:picLocks noChangeAspect="1"/>
              </p:cNvPicPr>
              <p:nvPr>
                <p:custDataLst>
                  <p:tags r:id="rId23"/>
                </p:custDataLst>
              </p:nvPr>
            </p:nvPicPr>
            <p:blipFill>
              <a:blip r:embed="rId30">
                <a:extLst>
                  <a:ext uri="{96DAC541-7B7A-43D3-8B79-37D633B846F1}">
                    <asvg:svgBlip xmlns:asvg="http://schemas.microsoft.com/office/drawing/2016/SVG/main" r:embed="rId31"/>
                  </a:ext>
                </a:extLst>
              </a:blip>
              <a:stretch>
                <a:fillRect/>
              </a:stretch>
            </p:blipFill>
            <p:spPr>
              <a:xfrm>
                <a:off x="1362619" y="6285691"/>
                <a:ext cx="633761" cy="383913"/>
              </a:xfrm>
              <a:prstGeom prst="rect">
                <a:avLst/>
              </a:prstGeom>
              <a:effectLst>
                <a:outerShdw blurRad="76200" dir="18900000" sy="23000" kx="-1200000" algn="bl" rotWithShape="0">
                  <a:schemeClr val="accent4">
                    <a:lumMod val="50000"/>
                    <a:alpha val="20000"/>
                  </a:schemeClr>
                </a:outerShdw>
              </a:effectLst>
            </p:spPr>
          </p:pic>
        </p:grpSp>
        <p:sp>
          <p:nvSpPr>
            <p:cNvPr id="4" name="PA-文本框 3">
              <a:extLst>
                <a:ext uri="{FF2B5EF4-FFF2-40B4-BE49-F238E27FC236}">
                  <a16:creationId xmlns:a16="http://schemas.microsoft.com/office/drawing/2014/main" id="{4D0D35A0-D927-4C04-824C-DAEEE76B1730}"/>
                </a:ext>
              </a:extLst>
            </p:cNvPr>
            <p:cNvSpPr txBox="1"/>
            <p:nvPr>
              <p:custDataLst>
                <p:tags r:id="rId20"/>
              </p:custDataLst>
            </p:nvPr>
          </p:nvSpPr>
          <p:spPr>
            <a:xfrm>
              <a:off x="1574946" y="911010"/>
              <a:ext cx="1928733" cy="695575"/>
            </a:xfrm>
            <a:prstGeom prst="rect">
              <a:avLst/>
            </a:prstGeom>
            <a:noFill/>
          </p:spPr>
          <p:txBody>
            <a:bodyPr wrap="none" rtlCol="0">
              <a:noAutofit/>
            </a:bodyPr>
            <a:lstStyle>
              <a:defPPr>
                <a:defRPr lang="zh-CN"/>
              </a:defPPr>
              <a:lvl1pPr>
                <a:defRPr sz="3200" spc="200">
                  <a:solidFill>
                    <a:srgbClr val="FFF9E7"/>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pPr>
                <a:lnSpc>
                  <a:spcPct val="130000"/>
                </a:lnSpc>
              </a:pPr>
              <a:r>
                <a:rPr lang="zh-CN" altLang="en-US" dirty="0">
                  <a:solidFill>
                    <a:schemeClr val="accent1"/>
                  </a:solidFill>
                  <a:sym typeface="Arial" panose="020B0604020202020204" pitchFamily="34" charset="0"/>
                </a:rPr>
                <a:t>经费预算</a:t>
              </a:r>
            </a:p>
          </p:txBody>
        </p:sp>
      </p:grpSp>
      <p:grpSp>
        <p:nvGrpSpPr>
          <p:cNvPr id="658" name="PA-组合 657">
            <a:extLst>
              <a:ext uri="{FF2B5EF4-FFF2-40B4-BE49-F238E27FC236}">
                <a16:creationId xmlns:a16="http://schemas.microsoft.com/office/drawing/2014/main" id="{4CF93244-6C5C-4BDA-9711-53A7CE59159B}"/>
              </a:ext>
            </a:extLst>
          </p:cNvPr>
          <p:cNvGrpSpPr/>
          <p:nvPr>
            <p:custDataLst>
              <p:tags r:id="rId2"/>
            </p:custDataLst>
          </p:nvPr>
        </p:nvGrpSpPr>
        <p:grpSpPr>
          <a:xfrm>
            <a:off x="1314524" y="1775779"/>
            <a:ext cx="2743200" cy="3739497"/>
            <a:chOff x="1314524" y="1775779"/>
            <a:chExt cx="2743200" cy="3739497"/>
          </a:xfrm>
        </p:grpSpPr>
        <p:grpSp>
          <p:nvGrpSpPr>
            <p:cNvPr id="13" name="组合 12">
              <a:extLst>
                <a:ext uri="{FF2B5EF4-FFF2-40B4-BE49-F238E27FC236}">
                  <a16:creationId xmlns:a16="http://schemas.microsoft.com/office/drawing/2014/main" id="{115F071C-E21E-41B4-B37E-5F455AAD88B6}"/>
                </a:ext>
              </a:extLst>
            </p:cNvPr>
            <p:cNvGrpSpPr/>
            <p:nvPr/>
          </p:nvGrpSpPr>
          <p:grpSpPr>
            <a:xfrm>
              <a:off x="1314524" y="1896178"/>
              <a:ext cx="2743200" cy="3619098"/>
              <a:chOff x="1314524" y="1896178"/>
              <a:chExt cx="2743200" cy="3619098"/>
            </a:xfrm>
          </p:grpSpPr>
          <p:sp>
            <p:nvSpPr>
              <p:cNvPr id="10" name="PA-矩形 9">
                <a:extLst>
                  <a:ext uri="{FF2B5EF4-FFF2-40B4-BE49-F238E27FC236}">
                    <a16:creationId xmlns:a16="http://schemas.microsoft.com/office/drawing/2014/main" id="{19CD84B1-52A4-4245-85AB-363126F353A9}"/>
                  </a:ext>
                </a:extLst>
              </p:cNvPr>
              <p:cNvSpPr/>
              <p:nvPr>
                <p:custDataLst>
                  <p:tags r:id="rId18"/>
                </p:custDataLst>
              </p:nvPr>
            </p:nvSpPr>
            <p:spPr>
              <a:xfrm>
                <a:off x="1314524" y="1896178"/>
                <a:ext cx="2743200" cy="36190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useBgFill="1">
            <p:nvSpPr>
              <p:cNvPr id="11" name="PA-矩形 10">
                <a:extLst>
                  <a:ext uri="{FF2B5EF4-FFF2-40B4-BE49-F238E27FC236}">
                    <a16:creationId xmlns:a16="http://schemas.microsoft.com/office/drawing/2014/main" id="{E3D6D825-A8E3-41B2-96E1-72B7739B57DD}"/>
                  </a:ext>
                </a:extLst>
              </p:cNvPr>
              <p:cNvSpPr/>
              <p:nvPr>
                <p:custDataLst>
                  <p:tags r:id="rId19"/>
                </p:custDataLst>
              </p:nvPr>
            </p:nvSpPr>
            <p:spPr>
              <a:xfrm>
                <a:off x="1523722" y="2102941"/>
                <a:ext cx="2324804" cy="2387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12" name="PA-Graphic 11">
              <a:extLst>
                <a:ext uri="{FF2B5EF4-FFF2-40B4-BE49-F238E27FC236}">
                  <a16:creationId xmlns:a16="http://schemas.microsoft.com/office/drawing/2014/main" id="{2F65E06C-07F9-4419-8131-963DBB6E8593}"/>
                </a:ext>
              </a:extLst>
            </p:cNvPr>
            <p:cNvPicPr>
              <a:picLocks noChangeAspect="1"/>
            </p:cNvPicPr>
            <p:nvPr>
              <p:custDataLst>
                <p:tags r:id="rId15"/>
              </p:custDataLst>
            </p:nvPr>
          </p:nvPicPr>
          <p:blipFill rotWithShape="1">
            <a:blip r:embed="rId32">
              <a:extLst>
                <a:ext uri="{96DAC541-7B7A-43D3-8B79-37D633B846F1}">
                  <asvg:svgBlip xmlns:asvg="http://schemas.microsoft.com/office/drawing/2016/SVG/main" r:embed="rId33"/>
                </a:ext>
              </a:extLst>
            </a:blip>
            <a:srcRect b="10757"/>
            <a:stretch/>
          </p:blipFill>
          <p:spPr>
            <a:xfrm>
              <a:off x="1672327" y="1775779"/>
              <a:ext cx="2027593" cy="2714228"/>
            </a:xfrm>
            <a:prstGeom prst="rect">
              <a:avLst/>
            </a:prstGeom>
            <a:effectLst>
              <a:outerShdw blurRad="76200" dir="13500000" sy="23000" kx="1200000" algn="br" rotWithShape="0">
                <a:prstClr val="black">
                  <a:alpha val="5000"/>
                </a:prstClr>
              </a:outerShdw>
            </a:effectLst>
          </p:spPr>
        </p:pic>
        <p:grpSp>
          <p:nvGrpSpPr>
            <p:cNvPr id="651" name="组合 650">
              <a:extLst>
                <a:ext uri="{FF2B5EF4-FFF2-40B4-BE49-F238E27FC236}">
                  <a16:creationId xmlns:a16="http://schemas.microsoft.com/office/drawing/2014/main" id="{1F251BFB-BEDE-469A-99B8-3ECF4127E075}"/>
                </a:ext>
              </a:extLst>
            </p:cNvPr>
            <p:cNvGrpSpPr/>
            <p:nvPr/>
          </p:nvGrpSpPr>
          <p:grpSpPr>
            <a:xfrm>
              <a:off x="1398560" y="4669227"/>
              <a:ext cx="2575128" cy="714367"/>
              <a:chOff x="1568247" y="4119053"/>
              <a:chExt cx="2575128" cy="714367"/>
            </a:xfrm>
          </p:grpSpPr>
          <p:sp>
            <p:nvSpPr>
              <p:cNvPr id="649" name="PA-文本框 648">
                <a:extLst>
                  <a:ext uri="{FF2B5EF4-FFF2-40B4-BE49-F238E27FC236}">
                    <a16:creationId xmlns:a16="http://schemas.microsoft.com/office/drawing/2014/main" id="{CA8CCC5A-7C15-4AB6-BA4E-4E34A0D51634}"/>
                  </a:ext>
                </a:extLst>
              </p:cNvPr>
              <p:cNvSpPr txBox="1"/>
              <p:nvPr>
                <p:custDataLst>
                  <p:tags r:id="rId16"/>
                </p:custDataLst>
              </p:nvPr>
            </p:nvSpPr>
            <p:spPr>
              <a:xfrm>
                <a:off x="2208839" y="4119053"/>
                <a:ext cx="1293944" cy="380810"/>
              </a:xfrm>
              <a:prstGeom prst="rect">
                <a:avLst/>
              </a:prstGeom>
              <a:noFill/>
            </p:spPr>
            <p:txBody>
              <a:bodyPr wrap="none" rtlCol="0">
                <a:noAutofit/>
              </a:bodyPr>
              <a:lstStyle/>
              <a:p>
                <a:pPr algn="ctr">
                  <a:lnSpc>
                    <a:spcPct val="130000"/>
                  </a:lnSpc>
                </a:pPr>
                <a:r>
                  <a:rPr lang="zh-CN" altLang="en-US" sz="1600" b="1" spc="130" dirty="0">
                    <a:solidFill>
                      <a:schemeClr val="accent2"/>
                    </a:solidFill>
                    <a:latin typeface="Arial" panose="020B0604020202020204" pitchFamily="34" charset="0"/>
                    <a:ea typeface="微软雅黑" panose="020B0503020204020204" pitchFamily="34" charset="-122"/>
                    <a:sym typeface="Arial" panose="020B0604020202020204" pitchFamily="34" charset="0"/>
                  </a:rPr>
                  <a:t>人员预算</a:t>
                </a:r>
              </a:p>
            </p:txBody>
          </p:sp>
          <p:sp>
            <p:nvSpPr>
              <p:cNvPr id="650" name="PA-文本框 649">
                <a:extLst>
                  <a:ext uri="{FF2B5EF4-FFF2-40B4-BE49-F238E27FC236}">
                    <a16:creationId xmlns:a16="http://schemas.microsoft.com/office/drawing/2014/main" id="{91BD6764-3CB6-4BE0-B3B1-5EBDEDA1E9EC}"/>
                  </a:ext>
                </a:extLst>
              </p:cNvPr>
              <p:cNvSpPr txBox="1"/>
              <p:nvPr>
                <p:custDataLst>
                  <p:tags r:id="rId17"/>
                </p:custDataLst>
              </p:nvPr>
            </p:nvSpPr>
            <p:spPr>
              <a:xfrm>
                <a:off x="1568247" y="4524746"/>
                <a:ext cx="2575128" cy="308674"/>
              </a:xfrm>
              <a:prstGeom prst="rect">
                <a:avLst/>
              </a:prstGeom>
              <a:noFill/>
            </p:spPr>
            <p:txBody>
              <a:bodyPr wrap="square" rtlCol="0">
                <a:noAutofit/>
              </a:bodyPr>
              <a:lstStyle/>
              <a:p>
                <a:pPr algn="ctr">
                  <a:lnSpc>
                    <a:spcPct val="130000"/>
                  </a:lnSpc>
                </a:pPr>
                <a:r>
                  <a:rPr lang="zh-CN" altLang="en-US" sz="1200" spc="13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请输入你的内容请输入你的内容</a:t>
                </a:r>
              </a:p>
            </p:txBody>
          </p:sp>
        </p:grpSp>
      </p:grpSp>
      <p:grpSp>
        <p:nvGrpSpPr>
          <p:cNvPr id="659" name="PA-组合 658">
            <a:extLst>
              <a:ext uri="{FF2B5EF4-FFF2-40B4-BE49-F238E27FC236}">
                <a16:creationId xmlns:a16="http://schemas.microsoft.com/office/drawing/2014/main" id="{96341754-D7C2-41E7-8BE5-F3EACC2459F1}"/>
              </a:ext>
            </a:extLst>
          </p:cNvPr>
          <p:cNvGrpSpPr/>
          <p:nvPr>
            <p:custDataLst>
              <p:tags r:id="rId3"/>
            </p:custDataLst>
          </p:nvPr>
        </p:nvGrpSpPr>
        <p:grpSpPr>
          <a:xfrm>
            <a:off x="4724400" y="1775266"/>
            <a:ext cx="2743200" cy="3740010"/>
            <a:chOff x="4724400" y="1775266"/>
            <a:chExt cx="2743200" cy="3740010"/>
          </a:xfrm>
        </p:grpSpPr>
        <p:grpSp>
          <p:nvGrpSpPr>
            <p:cNvPr id="14" name="组合 13">
              <a:extLst>
                <a:ext uri="{FF2B5EF4-FFF2-40B4-BE49-F238E27FC236}">
                  <a16:creationId xmlns:a16="http://schemas.microsoft.com/office/drawing/2014/main" id="{3065A44F-5354-46AA-B503-D4E59DEBF74B}"/>
                </a:ext>
              </a:extLst>
            </p:cNvPr>
            <p:cNvGrpSpPr/>
            <p:nvPr/>
          </p:nvGrpSpPr>
          <p:grpSpPr>
            <a:xfrm>
              <a:off x="4724400" y="1896178"/>
              <a:ext cx="2743200" cy="3619098"/>
              <a:chOff x="1314524" y="1896178"/>
              <a:chExt cx="2743200" cy="3619098"/>
            </a:xfrm>
          </p:grpSpPr>
          <p:sp>
            <p:nvSpPr>
              <p:cNvPr id="15" name="PA-矩形 14">
                <a:extLst>
                  <a:ext uri="{FF2B5EF4-FFF2-40B4-BE49-F238E27FC236}">
                    <a16:creationId xmlns:a16="http://schemas.microsoft.com/office/drawing/2014/main" id="{DFBA0A87-607C-43AB-8E23-41FC5AD39B2D}"/>
                  </a:ext>
                </a:extLst>
              </p:cNvPr>
              <p:cNvSpPr/>
              <p:nvPr>
                <p:custDataLst>
                  <p:tags r:id="rId13"/>
                </p:custDataLst>
              </p:nvPr>
            </p:nvSpPr>
            <p:spPr>
              <a:xfrm>
                <a:off x="1314524" y="1896178"/>
                <a:ext cx="2743200" cy="36190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dirty="0">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useBgFill="1">
            <p:nvSpPr>
              <p:cNvPr id="16" name="PA-矩形 15">
                <a:extLst>
                  <a:ext uri="{FF2B5EF4-FFF2-40B4-BE49-F238E27FC236}">
                    <a16:creationId xmlns:a16="http://schemas.microsoft.com/office/drawing/2014/main" id="{2A0B30DF-CD94-4AF3-9B30-DA6A2ECFBDBB}"/>
                  </a:ext>
                </a:extLst>
              </p:cNvPr>
              <p:cNvSpPr/>
              <p:nvPr>
                <p:custDataLst>
                  <p:tags r:id="rId14"/>
                </p:custDataLst>
              </p:nvPr>
            </p:nvSpPr>
            <p:spPr>
              <a:xfrm>
                <a:off x="1523722" y="2102941"/>
                <a:ext cx="2324804" cy="2387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648" name="PA-图片 647">
              <a:extLst>
                <a:ext uri="{FF2B5EF4-FFF2-40B4-BE49-F238E27FC236}">
                  <a16:creationId xmlns:a16="http://schemas.microsoft.com/office/drawing/2014/main" id="{07B1066F-8905-4DFB-9A79-0A63F401F74C}"/>
                </a:ext>
              </a:extLst>
            </p:cNvPr>
            <p:cNvPicPr>
              <a:picLocks noChangeAspect="1"/>
            </p:cNvPicPr>
            <p:nvPr>
              <p:custDataLst>
                <p:tags r:id="rId10"/>
              </p:custDataLst>
            </p:nvPr>
          </p:nvPicPr>
          <p:blipFill rotWithShape="1">
            <a:blip r:embed="rId34"/>
            <a:srcRect b="14051"/>
            <a:stretch/>
          </p:blipFill>
          <p:spPr>
            <a:xfrm>
              <a:off x="5051029" y="1775266"/>
              <a:ext cx="2194750" cy="2724767"/>
            </a:xfrm>
            <a:prstGeom prst="rect">
              <a:avLst/>
            </a:prstGeom>
            <a:effectLst>
              <a:outerShdw blurRad="76200" dir="13500000" sy="23000" kx="1200000" algn="br" rotWithShape="0">
                <a:prstClr val="black">
                  <a:alpha val="4000"/>
                </a:prstClr>
              </a:outerShdw>
            </a:effectLst>
          </p:spPr>
        </p:pic>
        <p:grpSp>
          <p:nvGrpSpPr>
            <p:cNvPr id="652" name="组合 651">
              <a:extLst>
                <a:ext uri="{FF2B5EF4-FFF2-40B4-BE49-F238E27FC236}">
                  <a16:creationId xmlns:a16="http://schemas.microsoft.com/office/drawing/2014/main" id="{6077FF69-5DEB-4F61-8C9C-4C540467AA30}"/>
                </a:ext>
              </a:extLst>
            </p:cNvPr>
            <p:cNvGrpSpPr/>
            <p:nvPr/>
          </p:nvGrpSpPr>
          <p:grpSpPr>
            <a:xfrm>
              <a:off x="4808436" y="4669227"/>
              <a:ext cx="2575128" cy="714367"/>
              <a:chOff x="1568247" y="4119053"/>
              <a:chExt cx="2575128" cy="714367"/>
            </a:xfrm>
          </p:grpSpPr>
          <p:sp>
            <p:nvSpPr>
              <p:cNvPr id="653" name="PA-文本框 652">
                <a:extLst>
                  <a:ext uri="{FF2B5EF4-FFF2-40B4-BE49-F238E27FC236}">
                    <a16:creationId xmlns:a16="http://schemas.microsoft.com/office/drawing/2014/main" id="{54A1AE78-E9A3-41B9-9092-5BBB5AEFEABF}"/>
                  </a:ext>
                </a:extLst>
              </p:cNvPr>
              <p:cNvSpPr txBox="1"/>
              <p:nvPr>
                <p:custDataLst>
                  <p:tags r:id="rId11"/>
                </p:custDataLst>
              </p:nvPr>
            </p:nvSpPr>
            <p:spPr>
              <a:xfrm>
                <a:off x="2208839" y="4119053"/>
                <a:ext cx="1293944" cy="380810"/>
              </a:xfrm>
              <a:prstGeom prst="rect">
                <a:avLst/>
              </a:prstGeom>
              <a:noFill/>
            </p:spPr>
            <p:txBody>
              <a:bodyPr wrap="none" rtlCol="0">
                <a:noAutofit/>
              </a:bodyPr>
              <a:lstStyle/>
              <a:p>
                <a:pPr algn="ctr">
                  <a:lnSpc>
                    <a:spcPct val="130000"/>
                  </a:lnSpc>
                </a:pPr>
                <a:r>
                  <a:rPr lang="zh-CN" altLang="en-US" sz="1600" b="1" spc="130" dirty="0">
                    <a:solidFill>
                      <a:schemeClr val="accent2"/>
                    </a:solidFill>
                    <a:latin typeface="Arial" panose="020B0604020202020204" pitchFamily="34" charset="0"/>
                    <a:ea typeface="微软雅黑" panose="020B0503020204020204" pitchFamily="34" charset="-122"/>
                    <a:sym typeface="Arial" panose="020B0604020202020204" pitchFamily="34" charset="0"/>
                  </a:rPr>
                  <a:t>物料预算</a:t>
                </a:r>
              </a:p>
            </p:txBody>
          </p:sp>
          <p:sp>
            <p:nvSpPr>
              <p:cNvPr id="654" name="PA-文本框 653">
                <a:extLst>
                  <a:ext uri="{FF2B5EF4-FFF2-40B4-BE49-F238E27FC236}">
                    <a16:creationId xmlns:a16="http://schemas.microsoft.com/office/drawing/2014/main" id="{12CD5666-0EF4-409C-BDEF-31AC4F2E6D18}"/>
                  </a:ext>
                </a:extLst>
              </p:cNvPr>
              <p:cNvSpPr txBox="1"/>
              <p:nvPr>
                <p:custDataLst>
                  <p:tags r:id="rId12"/>
                </p:custDataLst>
              </p:nvPr>
            </p:nvSpPr>
            <p:spPr>
              <a:xfrm>
                <a:off x="1568247" y="4524746"/>
                <a:ext cx="2575128" cy="308674"/>
              </a:xfrm>
              <a:prstGeom prst="rect">
                <a:avLst/>
              </a:prstGeom>
              <a:noFill/>
            </p:spPr>
            <p:txBody>
              <a:bodyPr wrap="square" rtlCol="0">
                <a:noAutofit/>
              </a:bodyPr>
              <a:lstStyle/>
              <a:p>
                <a:pPr algn="ctr">
                  <a:lnSpc>
                    <a:spcPct val="130000"/>
                  </a:lnSpc>
                </a:pPr>
                <a:r>
                  <a:rPr lang="zh-CN" altLang="en-US" sz="1200" spc="13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请输入你的内容请输入你的内容</a:t>
                </a:r>
              </a:p>
            </p:txBody>
          </p:sp>
        </p:grpSp>
      </p:grpSp>
      <p:grpSp>
        <p:nvGrpSpPr>
          <p:cNvPr id="660" name="PA-组合 659">
            <a:extLst>
              <a:ext uri="{FF2B5EF4-FFF2-40B4-BE49-F238E27FC236}">
                <a16:creationId xmlns:a16="http://schemas.microsoft.com/office/drawing/2014/main" id="{1CF3ECC0-A734-4F92-9D51-2EACE02D601B}"/>
              </a:ext>
            </a:extLst>
          </p:cNvPr>
          <p:cNvGrpSpPr/>
          <p:nvPr>
            <p:custDataLst>
              <p:tags r:id="rId4"/>
            </p:custDataLst>
          </p:nvPr>
        </p:nvGrpSpPr>
        <p:grpSpPr>
          <a:xfrm>
            <a:off x="8237621" y="1775779"/>
            <a:ext cx="2743200" cy="3739497"/>
            <a:chOff x="8237621" y="1775779"/>
            <a:chExt cx="2743200" cy="3739497"/>
          </a:xfrm>
        </p:grpSpPr>
        <p:grpSp>
          <p:nvGrpSpPr>
            <p:cNvPr id="17" name="组合 16">
              <a:extLst>
                <a:ext uri="{FF2B5EF4-FFF2-40B4-BE49-F238E27FC236}">
                  <a16:creationId xmlns:a16="http://schemas.microsoft.com/office/drawing/2014/main" id="{08A6337B-4206-4677-8C28-C82C4AF13159}"/>
                </a:ext>
              </a:extLst>
            </p:cNvPr>
            <p:cNvGrpSpPr/>
            <p:nvPr/>
          </p:nvGrpSpPr>
          <p:grpSpPr>
            <a:xfrm>
              <a:off x="8237621" y="1896178"/>
              <a:ext cx="2743200" cy="3619098"/>
              <a:chOff x="1314524" y="1896178"/>
              <a:chExt cx="2743200" cy="3619098"/>
            </a:xfrm>
          </p:grpSpPr>
          <p:sp>
            <p:nvSpPr>
              <p:cNvPr id="18" name="PA-矩形 17">
                <a:extLst>
                  <a:ext uri="{FF2B5EF4-FFF2-40B4-BE49-F238E27FC236}">
                    <a16:creationId xmlns:a16="http://schemas.microsoft.com/office/drawing/2014/main" id="{6190C0C4-D719-48DB-8ED0-490C49D96092}"/>
                  </a:ext>
                </a:extLst>
              </p:cNvPr>
              <p:cNvSpPr/>
              <p:nvPr>
                <p:custDataLst>
                  <p:tags r:id="rId8"/>
                </p:custDataLst>
              </p:nvPr>
            </p:nvSpPr>
            <p:spPr>
              <a:xfrm>
                <a:off x="1314524" y="1896178"/>
                <a:ext cx="2743200" cy="36190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sp useBgFill="1">
            <p:nvSpPr>
              <p:cNvPr id="19" name="PA-矩形 18">
                <a:extLst>
                  <a:ext uri="{FF2B5EF4-FFF2-40B4-BE49-F238E27FC236}">
                    <a16:creationId xmlns:a16="http://schemas.microsoft.com/office/drawing/2014/main" id="{320F8BC6-A0DE-453F-B5AC-D454A40100C1}"/>
                  </a:ext>
                </a:extLst>
              </p:cNvPr>
              <p:cNvSpPr/>
              <p:nvPr>
                <p:custDataLst>
                  <p:tags r:id="rId9"/>
                </p:custDataLst>
              </p:nvPr>
            </p:nvSpPr>
            <p:spPr>
              <a:xfrm>
                <a:off x="1523722" y="2102941"/>
                <a:ext cx="2324804" cy="2387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solidFill>
                    <a:schemeClr val="accent2"/>
                  </a:solidFill>
                  <a:latin typeface="Arial" panose="020B0604020202020204" pitchFamily="34" charset="0"/>
                  <a:ea typeface="微软雅黑" panose="020B0503020204020204" pitchFamily="34" charset="-122"/>
                  <a:sym typeface="Arial" panose="020B0604020202020204" pitchFamily="34" charset="0"/>
                </a:endParaRPr>
              </a:p>
            </p:txBody>
          </p:sp>
        </p:grpSp>
        <p:pic>
          <p:nvPicPr>
            <p:cNvPr id="20" name="PA-Graphic 19">
              <a:extLst>
                <a:ext uri="{FF2B5EF4-FFF2-40B4-BE49-F238E27FC236}">
                  <a16:creationId xmlns:a16="http://schemas.microsoft.com/office/drawing/2014/main" id="{078E691C-8411-43F0-BBF3-2C99EB8810B3}"/>
                </a:ext>
              </a:extLst>
            </p:cNvPr>
            <p:cNvPicPr>
              <a:picLocks noChangeAspect="1"/>
            </p:cNvPicPr>
            <p:nvPr>
              <p:custDataLst>
                <p:tags r:id="rId5"/>
              </p:custDataLst>
            </p:nvPr>
          </p:nvPicPr>
          <p:blipFill rotWithShape="1">
            <a:blip r:embed="rId35">
              <a:extLst>
                <a:ext uri="{96DAC541-7B7A-43D3-8B79-37D633B846F1}">
                  <asvg:svgBlip xmlns:asvg="http://schemas.microsoft.com/office/drawing/2016/SVG/main" r:embed="rId36"/>
                </a:ext>
              </a:extLst>
            </a:blip>
            <a:srcRect b="3623"/>
            <a:stretch/>
          </p:blipFill>
          <p:spPr>
            <a:xfrm>
              <a:off x="8480181" y="1775779"/>
              <a:ext cx="2258079" cy="2714228"/>
            </a:xfrm>
            <a:prstGeom prst="rect">
              <a:avLst/>
            </a:prstGeom>
            <a:effectLst>
              <a:outerShdw blurRad="76200" dir="18900000" sy="23000" kx="-1200000" algn="bl" rotWithShape="0">
                <a:prstClr val="black">
                  <a:alpha val="20000"/>
                </a:prstClr>
              </a:outerShdw>
            </a:effectLst>
          </p:spPr>
        </p:pic>
        <p:grpSp>
          <p:nvGrpSpPr>
            <p:cNvPr id="655" name="组合 654">
              <a:extLst>
                <a:ext uri="{FF2B5EF4-FFF2-40B4-BE49-F238E27FC236}">
                  <a16:creationId xmlns:a16="http://schemas.microsoft.com/office/drawing/2014/main" id="{8BEA586F-78F2-4AD8-B0AB-88CA8A221EDD}"/>
                </a:ext>
              </a:extLst>
            </p:cNvPr>
            <p:cNvGrpSpPr/>
            <p:nvPr/>
          </p:nvGrpSpPr>
          <p:grpSpPr>
            <a:xfrm>
              <a:off x="8321657" y="4669227"/>
              <a:ext cx="2575128" cy="714367"/>
              <a:chOff x="1568247" y="4119053"/>
              <a:chExt cx="2575128" cy="714367"/>
            </a:xfrm>
          </p:grpSpPr>
          <p:sp>
            <p:nvSpPr>
              <p:cNvPr id="656" name="PA-文本框 655">
                <a:extLst>
                  <a:ext uri="{FF2B5EF4-FFF2-40B4-BE49-F238E27FC236}">
                    <a16:creationId xmlns:a16="http://schemas.microsoft.com/office/drawing/2014/main" id="{8222F817-BCDC-4EA4-B4AE-A12481237EC1}"/>
                  </a:ext>
                </a:extLst>
              </p:cNvPr>
              <p:cNvSpPr txBox="1"/>
              <p:nvPr>
                <p:custDataLst>
                  <p:tags r:id="rId6"/>
                </p:custDataLst>
              </p:nvPr>
            </p:nvSpPr>
            <p:spPr>
              <a:xfrm>
                <a:off x="2208839" y="4119053"/>
                <a:ext cx="1293944" cy="380810"/>
              </a:xfrm>
              <a:prstGeom prst="rect">
                <a:avLst/>
              </a:prstGeom>
              <a:noFill/>
            </p:spPr>
            <p:txBody>
              <a:bodyPr wrap="none" rtlCol="0">
                <a:noAutofit/>
              </a:bodyPr>
              <a:lstStyle/>
              <a:p>
                <a:pPr algn="ctr">
                  <a:lnSpc>
                    <a:spcPct val="130000"/>
                  </a:lnSpc>
                </a:pPr>
                <a:r>
                  <a:rPr lang="zh-CN" altLang="en-US" sz="1600" b="1" spc="130" dirty="0">
                    <a:solidFill>
                      <a:schemeClr val="accent2"/>
                    </a:solidFill>
                    <a:latin typeface="Arial" panose="020B0604020202020204" pitchFamily="34" charset="0"/>
                    <a:ea typeface="微软雅黑" panose="020B0503020204020204" pitchFamily="34" charset="-122"/>
                    <a:sym typeface="Arial" panose="020B0604020202020204" pitchFamily="34" charset="0"/>
                  </a:rPr>
                  <a:t>场地预算</a:t>
                </a:r>
              </a:p>
            </p:txBody>
          </p:sp>
          <p:sp>
            <p:nvSpPr>
              <p:cNvPr id="657" name="PA-文本框 656">
                <a:extLst>
                  <a:ext uri="{FF2B5EF4-FFF2-40B4-BE49-F238E27FC236}">
                    <a16:creationId xmlns:a16="http://schemas.microsoft.com/office/drawing/2014/main" id="{9D7924A0-FB5C-41F1-810B-E857742D8F94}"/>
                  </a:ext>
                </a:extLst>
              </p:cNvPr>
              <p:cNvSpPr txBox="1"/>
              <p:nvPr>
                <p:custDataLst>
                  <p:tags r:id="rId7"/>
                </p:custDataLst>
              </p:nvPr>
            </p:nvSpPr>
            <p:spPr>
              <a:xfrm>
                <a:off x="1568247" y="4524746"/>
                <a:ext cx="2575128" cy="308674"/>
              </a:xfrm>
              <a:prstGeom prst="rect">
                <a:avLst/>
              </a:prstGeom>
              <a:noFill/>
            </p:spPr>
            <p:txBody>
              <a:bodyPr wrap="square" rtlCol="0">
                <a:noAutofit/>
              </a:bodyPr>
              <a:lstStyle/>
              <a:p>
                <a:pPr algn="ctr">
                  <a:lnSpc>
                    <a:spcPct val="130000"/>
                  </a:lnSpc>
                </a:pPr>
                <a:r>
                  <a:rPr lang="zh-CN" altLang="en-US" sz="1200" spc="13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请输入你的内容请输入你的内容</a:t>
                </a:r>
              </a:p>
            </p:txBody>
          </p:sp>
        </p:grpSp>
      </p:grpSp>
    </p:spTree>
    <p:extLst>
      <p:ext uri="{BB962C8B-B14F-4D97-AF65-F5344CB8AC3E}">
        <p14:creationId xmlns:p14="http://schemas.microsoft.com/office/powerpoint/2010/main" val="3892166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文本框 34">
            <a:extLst>
              <a:ext uri="{FF2B5EF4-FFF2-40B4-BE49-F238E27FC236}">
                <a16:creationId xmlns:a16="http://schemas.microsoft.com/office/drawing/2014/main" id="{D71833B0-BC36-4981-A26F-E98B6DEADFF7}"/>
              </a:ext>
            </a:extLst>
          </p:cNvPr>
          <p:cNvSpPr txBox="1"/>
          <p:nvPr/>
        </p:nvSpPr>
        <p:spPr>
          <a:xfrm>
            <a:off x="5849922" y="2150752"/>
            <a:ext cx="5929828" cy="1110304"/>
          </a:xfrm>
          <a:prstGeom prst="rect">
            <a:avLst/>
          </a:prstGeom>
          <a:noFill/>
        </p:spPr>
        <p:txBody>
          <a:bodyPr wrap="none" rtlCol="0">
            <a:noAutofit/>
          </a:bodyPr>
          <a:lstStyle/>
          <a:p>
            <a:pPr>
              <a:lnSpc>
                <a:spcPct val="130000"/>
              </a:lnSpc>
            </a:pPr>
            <a:r>
              <a:rPr lang="zh-CN" altLang="en-US" sz="5400" spc="2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rPr>
              <a:t>感谢您的耐心观看</a:t>
            </a:r>
          </a:p>
        </p:txBody>
      </p:sp>
      <p:grpSp>
        <p:nvGrpSpPr>
          <p:cNvPr id="16" name="组合 15">
            <a:extLst>
              <a:ext uri="{FF2B5EF4-FFF2-40B4-BE49-F238E27FC236}">
                <a16:creationId xmlns:a16="http://schemas.microsoft.com/office/drawing/2014/main" id="{1E7DC9CA-4A06-4B11-919D-3789F41734D4}"/>
              </a:ext>
            </a:extLst>
          </p:cNvPr>
          <p:cNvGrpSpPr/>
          <p:nvPr/>
        </p:nvGrpSpPr>
        <p:grpSpPr>
          <a:xfrm>
            <a:off x="764326" y="-233783"/>
            <a:ext cx="11173476" cy="2276732"/>
            <a:chOff x="764326" y="-233783"/>
            <a:chExt cx="11173476" cy="2276732"/>
          </a:xfrm>
        </p:grpSpPr>
        <p:grpSp>
          <p:nvGrpSpPr>
            <p:cNvPr id="34" name="图形 1">
              <a:extLst>
                <a:ext uri="{FF2B5EF4-FFF2-40B4-BE49-F238E27FC236}">
                  <a16:creationId xmlns:a16="http://schemas.microsoft.com/office/drawing/2014/main" id="{58A8183A-5C2A-4F3D-9F62-93B81C066540}"/>
                </a:ext>
              </a:extLst>
            </p:cNvPr>
            <p:cNvGrpSpPr/>
            <p:nvPr/>
          </p:nvGrpSpPr>
          <p:grpSpPr>
            <a:xfrm>
              <a:off x="764326" y="-13136"/>
              <a:ext cx="602679" cy="2040297"/>
              <a:chOff x="4835346" y="2407357"/>
              <a:chExt cx="602679" cy="2040297"/>
            </a:xfrm>
          </p:grpSpPr>
          <p:sp>
            <p:nvSpPr>
              <p:cNvPr id="36" name="任意多边形: 形状 35">
                <a:extLst>
                  <a:ext uri="{FF2B5EF4-FFF2-40B4-BE49-F238E27FC236}">
                    <a16:creationId xmlns:a16="http://schemas.microsoft.com/office/drawing/2014/main" id="{E7DAC431-C064-4735-914F-205C1F46C6B8}"/>
                  </a:ext>
                </a:extLst>
              </p:cNvPr>
              <p:cNvSpPr/>
              <p:nvPr/>
            </p:nvSpPr>
            <p:spPr>
              <a:xfrm>
                <a:off x="5128196" y="2407357"/>
                <a:ext cx="19155" cy="1720829"/>
              </a:xfrm>
              <a:custGeom>
                <a:avLst/>
                <a:gdLst>
                  <a:gd name="connsiteX0" fmla="*/ 0 w 19155"/>
                  <a:gd name="connsiteY0" fmla="*/ 0 h 1720829"/>
                  <a:gd name="connsiteX1" fmla="*/ 19156 w 19155"/>
                  <a:gd name="connsiteY1" fmla="*/ 0 h 1720829"/>
                  <a:gd name="connsiteX2" fmla="*/ 19156 w 19155"/>
                  <a:gd name="connsiteY2" fmla="*/ 1720830 h 1720829"/>
                  <a:gd name="connsiteX3" fmla="*/ 0 w 19155"/>
                  <a:gd name="connsiteY3" fmla="*/ 1720830 h 1720829"/>
                </a:gdLst>
                <a:ahLst/>
                <a:cxnLst>
                  <a:cxn ang="0">
                    <a:pos x="connsiteX0" y="connsiteY0"/>
                  </a:cxn>
                  <a:cxn ang="0">
                    <a:pos x="connsiteX1" y="connsiteY1"/>
                  </a:cxn>
                  <a:cxn ang="0">
                    <a:pos x="connsiteX2" y="connsiteY2"/>
                  </a:cxn>
                  <a:cxn ang="0">
                    <a:pos x="connsiteX3" y="connsiteY3"/>
                  </a:cxn>
                </a:cxnLst>
                <a:rect l="l" t="t" r="r" b="b"/>
                <a:pathLst>
                  <a:path w="19155" h="1720829">
                    <a:moveTo>
                      <a:pt x="0" y="0"/>
                    </a:moveTo>
                    <a:lnTo>
                      <a:pt x="19156" y="0"/>
                    </a:lnTo>
                    <a:lnTo>
                      <a:pt x="19156" y="1720830"/>
                    </a:lnTo>
                    <a:lnTo>
                      <a:pt x="0" y="1720830"/>
                    </a:lnTo>
                    <a:close/>
                  </a:path>
                </a:pathLst>
              </a:custGeom>
              <a:solidFill>
                <a:srgbClr val="FFBB00"/>
              </a:solidFill>
              <a:ln w="31888" cap="flat">
                <a:noFill/>
                <a:prstDash val="solid"/>
                <a:miter/>
              </a:ln>
            </p:spPr>
            <p:txBody>
              <a:bodyPr rtlCol="0" anchor="ct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37" name="图形 1">
                <a:extLst>
                  <a:ext uri="{FF2B5EF4-FFF2-40B4-BE49-F238E27FC236}">
                    <a16:creationId xmlns:a16="http://schemas.microsoft.com/office/drawing/2014/main" id="{EF80A20E-AB99-4631-87F4-6971EDADA53D}"/>
                  </a:ext>
                </a:extLst>
              </p:cNvPr>
              <p:cNvGrpSpPr/>
              <p:nvPr/>
            </p:nvGrpSpPr>
            <p:grpSpPr>
              <a:xfrm>
                <a:off x="4835346" y="3865592"/>
                <a:ext cx="602679" cy="582061"/>
                <a:chOff x="4835346" y="3865592"/>
                <a:chExt cx="602679" cy="582061"/>
              </a:xfrm>
            </p:grpSpPr>
            <p:sp>
              <p:nvSpPr>
                <p:cNvPr id="38" name="任意多边形: 形状 37">
                  <a:extLst>
                    <a:ext uri="{FF2B5EF4-FFF2-40B4-BE49-F238E27FC236}">
                      <a16:creationId xmlns:a16="http://schemas.microsoft.com/office/drawing/2014/main" id="{13CDC22D-A018-48D0-BD4F-143734B2E660}"/>
                    </a:ext>
                  </a:extLst>
                </p:cNvPr>
                <p:cNvSpPr/>
                <p:nvPr/>
              </p:nvSpPr>
              <p:spPr>
                <a:xfrm>
                  <a:off x="4835346" y="3865592"/>
                  <a:ext cx="602679" cy="582061"/>
                </a:xfrm>
                <a:custGeom>
                  <a:avLst/>
                  <a:gdLst>
                    <a:gd name="connsiteX0" fmla="*/ 372666 w 602679"/>
                    <a:gd name="connsiteY0" fmla="*/ 45495 h 582061"/>
                    <a:gd name="connsiteX1" fmla="*/ 404592 w 602679"/>
                    <a:gd name="connsiteY1" fmla="*/ 109348 h 582061"/>
                    <a:gd name="connsiteX2" fmla="*/ 465253 w 602679"/>
                    <a:gd name="connsiteY2" fmla="*/ 154045 h 582061"/>
                    <a:gd name="connsiteX3" fmla="*/ 535490 w 602679"/>
                    <a:gd name="connsiteY3" fmla="*/ 163622 h 582061"/>
                    <a:gd name="connsiteX4" fmla="*/ 580187 w 602679"/>
                    <a:gd name="connsiteY4" fmla="*/ 297713 h 582061"/>
                    <a:gd name="connsiteX5" fmla="*/ 529105 w 602679"/>
                    <a:gd name="connsiteY5" fmla="*/ 348795 h 582061"/>
                    <a:gd name="connsiteX6" fmla="*/ 506757 w 602679"/>
                    <a:gd name="connsiteY6" fmla="*/ 419033 h 582061"/>
                    <a:gd name="connsiteX7" fmla="*/ 519527 w 602679"/>
                    <a:gd name="connsiteY7" fmla="*/ 489271 h 582061"/>
                    <a:gd name="connsiteX8" fmla="*/ 404592 w 602679"/>
                    <a:gd name="connsiteY8" fmla="*/ 572280 h 582061"/>
                    <a:gd name="connsiteX9" fmla="*/ 340740 w 602679"/>
                    <a:gd name="connsiteY9" fmla="*/ 537161 h 582061"/>
                    <a:gd name="connsiteX10" fmla="*/ 267309 w 602679"/>
                    <a:gd name="connsiteY10" fmla="*/ 537161 h 582061"/>
                    <a:gd name="connsiteX11" fmla="*/ 203457 w 602679"/>
                    <a:gd name="connsiteY11" fmla="*/ 572280 h 582061"/>
                    <a:gd name="connsiteX12" fmla="*/ 88522 w 602679"/>
                    <a:gd name="connsiteY12" fmla="*/ 489271 h 582061"/>
                    <a:gd name="connsiteX13" fmla="*/ 101292 w 602679"/>
                    <a:gd name="connsiteY13" fmla="*/ 419033 h 582061"/>
                    <a:gd name="connsiteX14" fmla="*/ 75751 w 602679"/>
                    <a:gd name="connsiteY14" fmla="*/ 348795 h 582061"/>
                    <a:gd name="connsiteX15" fmla="*/ 24669 w 602679"/>
                    <a:gd name="connsiteY15" fmla="*/ 297713 h 582061"/>
                    <a:gd name="connsiteX16" fmla="*/ 69366 w 602679"/>
                    <a:gd name="connsiteY16" fmla="*/ 163622 h 582061"/>
                    <a:gd name="connsiteX17" fmla="*/ 139604 w 602679"/>
                    <a:gd name="connsiteY17" fmla="*/ 154045 h 582061"/>
                    <a:gd name="connsiteX18" fmla="*/ 200264 w 602679"/>
                    <a:gd name="connsiteY18" fmla="*/ 109348 h 582061"/>
                    <a:gd name="connsiteX19" fmla="*/ 232190 w 602679"/>
                    <a:gd name="connsiteY19" fmla="*/ 45495 h 582061"/>
                    <a:gd name="connsiteX20" fmla="*/ 372666 w 602679"/>
                    <a:gd name="connsiteY20" fmla="*/ 45495 h 58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679" h="582061">
                      <a:moveTo>
                        <a:pt x="372666" y="45495"/>
                      </a:moveTo>
                      <a:lnTo>
                        <a:pt x="404592" y="109348"/>
                      </a:lnTo>
                      <a:cubicBezTo>
                        <a:pt x="417363" y="131696"/>
                        <a:pt x="439711" y="147659"/>
                        <a:pt x="465253" y="154045"/>
                      </a:cubicBezTo>
                      <a:lnTo>
                        <a:pt x="535490" y="163622"/>
                      </a:lnTo>
                      <a:cubicBezTo>
                        <a:pt x="599343" y="173200"/>
                        <a:pt x="624884" y="253016"/>
                        <a:pt x="580187" y="297713"/>
                      </a:cubicBezTo>
                      <a:lnTo>
                        <a:pt x="529105" y="348795"/>
                      </a:lnTo>
                      <a:cubicBezTo>
                        <a:pt x="509949" y="367951"/>
                        <a:pt x="500371" y="393492"/>
                        <a:pt x="506757" y="419033"/>
                      </a:cubicBezTo>
                      <a:lnTo>
                        <a:pt x="519527" y="489271"/>
                      </a:lnTo>
                      <a:cubicBezTo>
                        <a:pt x="529105" y="553124"/>
                        <a:pt x="462060" y="604206"/>
                        <a:pt x="404592" y="572280"/>
                      </a:cubicBezTo>
                      <a:lnTo>
                        <a:pt x="340740" y="537161"/>
                      </a:lnTo>
                      <a:cubicBezTo>
                        <a:pt x="318391" y="524390"/>
                        <a:pt x="289658" y="524390"/>
                        <a:pt x="267309" y="537161"/>
                      </a:cubicBezTo>
                      <a:lnTo>
                        <a:pt x="203457" y="572280"/>
                      </a:lnTo>
                      <a:cubicBezTo>
                        <a:pt x="145989" y="604206"/>
                        <a:pt x="78944" y="553124"/>
                        <a:pt x="88522" y="489271"/>
                      </a:cubicBezTo>
                      <a:lnTo>
                        <a:pt x="101292" y="419033"/>
                      </a:lnTo>
                      <a:cubicBezTo>
                        <a:pt x="101292" y="393492"/>
                        <a:pt x="94907" y="367951"/>
                        <a:pt x="75751" y="348795"/>
                      </a:cubicBezTo>
                      <a:lnTo>
                        <a:pt x="24669" y="297713"/>
                      </a:lnTo>
                      <a:cubicBezTo>
                        <a:pt x="-23221" y="253016"/>
                        <a:pt x="2321" y="173200"/>
                        <a:pt x="69366" y="163622"/>
                      </a:cubicBezTo>
                      <a:lnTo>
                        <a:pt x="139604" y="154045"/>
                      </a:lnTo>
                      <a:cubicBezTo>
                        <a:pt x="165145" y="150852"/>
                        <a:pt x="187493" y="134889"/>
                        <a:pt x="200264" y="109348"/>
                      </a:cubicBezTo>
                      <a:lnTo>
                        <a:pt x="232190" y="45495"/>
                      </a:lnTo>
                      <a:cubicBezTo>
                        <a:pt x="260924" y="-15165"/>
                        <a:pt x="343932" y="-15165"/>
                        <a:pt x="372666" y="45495"/>
                      </a:cubicBezTo>
                      <a:close/>
                    </a:path>
                  </a:pathLst>
                </a:custGeom>
                <a:solidFill>
                  <a:srgbClr val="FFBB00"/>
                </a:solidFill>
                <a:ln w="31888" cap="flat">
                  <a:noFill/>
                  <a:prstDash val="solid"/>
                  <a:miter/>
                </a:ln>
              </p:spPr>
              <p:txBody>
                <a:bodyPr rtlCol="0" anchor="ct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2" name="任意多边形: 形状 41">
                  <a:extLst>
                    <a:ext uri="{FF2B5EF4-FFF2-40B4-BE49-F238E27FC236}">
                      <a16:creationId xmlns:a16="http://schemas.microsoft.com/office/drawing/2014/main" id="{021B734D-580F-4BAA-B437-A5F57D4B3E3B}"/>
                    </a:ext>
                  </a:extLst>
                </p:cNvPr>
                <p:cNvSpPr/>
                <p:nvPr/>
              </p:nvSpPr>
              <p:spPr>
                <a:xfrm>
                  <a:off x="4889879" y="3912273"/>
                  <a:ext cx="447899" cy="431597"/>
                </a:xfrm>
                <a:custGeom>
                  <a:avLst/>
                  <a:gdLst>
                    <a:gd name="connsiteX0" fmla="*/ 276628 w 447899"/>
                    <a:gd name="connsiteY0" fmla="*/ 30740 h 431597"/>
                    <a:gd name="connsiteX1" fmla="*/ 298977 w 447899"/>
                    <a:gd name="connsiteY1" fmla="*/ 78630 h 431597"/>
                    <a:gd name="connsiteX2" fmla="*/ 343674 w 447899"/>
                    <a:gd name="connsiteY2" fmla="*/ 110556 h 431597"/>
                    <a:gd name="connsiteX3" fmla="*/ 397949 w 447899"/>
                    <a:gd name="connsiteY3" fmla="*/ 116941 h 431597"/>
                    <a:gd name="connsiteX4" fmla="*/ 429875 w 447899"/>
                    <a:gd name="connsiteY4" fmla="*/ 219106 h 431597"/>
                    <a:gd name="connsiteX5" fmla="*/ 391563 w 447899"/>
                    <a:gd name="connsiteY5" fmla="*/ 257417 h 431597"/>
                    <a:gd name="connsiteX6" fmla="*/ 375600 w 447899"/>
                    <a:gd name="connsiteY6" fmla="*/ 308499 h 431597"/>
                    <a:gd name="connsiteX7" fmla="*/ 385178 w 447899"/>
                    <a:gd name="connsiteY7" fmla="*/ 362774 h 431597"/>
                    <a:gd name="connsiteX8" fmla="*/ 298977 w 447899"/>
                    <a:gd name="connsiteY8" fmla="*/ 423434 h 431597"/>
                    <a:gd name="connsiteX9" fmla="*/ 251087 w 447899"/>
                    <a:gd name="connsiteY9" fmla="*/ 397893 h 431597"/>
                    <a:gd name="connsiteX10" fmla="*/ 196813 w 447899"/>
                    <a:gd name="connsiteY10" fmla="*/ 397893 h 431597"/>
                    <a:gd name="connsiteX11" fmla="*/ 148923 w 447899"/>
                    <a:gd name="connsiteY11" fmla="*/ 423434 h 431597"/>
                    <a:gd name="connsiteX12" fmla="*/ 62722 w 447899"/>
                    <a:gd name="connsiteY12" fmla="*/ 362774 h 431597"/>
                    <a:gd name="connsiteX13" fmla="*/ 72300 w 447899"/>
                    <a:gd name="connsiteY13" fmla="*/ 311692 h 431597"/>
                    <a:gd name="connsiteX14" fmla="*/ 56337 w 447899"/>
                    <a:gd name="connsiteY14" fmla="*/ 260610 h 431597"/>
                    <a:gd name="connsiteX15" fmla="*/ 18025 w 447899"/>
                    <a:gd name="connsiteY15" fmla="*/ 222298 h 431597"/>
                    <a:gd name="connsiteX16" fmla="*/ 49951 w 447899"/>
                    <a:gd name="connsiteY16" fmla="*/ 120134 h 431597"/>
                    <a:gd name="connsiteX17" fmla="*/ 104226 w 447899"/>
                    <a:gd name="connsiteY17" fmla="*/ 113749 h 431597"/>
                    <a:gd name="connsiteX18" fmla="*/ 148923 w 447899"/>
                    <a:gd name="connsiteY18" fmla="*/ 81822 h 431597"/>
                    <a:gd name="connsiteX19" fmla="*/ 171272 w 447899"/>
                    <a:gd name="connsiteY19" fmla="*/ 33933 h 431597"/>
                    <a:gd name="connsiteX20" fmla="*/ 276628 w 447899"/>
                    <a:gd name="connsiteY20" fmla="*/ 30740 h 43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7899" h="431597">
                      <a:moveTo>
                        <a:pt x="276628" y="30740"/>
                      </a:moveTo>
                      <a:lnTo>
                        <a:pt x="298977" y="78630"/>
                      </a:lnTo>
                      <a:cubicBezTo>
                        <a:pt x="308555" y="94593"/>
                        <a:pt x="324518" y="107363"/>
                        <a:pt x="343674" y="110556"/>
                      </a:cubicBezTo>
                      <a:lnTo>
                        <a:pt x="397949" y="116941"/>
                      </a:lnTo>
                      <a:cubicBezTo>
                        <a:pt x="445838" y="123327"/>
                        <a:pt x="464994" y="183987"/>
                        <a:pt x="429875" y="219106"/>
                      </a:cubicBezTo>
                      <a:lnTo>
                        <a:pt x="391563" y="257417"/>
                      </a:lnTo>
                      <a:cubicBezTo>
                        <a:pt x="378793" y="270188"/>
                        <a:pt x="372407" y="289344"/>
                        <a:pt x="375600" y="308499"/>
                      </a:cubicBezTo>
                      <a:lnTo>
                        <a:pt x="385178" y="362774"/>
                      </a:lnTo>
                      <a:cubicBezTo>
                        <a:pt x="394756" y="410664"/>
                        <a:pt x="343674" y="448975"/>
                        <a:pt x="298977" y="423434"/>
                      </a:cubicBezTo>
                      <a:lnTo>
                        <a:pt x="251087" y="397893"/>
                      </a:lnTo>
                      <a:cubicBezTo>
                        <a:pt x="235124" y="388315"/>
                        <a:pt x="212776" y="388315"/>
                        <a:pt x="196813" y="397893"/>
                      </a:cubicBezTo>
                      <a:lnTo>
                        <a:pt x="148923" y="423434"/>
                      </a:lnTo>
                      <a:cubicBezTo>
                        <a:pt x="104226" y="445783"/>
                        <a:pt x="56337" y="410664"/>
                        <a:pt x="62722" y="362774"/>
                      </a:cubicBezTo>
                      <a:lnTo>
                        <a:pt x="72300" y="311692"/>
                      </a:lnTo>
                      <a:cubicBezTo>
                        <a:pt x="75493" y="292536"/>
                        <a:pt x="69107" y="273380"/>
                        <a:pt x="56337" y="260610"/>
                      </a:cubicBezTo>
                      <a:lnTo>
                        <a:pt x="18025" y="222298"/>
                      </a:lnTo>
                      <a:cubicBezTo>
                        <a:pt x="-17094" y="187179"/>
                        <a:pt x="2062" y="129712"/>
                        <a:pt x="49951" y="120134"/>
                      </a:cubicBezTo>
                      <a:lnTo>
                        <a:pt x="104226" y="113749"/>
                      </a:lnTo>
                      <a:cubicBezTo>
                        <a:pt x="123382" y="110556"/>
                        <a:pt x="139345" y="97786"/>
                        <a:pt x="148923" y="81822"/>
                      </a:cubicBezTo>
                      <a:lnTo>
                        <a:pt x="171272" y="33933"/>
                      </a:lnTo>
                      <a:cubicBezTo>
                        <a:pt x="193620" y="-10764"/>
                        <a:pt x="257473" y="-10764"/>
                        <a:pt x="276628" y="30740"/>
                      </a:cubicBezTo>
                      <a:close/>
                    </a:path>
                  </a:pathLst>
                </a:custGeom>
                <a:solidFill>
                  <a:srgbClr val="FFBB00">
                    <a:alpha val="24000"/>
                  </a:srgbClr>
                </a:solidFill>
                <a:ln w="31888" cap="flat">
                  <a:noFill/>
                  <a:prstDash val="solid"/>
                  <a:miter/>
                </a:ln>
              </p:spPr>
              <p:txBody>
                <a:bodyPr rtlCol="0" anchor="ct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3" name="任意多边形: 形状 42">
                  <a:extLst>
                    <a:ext uri="{FF2B5EF4-FFF2-40B4-BE49-F238E27FC236}">
                      <a16:creationId xmlns:a16="http://schemas.microsoft.com/office/drawing/2014/main" id="{E085FA3B-49B2-435E-ABD0-AC37A039AFCA}"/>
                    </a:ext>
                  </a:extLst>
                </p:cNvPr>
                <p:cNvSpPr/>
                <p:nvPr/>
              </p:nvSpPr>
              <p:spPr>
                <a:xfrm>
                  <a:off x="4935676" y="4029215"/>
                  <a:ext cx="487425" cy="407640"/>
                </a:xfrm>
                <a:custGeom>
                  <a:avLst/>
                  <a:gdLst>
                    <a:gd name="connsiteX0" fmla="*/ 422389 w 487425"/>
                    <a:gd name="connsiteY0" fmla="*/ 6385 h 407640"/>
                    <a:gd name="connsiteX1" fmla="*/ 387270 w 487425"/>
                    <a:gd name="connsiteY1" fmla="*/ 0 h 407640"/>
                    <a:gd name="connsiteX2" fmla="*/ 384077 w 487425"/>
                    <a:gd name="connsiteY2" fmla="*/ 60660 h 407640"/>
                    <a:gd name="connsiteX3" fmla="*/ 329803 w 487425"/>
                    <a:gd name="connsiteY3" fmla="*/ 169210 h 407640"/>
                    <a:gd name="connsiteX4" fmla="*/ 281913 w 487425"/>
                    <a:gd name="connsiteY4" fmla="*/ 210714 h 407640"/>
                    <a:gd name="connsiteX5" fmla="*/ 224446 w 487425"/>
                    <a:gd name="connsiteY5" fmla="*/ 236255 h 407640"/>
                    <a:gd name="connsiteX6" fmla="*/ 93548 w 487425"/>
                    <a:gd name="connsiteY6" fmla="*/ 255411 h 407640"/>
                    <a:gd name="connsiteX7" fmla="*/ 23310 w 487425"/>
                    <a:gd name="connsiteY7" fmla="*/ 252218 h 407640"/>
                    <a:gd name="connsiteX8" fmla="*/ 13732 w 487425"/>
                    <a:gd name="connsiteY8" fmla="*/ 252218 h 407640"/>
                    <a:gd name="connsiteX9" fmla="*/ 961 w 487425"/>
                    <a:gd name="connsiteY9" fmla="*/ 319263 h 407640"/>
                    <a:gd name="connsiteX10" fmla="*/ 109511 w 487425"/>
                    <a:gd name="connsiteY10" fmla="*/ 399079 h 407640"/>
                    <a:gd name="connsiteX11" fmla="*/ 170171 w 487425"/>
                    <a:gd name="connsiteY11" fmla="*/ 367153 h 407640"/>
                    <a:gd name="connsiteX12" fmla="*/ 240409 w 487425"/>
                    <a:gd name="connsiteY12" fmla="*/ 367153 h 407640"/>
                    <a:gd name="connsiteX13" fmla="*/ 301069 w 487425"/>
                    <a:gd name="connsiteY13" fmla="*/ 399079 h 407640"/>
                    <a:gd name="connsiteX14" fmla="*/ 409619 w 487425"/>
                    <a:gd name="connsiteY14" fmla="*/ 319263 h 407640"/>
                    <a:gd name="connsiteX15" fmla="*/ 396848 w 487425"/>
                    <a:gd name="connsiteY15" fmla="*/ 252218 h 407640"/>
                    <a:gd name="connsiteX16" fmla="*/ 419196 w 487425"/>
                    <a:gd name="connsiteY16" fmla="*/ 185173 h 407640"/>
                    <a:gd name="connsiteX17" fmla="*/ 467086 w 487425"/>
                    <a:gd name="connsiteY17" fmla="*/ 137283 h 407640"/>
                    <a:gd name="connsiteX18" fmla="*/ 422389 w 487425"/>
                    <a:gd name="connsiteY18" fmla="*/ 6385 h 40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7425" h="407640">
                      <a:moveTo>
                        <a:pt x="422389" y="6385"/>
                      </a:moveTo>
                      <a:lnTo>
                        <a:pt x="387270" y="0"/>
                      </a:lnTo>
                      <a:cubicBezTo>
                        <a:pt x="387270" y="19156"/>
                        <a:pt x="387270" y="41504"/>
                        <a:pt x="384077" y="60660"/>
                      </a:cubicBezTo>
                      <a:cubicBezTo>
                        <a:pt x="377692" y="102164"/>
                        <a:pt x="355344" y="137283"/>
                        <a:pt x="329803" y="169210"/>
                      </a:cubicBezTo>
                      <a:cubicBezTo>
                        <a:pt x="313840" y="185173"/>
                        <a:pt x="297876" y="197943"/>
                        <a:pt x="281913" y="210714"/>
                      </a:cubicBezTo>
                      <a:cubicBezTo>
                        <a:pt x="262757" y="220292"/>
                        <a:pt x="243602" y="229870"/>
                        <a:pt x="224446" y="236255"/>
                      </a:cubicBezTo>
                      <a:cubicBezTo>
                        <a:pt x="182942" y="249025"/>
                        <a:pt x="138245" y="255411"/>
                        <a:pt x="93548" y="255411"/>
                      </a:cubicBezTo>
                      <a:cubicBezTo>
                        <a:pt x="71199" y="255411"/>
                        <a:pt x="45658" y="255411"/>
                        <a:pt x="23310" y="252218"/>
                      </a:cubicBezTo>
                      <a:cubicBezTo>
                        <a:pt x="20117" y="252218"/>
                        <a:pt x="16925" y="252218"/>
                        <a:pt x="13732" y="252218"/>
                      </a:cubicBezTo>
                      <a:lnTo>
                        <a:pt x="961" y="319263"/>
                      </a:lnTo>
                      <a:cubicBezTo>
                        <a:pt x="-8617" y="379924"/>
                        <a:pt x="55236" y="427813"/>
                        <a:pt x="109511" y="399079"/>
                      </a:cubicBezTo>
                      <a:lnTo>
                        <a:pt x="170171" y="367153"/>
                      </a:lnTo>
                      <a:cubicBezTo>
                        <a:pt x="192519" y="354383"/>
                        <a:pt x="218060" y="354383"/>
                        <a:pt x="240409" y="367153"/>
                      </a:cubicBezTo>
                      <a:lnTo>
                        <a:pt x="301069" y="399079"/>
                      </a:lnTo>
                      <a:cubicBezTo>
                        <a:pt x="355344" y="427813"/>
                        <a:pt x="419196" y="379924"/>
                        <a:pt x="409619" y="319263"/>
                      </a:cubicBezTo>
                      <a:lnTo>
                        <a:pt x="396848" y="252218"/>
                      </a:lnTo>
                      <a:cubicBezTo>
                        <a:pt x="393655" y="226677"/>
                        <a:pt x="400041" y="204329"/>
                        <a:pt x="419196" y="185173"/>
                      </a:cubicBezTo>
                      <a:lnTo>
                        <a:pt x="467086" y="137283"/>
                      </a:lnTo>
                      <a:cubicBezTo>
                        <a:pt x="508590" y="92586"/>
                        <a:pt x="483049" y="15963"/>
                        <a:pt x="422389" y="6385"/>
                      </a:cubicBezTo>
                      <a:close/>
                    </a:path>
                  </a:pathLst>
                </a:custGeom>
                <a:solidFill>
                  <a:srgbClr val="FFBB00">
                    <a:alpha val="36000"/>
                  </a:srgbClr>
                </a:solidFill>
                <a:ln w="31888" cap="flat">
                  <a:noFill/>
                  <a:prstDash val="solid"/>
                  <a:miter/>
                </a:ln>
              </p:spPr>
              <p:txBody>
                <a:bodyPr rtlCol="0" anchor="ct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44" name="图形 1">
                  <a:extLst>
                    <a:ext uri="{FF2B5EF4-FFF2-40B4-BE49-F238E27FC236}">
                      <a16:creationId xmlns:a16="http://schemas.microsoft.com/office/drawing/2014/main" id="{05FF83A5-C9A0-4111-8E3A-AC06F6F2A72A}"/>
                    </a:ext>
                  </a:extLst>
                </p:cNvPr>
                <p:cNvGrpSpPr/>
                <p:nvPr/>
              </p:nvGrpSpPr>
              <p:grpSpPr>
                <a:xfrm>
                  <a:off x="4872785" y="3891931"/>
                  <a:ext cx="264988" cy="205330"/>
                  <a:chOff x="4872785" y="3891931"/>
                  <a:chExt cx="264988" cy="205330"/>
                </a:xfrm>
                <a:solidFill>
                  <a:srgbClr val="FFBB00"/>
                </a:solidFill>
              </p:grpSpPr>
              <p:sp>
                <p:nvSpPr>
                  <p:cNvPr id="45" name="任意多边形: 形状 44">
                    <a:extLst>
                      <a:ext uri="{FF2B5EF4-FFF2-40B4-BE49-F238E27FC236}">
                        <a16:creationId xmlns:a16="http://schemas.microsoft.com/office/drawing/2014/main" id="{06A13410-EC66-41F7-A69E-A2E9EB7DD8EA}"/>
                      </a:ext>
                    </a:extLst>
                  </p:cNvPr>
                  <p:cNvSpPr/>
                  <p:nvPr/>
                </p:nvSpPr>
                <p:spPr>
                  <a:xfrm>
                    <a:off x="5041995" y="3891931"/>
                    <a:ext cx="95779" cy="141346"/>
                  </a:xfrm>
                  <a:custGeom>
                    <a:avLst/>
                    <a:gdLst>
                      <a:gd name="connsiteX0" fmla="*/ 83009 w 95779"/>
                      <a:gd name="connsiteY0" fmla="*/ 3193 h 141346"/>
                      <a:gd name="connsiteX1" fmla="*/ 60660 w 95779"/>
                      <a:gd name="connsiteY1" fmla="*/ 0 h 141346"/>
                      <a:gd name="connsiteX2" fmla="*/ 35119 w 95779"/>
                      <a:gd name="connsiteY2" fmla="*/ 22348 h 141346"/>
                      <a:gd name="connsiteX3" fmla="*/ 19156 w 95779"/>
                      <a:gd name="connsiteY3" fmla="*/ 67045 h 141346"/>
                      <a:gd name="connsiteX4" fmla="*/ 3193 w 95779"/>
                      <a:gd name="connsiteY4" fmla="*/ 114935 h 141346"/>
                      <a:gd name="connsiteX5" fmla="*/ 6385 w 95779"/>
                      <a:gd name="connsiteY5" fmla="*/ 140476 h 141346"/>
                      <a:gd name="connsiteX6" fmla="*/ 35119 w 95779"/>
                      <a:gd name="connsiteY6" fmla="*/ 134091 h 141346"/>
                      <a:gd name="connsiteX7" fmla="*/ 95779 w 95779"/>
                      <a:gd name="connsiteY7" fmla="*/ 31926 h 141346"/>
                      <a:gd name="connsiteX8" fmla="*/ 92586 w 95779"/>
                      <a:gd name="connsiteY8" fmla="*/ 9578 h 141346"/>
                      <a:gd name="connsiteX9" fmla="*/ 83009 w 95779"/>
                      <a:gd name="connsiteY9" fmla="*/ 3193 h 14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779" h="141346">
                        <a:moveTo>
                          <a:pt x="83009" y="3193"/>
                        </a:moveTo>
                        <a:cubicBezTo>
                          <a:pt x="76623" y="0"/>
                          <a:pt x="67045" y="0"/>
                          <a:pt x="60660" y="0"/>
                        </a:cubicBezTo>
                        <a:cubicBezTo>
                          <a:pt x="51082" y="3193"/>
                          <a:pt x="41504" y="12771"/>
                          <a:pt x="35119" y="22348"/>
                        </a:cubicBezTo>
                        <a:cubicBezTo>
                          <a:pt x="28734" y="35119"/>
                          <a:pt x="25541" y="51082"/>
                          <a:pt x="19156" y="67045"/>
                        </a:cubicBezTo>
                        <a:cubicBezTo>
                          <a:pt x="12771" y="83008"/>
                          <a:pt x="6385" y="98972"/>
                          <a:pt x="3193" y="114935"/>
                        </a:cubicBezTo>
                        <a:cubicBezTo>
                          <a:pt x="0" y="124513"/>
                          <a:pt x="-3193" y="134091"/>
                          <a:pt x="6385" y="140476"/>
                        </a:cubicBezTo>
                        <a:cubicBezTo>
                          <a:pt x="15963" y="143669"/>
                          <a:pt x="25541" y="137283"/>
                          <a:pt x="35119" y="134091"/>
                        </a:cubicBezTo>
                        <a:cubicBezTo>
                          <a:pt x="67045" y="111742"/>
                          <a:pt x="89394" y="73431"/>
                          <a:pt x="95779" y="31926"/>
                        </a:cubicBezTo>
                        <a:cubicBezTo>
                          <a:pt x="95779" y="22348"/>
                          <a:pt x="95779" y="15963"/>
                          <a:pt x="92586" y="9578"/>
                        </a:cubicBezTo>
                        <a:cubicBezTo>
                          <a:pt x="89394" y="6385"/>
                          <a:pt x="86201" y="3193"/>
                          <a:pt x="83009" y="3193"/>
                        </a:cubicBezTo>
                        <a:close/>
                      </a:path>
                    </a:pathLst>
                  </a:custGeom>
                  <a:solidFill>
                    <a:srgbClr val="FFBB00"/>
                  </a:solidFill>
                  <a:ln w="31888" cap="flat">
                    <a:noFill/>
                    <a:prstDash val="solid"/>
                    <a:miter/>
                  </a:ln>
                </p:spPr>
                <p:txBody>
                  <a:bodyPr rtlCol="0" anchor="ct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6" name="任意多边形: 形状 45">
                    <a:extLst>
                      <a:ext uri="{FF2B5EF4-FFF2-40B4-BE49-F238E27FC236}">
                        <a16:creationId xmlns:a16="http://schemas.microsoft.com/office/drawing/2014/main" id="{4735E039-6203-40DE-828C-B56427A08210}"/>
                      </a:ext>
                    </a:extLst>
                  </p:cNvPr>
                  <p:cNvSpPr/>
                  <p:nvPr/>
                </p:nvSpPr>
                <p:spPr>
                  <a:xfrm>
                    <a:off x="4872785" y="4041141"/>
                    <a:ext cx="153865" cy="56120"/>
                  </a:xfrm>
                  <a:custGeom>
                    <a:avLst/>
                    <a:gdLst>
                      <a:gd name="connsiteX0" fmla="*/ 153246 w 153865"/>
                      <a:gd name="connsiteY0" fmla="*/ 23193 h 56120"/>
                      <a:gd name="connsiteX1" fmla="*/ 134091 w 153865"/>
                      <a:gd name="connsiteY1" fmla="*/ 844 h 56120"/>
                      <a:gd name="connsiteX2" fmla="*/ 12771 w 153865"/>
                      <a:gd name="connsiteY2" fmla="*/ 16808 h 56120"/>
                      <a:gd name="connsiteX3" fmla="*/ 0 w 153865"/>
                      <a:gd name="connsiteY3" fmla="*/ 35963 h 56120"/>
                      <a:gd name="connsiteX4" fmla="*/ 19156 w 153865"/>
                      <a:gd name="connsiteY4" fmla="*/ 51926 h 56120"/>
                      <a:gd name="connsiteX5" fmla="*/ 124513 w 153865"/>
                      <a:gd name="connsiteY5" fmla="*/ 45541 h 56120"/>
                      <a:gd name="connsiteX6" fmla="*/ 153246 w 153865"/>
                      <a:gd name="connsiteY6" fmla="*/ 23193 h 56120"/>
                      <a:gd name="connsiteX7" fmla="*/ 153246 w 153865"/>
                      <a:gd name="connsiteY7" fmla="*/ 23193 h 5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865" h="56120">
                        <a:moveTo>
                          <a:pt x="153246" y="23193"/>
                        </a:moveTo>
                        <a:cubicBezTo>
                          <a:pt x="156439" y="10422"/>
                          <a:pt x="146861" y="844"/>
                          <a:pt x="134091" y="844"/>
                        </a:cubicBezTo>
                        <a:cubicBezTo>
                          <a:pt x="105357" y="844"/>
                          <a:pt x="44697" y="-5541"/>
                          <a:pt x="12771" y="16808"/>
                        </a:cubicBezTo>
                        <a:cubicBezTo>
                          <a:pt x="6385" y="20000"/>
                          <a:pt x="0" y="29578"/>
                          <a:pt x="0" y="35963"/>
                        </a:cubicBezTo>
                        <a:cubicBezTo>
                          <a:pt x="0" y="45541"/>
                          <a:pt x="12771" y="48734"/>
                          <a:pt x="19156" y="51926"/>
                        </a:cubicBezTo>
                        <a:cubicBezTo>
                          <a:pt x="54275" y="58312"/>
                          <a:pt x="92586" y="58312"/>
                          <a:pt x="124513" y="45541"/>
                        </a:cubicBezTo>
                        <a:cubicBezTo>
                          <a:pt x="137283" y="42349"/>
                          <a:pt x="150054" y="39156"/>
                          <a:pt x="153246" y="23193"/>
                        </a:cubicBezTo>
                        <a:cubicBezTo>
                          <a:pt x="153246" y="26385"/>
                          <a:pt x="153246" y="26385"/>
                          <a:pt x="153246" y="23193"/>
                        </a:cubicBezTo>
                        <a:close/>
                      </a:path>
                    </a:pathLst>
                  </a:custGeom>
                  <a:solidFill>
                    <a:srgbClr val="FFBB00"/>
                  </a:solidFill>
                  <a:ln w="31888" cap="flat">
                    <a:noFill/>
                    <a:prstDash val="solid"/>
                    <a:miter/>
                  </a:ln>
                </p:spPr>
                <p:txBody>
                  <a:bodyPr rtlCol="0" anchor="ct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47" name="图形 1">
              <a:extLst>
                <a:ext uri="{FF2B5EF4-FFF2-40B4-BE49-F238E27FC236}">
                  <a16:creationId xmlns:a16="http://schemas.microsoft.com/office/drawing/2014/main" id="{8946EDC6-62F1-48D3-8BC2-3684EB0B14CD}"/>
                </a:ext>
              </a:extLst>
            </p:cNvPr>
            <p:cNvGrpSpPr/>
            <p:nvPr/>
          </p:nvGrpSpPr>
          <p:grpSpPr>
            <a:xfrm>
              <a:off x="3690176" y="-210063"/>
              <a:ext cx="602679" cy="1736175"/>
              <a:chOff x="5517554" y="1504663"/>
              <a:chExt cx="602679" cy="1736175"/>
            </a:xfrm>
            <a:solidFill>
              <a:srgbClr val="E4667C"/>
            </a:solidFill>
          </p:grpSpPr>
          <p:sp>
            <p:nvSpPr>
              <p:cNvPr id="48" name="任意多边形: 形状 47">
                <a:extLst>
                  <a:ext uri="{FF2B5EF4-FFF2-40B4-BE49-F238E27FC236}">
                    <a16:creationId xmlns:a16="http://schemas.microsoft.com/office/drawing/2014/main" id="{0888A4D5-EA61-4FCA-BD8C-5BAC40D5AFB0}"/>
                  </a:ext>
                </a:extLst>
              </p:cNvPr>
              <p:cNvSpPr/>
              <p:nvPr/>
            </p:nvSpPr>
            <p:spPr>
              <a:xfrm>
                <a:off x="5808227" y="1504663"/>
                <a:ext cx="19155" cy="1224000"/>
              </a:xfrm>
              <a:custGeom>
                <a:avLst/>
                <a:gdLst>
                  <a:gd name="connsiteX0" fmla="*/ 0 w 19155"/>
                  <a:gd name="connsiteY0" fmla="*/ 0 h 494858"/>
                  <a:gd name="connsiteX1" fmla="*/ 19156 w 19155"/>
                  <a:gd name="connsiteY1" fmla="*/ 0 h 494858"/>
                  <a:gd name="connsiteX2" fmla="*/ 19156 w 19155"/>
                  <a:gd name="connsiteY2" fmla="*/ 494858 h 494858"/>
                  <a:gd name="connsiteX3" fmla="*/ 0 w 19155"/>
                  <a:gd name="connsiteY3" fmla="*/ 494858 h 494858"/>
                </a:gdLst>
                <a:ahLst/>
                <a:cxnLst>
                  <a:cxn ang="0">
                    <a:pos x="connsiteX0" y="connsiteY0"/>
                  </a:cxn>
                  <a:cxn ang="0">
                    <a:pos x="connsiteX1" y="connsiteY1"/>
                  </a:cxn>
                  <a:cxn ang="0">
                    <a:pos x="connsiteX2" y="connsiteY2"/>
                  </a:cxn>
                  <a:cxn ang="0">
                    <a:pos x="connsiteX3" y="connsiteY3"/>
                  </a:cxn>
                </a:cxnLst>
                <a:rect l="l" t="t" r="r" b="b"/>
                <a:pathLst>
                  <a:path w="19155" h="494858">
                    <a:moveTo>
                      <a:pt x="0" y="0"/>
                    </a:moveTo>
                    <a:lnTo>
                      <a:pt x="19156" y="0"/>
                    </a:lnTo>
                    <a:lnTo>
                      <a:pt x="19156" y="494858"/>
                    </a:lnTo>
                    <a:lnTo>
                      <a:pt x="0" y="494858"/>
                    </a:lnTo>
                    <a:close/>
                  </a:path>
                </a:pathLst>
              </a:custGeom>
              <a:grpFill/>
              <a:ln w="31888" cap="flat">
                <a:noFill/>
                <a:prstDash val="solid"/>
                <a:miter/>
              </a:ln>
            </p:spPr>
            <p:txBody>
              <a:bodyPr rtlCol="0" anchor="ctr"/>
              <a:lstStyle/>
              <a:p>
                <a:pPr>
                  <a:lnSpc>
                    <a:spcPct val="13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49" name="图形 1">
                <a:extLst>
                  <a:ext uri="{FF2B5EF4-FFF2-40B4-BE49-F238E27FC236}">
                    <a16:creationId xmlns:a16="http://schemas.microsoft.com/office/drawing/2014/main" id="{A8DF9216-AFA3-41A0-8931-523088E1B547}"/>
                  </a:ext>
                </a:extLst>
              </p:cNvPr>
              <p:cNvGrpSpPr/>
              <p:nvPr/>
            </p:nvGrpSpPr>
            <p:grpSpPr>
              <a:xfrm>
                <a:off x="5517554" y="2658776"/>
                <a:ext cx="602679" cy="582062"/>
                <a:chOff x="5517554" y="2658776"/>
                <a:chExt cx="602679" cy="582062"/>
              </a:xfrm>
              <a:grpFill/>
            </p:grpSpPr>
            <p:sp>
              <p:nvSpPr>
                <p:cNvPr id="50" name="任意多边形: 形状 49">
                  <a:extLst>
                    <a:ext uri="{FF2B5EF4-FFF2-40B4-BE49-F238E27FC236}">
                      <a16:creationId xmlns:a16="http://schemas.microsoft.com/office/drawing/2014/main" id="{2A0AB997-0815-488B-A4E1-468DCA620970}"/>
                    </a:ext>
                  </a:extLst>
                </p:cNvPr>
                <p:cNvSpPr/>
                <p:nvPr/>
              </p:nvSpPr>
              <p:spPr>
                <a:xfrm>
                  <a:off x="5517554" y="2658776"/>
                  <a:ext cx="602679" cy="582062"/>
                </a:xfrm>
                <a:custGeom>
                  <a:avLst/>
                  <a:gdLst>
                    <a:gd name="connsiteX0" fmla="*/ 230013 w 602679"/>
                    <a:gd name="connsiteY0" fmla="*/ 45495 h 582062"/>
                    <a:gd name="connsiteX1" fmla="*/ 198087 w 602679"/>
                    <a:gd name="connsiteY1" fmla="*/ 109348 h 582062"/>
                    <a:gd name="connsiteX2" fmla="*/ 137427 w 602679"/>
                    <a:gd name="connsiteY2" fmla="*/ 154045 h 582062"/>
                    <a:gd name="connsiteX3" fmla="*/ 67189 w 602679"/>
                    <a:gd name="connsiteY3" fmla="*/ 163623 h 582062"/>
                    <a:gd name="connsiteX4" fmla="*/ 22492 w 602679"/>
                    <a:gd name="connsiteY4" fmla="*/ 297713 h 582062"/>
                    <a:gd name="connsiteX5" fmla="*/ 73574 w 602679"/>
                    <a:gd name="connsiteY5" fmla="*/ 348795 h 582062"/>
                    <a:gd name="connsiteX6" fmla="*/ 95923 w 602679"/>
                    <a:gd name="connsiteY6" fmla="*/ 419033 h 582062"/>
                    <a:gd name="connsiteX7" fmla="*/ 83152 w 602679"/>
                    <a:gd name="connsiteY7" fmla="*/ 489271 h 582062"/>
                    <a:gd name="connsiteX8" fmla="*/ 198087 w 602679"/>
                    <a:gd name="connsiteY8" fmla="*/ 572280 h 582062"/>
                    <a:gd name="connsiteX9" fmla="*/ 261940 w 602679"/>
                    <a:gd name="connsiteY9" fmla="*/ 537161 h 582062"/>
                    <a:gd name="connsiteX10" fmla="*/ 335370 w 602679"/>
                    <a:gd name="connsiteY10" fmla="*/ 537161 h 582062"/>
                    <a:gd name="connsiteX11" fmla="*/ 399223 w 602679"/>
                    <a:gd name="connsiteY11" fmla="*/ 572280 h 582062"/>
                    <a:gd name="connsiteX12" fmla="*/ 514158 w 602679"/>
                    <a:gd name="connsiteY12" fmla="*/ 489271 h 582062"/>
                    <a:gd name="connsiteX13" fmla="*/ 504580 w 602679"/>
                    <a:gd name="connsiteY13" fmla="*/ 419033 h 582062"/>
                    <a:gd name="connsiteX14" fmla="*/ 526928 w 602679"/>
                    <a:gd name="connsiteY14" fmla="*/ 348795 h 582062"/>
                    <a:gd name="connsiteX15" fmla="*/ 578010 w 602679"/>
                    <a:gd name="connsiteY15" fmla="*/ 297713 h 582062"/>
                    <a:gd name="connsiteX16" fmla="*/ 533313 w 602679"/>
                    <a:gd name="connsiteY16" fmla="*/ 163623 h 582062"/>
                    <a:gd name="connsiteX17" fmla="*/ 463076 w 602679"/>
                    <a:gd name="connsiteY17" fmla="*/ 154045 h 582062"/>
                    <a:gd name="connsiteX18" fmla="*/ 402416 w 602679"/>
                    <a:gd name="connsiteY18" fmla="*/ 109348 h 582062"/>
                    <a:gd name="connsiteX19" fmla="*/ 370489 w 602679"/>
                    <a:gd name="connsiteY19" fmla="*/ 45495 h 582062"/>
                    <a:gd name="connsiteX20" fmla="*/ 230013 w 602679"/>
                    <a:gd name="connsiteY20" fmla="*/ 45495 h 5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679" h="582062">
                      <a:moveTo>
                        <a:pt x="230013" y="45495"/>
                      </a:moveTo>
                      <a:lnTo>
                        <a:pt x="198087" y="109348"/>
                      </a:lnTo>
                      <a:cubicBezTo>
                        <a:pt x="185316" y="131696"/>
                        <a:pt x="162968" y="147659"/>
                        <a:pt x="137427" y="154045"/>
                      </a:cubicBezTo>
                      <a:lnTo>
                        <a:pt x="67189" y="163623"/>
                      </a:lnTo>
                      <a:cubicBezTo>
                        <a:pt x="3336" y="173200"/>
                        <a:pt x="-22205" y="253016"/>
                        <a:pt x="22492" y="297713"/>
                      </a:cubicBezTo>
                      <a:lnTo>
                        <a:pt x="73574" y="348795"/>
                      </a:lnTo>
                      <a:cubicBezTo>
                        <a:pt x="92730" y="367951"/>
                        <a:pt x="102308" y="393492"/>
                        <a:pt x="95923" y="419033"/>
                      </a:cubicBezTo>
                      <a:lnTo>
                        <a:pt x="83152" y="489271"/>
                      </a:lnTo>
                      <a:cubicBezTo>
                        <a:pt x="73574" y="553124"/>
                        <a:pt x="140620" y="604206"/>
                        <a:pt x="198087" y="572280"/>
                      </a:cubicBezTo>
                      <a:lnTo>
                        <a:pt x="261940" y="537161"/>
                      </a:lnTo>
                      <a:cubicBezTo>
                        <a:pt x="284288" y="524390"/>
                        <a:pt x="313022" y="524390"/>
                        <a:pt x="335370" y="537161"/>
                      </a:cubicBezTo>
                      <a:lnTo>
                        <a:pt x="399223" y="572280"/>
                      </a:lnTo>
                      <a:cubicBezTo>
                        <a:pt x="456690" y="604206"/>
                        <a:pt x="523736" y="553124"/>
                        <a:pt x="514158" y="489271"/>
                      </a:cubicBezTo>
                      <a:lnTo>
                        <a:pt x="504580" y="419033"/>
                      </a:lnTo>
                      <a:cubicBezTo>
                        <a:pt x="501387" y="393492"/>
                        <a:pt x="507772" y="367951"/>
                        <a:pt x="526928" y="348795"/>
                      </a:cubicBezTo>
                      <a:lnTo>
                        <a:pt x="578010" y="297713"/>
                      </a:lnTo>
                      <a:cubicBezTo>
                        <a:pt x="625900" y="253016"/>
                        <a:pt x="600359" y="173200"/>
                        <a:pt x="533313" y="163623"/>
                      </a:cubicBezTo>
                      <a:lnTo>
                        <a:pt x="463076" y="154045"/>
                      </a:lnTo>
                      <a:cubicBezTo>
                        <a:pt x="437534" y="150852"/>
                        <a:pt x="415186" y="134889"/>
                        <a:pt x="402416" y="109348"/>
                      </a:cubicBezTo>
                      <a:lnTo>
                        <a:pt x="370489" y="45495"/>
                      </a:lnTo>
                      <a:cubicBezTo>
                        <a:pt x="341755" y="-15165"/>
                        <a:pt x="258747" y="-15165"/>
                        <a:pt x="230013" y="45495"/>
                      </a:cubicBezTo>
                      <a:close/>
                    </a:path>
                  </a:pathLst>
                </a:custGeom>
                <a:grpFill/>
                <a:ln w="31888" cap="flat">
                  <a:noFill/>
                  <a:prstDash val="solid"/>
                  <a:miter/>
                </a:ln>
              </p:spPr>
              <p:txBody>
                <a:bodyPr rtlCol="0" anchor="ct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1" name="任意多边形: 形状 50">
                  <a:extLst>
                    <a:ext uri="{FF2B5EF4-FFF2-40B4-BE49-F238E27FC236}">
                      <a16:creationId xmlns:a16="http://schemas.microsoft.com/office/drawing/2014/main" id="{72F750E3-D64D-4F45-A942-A069D9DD29DD}"/>
                    </a:ext>
                  </a:extLst>
                </p:cNvPr>
                <p:cNvSpPr/>
                <p:nvPr/>
              </p:nvSpPr>
              <p:spPr>
                <a:xfrm>
                  <a:off x="5614607" y="2705868"/>
                  <a:ext cx="447900" cy="434380"/>
                </a:xfrm>
                <a:custGeom>
                  <a:avLst/>
                  <a:gdLst>
                    <a:gd name="connsiteX0" fmla="*/ 171272 w 447900"/>
                    <a:gd name="connsiteY0" fmla="*/ 33523 h 434380"/>
                    <a:gd name="connsiteX1" fmla="*/ 148923 w 447900"/>
                    <a:gd name="connsiteY1" fmla="*/ 81412 h 434380"/>
                    <a:gd name="connsiteX2" fmla="*/ 104226 w 447900"/>
                    <a:gd name="connsiteY2" fmla="*/ 113339 h 434380"/>
                    <a:gd name="connsiteX3" fmla="*/ 49951 w 447900"/>
                    <a:gd name="connsiteY3" fmla="*/ 119724 h 434380"/>
                    <a:gd name="connsiteX4" fmla="*/ 18025 w 447900"/>
                    <a:gd name="connsiteY4" fmla="*/ 221888 h 434380"/>
                    <a:gd name="connsiteX5" fmla="*/ 56337 w 447900"/>
                    <a:gd name="connsiteY5" fmla="*/ 260200 h 434380"/>
                    <a:gd name="connsiteX6" fmla="*/ 72300 w 447900"/>
                    <a:gd name="connsiteY6" fmla="*/ 311282 h 434380"/>
                    <a:gd name="connsiteX7" fmla="*/ 62722 w 447900"/>
                    <a:gd name="connsiteY7" fmla="*/ 365557 h 434380"/>
                    <a:gd name="connsiteX8" fmla="*/ 148923 w 447900"/>
                    <a:gd name="connsiteY8" fmla="*/ 426217 h 434380"/>
                    <a:gd name="connsiteX9" fmla="*/ 196813 w 447900"/>
                    <a:gd name="connsiteY9" fmla="*/ 400676 h 434380"/>
                    <a:gd name="connsiteX10" fmla="*/ 251087 w 447900"/>
                    <a:gd name="connsiteY10" fmla="*/ 400676 h 434380"/>
                    <a:gd name="connsiteX11" fmla="*/ 298977 w 447900"/>
                    <a:gd name="connsiteY11" fmla="*/ 426217 h 434380"/>
                    <a:gd name="connsiteX12" fmla="*/ 385178 w 447900"/>
                    <a:gd name="connsiteY12" fmla="*/ 365557 h 434380"/>
                    <a:gd name="connsiteX13" fmla="*/ 375600 w 447900"/>
                    <a:gd name="connsiteY13" fmla="*/ 311282 h 434380"/>
                    <a:gd name="connsiteX14" fmla="*/ 391563 w 447900"/>
                    <a:gd name="connsiteY14" fmla="*/ 260200 h 434380"/>
                    <a:gd name="connsiteX15" fmla="*/ 429875 w 447900"/>
                    <a:gd name="connsiteY15" fmla="*/ 221888 h 434380"/>
                    <a:gd name="connsiteX16" fmla="*/ 397949 w 447900"/>
                    <a:gd name="connsiteY16" fmla="*/ 119724 h 434380"/>
                    <a:gd name="connsiteX17" fmla="*/ 343674 w 447900"/>
                    <a:gd name="connsiteY17" fmla="*/ 113339 h 434380"/>
                    <a:gd name="connsiteX18" fmla="*/ 298977 w 447900"/>
                    <a:gd name="connsiteY18" fmla="*/ 81412 h 434380"/>
                    <a:gd name="connsiteX19" fmla="*/ 276628 w 447900"/>
                    <a:gd name="connsiteY19" fmla="*/ 33523 h 434380"/>
                    <a:gd name="connsiteX20" fmla="*/ 171272 w 447900"/>
                    <a:gd name="connsiteY20" fmla="*/ 33523 h 43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7900" h="434380">
                      <a:moveTo>
                        <a:pt x="171272" y="33523"/>
                      </a:moveTo>
                      <a:lnTo>
                        <a:pt x="148923" y="81412"/>
                      </a:lnTo>
                      <a:cubicBezTo>
                        <a:pt x="139345" y="97375"/>
                        <a:pt x="123382" y="110146"/>
                        <a:pt x="104226" y="113339"/>
                      </a:cubicBezTo>
                      <a:lnTo>
                        <a:pt x="49951" y="119724"/>
                      </a:lnTo>
                      <a:cubicBezTo>
                        <a:pt x="2062" y="126109"/>
                        <a:pt x="-17094" y="186769"/>
                        <a:pt x="18025" y="221888"/>
                      </a:cubicBezTo>
                      <a:lnTo>
                        <a:pt x="56337" y="260200"/>
                      </a:lnTo>
                      <a:cubicBezTo>
                        <a:pt x="69107" y="272970"/>
                        <a:pt x="75492" y="292126"/>
                        <a:pt x="72300" y="311282"/>
                      </a:cubicBezTo>
                      <a:lnTo>
                        <a:pt x="62722" y="365557"/>
                      </a:lnTo>
                      <a:cubicBezTo>
                        <a:pt x="53144" y="413446"/>
                        <a:pt x="104226" y="451758"/>
                        <a:pt x="148923" y="426217"/>
                      </a:cubicBezTo>
                      <a:lnTo>
                        <a:pt x="196813" y="400676"/>
                      </a:lnTo>
                      <a:cubicBezTo>
                        <a:pt x="212776" y="391098"/>
                        <a:pt x="235124" y="391098"/>
                        <a:pt x="251087" y="400676"/>
                      </a:cubicBezTo>
                      <a:lnTo>
                        <a:pt x="298977" y="426217"/>
                      </a:lnTo>
                      <a:cubicBezTo>
                        <a:pt x="343674" y="448565"/>
                        <a:pt x="391563" y="413446"/>
                        <a:pt x="385178" y="365557"/>
                      </a:cubicBezTo>
                      <a:lnTo>
                        <a:pt x="375600" y="311282"/>
                      </a:lnTo>
                      <a:cubicBezTo>
                        <a:pt x="372407" y="292126"/>
                        <a:pt x="378793" y="272970"/>
                        <a:pt x="391563" y="260200"/>
                      </a:cubicBezTo>
                      <a:lnTo>
                        <a:pt x="429875" y="221888"/>
                      </a:lnTo>
                      <a:cubicBezTo>
                        <a:pt x="464994" y="186769"/>
                        <a:pt x="445838" y="129302"/>
                        <a:pt x="397949" y="119724"/>
                      </a:cubicBezTo>
                      <a:lnTo>
                        <a:pt x="343674" y="113339"/>
                      </a:lnTo>
                      <a:cubicBezTo>
                        <a:pt x="324518" y="110146"/>
                        <a:pt x="308555" y="97375"/>
                        <a:pt x="298977" y="81412"/>
                      </a:cubicBezTo>
                      <a:lnTo>
                        <a:pt x="276628" y="33523"/>
                      </a:lnTo>
                      <a:cubicBezTo>
                        <a:pt x="257473" y="-11174"/>
                        <a:pt x="193620" y="-11174"/>
                        <a:pt x="171272" y="33523"/>
                      </a:cubicBezTo>
                      <a:close/>
                    </a:path>
                  </a:pathLst>
                </a:custGeom>
                <a:grpFill/>
                <a:ln w="31888" cap="flat">
                  <a:noFill/>
                  <a:prstDash val="solid"/>
                  <a:miter/>
                </a:ln>
              </p:spPr>
              <p:txBody>
                <a:bodyPr rtlCol="0" anchor="ct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2" name="任意多边形: 形状 51">
                  <a:extLst>
                    <a:ext uri="{FF2B5EF4-FFF2-40B4-BE49-F238E27FC236}">
                      <a16:creationId xmlns:a16="http://schemas.microsoft.com/office/drawing/2014/main" id="{01D415D2-AF67-4F60-82DC-121A70FEBE3C}"/>
                    </a:ext>
                  </a:extLst>
                </p:cNvPr>
                <p:cNvSpPr/>
                <p:nvPr/>
              </p:nvSpPr>
              <p:spPr>
                <a:xfrm>
                  <a:off x="5530702" y="2825592"/>
                  <a:ext cx="486007" cy="404447"/>
                </a:xfrm>
                <a:custGeom>
                  <a:avLst/>
                  <a:gdLst>
                    <a:gd name="connsiteX0" fmla="*/ 63618 w 486007"/>
                    <a:gd name="connsiteY0" fmla="*/ 6385 h 404447"/>
                    <a:gd name="connsiteX1" fmla="*/ 98737 w 486007"/>
                    <a:gd name="connsiteY1" fmla="*/ 0 h 404447"/>
                    <a:gd name="connsiteX2" fmla="*/ 101930 w 486007"/>
                    <a:gd name="connsiteY2" fmla="*/ 60660 h 404447"/>
                    <a:gd name="connsiteX3" fmla="*/ 156204 w 486007"/>
                    <a:gd name="connsiteY3" fmla="*/ 169210 h 404447"/>
                    <a:gd name="connsiteX4" fmla="*/ 204094 w 486007"/>
                    <a:gd name="connsiteY4" fmla="*/ 207521 h 404447"/>
                    <a:gd name="connsiteX5" fmla="*/ 261561 w 486007"/>
                    <a:gd name="connsiteY5" fmla="*/ 233062 h 404447"/>
                    <a:gd name="connsiteX6" fmla="*/ 392459 w 486007"/>
                    <a:gd name="connsiteY6" fmla="*/ 252218 h 404447"/>
                    <a:gd name="connsiteX7" fmla="*/ 462697 w 486007"/>
                    <a:gd name="connsiteY7" fmla="*/ 249025 h 404447"/>
                    <a:gd name="connsiteX8" fmla="*/ 472275 w 486007"/>
                    <a:gd name="connsiteY8" fmla="*/ 249025 h 404447"/>
                    <a:gd name="connsiteX9" fmla="*/ 485046 w 486007"/>
                    <a:gd name="connsiteY9" fmla="*/ 316071 h 404447"/>
                    <a:gd name="connsiteX10" fmla="*/ 376496 w 486007"/>
                    <a:gd name="connsiteY10" fmla="*/ 395887 h 404447"/>
                    <a:gd name="connsiteX11" fmla="*/ 315836 w 486007"/>
                    <a:gd name="connsiteY11" fmla="*/ 363960 h 404447"/>
                    <a:gd name="connsiteX12" fmla="*/ 245598 w 486007"/>
                    <a:gd name="connsiteY12" fmla="*/ 363960 h 404447"/>
                    <a:gd name="connsiteX13" fmla="*/ 184938 w 486007"/>
                    <a:gd name="connsiteY13" fmla="*/ 395887 h 404447"/>
                    <a:gd name="connsiteX14" fmla="*/ 76389 w 486007"/>
                    <a:gd name="connsiteY14" fmla="*/ 316071 h 404447"/>
                    <a:gd name="connsiteX15" fmla="*/ 89159 w 486007"/>
                    <a:gd name="connsiteY15" fmla="*/ 249025 h 404447"/>
                    <a:gd name="connsiteX16" fmla="*/ 66811 w 486007"/>
                    <a:gd name="connsiteY16" fmla="*/ 181980 h 404447"/>
                    <a:gd name="connsiteX17" fmla="*/ 18921 w 486007"/>
                    <a:gd name="connsiteY17" fmla="*/ 134091 h 404447"/>
                    <a:gd name="connsiteX18" fmla="*/ 63618 w 486007"/>
                    <a:gd name="connsiteY18" fmla="*/ 6385 h 40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007" h="404447">
                      <a:moveTo>
                        <a:pt x="63618" y="6385"/>
                      </a:moveTo>
                      <a:lnTo>
                        <a:pt x="98737" y="0"/>
                      </a:lnTo>
                      <a:cubicBezTo>
                        <a:pt x="98737" y="19156"/>
                        <a:pt x="98737" y="41504"/>
                        <a:pt x="101930" y="60660"/>
                      </a:cubicBezTo>
                      <a:cubicBezTo>
                        <a:pt x="108315" y="102164"/>
                        <a:pt x="130663" y="137283"/>
                        <a:pt x="156204" y="169210"/>
                      </a:cubicBezTo>
                      <a:cubicBezTo>
                        <a:pt x="168975" y="185173"/>
                        <a:pt x="184938" y="197943"/>
                        <a:pt x="204094" y="207521"/>
                      </a:cubicBezTo>
                      <a:cubicBezTo>
                        <a:pt x="223250" y="217099"/>
                        <a:pt x="242405" y="226677"/>
                        <a:pt x="261561" y="233062"/>
                      </a:cubicBezTo>
                      <a:cubicBezTo>
                        <a:pt x="303066" y="245833"/>
                        <a:pt x="347762" y="252218"/>
                        <a:pt x="392459" y="252218"/>
                      </a:cubicBezTo>
                      <a:cubicBezTo>
                        <a:pt x="414808" y="252218"/>
                        <a:pt x="440349" y="252218"/>
                        <a:pt x="462697" y="249025"/>
                      </a:cubicBezTo>
                      <a:cubicBezTo>
                        <a:pt x="465890" y="249025"/>
                        <a:pt x="469083" y="249025"/>
                        <a:pt x="472275" y="249025"/>
                      </a:cubicBezTo>
                      <a:lnTo>
                        <a:pt x="485046" y="316071"/>
                      </a:lnTo>
                      <a:cubicBezTo>
                        <a:pt x="494624" y="376731"/>
                        <a:pt x="430771" y="424620"/>
                        <a:pt x="376496" y="395887"/>
                      </a:cubicBezTo>
                      <a:lnTo>
                        <a:pt x="315836" y="363960"/>
                      </a:lnTo>
                      <a:cubicBezTo>
                        <a:pt x="293488" y="351190"/>
                        <a:pt x="267947" y="351190"/>
                        <a:pt x="245598" y="363960"/>
                      </a:cubicBezTo>
                      <a:lnTo>
                        <a:pt x="184938" y="395887"/>
                      </a:lnTo>
                      <a:cubicBezTo>
                        <a:pt x="130663" y="424620"/>
                        <a:pt x="66811" y="376731"/>
                        <a:pt x="76389" y="316071"/>
                      </a:cubicBezTo>
                      <a:lnTo>
                        <a:pt x="89159" y="249025"/>
                      </a:lnTo>
                      <a:cubicBezTo>
                        <a:pt x="92352" y="223484"/>
                        <a:pt x="85966" y="201136"/>
                        <a:pt x="66811" y="181980"/>
                      </a:cubicBezTo>
                      <a:lnTo>
                        <a:pt x="18921" y="134091"/>
                      </a:lnTo>
                      <a:cubicBezTo>
                        <a:pt x="-19391" y="89394"/>
                        <a:pt x="2958" y="12771"/>
                        <a:pt x="63618" y="6385"/>
                      </a:cubicBezTo>
                      <a:close/>
                    </a:path>
                  </a:pathLst>
                </a:custGeom>
                <a:grpFill/>
                <a:ln w="31888" cap="flat">
                  <a:noFill/>
                  <a:prstDash val="solid"/>
                  <a:miter/>
                </a:ln>
              </p:spPr>
              <p:txBody>
                <a:bodyPr rtlCol="0" anchor="ct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3" name="图形 1">
                  <a:extLst>
                    <a:ext uri="{FF2B5EF4-FFF2-40B4-BE49-F238E27FC236}">
                      <a16:creationId xmlns:a16="http://schemas.microsoft.com/office/drawing/2014/main" id="{92C8C646-F44D-499F-BA46-B5FBD9FCB1BE}"/>
                    </a:ext>
                  </a:extLst>
                </p:cNvPr>
                <p:cNvGrpSpPr/>
                <p:nvPr/>
              </p:nvGrpSpPr>
              <p:grpSpPr>
                <a:xfrm>
                  <a:off x="5817805" y="2685116"/>
                  <a:ext cx="261796" cy="206919"/>
                  <a:chOff x="5817805" y="2685116"/>
                  <a:chExt cx="261796" cy="206919"/>
                </a:xfrm>
                <a:grpFill/>
              </p:grpSpPr>
              <p:sp>
                <p:nvSpPr>
                  <p:cNvPr id="54" name="任意多边形: 形状 53">
                    <a:extLst>
                      <a:ext uri="{FF2B5EF4-FFF2-40B4-BE49-F238E27FC236}">
                        <a16:creationId xmlns:a16="http://schemas.microsoft.com/office/drawing/2014/main" id="{90B15DBD-F64B-4239-860F-3D494DB8F471}"/>
                      </a:ext>
                    </a:extLst>
                  </p:cNvPr>
                  <p:cNvSpPr/>
                  <p:nvPr/>
                </p:nvSpPr>
                <p:spPr>
                  <a:xfrm>
                    <a:off x="5817805" y="2685116"/>
                    <a:ext cx="92586" cy="143956"/>
                  </a:xfrm>
                  <a:custGeom>
                    <a:avLst/>
                    <a:gdLst>
                      <a:gd name="connsiteX0" fmla="*/ 9578 w 92586"/>
                      <a:gd name="connsiteY0" fmla="*/ 3193 h 143956"/>
                      <a:gd name="connsiteX1" fmla="*/ 31926 w 92586"/>
                      <a:gd name="connsiteY1" fmla="*/ 0 h 143956"/>
                      <a:gd name="connsiteX2" fmla="*/ 57467 w 92586"/>
                      <a:gd name="connsiteY2" fmla="*/ 22348 h 143956"/>
                      <a:gd name="connsiteX3" fmla="*/ 73431 w 92586"/>
                      <a:gd name="connsiteY3" fmla="*/ 67045 h 143956"/>
                      <a:gd name="connsiteX4" fmla="*/ 89394 w 92586"/>
                      <a:gd name="connsiteY4" fmla="*/ 114935 h 143956"/>
                      <a:gd name="connsiteX5" fmla="*/ 86201 w 92586"/>
                      <a:gd name="connsiteY5" fmla="*/ 140476 h 143956"/>
                      <a:gd name="connsiteX6" fmla="*/ 60660 w 92586"/>
                      <a:gd name="connsiteY6" fmla="*/ 137283 h 143956"/>
                      <a:gd name="connsiteX7" fmla="*/ 0 w 92586"/>
                      <a:gd name="connsiteY7" fmla="*/ 35119 h 143956"/>
                      <a:gd name="connsiteX8" fmla="*/ 3193 w 92586"/>
                      <a:gd name="connsiteY8" fmla="*/ 12771 h 143956"/>
                      <a:gd name="connsiteX9" fmla="*/ 9578 w 92586"/>
                      <a:gd name="connsiteY9" fmla="*/ 3193 h 1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86" h="143956">
                        <a:moveTo>
                          <a:pt x="9578" y="3193"/>
                        </a:moveTo>
                        <a:cubicBezTo>
                          <a:pt x="15963" y="0"/>
                          <a:pt x="25541" y="0"/>
                          <a:pt x="31926" y="0"/>
                        </a:cubicBezTo>
                        <a:cubicBezTo>
                          <a:pt x="41504" y="3193"/>
                          <a:pt x="51082" y="12771"/>
                          <a:pt x="57467" y="22348"/>
                        </a:cubicBezTo>
                        <a:cubicBezTo>
                          <a:pt x="63853" y="35119"/>
                          <a:pt x="67045" y="51082"/>
                          <a:pt x="73431" y="67045"/>
                        </a:cubicBezTo>
                        <a:cubicBezTo>
                          <a:pt x="79816" y="83009"/>
                          <a:pt x="86201" y="98972"/>
                          <a:pt x="89394" y="114935"/>
                        </a:cubicBezTo>
                        <a:cubicBezTo>
                          <a:pt x="92586" y="124513"/>
                          <a:pt x="95779" y="134091"/>
                          <a:pt x="86201" y="140476"/>
                        </a:cubicBezTo>
                        <a:cubicBezTo>
                          <a:pt x="79816" y="146861"/>
                          <a:pt x="67045" y="143669"/>
                          <a:pt x="60660" y="137283"/>
                        </a:cubicBezTo>
                        <a:cubicBezTo>
                          <a:pt x="28734" y="114935"/>
                          <a:pt x="6385" y="76623"/>
                          <a:pt x="0" y="35119"/>
                        </a:cubicBezTo>
                        <a:cubicBezTo>
                          <a:pt x="0" y="25541"/>
                          <a:pt x="0" y="19156"/>
                          <a:pt x="3193" y="12771"/>
                        </a:cubicBezTo>
                        <a:cubicBezTo>
                          <a:pt x="6385" y="6385"/>
                          <a:pt x="6385" y="3193"/>
                          <a:pt x="9578" y="3193"/>
                        </a:cubicBezTo>
                        <a:close/>
                      </a:path>
                    </a:pathLst>
                  </a:custGeom>
                  <a:grpFill/>
                  <a:ln w="31888" cap="flat">
                    <a:noFill/>
                    <a:prstDash val="solid"/>
                    <a:miter/>
                  </a:ln>
                </p:spPr>
                <p:txBody>
                  <a:bodyPr rtlCol="0" anchor="ct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5" name="任意多边形: 形状 54">
                    <a:extLst>
                      <a:ext uri="{FF2B5EF4-FFF2-40B4-BE49-F238E27FC236}">
                        <a16:creationId xmlns:a16="http://schemas.microsoft.com/office/drawing/2014/main" id="{69BC3314-2D6B-4392-B9A0-F8FE0061AC1C}"/>
                      </a:ext>
                    </a:extLst>
                  </p:cNvPr>
                  <p:cNvSpPr/>
                  <p:nvPr/>
                </p:nvSpPr>
                <p:spPr>
                  <a:xfrm>
                    <a:off x="5925736" y="2834325"/>
                    <a:ext cx="153865" cy="57709"/>
                  </a:xfrm>
                  <a:custGeom>
                    <a:avLst/>
                    <a:gdLst>
                      <a:gd name="connsiteX0" fmla="*/ 619 w 153865"/>
                      <a:gd name="connsiteY0" fmla="*/ 23193 h 57709"/>
                      <a:gd name="connsiteX1" fmla="*/ 19775 w 153865"/>
                      <a:gd name="connsiteY1" fmla="*/ 844 h 57709"/>
                      <a:gd name="connsiteX2" fmla="*/ 141095 w 153865"/>
                      <a:gd name="connsiteY2" fmla="*/ 16808 h 57709"/>
                      <a:gd name="connsiteX3" fmla="*/ 153865 w 153865"/>
                      <a:gd name="connsiteY3" fmla="*/ 35963 h 57709"/>
                      <a:gd name="connsiteX4" fmla="*/ 134709 w 153865"/>
                      <a:gd name="connsiteY4" fmla="*/ 51926 h 57709"/>
                      <a:gd name="connsiteX5" fmla="*/ 26160 w 153865"/>
                      <a:gd name="connsiteY5" fmla="*/ 48734 h 57709"/>
                      <a:gd name="connsiteX6" fmla="*/ 619 w 153865"/>
                      <a:gd name="connsiteY6" fmla="*/ 23193 h 57709"/>
                      <a:gd name="connsiteX7" fmla="*/ 619 w 153865"/>
                      <a:gd name="connsiteY7" fmla="*/ 23193 h 5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865" h="57709">
                        <a:moveTo>
                          <a:pt x="619" y="23193"/>
                        </a:moveTo>
                        <a:cubicBezTo>
                          <a:pt x="-2574" y="10422"/>
                          <a:pt x="7004" y="844"/>
                          <a:pt x="19775" y="844"/>
                        </a:cubicBezTo>
                        <a:cubicBezTo>
                          <a:pt x="48508" y="844"/>
                          <a:pt x="109168" y="-5541"/>
                          <a:pt x="141095" y="16808"/>
                        </a:cubicBezTo>
                        <a:cubicBezTo>
                          <a:pt x="147480" y="20000"/>
                          <a:pt x="153865" y="29578"/>
                          <a:pt x="153865" y="35963"/>
                        </a:cubicBezTo>
                        <a:cubicBezTo>
                          <a:pt x="153865" y="45541"/>
                          <a:pt x="141095" y="48734"/>
                          <a:pt x="134709" y="51926"/>
                        </a:cubicBezTo>
                        <a:cubicBezTo>
                          <a:pt x="99590" y="61504"/>
                          <a:pt x="61279" y="58312"/>
                          <a:pt x="26160" y="48734"/>
                        </a:cubicBezTo>
                        <a:cubicBezTo>
                          <a:pt x="19775" y="42349"/>
                          <a:pt x="7004" y="39156"/>
                          <a:pt x="619" y="23193"/>
                        </a:cubicBezTo>
                        <a:cubicBezTo>
                          <a:pt x="3811" y="26385"/>
                          <a:pt x="3811" y="26385"/>
                          <a:pt x="619" y="23193"/>
                        </a:cubicBezTo>
                        <a:close/>
                      </a:path>
                    </a:pathLst>
                  </a:custGeom>
                  <a:grpFill/>
                  <a:ln w="31888" cap="flat">
                    <a:noFill/>
                    <a:prstDash val="solid"/>
                    <a:miter/>
                  </a:ln>
                </p:spPr>
                <p:txBody>
                  <a:bodyPr rtlCol="0" anchor="ct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56" name="图形 1">
              <a:extLst>
                <a:ext uri="{FF2B5EF4-FFF2-40B4-BE49-F238E27FC236}">
                  <a16:creationId xmlns:a16="http://schemas.microsoft.com/office/drawing/2014/main" id="{21C70447-E7D4-4D80-8CF9-36B1DCB6E9E4}"/>
                </a:ext>
              </a:extLst>
            </p:cNvPr>
            <p:cNvGrpSpPr/>
            <p:nvPr/>
          </p:nvGrpSpPr>
          <p:grpSpPr>
            <a:xfrm>
              <a:off x="5903137" y="-40159"/>
              <a:ext cx="332017" cy="1124002"/>
              <a:chOff x="4835346" y="2407357"/>
              <a:chExt cx="602679" cy="2040297"/>
            </a:xfrm>
            <a:solidFill>
              <a:srgbClr val="CD3B2C"/>
            </a:solidFill>
          </p:grpSpPr>
          <p:sp>
            <p:nvSpPr>
              <p:cNvPr id="57" name="任意多边形: 形状 56">
                <a:extLst>
                  <a:ext uri="{FF2B5EF4-FFF2-40B4-BE49-F238E27FC236}">
                    <a16:creationId xmlns:a16="http://schemas.microsoft.com/office/drawing/2014/main" id="{A7D72055-B8BB-4CDC-A647-8ED7EB78381F}"/>
                  </a:ext>
                </a:extLst>
              </p:cNvPr>
              <p:cNvSpPr/>
              <p:nvPr/>
            </p:nvSpPr>
            <p:spPr>
              <a:xfrm>
                <a:off x="5128196" y="2407357"/>
                <a:ext cx="19155" cy="1720829"/>
              </a:xfrm>
              <a:custGeom>
                <a:avLst/>
                <a:gdLst>
                  <a:gd name="connsiteX0" fmla="*/ 0 w 19155"/>
                  <a:gd name="connsiteY0" fmla="*/ 0 h 1720829"/>
                  <a:gd name="connsiteX1" fmla="*/ 19156 w 19155"/>
                  <a:gd name="connsiteY1" fmla="*/ 0 h 1720829"/>
                  <a:gd name="connsiteX2" fmla="*/ 19156 w 19155"/>
                  <a:gd name="connsiteY2" fmla="*/ 1720830 h 1720829"/>
                  <a:gd name="connsiteX3" fmla="*/ 0 w 19155"/>
                  <a:gd name="connsiteY3" fmla="*/ 1720830 h 1720829"/>
                </a:gdLst>
                <a:ahLst/>
                <a:cxnLst>
                  <a:cxn ang="0">
                    <a:pos x="connsiteX0" y="connsiteY0"/>
                  </a:cxn>
                  <a:cxn ang="0">
                    <a:pos x="connsiteX1" y="connsiteY1"/>
                  </a:cxn>
                  <a:cxn ang="0">
                    <a:pos x="connsiteX2" y="connsiteY2"/>
                  </a:cxn>
                  <a:cxn ang="0">
                    <a:pos x="connsiteX3" y="connsiteY3"/>
                  </a:cxn>
                </a:cxnLst>
                <a:rect l="l" t="t" r="r" b="b"/>
                <a:pathLst>
                  <a:path w="19155" h="1720829">
                    <a:moveTo>
                      <a:pt x="0" y="0"/>
                    </a:moveTo>
                    <a:lnTo>
                      <a:pt x="19156" y="0"/>
                    </a:lnTo>
                    <a:lnTo>
                      <a:pt x="19156" y="1720830"/>
                    </a:lnTo>
                    <a:lnTo>
                      <a:pt x="0" y="1720830"/>
                    </a:lnTo>
                    <a:close/>
                  </a:path>
                </a:pathLst>
              </a:custGeom>
              <a:grpFill/>
              <a:ln w="31888" cap="flat">
                <a:noFill/>
                <a:prstDash val="solid"/>
                <a:miter/>
              </a:ln>
            </p:spPr>
            <p:txBody>
              <a:bodyPr rtlCol="0" anchor="ct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58" name="图形 1">
                <a:extLst>
                  <a:ext uri="{FF2B5EF4-FFF2-40B4-BE49-F238E27FC236}">
                    <a16:creationId xmlns:a16="http://schemas.microsoft.com/office/drawing/2014/main" id="{E3807017-049F-4B53-B4AD-DC354D56FFA3}"/>
                  </a:ext>
                </a:extLst>
              </p:cNvPr>
              <p:cNvGrpSpPr/>
              <p:nvPr/>
            </p:nvGrpSpPr>
            <p:grpSpPr>
              <a:xfrm>
                <a:off x="4835346" y="3865592"/>
                <a:ext cx="602679" cy="582061"/>
                <a:chOff x="4835346" y="3865592"/>
                <a:chExt cx="602679" cy="582061"/>
              </a:xfrm>
              <a:grpFill/>
            </p:grpSpPr>
            <p:sp>
              <p:nvSpPr>
                <p:cNvPr id="59" name="任意多边形: 形状 58">
                  <a:extLst>
                    <a:ext uri="{FF2B5EF4-FFF2-40B4-BE49-F238E27FC236}">
                      <a16:creationId xmlns:a16="http://schemas.microsoft.com/office/drawing/2014/main" id="{2F4A9787-6EF7-4B08-8A02-50FF5E80CFFF}"/>
                    </a:ext>
                  </a:extLst>
                </p:cNvPr>
                <p:cNvSpPr/>
                <p:nvPr/>
              </p:nvSpPr>
              <p:spPr>
                <a:xfrm>
                  <a:off x="4835346" y="3865592"/>
                  <a:ext cx="602679" cy="582061"/>
                </a:xfrm>
                <a:custGeom>
                  <a:avLst/>
                  <a:gdLst>
                    <a:gd name="connsiteX0" fmla="*/ 372666 w 602679"/>
                    <a:gd name="connsiteY0" fmla="*/ 45495 h 582061"/>
                    <a:gd name="connsiteX1" fmla="*/ 404592 w 602679"/>
                    <a:gd name="connsiteY1" fmla="*/ 109348 h 582061"/>
                    <a:gd name="connsiteX2" fmla="*/ 465253 w 602679"/>
                    <a:gd name="connsiteY2" fmla="*/ 154045 h 582061"/>
                    <a:gd name="connsiteX3" fmla="*/ 535490 w 602679"/>
                    <a:gd name="connsiteY3" fmla="*/ 163622 h 582061"/>
                    <a:gd name="connsiteX4" fmla="*/ 580187 w 602679"/>
                    <a:gd name="connsiteY4" fmla="*/ 297713 h 582061"/>
                    <a:gd name="connsiteX5" fmla="*/ 529105 w 602679"/>
                    <a:gd name="connsiteY5" fmla="*/ 348795 h 582061"/>
                    <a:gd name="connsiteX6" fmla="*/ 506757 w 602679"/>
                    <a:gd name="connsiteY6" fmla="*/ 419033 h 582061"/>
                    <a:gd name="connsiteX7" fmla="*/ 519527 w 602679"/>
                    <a:gd name="connsiteY7" fmla="*/ 489271 h 582061"/>
                    <a:gd name="connsiteX8" fmla="*/ 404592 w 602679"/>
                    <a:gd name="connsiteY8" fmla="*/ 572280 h 582061"/>
                    <a:gd name="connsiteX9" fmla="*/ 340740 w 602679"/>
                    <a:gd name="connsiteY9" fmla="*/ 537161 h 582061"/>
                    <a:gd name="connsiteX10" fmla="*/ 267309 w 602679"/>
                    <a:gd name="connsiteY10" fmla="*/ 537161 h 582061"/>
                    <a:gd name="connsiteX11" fmla="*/ 203457 w 602679"/>
                    <a:gd name="connsiteY11" fmla="*/ 572280 h 582061"/>
                    <a:gd name="connsiteX12" fmla="*/ 88522 w 602679"/>
                    <a:gd name="connsiteY12" fmla="*/ 489271 h 582061"/>
                    <a:gd name="connsiteX13" fmla="*/ 101292 w 602679"/>
                    <a:gd name="connsiteY13" fmla="*/ 419033 h 582061"/>
                    <a:gd name="connsiteX14" fmla="*/ 75751 w 602679"/>
                    <a:gd name="connsiteY14" fmla="*/ 348795 h 582061"/>
                    <a:gd name="connsiteX15" fmla="*/ 24669 w 602679"/>
                    <a:gd name="connsiteY15" fmla="*/ 297713 h 582061"/>
                    <a:gd name="connsiteX16" fmla="*/ 69366 w 602679"/>
                    <a:gd name="connsiteY16" fmla="*/ 163622 h 582061"/>
                    <a:gd name="connsiteX17" fmla="*/ 139604 w 602679"/>
                    <a:gd name="connsiteY17" fmla="*/ 154045 h 582061"/>
                    <a:gd name="connsiteX18" fmla="*/ 200264 w 602679"/>
                    <a:gd name="connsiteY18" fmla="*/ 109348 h 582061"/>
                    <a:gd name="connsiteX19" fmla="*/ 232190 w 602679"/>
                    <a:gd name="connsiteY19" fmla="*/ 45495 h 582061"/>
                    <a:gd name="connsiteX20" fmla="*/ 372666 w 602679"/>
                    <a:gd name="connsiteY20" fmla="*/ 45495 h 58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679" h="582061">
                      <a:moveTo>
                        <a:pt x="372666" y="45495"/>
                      </a:moveTo>
                      <a:lnTo>
                        <a:pt x="404592" y="109348"/>
                      </a:lnTo>
                      <a:cubicBezTo>
                        <a:pt x="417363" y="131696"/>
                        <a:pt x="439711" y="147659"/>
                        <a:pt x="465253" y="154045"/>
                      </a:cubicBezTo>
                      <a:lnTo>
                        <a:pt x="535490" y="163622"/>
                      </a:lnTo>
                      <a:cubicBezTo>
                        <a:pt x="599343" y="173200"/>
                        <a:pt x="624884" y="253016"/>
                        <a:pt x="580187" y="297713"/>
                      </a:cubicBezTo>
                      <a:lnTo>
                        <a:pt x="529105" y="348795"/>
                      </a:lnTo>
                      <a:cubicBezTo>
                        <a:pt x="509949" y="367951"/>
                        <a:pt x="500371" y="393492"/>
                        <a:pt x="506757" y="419033"/>
                      </a:cubicBezTo>
                      <a:lnTo>
                        <a:pt x="519527" y="489271"/>
                      </a:lnTo>
                      <a:cubicBezTo>
                        <a:pt x="529105" y="553124"/>
                        <a:pt x="462060" y="604206"/>
                        <a:pt x="404592" y="572280"/>
                      </a:cubicBezTo>
                      <a:lnTo>
                        <a:pt x="340740" y="537161"/>
                      </a:lnTo>
                      <a:cubicBezTo>
                        <a:pt x="318391" y="524390"/>
                        <a:pt x="289658" y="524390"/>
                        <a:pt x="267309" y="537161"/>
                      </a:cubicBezTo>
                      <a:lnTo>
                        <a:pt x="203457" y="572280"/>
                      </a:lnTo>
                      <a:cubicBezTo>
                        <a:pt x="145989" y="604206"/>
                        <a:pt x="78944" y="553124"/>
                        <a:pt x="88522" y="489271"/>
                      </a:cubicBezTo>
                      <a:lnTo>
                        <a:pt x="101292" y="419033"/>
                      </a:lnTo>
                      <a:cubicBezTo>
                        <a:pt x="101292" y="393492"/>
                        <a:pt x="94907" y="367951"/>
                        <a:pt x="75751" y="348795"/>
                      </a:cubicBezTo>
                      <a:lnTo>
                        <a:pt x="24669" y="297713"/>
                      </a:lnTo>
                      <a:cubicBezTo>
                        <a:pt x="-23221" y="253016"/>
                        <a:pt x="2321" y="173200"/>
                        <a:pt x="69366" y="163622"/>
                      </a:cubicBezTo>
                      <a:lnTo>
                        <a:pt x="139604" y="154045"/>
                      </a:lnTo>
                      <a:cubicBezTo>
                        <a:pt x="165145" y="150852"/>
                        <a:pt x="187493" y="134889"/>
                        <a:pt x="200264" y="109348"/>
                      </a:cubicBezTo>
                      <a:lnTo>
                        <a:pt x="232190" y="45495"/>
                      </a:lnTo>
                      <a:cubicBezTo>
                        <a:pt x="260924" y="-15165"/>
                        <a:pt x="343932" y="-15165"/>
                        <a:pt x="372666" y="45495"/>
                      </a:cubicBezTo>
                      <a:close/>
                    </a:path>
                  </a:pathLst>
                </a:custGeom>
                <a:grpFill/>
                <a:ln w="31888" cap="flat">
                  <a:noFill/>
                  <a:prstDash val="solid"/>
                  <a:miter/>
                </a:ln>
              </p:spPr>
              <p:txBody>
                <a:bodyPr rtlCol="0" anchor="ct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0" name="任意多边形: 形状 59">
                  <a:extLst>
                    <a:ext uri="{FF2B5EF4-FFF2-40B4-BE49-F238E27FC236}">
                      <a16:creationId xmlns:a16="http://schemas.microsoft.com/office/drawing/2014/main" id="{E9549647-4BAB-49DD-81A9-B98990DA6C83}"/>
                    </a:ext>
                  </a:extLst>
                </p:cNvPr>
                <p:cNvSpPr/>
                <p:nvPr/>
              </p:nvSpPr>
              <p:spPr>
                <a:xfrm>
                  <a:off x="4889879" y="3912273"/>
                  <a:ext cx="447899" cy="431597"/>
                </a:xfrm>
                <a:custGeom>
                  <a:avLst/>
                  <a:gdLst>
                    <a:gd name="connsiteX0" fmla="*/ 276628 w 447899"/>
                    <a:gd name="connsiteY0" fmla="*/ 30740 h 431597"/>
                    <a:gd name="connsiteX1" fmla="*/ 298977 w 447899"/>
                    <a:gd name="connsiteY1" fmla="*/ 78630 h 431597"/>
                    <a:gd name="connsiteX2" fmla="*/ 343674 w 447899"/>
                    <a:gd name="connsiteY2" fmla="*/ 110556 h 431597"/>
                    <a:gd name="connsiteX3" fmla="*/ 397949 w 447899"/>
                    <a:gd name="connsiteY3" fmla="*/ 116941 h 431597"/>
                    <a:gd name="connsiteX4" fmla="*/ 429875 w 447899"/>
                    <a:gd name="connsiteY4" fmla="*/ 219106 h 431597"/>
                    <a:gd name="connsiteX5" fmla="*/ 391563 w 447899"/>
                    <a:gd name="connsiteY5" fmla="*/ 257417 h 431597"/>
                    <a:gd name="connsiteX6" fmla="*/ 375600 w 447899"/>
                    <a:gd name="connsiteY6" fmla="*/ 308499 h 431597"/>
                    <a:gd name="connsiteX7" fmla="*/ 385178 w 447899"/>
                    <a:gd name="connsiteY7" fmla="*/ 362774 h 431597"/>
                    <a:gd name="connsiteX8" fmla="*/ 298977 w 447899"/>
                    <a:gd name="connsiteY8" fmla="*/ 423434 h 431597"/>
                    <a:gd name="connsiteX9" fmla="*/ 251087 w 447899"/>
                    <a:gd name="connsiteY9" fmla="*/ 397893 h 431597"/>
                    <a:gd name="connsiteX10" fmla="*/ 196813 w 447899"/>
                    <a:gd name="connsiteY10" fmla="*/ 397893 h 431597"/>
                    <a:gd name="connsiteX11" fmla="*/ 148923 w 447899"/>
                    <a:gd name="connsiteY11" fmla="*/ 423434 h 431597"/>
                    <a:gd name="connsiteX12" fmla="*/ 62722 w 447899"/>
                    <a:gd name="connsiteY12" fmla="*/ 362774 h 431597"/>
                    <a:gd name="connsiteX13" fmla="*/ 72300 w 447899"/>
                    <a:gd name="connsiteY13" fmla="*/ 311692 h 431597"/>
                    <a:gd name="connsiteX14" fmla="*/ 56337 w 447899"/>
                    <a:gd name="connsiteY14" fmla="*/ 260610 h 431597"/>
                    <a:gd name="connsiteX15" fmla="*/ 18025 w 447899"/>
                    <a:gd name="connsiteY15" fmla="*/ 222298 h 431597"/>
                    <a:gd name="connsiteX16" fmla="*/ 49951 w 447899"/>
                    <a:gd name="connsiteY16" fmla="*/ 120134 h 431597"/>
                    <a:gd name="connsiteX17" fmla="*/ 104226 w 447899"/>
                    <a:gd name="connsiteY17" fmla="*/ 113749 h 431597"/>
                    <a:gd name="connsiteX18" fmla="*/ 148923 w 447899"/>
                    <a:gd name="connsiteY18" fmla="*/ 81822 h 431597"/>
                    <a:gd name="connsiteX19" fmla="*/ 171272 w 447899"/>
                    <a:gd name="connsiteY19" fmla="*/ 33933 h 431597"/>
                    <a:gd name="connsiteX20" fmla="*/ 276628 w 447899"/>
                    <a:gd name="connsiteY20" fmla="*/ 30740 h 43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7899" h="431597">
                      <a:moveTo>
                        <a:pt x="276628" y="30740"/>
                      </a:moveTo>
                      <a:lnTo>
                        <a:pt x="298977" y="78630"/>
                      </a:lnTo>
                      <a:cubicBezTo>
                        <a:pt x="308555" y="94593"/>
                        <a:pt x="324518" y="107363"/>
                        <a:pt x="343674" y="110556"/>
                      </a:cubicBezTo>
                      <a:lnTo>
                        <a:pt x="397949" y="116941"/>
                      </a:lnTo>
                      <a:cubicBezTo>
                        <a:pt x="445838" y="123327"/>
                        <a:pt x="464994" y="183987"/>
                        <a:pt x="429875" y="219106"/>
                      </a:cubicBezTo>
                      <a:lnTo>
                        <a:pt x="391563" y="257417"/>
                      </a:lnTo>
                      <a:cubicBezTo>
                        <a:pt x="378793" y="270188"/>
                        <a:pt x="372407" y="289344"/>
                        <a:pt x="375600" y="308499"/>
                      </a:cubicBezTo>
                      <a:lnTo>
                        <a:pt x="385178" y="362774"/>
                      </a:lnTo>
                      <a:cubicBezTo>
                        <a:pt x="394756" y="410664"/>
                        <a:pt x="343674" y="448975"/>
                        <a:pt x="298977" y="423434"/>
                      </a:cubicBezTo>
                      <a:lnTo>
                        <a:pt x="251087" y="397893"/>
                      </a:lnTo>
                      <a:cubicBezTo>
                        <a:pt x="235124" y="388315"/>
                        <a:pt x="212776" y="388315"/>
                        <a:pt x="196813" y="397893"/>
                      </a:cubicBezTo>
                      <a:lnTo>
                        <a:pt x="148923" y="423434"/>
                      </a:lnTo>
                      <a:cubicBezTo>
                        <a:pt x="104226" y="445783"/>
                        <a:pt x="56337" y="410664"/>
                        <a:pt x="62722" y="362774"/>
                      </a:cubicBezTo>
                      <a:lnTo>
                        <a:pt x="72300" y="311692"/>
                      </a:lnTo>
                      <a:cubicBezTo>
                        <a:pt x="75493" y="292536"/>
                        <a:pt x="69107" y="273380"/>
                        <a:pt x="56337" y="260610"/>
                      </a:cubicBezTo>
                      <a:lnTo>
                        <a:pt x="18025" y="222298"/>
                      </a:lnTo>
                      <a:cubicBezTo>
                        <a:pt x="-17094" y="187179"/>
                        <a:pt x="2062" y="129712"/>
                        <a:pt x="49951" y="120134"/>
                      </a:cubicBezTo>
                      <a:lnTo>
                        <a:pt x="104226" y="113749"/>
                      </a:lnTo>
                      <a:cubicBezTo>
                        <a:pt x="123382" y="110556"/>
                        <a:pt x="139345" y="97786"/>
                        <a:pt x="148923" y="81822"/>
                      </a:cubicBezTo>
                      <a:lnTo>
                        <a:pt x="171272" y="33933"/>
                      </a:lnTo>
                      <a:cubicBezTo>
                        <a:pt x="193620" y="-10764"/>
                        <a:pt x="257473" y="-10764"/>
                        <a:pt x="276628" y="30740"/>
                      </a:cubicBezTo>
                      <a:close/>
                    </a:path>
                  </a:pathLst>
                </a:custGeom>
                <a:grpFill/>
                <a:ln w="31888" cap="flat">
                  <a:noFill/>
                  <a:prstDash val="solid"/>
                  <a:miter/>
                </a:ln>
              </p:spPr>
              <p:txBody>
                <a:bodyPr rtlCol="0" anchor="ct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1" name="任意多边形: 形状 60">
                  <a:extLst>
                    <a:ext uri="{FF2B5EF4-FFF2-40B4-BE49-F238E27FC236}">
                      <a16:creationId xmlns:a16="http://schemas.microsoft.com/office/drawing/2014/main" id="{BCCFB60C-3FAF-47A7-9566-5F4B412DA28D}"/>
                    </a:ext>
                  </a:extLst>
                </p:cNvPr>
                <p:cNvSpPr/>
                <p:nvPr/>
              </p:nvSpPr>
              <p:spPr>
                <a:xfrm>
                  <a:off x="4935676" y="4029215"/>
                  <a:ext cx="487425" cy="407640"/>
                </a:xfrm>
                <a:custGeom>
                  <a:avLst/>
                  <a:gdLst>
                    <a:gd name="connsiteX0" fmla="*/ 422389 w 487425"/>
                    <a:gd name="connsiteY0" fmla="*/ 6385 h 407640"/>
                    <a:gd name="connsiteX1" fmla="*/ 387270 w 487425"/>
                    <a:gd name="connsiteY1" fmla="*/ 0 h 407640"/>
                    <a:gd name="connsiteX2" fmla="*/ 384077 w 487425"/>
                    <a:gd name="connsiteY2" fmla="*/ 60660 h 407640"/>
                    <a:gd name="connsiteX3" fmla="*/ 329803 w 487425"/>
                    <a:gd name="connsiteY3" fmla="*/ 169210 h 407640"/>
                    <a:gd name="connsiteX4" fmla="*/ 281913 w 487425"/>
                    <a:gd name="connsiteY4" fmla="*/ 210714 h 407640"/>
                    <a:gd name="connsiteX5" fmla="*/ 224446 w 487425"/>
                    <a:gd name="connsiteY5" fmla="*/ 236255 h 407640"/>
                    <a:gd name="connsiteX6" fmla="*/ 93548 w 487425"/>
                    <a:gd name="connsiteY6" fmla="*/ 255411 h 407640"/>
                    <a:gd name="connsiteX7" fmla="*/ 23310 w 487425"/>
                    <a:gd name="connsiteY7" fmla="*/ 252218 h 407640"/>
                    <a:gd name="connsiteX8" fmla="*/ 13732 w 487425"/>
                    <a:gd name="connsiteY8" fmla="*/ 252218 h 407640"/>
                    <a:gd name="connsiteX9" fmla="*/ 961 w 487425"/>
                    <a:gd name="connsiteY9" fmla="*/ 319263 h 407640"/>
                    <a:gd name="connsiteX10" fmla="*/ 109511 w 487425"/>
                    <a:gd name="connsiteY10" fmla="*/ 399079 h 407640"/>
                    <a:gd name="connsiteX11" fmla="*/ 170171 w 487425"/>
                    <a:gd name="connsiteY11" fmla="*/ 367153 h 407640"/>
                    <a:gd name="connsiteX12" fmla="*/ 240409 w 487425"/>
                    <a:gd name="connsiteY12" fmla="*/ 367153 h 407640"/>
                    <a:gd name="connsiteX13" fmla="*/ 301069 w 487425"/>
                    <a:gd name="connsiteY13" fmla="*/ 399079 h 407640"/>
                    <a:gd name="connsiteX14" fmla="*/ 409619 w 487425"/>
                    <a:gd name="connsiteY14" fmla="*/ 319263 h 407640"/>
                    <a:gd name="connsiteX15" fmla="*/ 396848 w 487425"/>
                    <a:gd name="connsiteY15" fmla="*/ 252218 h 407640"/>
                    <a:gd name="connsiteX16" fmla="*/ 419196 w 487425"/>
                    <a:gd name="connsiteY16" fmla="*/ 185173 h 407640"/>
                    <a:gd name="connsiteX17" fmla="*/ 467086 w 487425"/>
                    <a:gd name="connsiteY17" fmla="*/ 137283 h 407640"/>
                    <a:gd name="connsiteX18" fmla="*/ 422389 w 487425"/>
                    <a:gd name="connsiteY18" fmla="*/ 6385 h 40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7425" h="407640">
                      <a:moveTo>
                        <a:pt x="422389" y="6385"/>
                      </a:moveTo>
                      <a:lnTo>
                        <a:pt x="387270" y="0"/>
                      </a:lnTo>
                      <a:cubicBezTo>
                        <a:pt x="387270" y="19156"/>
                        <a:pt x="387270" y="41504"/>
                        <a:pt x="384077" y="60660"/>
                      </a:cubicBezTo>
                      <a:cubicBezTo>
                        <a:pt x="377692" y="102164"/>
                        <a:pt x="355344" y="137283"/>
                        <a:pt x="329803" y="169210"/>
                      </a:cubicBezTo>
                      <a:cubicBezTo>
                        <a:pt x="313840" y="185173"/>
                        <a:pt x="297876" y="197943"/>
                        <a:pt x="281913" y="210714"/>
                      </a:cubicBezTo>
                      <a:cubicBezTo>
                        <a:pt x="262757" y="220292"/>
                        <a:pt x="243602" y="229870"/>
                        <a:pt x="224446" y="236255"/>
                      </a:cubicBezTo>
                      <a:cubicBezTo>
                        <a:pt x="182942" y="249025"/>
                        <a:pt x="138245" y="255411"/>
                        <a:pt x="93548" y="255411"/>
                      </a:cubicBezTo>
                      <a:cubicBezTo>
                        <a:pt x="71199" y="255411"/>
                        <a:pt x="45658" y="255411"/>
                        <a:pt x="23310" y="252218"/>
                      </a:cubicBezTo>
                      <a:cubicBezTo>
                        <a:pt x="20117" y="252218"/>
                        <a:pt x="16925" y="252218"/>
                        <a:pt x="13732" y="252218"/>
                      </a:cubicBezTo>
                      <a:lnTo>
                        <a:pt x="961" y="319263"/>
                      </a:lnTo>
                      <a:cubicBezTo>
                        <a:pt x="-8617" y="379924"/>
                        <a:pt x="55236" y="427813"/>
                        <a:pt x="109511" y="399079"/>
                      </a:cubicBezTo>
                      <a:lnTo>
                        <a:pt x="170171" y="367153"/>
                      </a:lnTo>
                      <a:cubicBezTo>
                        <a:pt x="192519" y="354383"/>
                        <a:pt x="218060" y="354383"/>
                        <a:pt x="240409" y="367153"/>
                      </a:cubicBezTo>
                      <a:lnTo>
                        <a:pt x="301069" y="399079"/>
                      </a:lnTo>
                      <a:cubicBezTo>
                        <a:pt x="355344" y="427813"/>
                        <a:pt x="419196" y="379924"/>
                        <a:pt x="409619" y="319263"/>
                      </a:cubicBezTo>
                      <a:lnTo>
                        <a:pt x="396848" y="252218"/>
                      </a:lnTo>
                      <a:cubicBezTo>
                        <a:pt x="393655" y="226677"/>
                        <a:pt x="400041" y="204329"/>
                        <a:pt x="419196" y="185173"/>
                      </a:cubicBezTo>
                      <a:lnTo>
                        <a:pt x="467086" y="137283"/>
                      </a:lnTo>
                      <a:cubicBezTo>
                        <a:pt x="508590" y="92586"/>
                        <a:pt x="483049" y="15963"/>
                        <a:pt x="422389" y="6385"/>
                      </a:cubicBezTo>
                      <a:close/>
                    </a:path>
                  </a:pathLst>
                </a:custGeom>
                <a:grpFill/>
                <a:ln w="31888" cap="flat">
                  <a:noFill/>
                  <a:prstDash val="solid"/>
                  <a:miter/>
                </a:ln>
              </p:spPr>
              <p:txBody>
                <a:bodyPr rtlCol="0" anchor="ct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62" name="图形 1">
                  <a:extLst>
                    <a:ext uri="{FF2B5EF4-FFF2-40B4-BE49-F238E27FC236}">
                      <a16:creationId xmlns:a16="http://schemas.microsoft.com/office/drawing/2014/main" id="{4B94C945-61EF-4E8D-AA92-BFA96F1E2665}"/>
                    </a:ext>
                  </a:extLst>
                </p:cNvPr>
                <p:cNvGrpSpPr/>
                <p:nvPr/>
              </p:nvGrpSpPr>
              <p:grpSpPr>
                <a:xfrm>
                  <a:off x="4872785" y="3891931"/>
                  <a:ext cx="264988" cy="205330"/>
                  <a:chOff x="4872785" y="3891931"/>
                  <a:chExt cx="264988" cy="205330"/>
                </a:xfrm>
                <a:grpFill/>
              </p:grpSpPr>
              <p:sp>
                <p:nvSpPr>
                  <p:cNvPr id="63" name="任意多边形: 形状 62">
                    <a:extLst>
                      <a:ext uri="{FF2B5EF4-FFF2-40B4-BE49-F238E27FC236}">
                        <a16:creationId xmlns:a16="http://schemas.microsoft.com/office/drawing/2014/main" id="{B79F242D-35AF-471B-94DC-36E03F12B13E}"/>
                      </a:ext>
                    </a:extLst>
                  </p:cNvPr>
                  <p:cNvSpPr/>
                  <p:nvPr/>
                </p:nvSpPr>
                <p:spPr>
                  <a:xfrm>
                    <a:off x="5041995" y="3891931"/>
                    <a:ext cx="95779" cy="141346"/>
                  </a:xfrm>
                  <a:custGeom>
                    <a:avLst/>
                    <a:gdLst>
                      <a:gd name="connsiteX0" fmla="*/ 83009 w 95779"/>
                      <a:gd name="connsiteY0" fmla="*/ 3193 h 141346"/>
                      <a:gd name="connsiteX1" fmla="*/ 60660 w 95779"/>
                      <a:gd name="connsiteY1" fmla="*/ 0 h 141346"/>
                      <a:gd name="connsiteX2" fmla="*/ 35119 w 95779"/>
                      <a:gd name="connsiteY2" fmla="*/ 22348 h 141346"/>
                      <a:gd name="connsiteX3" fmla="*/ 19156 w 95779"/>
                      <a:gd name="connsiteY3" fmla="*/ 67045 h 141346"/>
                      <a:gd name="connsiteX4" fmla="*/ 3193 w 95779"/>
                      <a:gd name="connsiteY4" fmla="*/ 114935 h 141346"/>
                      <a:gd name="connsiteX5" fmla="*/ 6385 w 95779"/>
                      <a:gd name="connsiteY5" fmla="*/ 140476 h 141346"/>
                      <a:gd name="connsiteX6" fmla="*/ 35119 w 95779"/>
                      <a:gd name="connsiteY6" fmla="*/ 134091 h 141346"/>
                      <a:gd name="connsiteX7" fmla="*/ 95779 w 95779"/>
                      <a:gd name="connsiteY7" fmla="*/ 31926 h 141346"/>
                      <a:gd name="connsiteX8" fmla="*/ 92586 w 95779"/>
                      <a:gd name="connsiteY8" fmla="*/ 9578 h 141346"/>
                      <a:gd name="connsiteX9" fmla="*/ 83009 w 95779"/>
                      <a:gd name="connsiteY9" fmla="*/ 3193 h 14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779" h="141346">
                        <a:moveTo>
                          <a:pt x="83009" y="3193"/>
                        </a:moveTo>
                        <a:cubicBezTo>
                          <a:pt x="76623" y="0"/>
                          <a:pt x="67045" y="0"/>
                          <a:pt x="60660" y="0"/>
                        </a:cubicBezTo>
                        <a:cubicBezTo>
                          <a:pt x="51082" y="3193"/>
                          <a:pt x="41504" y="12771"/>
                          <a:pt x="35119" y="22348"/>
                        </a:cubicBezTo>
                        <a:cubicBezTo>
                          <a:pt x="28734" y="35119"/>
                          <a:pt x="25541" y="51082"/>
                          <a:pt x="19156" y="67045"/>
                        </a:cubicBezTo>
                        <a:cubicBezTo>
                          <a:pt x="12771" y="83008"/>
                          <a:pt x="6385" y="98972"/>
                          <a:pt x="3193" y="114935"/>
                        </a:cubicBezTo>
                        <a:cubicBezTo>
                          <a:pt x="0" y="124513"/>
                          <a:pt x="-3193" y="134091"/>
                          <a:pt x="6385" y="140476"/>
                        </a:cubicBezTo>
                        <a:cubicBezTo>
                          <a:pt x="15963" y="143669"/>
                          <a:pt x="25541" y="137283"/>
                          <a:pt x="35119" y="134091"/>
                        </a:cubicBezTo>
                        <a:cubicBezTo>
                          <a:pt x="67045" y="111742"/>
                          <a:pt x="89394" y="73431"/>
                          <a:pt x="95779" y="31926"/>
                        </a:cubicBezTo>
                        <a:cubicBezTo>
                          <a:pt x="95779" y="22348"/>
                          <a:pt x="95779" y="15963"/>
                          <a:pt x="92586" y="9578"/>
                        </a:cubicBezTo>
                        <a:cubicBezTo>
                          <a:pt x="89394" y="6385"/>
                          <a:pt x="86201" y="3193"/>
                          <a:pt x="83009" y="3193"/>
                        </a:cubicBezTo>
                        <a:close/>
                      </a:path>
                    </a:pathLst>
                  </a:custGeom>
                  <a:grpFill/>
                  <a:ln w="31888" cap="flat">
                    <a:noFill/>
                    <a:prstDash val="solid"/>
                    <a:miter/>
                  </a:ln>
                </p:spPr>
                <p:txBody>
                  <a:bodyPr rtlCol="0" anchor="ct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4" name="任意多边形: 形状 63">
                    <a:extLst>
                      <a:ext uri="{FF2B5EF4-FFF2-40B4-BE49-F238E27FC236}">
                        <a16:creationId xmlns:a16="http://schemas.microsoft.com/office/drawing/2014/main" id="{6E0F796F-9C46-403A-9375-FDA53BB7B2BB}"/>
                      </a:ext>
                    </a:extLst>
                  </p:cNvPr>
                  <p:cNvSpPr/>
                  <p:nvPr/>
                </p:nvSpPr>
                <p:spPr>
                  <a:xfrm>
                    <a:off x="4872785" y="4041141"/>
                    <a:ext cx="153865" cy="56120"/>
                  </a:xfrm>
                  <a:custGeom>
                    <a:avLst/>
                    <a:gdLst>
                      <a:gd name="connsiteX0" fmla="*/ 153246 w 153865"/>
                      <a:gd name="connsiteY0" fmla="*/ 23193 h 56120"/>
                      <a:gd name="connsiteX1" fmla="*/ 134091 w 153865"/>
                      <a:gd name="connsiteY1" fmla="*/ 844 h 56120"/>
                      <a:gd name="connsiteX2" fmla="*/ 12771 w 153865"/>
                      <a:gd name="connsiteY2" fmla="*/ 16808 h 56120"/>
                      <a:gd name="connsiteX3" fmla="*/ 0 w 153865"/>
                      <a:gd name="connsiteY3" fmla="*/ 35963 h 56120"/>
                      <a:gd name="connsiteX4" fmla="*/ 19156 w 153865"/>
                      <a:gd name="connsiteY4" fmla="*/ 51926 h 56120"/>
                      <a:gd name="connsiteX5" fmla="*/ 124513 w 153865"/>
                      <a:gd name="connsiteY5" fmla="*/ 45541 h 56120"/>
                      <a:gd name="connsiteX6" fmla="*/ 153246 w 153865"/>
                      <a:gd name="connsiteY6" fmla="*/ 23193 h 56120"/>
                      <a:gd name="connsiteX7" fmla="*/ 153246 w 153865"/>
                      <a:gd name="connsiteY7" fmla="*/ 23193 h 5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865" h="56120">
                        <a:moveTo>
                          <a:pt x="153246" y="23193"/>
                        </a:moveTo>
                        <a:cubicBezTo>
                          <a:pt x="156439" y="10422"/>
                          <a:pt x="146861" y="844"/>
                          <a:pt x="134091" y="844"/>
                        </a:cubicBezTo>
                        <a:cubicBezTo>
                          <a:pt x="105357" y="844"/>
                          <a:pt x="44697" y="-5541"/>
                          <a:pt x="12771" y="16808"/>
                        </a:cubicBezTo>
                        <a:cubicBezTo>
                          <a:pt x="6385" y="20000"/>
                          <a:pt x="0" y="29578"/>
                          <a:pt x="0" y="35963"/>
                        </a:cubicBezTo>
                        <a:cubicBezTo>
                          <a:pt x="0" y="45541"/>
                          <a:pt x="12771" y="48734"/>
                          <a:pt x="19156" y="51926"/>
                        </a:cubicBezTo>
                        <a:cubicBezTo>
                          <a:pt x="54275" y="58312"/>
                          <a:pt x="92586" y="58312"/>
                          <a:pt x="124513" y="45541"/>
                        </a:cubicBezTo>
                        <a:cubicBezTo>
                          <a:pt x="137283" y="42349"/>
                          <a:pt x="150054" y="39156"/>
                          <a:pt x="153246" y="23193"/>
                        </a:cubicBezTo>
                        <a:cubicBezTo>
                          <a:pt x="153246" y="26385"/>
                          <a:pt x="153246" y="26385"/>
                          <a:pt x="153246" y="23193"/>
                        </a:cubicBezTo>
                        <a:close/>
                      </a:path>
                    </a:pathLst>
                  </a:custGeom>
                  <a:grpFill/>
                  <a:ln w="31888" cap="flat">
                    <a:noFill/>
                    <a:prstDash val="solid"/>
                    <a:miter/>
                  </a:ln>
                </p:spPr>
                <p:txBody>
                  <a:bodyPr rtlCol="0" anchor="ct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65" name="图形 1">
              <a:extLst>
                <a:ext uri="{FF2B5EF4-FFF2-40B4-BE49-F238E27FC236}">
                  <a16:creationId xmlns:a16="http://schemas.microsoft.com/office/drawing/2014/main" id="{7318FE16-6085-40B2-8C70-FC5C68013318}"/>
                </a:ext>
              </a:extLst>
            </p:cNvPr>
            <p:cNvGrpSpPr/>
            <p:nvPr/>
          </p:nvGrpSpPr>
          <p:grpSpPr>
            <a:xfrm>
              <a:off x="8173091" y="-83885"/>
              <a:ext cx="284530" cy="1302727"/>
              <a:chOff x="5517554" y="481454"/>
              <a:chExt cx="602679" cy="2759384"/>
            </a:xfrm>
            <a:solidFill>
              <a:srgbClr val="FF8A4F"/>
            </a:solidFill>
          </p:grpSpPr>
          <p:sp>
            <p:nvSpPr>
              <p:cNvPr id="66" name="任意多边形: 形状 65">
                <a:extLst>
                  <a:ext uri="{FF2B5EF4-FFF2-40B4-BE49-F238E27FC236}">
                    <a16:creationId xmlns:a16="http://schemas.microsoft.com/office/drawing/2014/main" id="{55881C44-1620-41E6-B091-FAB511058EC0}"/>
                  </a:ext>
                </a:extLst>
              </p:cNvPr>
              <p:cNvSpPr/>
              <p:nvPr/>
            </p:nvSpPr>
            <p:spPr>
              <a:xfrm>
                <a:off x="5808226" y="481454"/>
                <a:ext cx="19154" cy="2516374"/>
              </a:xfrm>
              <a:custGeom>
                <a:avLst/>
                <a:gdLst>
                  <a:gd name="connsiteX0" fmla="*/ 0 w 19155"/>
                  <a:gd name="connsiteY0" fmla="*/ 0 h 494858"/>
                  <a:gd name="connsiteX1" fmla="*/ 19156 w 19155"/>
                  <a:gd name="connsiteY1" fmla="*/ 0 h 494858"/>
                  <a:gd name="connsiteX2" fmla="*/ 19156 w 19155"/>
                  <a:gd name="connsiteY2" fmla="*/ 494858 h 494858"/>
                  <a:gd name="connsiteX3" fmla="*/ 0 w 19155"/>
                  <a:gd name="connsiteY3" fmla="*/ 494858 h 494858"/>
                </a:gdLst>
                <a:ahLst/>
                <a:cxnLst>
                  <a:cxn ang="0">
                    <a:pos x="connsiteX0" y="connsiteY0"/>
                  </a:cxn>
                  <a:cxn ang="0">
                    <a:pos x="connsiteX1" y="connsiteY1"/>
                  </a:cxn>
                  <a:cxn ang="0">
                    <a:pos x="connsiteX2" y="connsiteY2"/>
                  </a:cxn>
                  <a:cxn ang="0">
                    <a:pos x="connsiteX3" y="connsiteY3"/>
                  </a:cxn>
                </a:cxnLst>
                <a:rect l="l" t="t" r="r" b="b"/>
                <a:pathLst>
                  <a:path w="19155" h="494858">
                    <a:moveTo>
                      <a:pt x="0" y="0"/>
                    </a:moveTo>
                    <a:lnTo>
                      <a:pt x="19156" y="0"/>
                    </a:lnTo>
                    <a:lnTo>
                      <a:pt x="19156" y="494858"/>
                    </a:lnTo>
                    <a:lnTo>
                      <a:pt x="0" y="494858"/>
                    </a:lnTo>
                    <a:close/>
                  </a:path>
                </a:pathLst>
              </a:custGeom>
              <a:grpFill/>
              <a:ln w="31888" cap="flat">
                <a:noFill/>
                <a:prstDash val="solid"/>
                <a:miter/>
              </a:ln>
            </p:spPr>
            <p:txBody>
              <a:bodyPr rtlCol="0" anchor="ctr"/>
              <a:lstStyle/>
              <a:p>
                <a:pPr>
                  <a:lnSpc>
                    <a:spcPct val="13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grpSp>
            <p:nvGrpSpPr>
              <p:cNvPr id="67" name="图形 1">
                <a:extLst>
                  <a:ext uri="{FF2B5EF4-FFF2-40B4-BE49-F238E27FC236}">
                    <a16:creationId xmlns:a16="http://schemas.microsoft.com/office/drawing/2014/main" id="{4EB47809-0894-4ED9-8FCB-D7637E4DF762}"/>
                  </a:ext>
                </a:extLst>
              </p:cNvPr>
              <p:cNvGrpSpPr/>
              <p:nvPr/>
            </p:nvGrpSpPr>
            <p:grpSpPr>
              <a:xfrm>
                <a:off x="5517554" y="2658776"/>
                <a:ext cx="602679" cy="582062"/>
                <a:chOff x="5517554" y="2658776"/>
                <a:chExt cx="602679" cy="582062"/>
              </a:xfrm>
              <a:grpFill/>
            </p:grpSpPr>
            <p:sp>
              <p:nvSpPr>
                <p:cNvPr id="68" name="任意多边形: 形状 67">
                  <a:extLst>
                    <a:ext uri="{FF2B5EF4-FFF2-40B4-BE49-F238E27FC236}">
                      <a16:creationId xmlns:a16="http://schemas.microsoft.com/office/drawing/2014/main" id="{5B2960BA-6F37-4416-B478-D80DFA4E09E3}"/>
                    </a:ext>
                  </a:extLst>
                </p:cNvPr>
                <p:cNvSpPr/>
                <p:nvPr/>
              </p:nvSpPr>
              <p:spPr>
                <a:xfrm>
                  <a:off x="5517554" y="2658776"/>
                  <a:ext cx="602679" cy="582062"/>
                </a:xfrm>
                <a:custGeom>
                  <a:avLst/>
                  <a:gdLst>
                    <a:gd name="connsiteX0" fmla="*/ 230013 w 602679"/>
                    <a:gd name="connsiteY0" fmla="*/ 45495 h 582062"/>
                    <a:gd name="connsiteX1" fmla="*/ 198087 w 602679"/>
                    <a:gd name="connsiteY1" fmla="*/ 109348 h 582062"/>
                    <a:gd name="connsiteX2" fmla="*/ 137427 w 602679"/>
                    <a:gd name="connsiteY2" fmla="*/ 154045 h 582062"/>
                    <a:gd name="connsiteX3" fmla="*/ 67189 w 602679"/>
                    <a:gd name="connsiteY3" fmla="*/ 163623 h 582062"/>
                    <a:gd name="connsiteX4" fmla="*/ 22492 w 602679"/>
                    <a:gd name="connsiteY4" fmla="*/ 297713 h 582062"/>
                    <a:gd name="connsiteX5" fmla="*/ 73574 w 602679"/>
                    <a:gd name="connsiteY5" fmla="*/ 348795 h 582062"/>
                    <a:gd name="connsiteX6" fmla="*/ 95923 w 602679"/>
                    <a:gd name="connsiteY6" fmla="*/ 419033 h 582062"/>
                    <a:gd name="connsiteX7" fmla="*/ 83152 w 602679"/>
                    <a:gd name="connsiteY7" fmla="*/ 489271 h 582062"/>
                    <a:gd name="connsiteX8" fmla="*/ 198087 w 602679"/>
                    <a:gd name="connsiteY8" fmla="*/ 572280 h 582062"/>
                    <a:gd name="connsiteX9" fmla="*/ 261940 w 602679"/>
                    <a:gd name="connsiteY9" fmla="*/ 537161 h 582062"/>
                    <a:gd name="connsiteX10" fmla="*/ 335370 w 602679"/>
                    <a:gd name="connsiteY10" fmla="*/ 537161 h 582062"/>
                    <a:gd name="connsiteX11" fmla="*/ 399223 w 602679"/>
                    <a:gd name="connsiteY11" fmla="*/ 572280 h 582062"/>
                    <a:gd name="connsiteX12" fmla="*/ 514158 w 602679"/>
                    <a:gd name="connsiteY12" fmla="*/ 489271 h 582062"/>
                    <a:gd name="connsiteX13" fmla="*/ 504580 w 602679"/>
                    <a:gd name="connsiteY13" fmla="*/ 419033 h 582062"/>
                    <a:gd name="connsiteX14" fmla="*/ 526928 w 602679"/>
                    <a:gd name="connsiteY14" fmla="*/ 348795 h 582062"/>
                    <a:gd name="connsiteX15" fmla="*/ 578010 w 602679"/>
                    <a:gd name="connsiteY15" fmla="*/ 297713 h 582062"/>
                    <a:gd name="connsiteX16" fmla="*/ 533313 w 602679"/>
                    <a:gd name="connsiteY16" fmla="*/ 163623 h 582062"/>
                    <a:gd name="connsiteX17" fmla="*/ 463076 w 602679"/>
                    <a:gd name="connsiteY17" fmla="*/ 154045 h 582062"/>
                    <a:gd name="connsiteX18" fmla="*/ 402416 w 602679"/>
                    <a:gd name="connsiteY18" fmla="*/ 109348 h 582062"/>
                    <a:gd name="connsiteX19" fmla="*/ 370489 w 602679"/>
                    <a:gd name="connsiteY19" fmla="*/ 45495 h 582062"/>
                    <a:gd name="connsiteX20" fmla="*/ 230013 w 602679"/>
                    <a:gd name="connsiteY20" fmla="*/ 45495 h 582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679" h="582062">
                      <a:moveTo>
                        <a:pt x="230013" y="45495"/>
                      </a:moveTo>
                      <a:lnTo>
                        <a:pt x="198087" y="109348"/>
                      </a:lnTo>
                      <a:cubicBezTo>
                        <a:pt x="185316" y="131696"/>
                        <a:pt x="162968" y="147659"/>
                        <a:pt x="137427" y="154045"/>
                      </a:cubicBezTo>
                      <a:lnTo>
                        <a:pt x="67189" y="163623"/>
                      </a:lnTo>
                      <a:cubicBezTo>
                        <a:pt x="3336" y="173200"/>
                        <a:pt x="-22205" y="253016"/>
                        <a:pt x="22492" y="297713"/>
                      </a:cubicBezTo>
                      <a:lnTo>
                        <a:pt x="73574" y="348795"/>
                      </a:lnTo>
                      <a:cubicBezTo>
                        <a:pt x="92730" y="367951"/>
                        <a:pt x="102308" y="393492"/>
                        <a:pt x="95923" y="419033"/>
                      </a:cubicBezTo>
                      <a:lnTo>
                        <a:pt x="83152" y="489271"/>
                      </a:lnTo>
                      <a:cubicBezTo>
                        <a:pt x="73574" y="553124"/>
                        <a:pt x="140620" y="604206"/>
                        <a:pt x="198087" y="572280"/>
                      </a:cubicBezTo>
                      <a:lnTo>
                        <a:pt x="261940" y="537161"/>
                      </a:lnTo>
                      <a:cubicBezTo>
                        <a:pt x="284288" y="524390"/>
                        <a:pt x="313022" y="524390"/>
                        <a:pt x="335370" y="537161"/>
                      </a:cubicBezTo>
                      <a:lnTo>
                        <a:pt x="399223" y="572280"/>
                      </a:lnTo>
                      <a:cubicBezTo>
                        <a:pt x="456690" y="604206"/>
                        <a:pt x="523736" y="553124"/>
                        <a:pt x="514158" y="489271"/>
                      </a:cubicBezTo>
                      <a:lnTo>
                        <a:pt x="504580" y="419033"/>
                      </a:lnTo>
                      <a:cubicBezTo>
                        <a:pt x="501387" y="393492"/>
                        <a:pt x="507772" y="367951"/>
                        <a:pt x="526928" y="348795"/>
                      </a:cubicBezTo>
                      <a:lnTo>
                        <a:pt x="578010" y="297713"/>
                      </a:lnTo>
                      <a:cubicBezTo>
                        <a:pt x="625900" y="253016"/>
                        <a:pt x="600359" y="173200"/>
                        <a:pt x="533313" y="163623"/>
                      </a:cubicBezTo>
                      <a:lnTo>
                        <a:pt x="463076" y="154045"/>
                      </a:lnTo>
                      <a:cubicBezTo>
                        <a:pt x="437534" y="150852"/>
                        <a:pt x="415186" y="134889"/>
                        <a:pt x="402416" y="109348"/>
                      </a:cubicBezTo>
                      <a:lnTo>
                        <a:pt x="370489" y="45495"/>
                      </a:lnTo>
                      <a:cubicBezTo>
                        <a:pt x="341755" y="-15165"/>
                        <a:pt x="258747" y="-15165"/>
                        <a:pt x="230013" y="45495"/>
                      </a:cubicBezTo>
                      <a:close/>
                    </a:path>
                  </a:pathLst>
                </a:custGeom>
                <a:grpFill/>
                <a:ln w="31888" cap="flat">
                  <a:noFill/>
                  <a:prstDash val="solid"/>
                  <a:miter/>
                </a:ln>
              </p:spPr>
              <p:txBody>
                <a:bodyPr rtlCol="0" anchor="ct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 name="任意多边形: 形状 68">
                  <a:extLst>
                    <a:ext uri="{FF2B5EF4-FFF2-40B4-BE49-F238E27FC236}">
                      <a16:creationId xmlns:a16="http://schemas.microsoft.com/office/drawing/2014/main" id="{4837821D-BC9B-497F-A82A-C59D122D0C7C}"/>
                    </a:ext>
                  </a:extLst>
                </p:cNvPr>
                <p:cNvSpPr/>
                <p:nvPr/>
              </p:nvSpPr>
              <p:spPr>
                <a:xfrm>
                  <a:off x="5614607" y="2705868"/>
                  <a:ext cx="447900" cy="434380"/>
                </a:xfrm>
                <a:custGeom>
                  <a:avLst/>
                  <a:gdLst>
                    <a:gd name="connsiteX0" fmla="*/ 171272 w 447900"/>
                    <a:gd name="connsiteY0" fmla="*/ 33523 h 434380"/>
                    <a:gd name="connsiteX1" fmla="*/ 148923 w 447900"/>
                    <a:gd name="connsiteY1" fmla="*/ 81412 h 434380"/>
                    <a:gd name="connsiteX2" fmla="*/ 104226 w 447900"/>
                    <a:gd name="connsiteY2" fmla="*/ 113339 h 434380"/>
                    <a:gd name="connsiteX3" fmla="*/ 49951 w 447900"/>
                    <a:gd name="connsiteY3" fmla="*/ 119724 h 434380"/>
                    <a:gd name="connsiteX4" fmla="*/ 18025 w 447900"/>
                    <a:gd name="connsiteY4" fmla="*/ 221888 h 434380"/>
                    <a:gd name="connsiteX5" fmla="*/ 56337 w 447900"/>
                    <a:gd name="connsiteY5" fmla="*/ 260200 h 434380"/>
                    <a:gd name="connsiteX6" fmla="*/ 72300 w 447900"/>
                    <a:gd name="connsiteY6" fmla="*/ 311282 h 434380"/>
                    <a:gd name="connsiteX7" fmla="*/ 62722 w 447900"/>
                    <a:gd name="connsiteY7" fmla="*/ 365557 h 434380"/>
                    <a:gd name="connsiteX8" fmla="*/ 148923 w 447900"/>
                    <a:gd name="connsiteY8" fmla="*/ 426217 h 434380"/>
                    <a:gd name="connsiteX9" fmla="*/ 196813 w 447900"/>
                    <a:gd name="connsiteY9" fmla="*/ 400676 h 434380"/>
                    <a:gd name="connsiteX10" fmla="*/ 251087 w 447900"/>
                    <a:gd name="connsiteY10" fmla="*/ 400676 h 434380"/>
                    <a:gd name="connsiteX11" fmla="*/ 298977 w 447900"/>
                    <a:gd name="connsiteY11" fmla="*/ 426217 h 434380"/>
                    <a:gd name="connsiteX12" fmla="*/ 385178 w 447900"/>
                    <a:gd name="connsiteY12" fmla="*/ 365557 h 434380"/>
                    <a:gd name="connsiteX13" fmla="*/ 375600 w 447900"/>
                    <a:gd name="connsiteY13" fmla="*/ 311282 h 434380"/>
                    <a:gd name="connsiteX14" fmla="*/ 391563 w 447900"/>
                    <a:gd name="connsiteY14" fmla="*/ 260200 h 434380"/>
                    <a:gd name="connsiteX15" fmla="*/ 429875 w 447900"/>
                    <a:gd name="connsiteY15" fmla="*/ 221888 h 434380"/>
                    <a:gd name="connsiteX16" fmla="*/ 397949 w 447900"/>
                    <a:gd name="connsiteY16" fmla="*/ 119724 h 434380"/>
                    <a:gd name="connsiteX17" fmla="*/ 343674 w 447900"/>
                    <a:gd name="connsiteY17" fmla="*/ 113339 h 434380"/>
                    <a:gd name="connsiteX18" fmla="*/ 298977 w 447900"/>
                    <a:gd name="connsiteY18" fmla="*/ 81412 h 434380"/>
                    <a:gd name="connsiteX19" fmla="*/ 276628 w 447900"/>
                    <a:gd name="connsiteY19" fmla="*/ 33523 h 434380"/>
                    <a:gd name="connsiteX20" fmla="*/ 171272 w 447900"/>
                    <a:gd name="connsiteY20" fmla="*/ 33523 h 4343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7900" h="434380">
                      <a:moveTo>
                        <a:pt x="171272" y="33523"/>
                      </a:moveTo>
                      <a:lnTo>
                        <a:pt x="148923" y="81412"/>
                      </a:lnTo>
                      <a:cubicBezTo>
                        <a:pt x="139345" y="97375"/>
                        <a:pt x="123382" y="110146"/>
                        <a:pt x="104226" y="113339"/>
                      </a:cubicBezTo>
                      <a:lnTo>
                        <a:pt x="49951" y="119724"/>
                      </a:lnTo>
                      <a:cubicBezTo>
                        <a:pt x="2062" y="126109"/>
                        <a:pt x="-17094" y="186769"/>
                        <a:pt x="18025" y="221888"/>
                      </a:cubicBezTo>
                      <a:lnTo>
                        <a:pt x="56337" y="260200"/>
                      </a:lnTo>
                      <a:cubicBezTo>
                        <a:pt x="69107" y="272970"/>
                        <a:pt x="75492" y="292126"/>
                        <a:pt x="72300" y="311282"/>
                      </a:cubicBezTo>
                      <a:lnTo>
                        <a:pt x="62722" y="365557"/>
                      </a:lnTo>
                      <a:cubicBezTo>
                        <a:pt x="53144" y="413446"/>
                        <a:pt x="104226" y="451758"/>
                        <a:pt x="148923" y="426217"/>
                      </a:cubicBezTo>
                      <a:lnTo>
                        <a:pt x="196813" y="400676"/>
                      </a:lnTo>
                      <a:cubicBezTo>
                        <a:pt x="212776" y="391098"/>
                        <a:pt x="235124" y="391098"/>
                        <a:pt x="251087" y="400676"/>
                      </a:cubicBezTo>
                      <a:lnTo>
                        <a:pt x="298977" y="426217"/>
                      </a:lnTo>
                      <a:cubicBezTo>
                        <a:pt x="343674" y="448565"/>
                        <a:pt x="391563" y="413446"/>
                        <a:pt x="385178" y="365557"/>
                      </a:cubicBezTo>
                      <a:lnTo>
                        <a:pt x="375600" y="311282"/>
                      </a:lnTo>
                      <a:cubicBezTo>
                        <a:pt x="372407" y="292126"/>
                        <a:pt x="378793" y="272970"/>
                        <a:pt x="391563" y="260200"/>
                      </a:cubicBezTo>
                      <a:lnTo>
                        <a:pt x="429875" y="221888"/>
                      </a:lnTo>
                      <a:cubicBezTo>
                        <a:pt x="464994" y="186769"/>
                        <a:pt x="445838" y="129302"/>
                        <a:pt x="397949" y="119724"/>
                      </a:cubicBezTo>
                      <a:lnTo>
                        <a:pt x="343674" y="113339"/>
                      </a:lnTo>
                      <a:cubicBezTo>
                        <a:pt x="324518" y="110146"/>
                        <a:pt x="308555" y="97375"/>
                        <a:pt x="298977" y="81412"/>
                      </a:cubicBezTo>
                      <a:lnTo>
                        <a:pt x="276628" y="33523"/>
                      </a:lnTo>
                      <a:cubicBezTo>
                        <a:pt x="257473" y="-11174"/>
                        <a:pt x="193620" y="-11174"/>
                        <a:pt x="171272" y="33523"/>
                      </a:cubicBezTo>
                      <a:close/>
                    </a:path>
                  </a:pathLst>
                </a:custGeom>
                <a:grpFill/>
                <a:ln w="31888" cap="flat">
                  <a:noFill/>
                  <a:prstDash val="solid"/>
                  <a:miter/>
                </a:ln>
              </p:spPr>
              <p:txBody>
                <a:bodyPr rtlCol="0" anchor="ct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 name="任意多边形: 形状 69">
                  <a:extLst>
                    <a:ext uri="{FF2B5EF4-FFF2-40B4-BE49-F238E27FC236}">
                      <a16:creationId xmlns:a16="http://schemas.microsoft.com/office/drawing/2014/main" id="{4B6991DF-69B4-4384-8C4D-4BC554979103}"/>
                    </a:ext>
                  </a:extLst>
                </p:cNvPr>
                <p:cNvSpPr/>
                <p:nvPr/>
              </p:nvSpPr>
              <p:spPr>
                <a:xfrm>
                  <a:off x="5530702" y="2825592"/>
                  <a:ext cx="486007" cy="404447"/>
                </a:xfrm>
                <a:custGeom>
                  <a:avLst/>
                  <a:gdLst>
                    <a:gd name="connsiteX0" fmla="*/ 63618 w 486007"/>
                    <a:gd name="connsiteY0" fmla="*/ 6385 h 404447"/>
                    <a:gd name="connsiteX1" fmla="*/ 98737 w 486007"/>
                    <a:gd name="connsiteY1" fmla="*/ 0 h 404447"/>
                    <a:gd name="connsiteX2" fmla="*/ 101930 w 486007"/>
                    <a:gd name="connsiteY2" fmla="*/ 60660 h 404447"/>
                    <a:gd name="connsiteX3" fmla="*/ 156204 w 486007"/>
                    <a:gd name="connsiteY3" fmla="*/ 169210 h 404447"/>
                    <a:gd name="connsiteX4" fmla="*/ 204094 w 486007"/>
                    <a:gd name="connsiteY4" fmla="*/ 207521 h 404447"/>
                    <a:gd name="connsiteX5" fmla="*/ 261561 w 486007"/>
                    <a:gd name="connsiteY5" fmla="*/ 233062 h 404447"/>
                    <a:gd name="connsiteX6" fmla="*/ 392459 w 486007"/>
                    <a:gd name="connsiteY6" fmla="*/ 252218 h 404447"/>
                    <a:gd name="connsiteX7" fmla="*/ 462697 w 486007"/>
                    <a:gd name="connsiteY7" fmla="*/ 249025 h 404447"/>
                    <a:gd name="connsiteX8" fmla="*/ 472275 w 486007"/>
                    <a:gd name="connsiteY8" fmla="*/ 249025 h 404447"/>
                    <a:gd name="connsiteX9" fmla="*/ 485046 w 486007"/>
                    <a:gd name="connsiteY9" fmla="*/ 316071 h 404447"/>
                    <a:gd name="connsiteX10" fmla="*/ 376496 w 486007"/>
                    <a:gd name="connsiteY10" fmla="*/ 395887 h 404447"/>
                    <a:gd name="connsiteX11" fmla="*/ 315836 w 486007"/>
                    <a:gd name="connsiteY11" fmla="*/ 363960 h 404447"/>
                    <a:gd name="connsiteX12" fmla="*/ 245598 w 486007"/>
                    <a:gd name="connsiteY12" fmla="*/ 363960 h 404447"/>
                    <a:gd name="connsiteX13" fmla="*/ 184938 w 486007"/>
                    <a:gd name="connsiteY13" fmla="*/ 395887 h 404447"/>
                    <a:gd name="connsiteX14" fmla="*/ 76389 w 486007"/>
                    <a:gd name="connsiteY14" fmla="*/ 316071 h 404447"/>
                    <a:gd name="connsiteX15" fmla="*/ 89159 w 486007"/>
                    <a:gd name="connsiteY15" fmla="*/ 249025 h 404447"/>
                    <a:gd name="connsiteX16" fmla="*/ 66811 w 486007"/>
                    <a:gd name="connsiteY16" fmla="*/ 181980 h 404447"/>
                    <a:gd name="connsiteX17" fmla="*/ 18921 w 486007"/>
                    <a:gd name="connsiteY17" fmla="*/ 134091 h 404447"/>
                    <a:gd name="connsiteX18" fmla="*/ 63618 w 486007"/>
                    <a:gd name="connsiteY18" fmla="*/ 6385 h 404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6007" h="404447">
                      <a:moveTo>
                        <a:pt x="63618" y="6385"/>
                      </a:moveTo>
                      <a:lnTo>
                        <a:pt x="98737" y="0"/>
                      </a:lnTo>
                      <a:cubicBezTo>
                        <a:pt x="98737" y="19156"/>
                        <a:pt x="98737" y="41504"/>
                        <a:pt x="101930" y="60660"/>
                      </a:cubicBezTo>
                      <a:cubicBezTo>
                        <a:pt x="108315" y="102164"/>
                        <a:pt x="130663" y="137283"/>
                        <a:pt x="156204" y="169210"/>
                      </a:cubicBezTo>
                      <a:cubicBezTo>
                        <a:pt x="168975" y="185173"/>
                        <a:pt x="184938" y="197943"/>
                        <a:pt x="204094" y="207521"/>
                      </a:cubicBezTo>
                      <a:cubicBezTo>
                        <a:pt x="223250" y="217099"/>
                        <a:pt x="242405" y="226677"/>
                        <a:pt x="261561" y="233062"/>
                      </a:cubicBezTo>
                      <a:cubicBezTo>
                        <a:pt x="303066" y="245833"/>
                        <a:pt x="347762" y="252218"/>
                        <a:pt x="392459" y="252218"/>
                      </a:cubicBezTo>
                      <a:cubicBezTo>
                        <a:pt x="414808" y="252218"/>
                        <a:pt x="440349" y="252218"/>
                        <a:pt x="462697" y="249025"/>
                      </a:cubicBezTo>
                      <a:cubicBezTo>
                        <a:pt x="465890" y="249025"/>
                        <a:pt x="469083" y="249025"/>
                        <a:pt x="472275" y="249025"/>
                      </a:cubicBezTo>
                      <a:lnTo>
                        <a:pt x="485046" y="316071"/>
                      </a:lnTo>
                      <a:cubicBezTo>
                        <a:pt x="494624" y="376731"/>
                        <a:pt x="430771" y="424620"/>
                        <a:pt x="376496" y="395887"/>
                      </a:cubicBezTo>
                      <a:lnTo>
                        <a:pt x="315836" y="363960"/>
                      </a:lnTo>
                      <a:cubicBezTo>
                        <a:pt x="293488" y="351190"/>
                        <a:pt x="267947" y="351190"/>
                        <a:pt x="245598" y="363960"/>
                      </a:cubicBezTo>
                      <a:lnTo>
                        <a:pt x="184938" y="395887"/>
                      </a:lnTo>
                      <a:cubicBezTo>
                        <a:pt x="130663" y="424620"/>
                        <a:pt x="66811" y="376731"/>
                        <a:pt x="76389" y="316071"/>
                      </a:cubicBezTo>
                      <a:lnTo>
                        <a:pt x="89159" y="249025"/>
                      </a:lnTo>
                      <a:cubicBezTo>
                        <a:pt x="92352" y="223484"/>
                        <a:pt x="85966" y="201136"/>
                        <a:pt x="66811" y="181980"/>
                      </a:cubicBezTo>
                      <a:lnTo>
                        <a:pt x="18921" y="134091"/>
                      </a:lnTo>
                      <a:cubicBezTo>
                        <a:pt x="-19391" y="89394"/>
                        <a:pt x="2958" y="12771"/>
                        <a:pt x="63618" y="6385"/>
                      </a:cubicBezTo>
                      <a:close/>
                    </a:path>
                  </a:pathLst>
                </a:custGeom>
                <a:grpFill/>
                <a:ln w="31888" cap="flat">
                  <a:noFill/>
                  <a:prstDash val="solid"/>
                  <a:miter/>
                </a:ln>
              </p:spPr>
              <p:txBody>
                <a:bodyPr rtlCol="0" anchor="ct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1" name="图形 1">
                  <a:extLst>
                    <a:ext uri="{FF2B5EF4-FFF2-40B4-BE49-F238E27FC236}">
                      <a16:creationId xmlns:a16="http://schemas.microsoft.com/office/drawing/2014/main" id="{A424F70B-4EBD-46DC-AB34-D7CD8695F34E}"/>
                    </a:ext>
                  </a:extLst>
                </p:cNvPr>
                <p:cNvGrpSpPr/>
                <p:nvPr/>
              </p:nvGrpSpPr>
              <p:grpSpPr>
                <a:xfrm>
                  <a:off x="5817805" y="2685116"/>
                  <a:ext cx="261796" cy="206919"/>
                  <a:chOff x="5817805" y="2685116"/>
                  <a:chExt cx="261796" cy="206919"/>
                </a:xfrm>
                <a:grpFill/>
              </p:grpSpPr>
              <p:sp>
                <p:nvSpPr>
                  <p:cNvPr id="72" name="任意多边形: 形状 71">
                    <a:extLst>
                      <a:ext uri="{FF2B5EF4-FFF2-40B4-BE49-F238E27FC236}">
                        <a16:creationId xmlns:a16="http://schemas.microsoft.com/office/drawing/2014/main" id="{7549EF22-E219-4884-9EDF-CE5ACC5B5F1D}"/>
                      </a:ext>
                    </a:extLst>
                  </p:cNvPr>
                  <p:cNvSpPr/>
                  <p:nvPr/>
                </p:nvSpPr>
                <p:spPr>
                  <a:xfrm>
                    <a:off x="5817805" y="2685116"/>
                    <a:ext cx="92586" cy="143956"/>
                  </a:xfrm>
                  <a:custGeom>
                    <a:avLst/>
                    <a:gdLst>
                      <a:gd name="connsiteX0" fmla="*/ 9578 w 92586"/>
                      <a:gd name="connsiteY0" fmla="*/ 3193 h 143956"/>
                      <a:gd name="connsiteX1" fmla="*/ 31926 w 92586"/>
                      <a:gd name="connsiteY1" fmla="*/ 0 h 143956"/>
                      <a:gd name="connsiteX2" fmla="*/ 57467 w 92586"/>
                      <a:gd name="connsiteY2" fmla="*/ 22348 h 143956"/>
                      <a:gd name="connsiteX3" fmla="*/ 73431 w 92586"/>
                      <a:gd name="connsiteY3" fmla="*/ 67045 h 143956"/>
                      <a:gd name="connsiteX4" fmla="*/ 89394 w 92586"/>
                      <a:gd name="connsiteY4" fmla="*/ 114935 h 143956"/>
                      <a:gd name="connsiteX5" fmla="*/ 86201 w 92586"/>
                      <a:gd name="connsiteY5" fmla="*/ 140476 h 143956"/>
                      <a:gd name="connsiteX6" fmla="*/ 60660 w 92586"/>
                      <a:gd name="connsiteY6" fmla="*/ 137283 h 143956"/>
                      <a:gd name="connsiteX7" fmla="*/ 0 w 92586"/>
                      <a:gd name="connsiteY7" fmla="*/ 35119 h 143956"/>
                      <a:gd name="connsiteX8" fmla="*/ 3193 w 92586"/>
                      <a:gd name="connsiteY8" fmla="*/ 12771 h 143956"/>
                      <a:gd name="connsiteX9" fmla="*/ 9578 w 92586"/>
                      <a:gd name="connsiteY9" fmla="*/ 3193 h 143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586" h="143956">
                        <a:moveTo>
                          <a:pt x="9578" y="3193"/>
                        </a:moveTo>
                        <a:cubicBezTo>
                          <a:pt x="15963" y="0"/>
                          <a:pt x="25541" y="0"/>
                          <a:pt x="31926" y="0"/>
                        </a:cubicBezTo>
                        <a:cubicBezTo>
                          <a:pt x="41504" y="3193"/>
                          <a:pt x="51082" y="12771"/>
                          <a:pt x="57467" y="22348"/>
                        </a:cubicBezTo>
                        <a:cubicBezTo>
                          <a:pt x="63853" y="35119"/>
                          <a:pt x="67045" y="51082"/>
                          <a:pt x="73431" y="67045"/>
                        </a:cubicBezTo>
                        <a:cubicBezTo>
                          <a:pt x="79816" y="83009"/>
                          <a:pt x="86201" y="98972"/>
                          <a:pt x="89394" y="114935"/>
                        </a:cubicBezTo>
                        <a:cubicBezTo>
                          <a:pt x="92586" y="124513"/>
                          <a:pt x="95779" y="134091"/>
                          <a:pt x="86201" y="140476"/>
                        </a:cubicBezTo>
                        <a:cubicBezTo>
                          <a:pt x="79816" y="146861"/>
                          <a:pt x="67045" y="143669"/>
                          <a:pt x="60660" y="137283"/>
                        </a:cubicBezTo>
                        <a:cubicBezTo>
                          <a:pt x="28734" y="114935"/>
                          <a:pt x="6385" y="76623"/>
                          <a:pt x="0" y="35119"/>
                        </a:cubicBezTo>
                        <a:cubicBezTo>
                          <a:pt x="0" y="25541"/>
                          <a:pt x="0" y="19156"/>
                          <a:pt x="3193" y="12771"/>
                        </a:cubicBezTo>
                        <a:cubicBezTo>
                          <a:pt x="6385" y="6385"/>
                          <a:pt x="6385" y="3193"/>
                          <a:pt x="9578" y="3193"/>
                        </a:cubicBezTo>
                        <a:close/>
                      </a:path>
                    </a:pathLst>
                  </a:custGeom>
                  <a:grpFill/>
                  <a:ln w="31888" cap="flat">
                    <a:noFill/>
                    <a:prstDash val="solid"/>
                    <a:miter/>
                  </a:ln>
                </p:spPr>
                <p:txBody>
                  <a:bodyPr rtlCol="0" anchor="ct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3" name="任意多边形: 形状 72">
                    <a:extLst>
                      <a:ext uri="{FF2B5EF4-FFF2-40B4-BE49-F238E27FC236}">
                        <a16:creationId xmlns:a16="http://schemas.microsoft.com/office/drawing/2014/main" id="{A5E32841-B5FA-49A1-8905-BEF91D3FB122}"/>
                      </a:ext>
                    </a:extLst>
                  </p:cNvPr>
                  <p:cNvSpPr/>
                  <p:nvPr/>
                </p:nvSpPr>
                <p:spPr>
                  <a:xfrm>
                    <a:off x="5925736" y="2834325"/>
                    <a:ext cx="153865" cy="57709"/>
                  </a:xfrm>
                  <a:custGeom>
                    <a:avLst/>
                    <a:gdLst>
                      <a:gd name="connsiteX0" fmla="*/ 619 w 153865"/>
                      <a:gd name="connsiteY0" fmla="*/ 23193 h 57709"/>
                      <a:gd name="connsiteX1" fmla="*/ 19775 w 153865"/>
                      <a:gd name="connsiteY1" fmla="*/ 844 h 57709"/>
                      <a:gd name="connsiteX2" fmla="*/ 141095 w 153865"/>
                      <a:gd name="connsiteY2" fmla="*/ 16808 h 57709"/>
                      <a:gd name="connsiteX3" fmla="*/ 153865 w 153865"/>
                      <a:gd name="connsiteY3" fmla="*/ 35963 h 57709"/>
                      <a:gd name="connsiteX4" fmla="*/ 134709 w 153865"/>
                      <a:gd name="connsiteY4" fmla="*/ 51926 h 57709"/>
                      <a:gd name="connsiteX5" fmla="*/ 26160 w 153865"/>
                      <a:gd name="connsiteY5" fmla="*/ 48734 h 57709"/>
                      <a:gd name="connsiteX6" fmla="*/ 619 w 153865"/>
                      <a:gd name="connsiteY6" fmla="*/ 23193 h 57709"/>
                      <a:gd name="connsiteX7" fmla="*/ 619 w 153865"/>
                      <a:gd name="connsiteY7" fmla="*/ 23193 h 577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865" h="57709">
                        <a:moveTo>
                          <a:pt x="619" y="23193"/>
                        </a:moveTo>
                        <a:cubicBezTo>
                          <a:pt x="-2574" y="10422"/>
                          <a:pt x="7004" y="844"/>
                          <a:pt x="19775" y="844"/>
                        </a:cubicBezTo>
                        <a:cubicBezTo>
                          <a:pt x="48508" y="844"/>
                          <a:pt x="109168" y="-5541"/>
                          <a:pt x="141095" y="16808"/>
                        </a:cubicBezTo>
                        <a:cubicBezTo>
                          <a:pt x="147480" y="20000"/>
                          <a:pt x="153865" y="29578"/>
                          <a:pt x="153865" y="35963"/>
                        </a:cubicBezTo>
                        <a:cubicBezTo>
                          <a:pt x="153865" y="45541"/>
                          <a:pt x="141095" y="48734"/>
                          <a:pt x="134709" y="51926"/>
                        </a:cubicBezTo>
                        <a:cubicBezTo>
                          <a:pt x="99590" y="61504"/>
                          <a:pt x="61279" y="58312"/>
                          <a:pt x="26160" y="48734"/>
                        </a:cubicBezTo>
                        <a:cubicBezTo>
                          <a:pt x="19775" y="42349"/>
                          <a:pt x="7004" y="39156"/>
                          <a:pt x="619" y="23193"/>
                        </a:cubicBezTo>
                        <a:cubicBezTo>
                          <a:pt x="3811" y="26385"/>
                          <a:pt x="3811" y="26385"/>
                          <a:pt x="619" y="23193"/>
                        </a:cubicBezTo>
                        <a:close/>
                      </a:path>
                    </a:pathLst>
                  </a:custGeom>
                  <a:grpFill/>
                  <a:ln w="31888" cap="flat">
                    <a:noFill/>
                    <a:prstDash val="solid"/>
                    <a:miter/>
                  </a:ln>
                </p:spPr>
                <p:txBody>
                  <a:bodyPr rtlCol="0" anchor="ct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74" name="图形 1">
              <a:extLst>
                <a:ext uri="{FF2B5EF4-FFF2-40B4-BE49-F238E27FC236}">
                  <a16:creationId xmlns:a16="http://schemas.microsoft.com/office/drawing/2014/main" id="{5EED7E45-344F-40E6-8310-2D8E56CF3790}"/>
                </a:ext>
              </a:extLst>
            </p:cNvPr>
            <p:cNvGrpSpPr/>
            <p:nvPr/>
          </p:nvGrpSpPr>
          <p:grpSpPr>
            <a:xfrm>
              <a:off x="10375918" y="2652"/>
              <a:ext cx="602679" cy="2040297"/>
              <a:chOff x="4835346" y="2407357"/>
              <a:chExt cx="602679" cy="2040297"/>
            </a:xfrm>
            <a:solidFill>
              <a:srgbClr val="FF9FA8"/>
            </a:solidFill>
          </p:grpSpPr>
          <p:sp>
            <p:nvSpPr>
              <p:cNvPr id="75" name="任意多边形: 形状 74">
                <a:extLst>
                  <a:ext uri="{FF2B5EF4-FFF2-40B4-BE49-F238E27FC236}">
                    <a16:creationId xmlns:a16="http://schemas.microsoft.com/office/drawing/2014/main" id="{BDA35CD3-783E-463E-810C-A0B11B1A07F4}"/>
                  </a:ext>
                </a:extLst>
              </p:cNvPr>
              <p:cNvSpPr/>
              <p:nvPr/>
            </p:nvSpPr>
            <p:spPr>
              <a:xfrm>
                <a:off x="5128196" y="2407357"/>
                <a:ext cx="19155" cy="1720829"/>
              </a:xfrm>
              <a:custGeom>
                <a:avLst/>
                <a:gdLst>
                  <a:gd name="connsiteX0" fmla="*/ 0 w 19155"/>
                  <a:gd name="connsiteY0" fmla="*/ 0 h 1720829"/>
                  <a:gd name="connsiteX1" fmla="*/ 19156 w 19155"/>
                  <a:gd name="connsiteY1" fmla="*/ 0 h 1720829"/>
                  <a:gd name="connsiteX2" fmla="*/ 19156 w 19155"/>
                  <a:gd name="connsiteY2" fmla="*/ 1720830 h 1720829"/>
                  <a:gd name="connsiteX3" fmla="*/ 0 w 19155"/>
                  <a:gd name="connsiteY3" fmla="*/ 1720830 h 1720829"/>
                </a:gdLst>
                <a:ahLst/>
                <a:cxnLst>
                  <a:cxn ang="0">
                    <a:pos x="connsiteX0" y="connsiteY0"/>
                  </a:cxn>
                  <a:cxn ang="0">
                    <a:pos x="connsiteX1" y="connsiteY1"/>
                  </a:cxn>
                  <a:cxn ang="0">
                    <a:pos x="connsiteX2" y="connsiteY2"/>
                  </a:cxn>
                  <a:cxn ang="0">
                    <a:pos x="connsiteX3" y="connsiteY3"/>
                  </a:cxn>
                </a:cxnLst>
                <a:rect l="l" t="t" r="r" b="b"/>
                <a:pathLst>
                  <a:path w="19155" h="1720829">
                    <a:moveTo>
                      <a:pt x="0" y="0"/>
                    </a:moveTo>
                    <a:lnTo>
                      <a:pt x="19156" y="0"/>
                    </a:lnTo>
                    <a:lnTo>
                      <a:pt x="19156" y="1720830"/>
                    </a:lnTo>
                    <a:lnTo>
                      <a:pt x="0" y="1720830"/>
                    </a:lnTo>
                    <a:close/>
                  </a:path>
                </a:pathLst>
              </a:custGeom>
              <a:grpFill/>
              <a:ln w="31888" cap="flat">
                <a:noFill/>
                <a:prstDash val="solid"/>
                <a:miter/>
              </a:ln>
            </p:spPr>
            <p:txBody>
              <a:bodyPr rtlCol="0" anchor="ct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76" name="图形 1">
                <a:extLst>
                  <a:ext uri="{FF2B5EF4-FFF2-40B4-BE49-F238E27FC236}">
                    <a16:creationId xmlns:a16="http://schemas.microsoft.com/office/drawing/2014/main" id="{B77D5EF7-864A-40A5-ACE8-67E1D8832E90}"/>
                  </a:ext>
                </a:extLst>
              </p:cNvPr>
              <p:cNvGrpSpPr/>
              <p:nvPr/>
            </p:nvGrpSpPr>
            <p:grpSpPr>
              <a:xfrm>
                <a:off x="4835346" y="3865592"/>
                <a:ext cx="602679" cy="582061"/>
                <a:chOff x="4835346" y="3865592"/>
                <a:chExt cx="602679" cy="582061"/>
              </a:xfrm>
              <a:grpFill/>
            </p:grpSpPr>
            <p:sp>
              <p:nvSpPr>
                <p:cNvPr id="77" name="任意多边形: 形状 76">
                  <a:extLst>
                    <a:ext uri="{FF2B5EF4-FFF2-40B4-BE49-F238E27FC236}">
                      <a16:creationId xmlns:a16="http://schemas.microsoft.com/office/drawing/2014/main" id="{FA75A5CB-CC13-4A87-9A15-48E4F3670AC1}"/>
                    </a:ext>
                  </a:extLst>
                </p:cNvPr>
                <p:cNvSpPr/>
                <p:nvPr/>
              </p:nvSpPr>
              <p:spPr>
                <a:xfrm>
                  <a:off x="4835346" y="3865592"/>
                  <a:ext cx="602679" cy="582061"/>
                </a:xfrm>
                <a:custGeom>
                  <a:avLst/>
                  <a:gdLst>
                    <a:gd name="connsiteX0" fmla="*/ 372666 w 602679"/>
                    <a:gd name="connsiteY0" fmla="*/ 45495 h 582061"/>
                    <a:gd name="connsiteX1" fmla="*/ 404592 w 602679"/>
                    <a:gd name="connsiteY1" fmla="*/ 109348 h 582061"/>
                    <a:gd name="connsiteX2" fmla="*/ 465253 w 602679"/>
                    <a:gd name="connsiteY2" fmla="*/ 154045 h 582061"/>
                    <a:gd name="connsiteX3" fmla="*/ 535490 w 602679"/>
                    <a:gd name="connsiteY3" fmla="*/ 163622 h 582061"/>
                    <a:gd name="connsiteX4" fmla="*/ 580187 w 602679"/>
                    <a:gd name="connsiteY4" fmla="*/ 297713 h 582061"/>
                    <a:gd name="connsiteX5" fmla="*/ 529105 w 602679"/>
                    <a:gd name="connsiteY5" fmla="*/ 348795 h 582061"/>
                    <a:gd name="connsiteX6" fmla="*/ 506757 w 602679"/>
                    <a:gd name="connsiteY6" fmla="*/ 419033 h 582061"/>
                    <a:gd name="connsiteX7" fmla="*/ 519527 w 602679"/>
                    <a:gd name="connsiteY7" fmla="*/ 489271 h 582061"/>
                    <a:gd name="connsiteX8" fmla="*/ 404592 w 602679"/>
                    <a:gd name="connsiteY8" fmla="*/ 572280 h 582061"/>
                    <a:gd name="connsiteX9" fmla="*/ 340740 w 602679"/>
                    <a:gd name="connsiteY9" fmla="*/ 537161 h 582061"/>
                    <a:gd name="connsiteX10" fmla="*/ 267309 w 602679"/>
                    <a:gd name="connsiteY10" fmla="*/ 537161 h 582061"/>
                    <a:gd name="connsiteX11" fmla="*/ 203457 w 602679"/>
                    <a:gd name="connsiteY11" fmla="*/ 572280 h 582061"/>
                    <a:gd name="connsiteX12" fmla="*/ 88522 w 602679"/>
                    <a:gd name="connsiteY12" fmla="*/ 489271 h 582061"/>
                    <a:gd name="connsiteX13" fmla="*/ 101292 w 602679"/>
                    <a:gd name="connsiteY13" fmla="*/ 419033 h 582061"/>
                    <a:gd name="connsiteX14" fmla="*/ 75751 w 602679"/>
                    <a:gd name="connsiteY14" fmla="*/ 348795 h 582061"/>
                    <a:gd name="connsiteX15" fmla="*/ 24669 w 602679"/>
                    <a:gd name="connsiteY15" fmla="*/ 297713 h 582061"/>
                    <a:gd name="connsiteX16" fmla="*/ 69366 w 602679"/>
                    <a:gd name="connsiteY16" fmla="*/ 163622 h 582061"/>
                    <a:gd name="connsiteX17" fmla="*/ 139604 w 602679"/>
                    <a:gd name="connsiteY17" fmla="*/ 154045 h 582061"/>
                    <a:gd name="connsiteX18" fmla="*/ 200264 w 602679"/>
                    <a:gd name="connsiteY18" fmla="*/ 109348 h 582061"/>
                    <a:gd name="connsiteX19" fmla="*/ 232190 w 602679"/>
                    <a:gd name="connsiteY19" fmla="*/ 45495 h 582061"/>
                    <a:gd name="connsiteX20" fmla="*/ 372666 w 602679"/>
                    <a:gd name="connsiteY20" fmla="*/ 45495 h 58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679" h="582061">
                      <a:moveTo>
                        <a:pt x="372666" y="45495"/>
                      </a:moveTo>
                      <a:lnTo>
                        <a:pt x="404592" y="109348"/>
                      </a:lnTo>
                      <a:cubicBezTo>
                        <a:pt x="417363" y="131696"/>
                        <a:pt x="439711" y="147659"/>
                        <a:pt x="465253" y="154045"/>
                      </a:cubicBezTo>
                      <a:lnTo>
                        <a:pt x="535490" y="163622"/>
                      </a:lnTo>
                      <a:cubicBezTo>
                        <a:pt x="599343" y="173200"/>
                        <a:pt x="624884" y="253016"/>
                        <a:pt x="580187" y="297713"/>
                      </a:cubicBezTo>
                      <a:lnTo>
                        <a:pt x="529105" y="348795"/>
                      </a:lnTo>
                      <a:cubicBezTo>
                        <a:pt x="509949" y="367951"/>
                        <a:pt x="500371" y="393492"/>
                        <a:pt x="506757" y="419033"/>
                      </a:cubicBezTo>
                      <a:lnTo>
                        <a:pt x="519527" y="489271"/>
                      </a:lnTo>
                      <a:cubicBezTo>
                        <a:pt x="529105" y="553124"/>
                        <a:pt x="462060" y="604206"/>
                        <a:pt x="404592" y="572280"/>
                      </a:cubicBezTo>
                      <a:lnTo>
                        <a:pt x="340740" y="537161"/>
                      </a:lnTo>
                      <a:cubicBezTo>
                        <a:pt x="318391" y="524390"/>
                        <a:pt x="289658" y="524390"/>
                        <a:pt x="267309" y="537161"/>
                      </a:cubicBezTo>
                      <a:lnTo>
                        <a:pt x="203457" y="572280"/>
                      </a:lnTo>
                      <a:cubicBezTo>
                        <a:pt x="145989" y="604206"/>
                        <a:pt x="78944" y="553124"/>
                        <a:pt x="88522" y="489271"/>
                      </a:cubicBezTo>
                      <a:lnTo>
                        <a:pt x="101292" y="419033"/>
                      </a:lnTo>
                      <a:cubicBezTo>
                        <a:pt x="101292" y="393492"/>
                        <a:pt x="94907" y="367951"/>
                        <a:pt x="75751" y="348795"/>
                      </a:cubicBezTo>
                      <a:lnTo>
                        <a:pt x="24669" y="297713"/>
                      </a:lnTo>
                      <a:cubicBezTo>
                        <a:pt x="-23221" y="253016"/>
                        <a:pt x="2321" y="173200"/>
                        <a:pt x="69366" y="163622"/>
                      </a:cubicBezTo>
                      <a:lnTo>
                        <a:pt x="139604" y="154045"/>
                      </a:lnTo>
                      <a:cubicBezTo>
                        <a:pt x="165145" y="150852"/>
                        <a:pt x="187493" y="134889"/>
                        <a:pt x="200264" y="109348"/>
                      </a:cubicBezTo>
                      <a:lnTo>
                        <a:pt x="232190" y="45495"/>
                      </a:lnTo>
                      <a:cubicBezTo>
                        <a:pt x="260924" y="-15165"/>
                        <a:pt x="343932" y="-15165"/>
                        <a:pt x="372666" y="45495"/>
                      </a:cubicBezTo>
                      <a:close/>
                    </a:path>
                  </a:pathLst>
                </a:custGeom>
                <a:grpFill/>
                <a:ln w="31888" cap="flat">
                  <a:noFill/>
                  <a:prstDash val="solid"/>
                  <a:miter/>
                </a:ln>
              </p:spPr>
              <p:txBody>
                <a:bodyPr rtlCol="0" anchor="ct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8" name="任意多边形: 形状 77">
                  <a:extLst>
                    <a:ext uri="{FF2B5EF4-FFF2-40B4-BE49-F238E27FC236}">
                      <a16:creationId xmlns:a16="http://schemas.microsoft.com/office/drawing/2014/main" id="{D0706597-121F-4557-899B-E159D41F59D7}"/>
                    </a:ext>
                  </a:extLst>
                </p:cNvPr>
                <p:cNvSpPr/>
                <p:nvPr/>
              </p:nvSpPr>
              <p:spPr>
                <a:xfrm>
                  <a:off x="4889879" y="3912273"/>
                  <a:ext cx="447899" cy="431597"/>
                </a:xfrm>
                <a:custGeom>
                  <a:avLst/>
                  <a:gdLst>
                    <a:gd name="connsiteX0" fmla="*/ 276628 w 447899"/>
                    <a:gd name="connsiteY0" fmla="*/ 30740 h 431597"/>
                    <a:gd name="connsiteX1" fmla="*/ 298977 w 447899"/>
                    <a:gd name="connsiteY1" fmla="*/ 78630 h 431597"/>
                    <a:gd name="connsiteX2" fmla="*/ 343674 w 447899"/>
                    <a:gd name="connsiteY2" fmla="*/ 110556 h 431597"/>
                    <a:gd name="connsiteX3" fmla="*/ 397949 w 447899"/>
                    <a:gd name="connsiteY3" fmla="*/ 116941 h 431597"/>
                    <a:gd name="connsiteX4" fmla="*/ 429875 w 447899"/>
                    <a:gd name="connsiteY4" fmla="*/ 219106 h 431597"/>
                    <a:gd name="connsiteX5" fmla="*/ 391563 w 447899"/>
                    <a:gd name="connsiteY5" fmla="*/ 257417 h 431597"/>
                    <a:gd name="connsiteX6" fmla="*/ 375600 w 447899"/>
                    <a:gd name="connsiteY6" fmla="*/ 308499 h 431597"/>
                    <a:gd name="connsiteX7" fmla="*/ 385178 w 447899"/>
                    <a:gd name="connsiteY7" fmla="*/ 362774 h 431597"/>
                    <a:gd name="connsiteX8" fmla="*/ 298977 w 447899"/>
                    <a:gd name="connsiteY8" fmla="*/ 423434 h 431597"/>
                    <a:gd name="connsiteX9" fmla="*/ 251087 w 447899"/>
                    <a:gd name="connsiteY9" fmla="*/ 397893 h 431597"/>
                    <a:gd name="connsiteX10" fmla="*/ 196813 w 447899"/>
                    <a:gd name="connsiteY10" fmla="*/ 397893 h 431597"/>
                    <a:gd name="connsiteX11" fmla="*/ 148923 w 447899"/>
                    <a:gd name="connsiteY11" fmla="*/ 423434 h 431597"/>
                    <a:gd name="connsiteX12" fmla="*/ 62722 w 447899"/>
                    <a:gd name="connsiteY12" fmla="*/ 362774 h 431597"/>
                    <a:gd name="connsiteX13" fmla="*/ 72300 w 447899"/>
                    <a:gd name="connsiteY13" fmla="*/ 311692 h 431597"/>
                    <a:gd name="connsiteX14" fmla="*/ 56337 w 447899"/>
                    <a:gd name="connsiteY14" fmla="*/ 260610 h 431597"/>
                    <a:gd name="connsiteX15" fmla="*/ 18025 w 447899"/>
                    <a:gd name="connsiteY15" fmla="*/ 222298 h 431597"/>
                    <a:gd name="connsiteX16" fmla="*/ 49951 w 447899"/>
                    <a:gd name="connsiteY16" fmla="*/ 120134 h 431597"/>
                    <a:gd name="connsiteX17" fmla="*/ 104226 w 447899"/>
                    <a:gd name="connsiteY17" fmla="*/ 113749 h 431597"/>
                    <a:gd name="connsiteX18" fmla="*/ 148923 w 447899"/>
                    <a:gd name="connsiteY18" fmla="*/ 81822 h 431597"/>
                    <a:gd name="connsiteX19" fmla="*/ 171272 w 447899"/>
                    <a:gd name="connsiteY19" fmla="*/ 33933 h 431597"/>
                    <a:gd name="connsiteX20" fmla="*/ 276628 w 447899"/>
                    <a:gd name="connsiteY20" fmla="*/ 30740 h 43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7899" h="431597">
                      <a:moveTo>
                        <a:pt x="276628" y="30740"/>
                      </a:moveTo>
                      <a:lnTo>
                        <a:pt x="298977" y="78630"/>
                      </a:lnTo>
                      <a:cubicBezTo>
                        <a:pt x="308555" y="94593"/>
                        <a:pt x="324518" y="107363"/>
                        <a:pt x="343674" y="110556"/>
                      </a:cubicBezTo>
                      <a:lnTo>
                        <a:pt x="397949" y="116941"/>
                      </a:lnTo>
                      <a:cubicBezTo>
                        <a:pt x="445838" y="123327"/>
                        <a:pt x="464994" y="183987"/>
                        <a:pt x="429875" y="219106"/>
                      </a:cubicBezTo>
                      <a:lnTo>
                        <a:pt x="391563" y="257417"/>
                      </a:lnTo>
                      <a:cubicBezTo>
                        <a:pt x="378793" y="270188"/>
                        <a:pt x="372407" y="289344"/>
                        <a:pt x="375600" y="308499"/>
                      </a:cubicBezTo>
                      <a:lnTo>
                        <a:pt x="385178" y="362774"/>
                      </a:lnTo>
                      <a:cubicBezTo>
                        <a:pt x="394756" y="410664"/>
                        <a:pt x="343674" y="448975"/>
                        <a:pt x="298977" y="423434"/>
                      </a:cubicBezTo>
                      <a:lnTo>
                        <a:pt x="251087" y="397893"/>
                      </a:lnTo>
                      <a:cubicBezTo>
                        <a:pt x="235124" y="388315"/>
                        <a:pt x="212776" y="388315"/>
                        <a:pt x="196813" y="397893"/>
                      </a:cubicBezTo>
                      <a:lnTo>
                        <a:pt x="148923" y="423434"/>
                      </a:lnTo>
                      <a:cubicBezTo>
                        <a:pt x="104226" y="445783"/>
                        <a:pt x="56337" y="410664"/>
                        <a:pt x="62722" y="362774"/>
                      </a:cubicBezTo>
                      <a:lnTo>
                        <a:pt x="72300" y="311692"/>
                      </a:lnTo>
                      <a:cubicBezTo>
                        <a:pt x="75493" y="292536"/>
                        <a:pt x="69107" y="273380"/>
                        <a:pt x="56337" y="260610"/>
                      </a:cubicBezTo>
                      <a:lnTo>
                        <a:pt x="18025" y="222298"/>
                      </a:lnTo>
                      <a:cubicBezTo>
                        <a:pt x="-17094" y="187179"/>
                        <a:pt x="2062" y="129712"/>
                        <a:pt x="49951" y="120134"/>
                      </a:cubicBezTo>
                      <a:lnTo>
                        <a:pt x="104226" y="113749"/>
                      </a:lnTo>
                      <a:cubicBezTo>
                        <a:pt x="123382" y="110556"/>
                        <a:pt x="139345" y="97786"/>
                        <a:pt x="148923" y="81822"/>
                      </a:cubicBezTo>
                      <a:lnTo>
                        <a:pt x="171272" y="33933"/>
                      </a:lnTo>
                      <a:cubicBezTo>
                        <a:pt x="193620" y="-10764"/>
                        <a:pt x="257473" y="-10764"/>
                        <a:pt x="276628" y="30740"/>
                      </a:cubicBezTo>
                      <a:close/>
                    </a:path>
                  </a:pathLst>
                </a:custGeom>
                <a:grpFill/>
                <a:ln w="31888" cap="flat">
                  <a:noFill/>
                  <a:prstDash val="solid"/>
                  <a:miter/>
                </a:ln>
              </p:spPr>
              <p:txBody>
                <a:bodyPr rtlCol="0" anchor="ct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9" name="任意多边形: 形状 78">
                  <a:extLst>
                    <a:ext uri="{FF2B5EF4-FFF2-40B4-BE49-F238E27FC236}">
                      <a16:creationId xmlns:a16="http://schemas.microsoft.com/office/drawing/2014/main" id="{27B25426-F316-4C3F-BED1-742C22D34A17}"/>
                    </a:ext>
                  </a:extLst>
                </p:cNvPr>
                <p:cNvSpPr/>
                <p:nvPr/>
              </p:nvSpPr>
              <p:spPr>
                <a:xfrm>
                  <a:off x="4935676" y="4029215"/>
                  <a:ext cx="487425" cy="407640"/>
                </a:xfrm>
                <a:custGeom>
                  <a:avLst/>
                  <a:gdLst>
                    <a:gd name="connsiteX0" fmla="*/ 422389 w 487425"/>
                    <a:gd name="connsiteY0" fmla="*/ 6385 h 407640"/>
                    <a:gd name="connsiteX1" fmla="*/ 387270 w 487425"/>
                    <a:gd name="connsiteY1" fmla="*/ 0 h 407640"/>
                    <a:gd name="connsiteX2" fmla="*/ 384077 w 487425"/>
                    <a:gd name="connsiteY2" fmla="*/ 60660 h 407640"/>
                    <a:gd name="connsiteX3" fmla="*/ 329803 w 487425"/>
                    <a:gd name="connsiteY3" fmla="*/ 169210 h 407640"/>
                    <a:gd name="connsiteX4" fmla="*/ 281913 w 487425"/>
                    <a:gd name="connsiteY4" fmla="*/ 210714 h 407640"/>
                    <a:gd name="connsiteX5" fmla="*/ 224446 w 487425"/>
                    <a:gd name="connsiteY5" fmla="*/ 236255 h 407640"/>
                    <a:gd name="connsiteX6" fmla="*/ 93548 w 487425"/>
                    <a:gd name="connsiteY6" fmla="*/ 255411 h 407640"/>
                    <a:gd name="connsiteX7" fmla="*/ 23310 w 487425"/>
                    <a:gd name="connsiteY7" fmla="*/ 252218 h 407640"/>
                    <a:gd name="connsiteX8" fmla="*/ 13732 w 487425"/>
                    <a:gd name="connsiteY8" fmla="*/ 252218 h 407640"/>
                    <a:gd name="connsiteX9" fmla="*/ 961 w 487425"/>
                    <a:gd name="connsiteY9" fmla="*/ 319263 h 407640"/>
                    <a:gd name="connsiteX10" fmla="*/ 109511 w 487425"/>
                    <a:gd name="connsiteY10" fmla="*/ 399079 h 407640"/>
                    <a:gd name="connsiteX11" fmla="*/ 170171 w 487425"/>
                    <a:gd name="connsiteY11" fmla="*/ 367153 h 407640"/>
                    <a:gd name="connsiteX12" fmla="*/ 240409 w 487425"/>
                    <a:gd name="connsiteY12" fmla="*/ 367153 h 407640"/>
                    <a:gd name="connsiteX13" fmla="*/ 301069 w 487425"/>
                    <a:gd name="connsiteY13" fmla="*/ 399079 h 407640"/>
                    <a:gd name="connsiteX14" fmla="*/ 409619 w 487425"/>
                    <a:gd name="connsiteY14" fmla="*/ 319263 h 407640"/>
                    <a:gd name="connsiteX15" fmla="*/ 396848 w 487425"/>
                    <a:gd name="connsiteY15" fmla="*/ 252218 h 407640"/>
                    <a:gd name="connsiteX16" fmla="*/ 419196 w 487425"/>
                    <a:gd name="connsiteY16" fmla="*/ 185173 h 407640"/>
                    <a:gd name="connsiteX17" fmla="*/ 467086 w 487425"/>
                    <a:gd name="connsiteY17" fmla="*/ 137283 h 407640"/>
                    <a:gd name="connsiteX18" fmla="*/ 422389 w 487425"/>
                    <a:gd name="connsiteY18" fmla="*/ 6385 h 40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7425" h="407640">
                      <a:moveTo>
                        <a:pt x="422389" y="6385"/>
                      </a:moveTo>
                      <a:lnTo>
                        <a:pt x="387270" y="0"/>
                      </a:lnTo>
                      <a:cubicBezTo>
                        <a:pt x="387270" y="19156"/>
                        <a:pt x="387270" y="41504"/>
                        <a:pt x="384077" y="60660"/>
                      </a:cubicBezTo>
                      <a:cubicBezTo>
                        <a:pt x="377692" y="102164"/>
                        <a:pt x="355344" y="137283"/>
                        <a:pt x="329803" y="169210"/>
                      </a:cubicBezTo>
                      <a:cubicBezTo>
                        <a:pt x="313840" y="185173"/>
                        <a:pt x="297876" y="197943"/>
                        <a:pt x="281913" y="210714"/>
                      </a:cubicBezTo>
                      <a:cubicBezTo>
                        <a:pt x="262757" y="220292"/>
                        <a:pt x="243602" y="229870"/>
                        <a:pt x="224446" y="236255"/>
                      </a:cubicBezTo>
                      <a:cubicBezTo>
                        <a:pt x="182942" y="249025"/>
                        <a:pt x="138245" y="255411"/>
                        <a:pt x="93548" y="255411"/>
                      </a:cubicBezTo>
                      <a:cubicBezTo>
                        <a:pt x="71199" y="255411"/>
                        <a:pt x="45658" y="255411"/>
                        <a:pt x="23310" y="252218"/>
                      </a:cubicBezTo>
                      <a:cubicBezTo>
                        <a:pt x="20117" y="252218"/>
                        <a:pt x="16925" y="252218"/>
                        <a:pt x="13732" y="252218"/>
                      </a:cubicBezTo>
                      <a:lnTo>
                        <a:pt x="961" y="319263"/>
                      </a:lnTo>
                      <a:cubicBezTo>
                        <a:pt x="-8617" y="379924"/>
                        <a:pt x="55236" y="427813"/>
                        <a:pt x="109511" y="399079"/>
                      </a:cubicBezTo>
                      <a:lnTo>
                        <a:pt x="170171" y="367153"/>
                      </a:lnTo>
                      <a:cubicBezTo>
                        <a:pt x="192519" y="354383"/>
                        <a:pt x="218060" y="354383"/>
                        <a:pt x="240409" y="367153"/>
                      </a:cubicBezTo>
                      <a:lnTo>
                        <a:pt x="301069" y="399079"/>
                      </a:lnTo>
                      <a:cubicBezTo>
                        <a:pt x="355344" y="427813"/>
                        <a:pt x="419196" y="379924"/>
                        <a:pt x="409619" y="319263"/>
                      </a:cubicBezTo>
                      <a:lnTo>
                        <a:pt x="396848" y="252218"/>
                      </a:lnTo>
                      <a:cubicBezTo>
                        <a:pt x="393655" y="226677"/>
                        <a:pt x="400041" y="204329"/>
                        <a:pt x="419196" y="185173"/>
                      </a:cubicBezTo>
                      <a:lnTo>
                        <a:pt x="467086" y="137283"/>
                      </a:lnTo>
                      <a:cubicBezTo>
                        <a:pt x="508590" y="92586"/>
                        <a:pt x="483049" y="15963"/>
                        <a:pt x="422389" y="6385"/>
                      </a:cubicBezTo>
                      <a:close/>
                    </a:path>
                  </a:pathLst>
                </a:custGeom>
                <a:grpFill/>
                <a:ln w="31888" cap="flat">
                  <a:noFill/>
                  <a:prstDash val="solid"/>
                  <a:miter/>
                </a:ln>
              </p:spPr>
              <p:txBody>
                <a:bodyPr rtlCol="0" anchor="ct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80" name="图形 1">
                  <a:extLst>
                    <a:ext uri="{FF2B5EF4-FFF2-40B4-BE49-F238E27FC236}">
                      <a16:creationId xmlns:a16="http://schemas.microsoft.com/office/drawing/2014/main" id="{5CC4F25B-07B4-4DFE-98C5-067B5AC35444}"/>
                    </a:ext>
                  </a:extLst>
                </p:cNvPr>
                <p:cNvGrpSpPr/>
                <p:nvPr/>
              </p:nvGrpSpPr>
              <p:grpSpPr>
                <a:xfrm>
                  <a:off x="4872785" y="3891931"/>
                  <a:ext cx="264988" cy="205330"/>
                  <a:chOff x="4872785" y="3891931"/>
                  <a:chExt cx="264988" cy="205330"/>
                </a:xfrm>
                <a:grpFill/>
              </p:grpSpPr>
              <p:sp>
                <p:nvSpPr>
                  <p:cNvPr id="81" name="任意多边形: 形状 80">
                    <a:extLst>
                      <a:ext uri="{FF2B5EF4-FFF2-40B4-BE49-F238E27FC236}">
                        <a16:creationId xmlns:a16="http://schemas.microsoft.com/office/drawing/2014/main" id="{0EF104CF-BB90-4D61-96DD-0AC63614678B}"/>
                      </a:ext>
                    </a:extLst>
                  </p:cNvPr>
                  <p:cNvSpPr/>
                  <p:nvPr/>
                </p:nvSpPr>
                <p:spPr>
                  <a:xfrm>
                    <a:off x="5041995" y="3891931"/>
                    <a:ext cx="95779" cy="141346"/>
                  </a:xfrm>
                  <a:custGeom>
                    <a:avLst/>
                    <a:gdLst>
                      <a:gd name="connsiteX0" fmla="*/ 83009 w 95779"/>
                      <a:gd name="connsiteY0" fmla="*/ 3193 h 141346"/>
                      <a:gd name="connsiteX1" fmla="*/ 60660 w 95779"/>
                      <a:gd name="connsiteY1" fmla="*/ 0 h 141346"/>
                      <a:gd name="connsiteX2" fmla="*/ 35119 w 95779"/>
                      <a:gd name="connsiteY2" fmla="*/ 22348 h 141346"/>
                      <a:gd name="connsiteX3" fmla="*/ 19156 w 95779"/>
                      <a:gd name="connsiteY3" fmla="*/ 67045 h 141346"/>
                      <a:gd name="connsiteX4" fmla="*/ 3193 w 95779"/>
                      <a:gd name="connsiteY4" fmla="*/ 114935 h 141346"/>
                      <a:gd name="connsiteX5" fmla="*/ 6385 w 95779"/>
                      <a:gd name="connsiteY5" fmla="*/ 140476 h 141346"/>
                      <a:gd name="connsiteX6" fmla="*/ 35119 w 95779"/>
                      <a:gd name="connsiteY6" fmla="*/ 134091 h 141346"/>
                      <a:gd name="connsiteX7" fmla="*/ 95779 w 95779"/>
                      <a:gd name="connsiteY7" fmla="*/ 31926 h 141346"/>
                      <a:gd name="connsiteX8" fmla="*/ 92586 w 95779"/>
                      <a:gd name="connsiteY8" fmla="*/ 9578 h 141346"/>
                      <a:gd name="connsiteX9" fmla="*/ 83009 w 95779"/>
                      <a:gd name="connsiteY9" fmla="*/ 3193 h 14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779" h="141346">
                        <a:moveTo>
                          <a:pt x="83009" y="3193"/>
                        </a:moveTo>
                        <a:cubicBezTo>
                          <a:pt x="76623" y="0"/>
                          <a:pt x="67045" y="0"/>
                          <a:pt x="60660" y="0"/>
                        </a:cubicBezTo>
                        <a:cubicBezTo>
                          <a:pt x="51082" y="3193"/>
                          <a:pt x="41504" y="12771"/>
                          <a:pt x="35119" y="22348"/>
                        </a:cubicBezTo>
                        <a:cubicBezTo>
                          <a:pt x="28734" y="35119"/>
                          <a:pt x="25541" y="51082"/>
                          <a:pt x="19156" y="67045"/>
                        </a:cubicBezTo>
                        <a:cubicBezTo>
                          <a:pt x="12771" y="83008"/>
                          <a:pt x="6385" y="98972"/>
                          <a:pt x="3193" y="114935"/>
                        </a:cubicBezTo>
                        <a:cubicBezTo>
                          <a:pt x="0" y="124513"/>
                          <a:pt x="-3193" y="134091"/>
                          <a:pt x="6385" y="140476"/>
                        </a:cubicBezTo>
                        <a:cubicBezTo>
                          <a:pt x="15963" y="143669"/>
                          <a:pt x="25541" y="137283"/>
                          <a:pt x="35119" y="134091"/>
                        </a:cubicBezTo>
                        <a:cubicBezTo>
                          <a:pt x="67045" y="111742"/>
                          <a:pt x="89394" y="73431"/>
                          <a:pt x="95779" y="31926"/>
                        </a:cubicBezTo>
                        <a:cubicBezTo>
                          <a:pt x="95779" y="22348"/>
                          <a:pt x="95779" y="15963"/>
                          <a:pt x="92586" y="9578"/>
                        </a:cubicBezTo>
                        <a:cubicBezTo>
                          <a:pt x="89394" y="6385"/>
                          <a:pt x="86201" y="3193"/>
                          <a:pt x="83009" y="3193"/>
                        </a:cubicBezTo>
                        <a:close/>
                      </a:path>
                    </a:pathLst>
                  </a:custGeom>
                  <a:grpFill/>
                  <a:ln w="31888" cap="flat">
                    <a:noFill/>
                    <a:prstDash val="solid"/>
                    <a:miter/>
                  </a:ln>
                </p:spPr>
                <p:txBody>
                  <a:bodyPr rtlCol="0" anchor="ct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2" name="任意多边形: 形状 81">
                    <a:extLst>
                      <a:ext uri="{FF2B5EF4-FFF2-40B4-BE49-F238E27FC236}">
                        <a16:creationId xmlns:a16="http://schemas.microsoft.com/office/drawing/2014/main" id="{E95B1682-C6A6-455F-9A91-F4F7504BBBA5}"/>
                      </a:ext>
                    </a:extLst>
                  </p:cNvPr>
                  <p:cNvSpPr/>
                  <p:nvPr/>
                </p:nvSpPr>
                <p:spPr>
                  <a:xfrm>
                    <a:off x="4872785" y="4041141"/>
                    <a:ext cx="153865" cy="56120"/>
                  </a:xfrm>
                  <a:custGeom>
                    <a:avLst/>
                    <a:gdLst>
                      <a:gd name="connsiteX0" fmla="*/ 153246 w 153865"/>
                      <a:gd name="connsiteY0" fmla="*/ 23193 h 56120"/>
                      <a:gd name="connsiteX1" fmla="*/ 134091 w 153865"/>
                      <a:gd name="connsiteY1" fmla="*/ 844 h 56120"/>
                      <a:gd name="connsiteX2" fmla="*/ 12771 w 153865"/>
                      <a:gd name="connsiteY2" fmla="*/ 16808 h 56120"/>
                      <a:gd name="connsiteX3" fmla="*/ 0 w 153865"/>
                      <a:gd name="connsiteY3" fmla="*/ 35963 h 56120"/>
                      <a:gd name="connsiteX4" fmla="*/ 19156 w 153865"/>
                      <a:gd name="connsiteY4" fmla="*/ 51926 h 56120"/>
                      <a:gd name="connsiteX5" fmla="*/ 124513 w 153865"/>
                      <a:gd name="connsiteY5" fmla="*/ 45541 h 56120"/>
                      <a:gd name="connsiteX6" fmla="*/ 153246 w 153865"/>
                      <a:gd name="connsiteY6" fmla="*/ 23193 h 56120"/>
                      <a:gd name="connsiteX7" fmla="*/ 153246 w 153865"/>
                      <a:gd name="connsiteY7" fmla="*/ 23193 h 5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865" h="56120">
                        <a:moveTo>
                          <a:pt x="153246" y="23193"/>
                        </a:moveTo>
                        <a:cubicBezTo>
                          <a:pt x="156439" y="10422"/>
                          <a:pt x="146861" y="844"/>
                          <a:pt x="134091" y="844"/>
                        </a:cubicBezTo>
                        <a:cubicBezTo>
                          <a:pt x="105357" y="844"/>
                          <a:pt x="44697" y="-5541"/>
                          <a:pt x="12771" y="16808"/>
                        </a:cubicBezTo>
                        <a:cubicBezTo>
                          <a:pt x="6385" y="20000"/>
                          <a:pt x="0" y="29578"/>
                          <a:pt x="0" y="35963"/>
                        </a:cubicBezTo>
                        <a:cubicBezTo>
                          <a:pt x="0" y="45541"/>
                          <a:pt x="12771" y="48734"/>
                          <a:pt x="19156" y="51926"/>
                        </a:cubicBezTo>
                        <a:cubicBezTo>
                          <a:pt x="54275" y="58312"/>
                          <a:pt x="92586" y="58312"/>
                          <a:pt x="124513" y="45541"/>
                        </a:cubicBezTo>
                        <a:cubicBezTo>
                          <a:pt x="137283" y="42349"/>
                          <a:pt x="150054" y="39156"/>
                          <a:pt x="153246" y="23193"/>
                        </a:cubicBezTo>
                        <a:cubicBezTo>
                          <a:pt x="153246" y="26385"/>
                          <a:pt x="153246" y="26385"/>
                          <a:pt x="153246" y="23193"/>
                        </a:cubicBezTo>
                        <a:close/>
                      </a:path>
                    </a:pathLst>
                  </a:custGeom>
                  <a:grpFill/>
                  <a:ln w="31888" cap="flat">
                    <a:noFill/>
                    <a:prstDash val="solid"/>
                    <a:miter/>
                  </a:ln>
                </p:spPr>
                <p:txBody>
                  <a:bodyPr rtlCol="0" anchor="ct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grpSp>
          <p:nvGrpSpPr>
            <p:cNvPr id="83" name="图形 1">
              <a:extLst>
                <a:ext uri="{FF2B5EF4-FFF2-40B4-BE49-F238E27FC236}">
                  <a16:creationId xmlns:a16="http://schemas.microsoft.com/office/drawing/2014/main" id="{85922B20-A8D3-4C3E-A67B-301261529334}"/>
                </a:ext>
              </a:extLst>
            </p:cNvPr>
            <p:cNvGrpSpPr/>
            <p:nvPr/>
          </p:nvGrpSpPr>
          <p:grpSpPr>
            <a:xfrm>
              <a:off x="11605785" y="-233783"/>
              <a:ext cx="332017" cy="1124002"/>
              <a:chOff x="4835346" y="2407357"/>
              <a:chExt cx="602679" cy="2040297"/>
            </a:xfrm>
          </p:grpSpPr>
          <p:sp>
            <p:nvSpPr>
              <p:cNvPr id="84" name="任意多边形: 形状 83">
                <a:extLst>
                  <a:ext uri="{FF2B5EF4-FFF2-40B4-BE49-F238E27FC236}">
                    <a16:creationId xmlns:a16="http://schemas.microsoft.com/office/drawing/2014/main" id="{64EC0EF6-0C2F-44CA-B54E-11D50FB64F86}"/>
                  </a:ext>
                </a:extLst>
              </p:cNvPr>
              <p:cNvSpPr/>
              <p:nvPr/>
            </p:nvSpPr>
            <p:spPr>
              <a:xfrm>
                <a:off x="5128196" y="2407357"/>
                <a:ext cx="19155" cy="1720829"/>
              </a:xfrm>
              <a:custGeom>
                <a:avLst/>
                <a:gdLst>
                  <a:gd name="connsiteX0" fmla="*/ 0 w 19155"/>
                  <a:gd name="connsiteY0" fmla="*/ 0 h 1720829"/>
                  <a:gd name="connsiteX1" fmla="*/ 19156 w 19155"/>
                  <a:gd name="connsiteY1" fmla="*/ 0 h 1720829"/>
                  <a:gd name="connsiteX2" fmla="*/ 19156 w 19155"/>
                  <a:gd name="connsiteY2" fmla="*/ 1720830 h 1720829"/>
                  <a:gd name="connsiteX3" fmla="*/ 0 w 19155"/>
                  <a:gd name="connsiteY3" fmla="*/ 1720830 h 1720829"/>
                </a:gdLst>
                <a:ahLst/>
                <a:cxnLst>
                  <a:cxn ang="0">
                    <a:pos x="connsiteX0" y="connsiteY0"/>
                  </a:cxn>
                  <a:cxn ang="0">
                    <a:pos x="connsiteX1" y="connsiteY1"/>
                  </a:cxn>
                  <a:cxn ang="0">
                    <a:pos x="connsiteX2" y="connsiteY2"/>
                  </a:cxn>
                  <a:cxn ang="0">
                    <a:pos x="connsiteX3" y="connsiteY3"/>
                  </a:cxn>
                </a:cxnLst>
                <a:rect l="l" t="t" r="r" b="b"/>
                <a:pathLst>
                  <a:path w="19155" h="1720829">
                    <a:moveTo>
                      <a:pt x="0" y="0"/>
                    </a:moveTo>
                    <a:lnTo>
                      <a:pt x="19156" y="0"/>
                    </a:lnTo>
                    <a:lnTo>
                      <a:pt x="19156" y="1720830"/>
                    </a:lnTo>
                    <a:lnTo>
                      <a:pt x="0" y="1720830"/>
                    </a:lnTo>
                    <a:close/>
                  </a:path>
                </a:pathLst>
              </a:custGeom>
              <a:solidFill>
                <a:srgbClr val="FFBB00"/>
              </a:solidFill>
              <a:ln w="31888" cap="flat">
                <a:noFill/>
                <a:prstDash val="solid"/>
                <a:miter/>
              </a:ln>
            </p:spPr>
            <p:txBody>
              <a:bodyPr rtlCol="0" anchor="ct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85" name="图形 1">
                <a:extLst>
                  <a:ext uri="{FF2B5EF4-FFF2-40B4-BE49-F238E27FC236}">
                    <a16:creationId xmlns:a16="http://schemas.microsoft.com/office/drawing/2014/main" id="{B0976ACD-95E3-4C45-A6A5-173B9FEB2791}"/>
                  </a:ext>
                </a:extLst>
              </p:cNvPr>
              <p:cNvGrpSpPr/>
              <p:nvPr/>
            </p:nvGrpSpPr>
            <p:grpSpPr>
              <a:xfrm>
                <a:off x="4835346" y="3865592"/>
                <a:ext cx="602679" cy="582061"/>
                <a:chOff x="4835346" y="3865592"/>
                <a:chExt cx="602679" cy="582061"/>
              </a:xfrm>
            </p:grpSpPr>
            <p:sp>
              <p:nvSpPr>
                <p:cNvPr id="86" name="任意多边形: 形状 85">
                  <a:extLst>
                    <a:ext uri="{FF2B5EF4-FFF2-40B4-BE49-F238E27FC236}">
                      <a16:creationId xmlns:a16="http://schemas.microsoft.com/office/drawing/2014/main" id="{2DA4E9BC-4F2D-4C7D-8825-D366BE1D5CFB}"/>
                    </a:ext>
                  </a:extLst>
                </p:cNvPr>
                <p:cNvSpPr/>
                <p:nvPr/>
              </p:nvSpPr>
              <p:spPr>
                <a:xfrm>
                  <a:off x="4835346" y="3865592"/>
                  <a:ext cx="602679" cy="582061"/>
                </a:xfrm>
                <a:custGeom>
                  <a:avLst/>
                  <a:gdLst>
                    <a:gd name="connsiteX0" fmla="*/ 372666 w 602679"/>
                    <a:gd name="connsiteY0" fmla="*/ 45495 h 582061"/>
                    <a:gd name="connsiteX1" fmla="*/ 404592 w 602679"/>
                    <a:gd name="connsiteY1" fmla="*/ 109348 h 582061"/>
                    <a:gd name="connsiteX2" fmla="*/ 465253 w 602679"/>
                    <a:gd name="connsiteY2" fmla="*/ 154045 h 582061"/>
                    <a:gd name="connsiteX3" fmla="*/ 535490 w 602679"/>
                    <a:gd name="connsiteY3" fmla="*/ 163622 h 582061"/>
                    <a:gd name="connsiteX4" fmla="*/ 580187 w 602679"/>
                    <a:gd name="connsiteY4" fmla="*/ 297713 h 582061"/>
                    <a:gd name="connsiteX5" fmla="*/ 529105 w 602679"/>
                    <a:gd name="connsiteY5" fmla="*/ 348795 h 582061"/>
                    <a:gd name="connsiteX6" fmla="*/ 506757 w 602679"/>
                    <a:gd name="connsiteY6" fmla="*/ 419033 h 582061"/>
                    <a:gd name="connsiteX7" fmla="*/ 519527 w 602679"/>
                    <a:gd name="connsiteY7" fmla="*/ 489271 h 582061"/>
                    <a:gd name="connsiteX8" fmla="*/ 404592 w 602679"/>
                    <a:gd name="connsiteY8" fmla="*/ 572280 h 582061"/>
                    <a:gd name="connsiteX9" fmla="*/ 340740 w 602679"/>
                    <a:gd name="connsiteY9" fmla="*/ 537161 h 582061"/>
                    <a:gd name="connsiteX10" fmla="*/ 267309 w 602679"/>
                    <a:gd name="connsiteY10" fmla="*/ 537161 h 582061"/>
                    <a:gd name="connsiteX11" fmla="*/ 203457 w 602679"/>
                    <a:gd name="connsiteY11" fmla="*/ 572280 h 582061"/>
                    <a:gd name="connsiteX12" fmla="*/ 88522 w 602679"/>
                    <a:gd name="connsiteY12" fmla="*/ 489271 h 582061"/>
                    <a:gd name="connsiteX13" fmla="*/ 101292 w 602679"/>
                    <a:gd name="connsiteY13" fmla="*/ 419033 h 582061"/>
                    <a:gd name="connsiteX14" fmla="*/ 75751 w 602679"/>
                    <a:gd name="connsiteY14" fmla="*/ 348795 h 582061"/>
                    <a:gd name="connsiteX15" fmla="*/ 24669 w 602679"/>
                    <a:gd name="connsiteY15" fmla="*/ 297713 h 582061"/>
                    <a:gd name="connsiteX16" fmla="*/ 69366 w 602679"/>
                    <a:gd name="connsiteY16" fmla="*/ 163622 h 582061"/>
                    <a:gd name="connsiteX17" fmla="*/ 139604 w 602679"/>
                    <a:gd name="connsiteY17" fmla="*/ 154045 h 582061"/>
                    <a:gd name="connsiteX18" fmla="*/ 200264 w 602679"/>
                    <a:gd name="connsiteY18" fmla="*/ 109348 h 582061"/>
                    <a:gd name="connsiteX19" fmla="*/ 232190 w 602679"/>
                    <a:gd name="connsiteY19" fmla="*/ 45495 h 582061"/>
                    <a:gd name="connsiteX20" fmla="*/ 372666 w 602679"/>
                    <a:gd name="connsiteY20" fmla="*/ 45495 h 582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02679" h="582061">
                      <a:moveTo>
                        <a:pt x="372666" y="45495"/>
                      </a:moveTo>
                      <a:lnTo>
                        <a:pt x="404592" y="109348"/>
                      </a:lnTo>
                      <a:cubicBezTo>
                        <a:pt x="417363" y="131696"/>
                        <a:pt x="439711" y="147659"/>
                        <a:pt x="465253" y="154045"/>
                      </a:cubicBezTo>
                      <a:lnTo>
                        <a:pt x="535490" y="163622"/>
                      </a:lnTo>
                      <a:cubicBezTo>
                        <a:pt x="599343" y="173200"/>
                        <a:pt x="624884" y="253016"/>
                        <a:pt x="580187" y="297713"/>
                      </a:cubicBezTo>
                      <a:lnTo>
                        <a:pt x="529105" y="348795"/>
                      </a:lnTo>
                      <a:cubicBezTo>
                        <a:pt x="509949" y="367951"/>
                        <a:pt x="500371" y="393492"/>
                        <a:pt x="506757" y="419033"/>
                      </a:cubicBezTo>
                      <a:lnTo>
                        <a:pt x="519527" y="489271"/>
                      </a:lnTo>
                      <a:cubicBezTo>
                        <a:pt x="529105" y="553124"/>
                        <a:pt x="462060" y="604206"/>
                        <a:pt x="404592" y="572280"/>
                      </a:cubicBezTo>
                      <a:lnTo>
                        <a:pt x="340740" y="537161"/>
                      </a:lnTo>
                      <a:cubicBezTo>
                        <a:pt x="318391" y="524390"/>
                        <a:pt x="289658" y="524390"/>
                        <a:pt x="267309" y="537161"/>
                      </a:cubicBezTo>
                      <a:lnTo>
                        <a:pt x="203457" y="572280"/>
                      </a:lnTo>
                      <a:cubicBezTo>
                        <a:pt x="145989" y="604206"/>
                        <a:pt x="78944" y="553124"/>
                        <a:pt x="88522" y="489271"/>
                      </a:cubicBezTo>
                      <a:lnTo>
                        <a:pt x="101292" y="419033"/>
                      </a:lnTo>
                      <a:cubicBezTo>
                        <a:pt x="101292" y="393492"/>
                        <a:pt x="94907" y="367951"/>
                        <a:pt x="75751" y="348795"/>
                      </a:cubicBezTo>
                      <a:lnTo>
                        <a:pt x="24669" y="297713"/>
                      </a:lnTo>
                      <a:cubicBezTo>
                        <a:pt x="-23221" y="253016"/>
                        <a:pt x="2321" y="173200"/>
                        <a:pt x="69366" y="163622"/>
                      </a:cubicBezTo>
                      <a:lnTo>
                        <a:pt x="139604" y="154045"/>
                      </a:lnTo>
                      <a:cubicBezTo>
                        <a:pt x="165145" y="150852"/>
                        <a:pt x="187493" y="134889"/>
                        <a:pt x="200264" y="109348"/>
                      </a:cubicBezTo>
                      <a:lnTo>
                        <a:pt x="232190" y="45495"/>
                      </a:lnTo>
                      <a:cubicBezTo>
                        <a:pt x="260924" y="-15165"/>
                        <a:pt x="343932" y="-15165"/>
                        <a:pt x="372666" y="45495"/>
                      </a:cubicBezTo>
                      <a:close/>
                    </a:path>
                  </a:pathLst>
                </a:custGeom>
                <a:solidFill>
                  <a:srgbClr val="FFBB00"/>
                </a:solidFill>
                <a:ln w="31888" cap="flat">
                  <a:noFill/>
                  <a:prstDash val="solid"/>
                  <a:miter/>
                </a:ln>
              </p:spPr>
              <p:txBody>
                <a:bodyPr rtlCol="0" anchor="ct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7" name="任意多边形: 形状 86">
                  <a:extLst>
                    <a:ext uri="{FF2B5EF4-FFF2-40B4-BE49-F238E27FC236}">
                      <a16:creationId xmlns:a16="http://schemas.microsoft.com/office/drawing/2014/main" id="{027B3F96-7DE6-4215-85CC-6CAEBE72DBB5}"/>
                    </a:ext>
                  </a:extLst>
                </p:cNvPr>
                <p:cNvSpPr/>
                <p:nvPr/>
              </p:nvSpPr>
              <p:spPr>
                <a:xfrm>
                  <a:off x="4889879" y="3912273"/>
                  <a:ext cx="447899" cy="431597"/>
                </a:xfrm>
                <a:custGeom>
                  <a:avLst/>
                  <a:gdLst>
                    <a:gd name="connsiteX0" fmla="*/ 276628 w 447899"/>
                    <a:gd name="connsiteY0" fmla="*/ 30740 h 431597"/>
                    <a:gd name="connsiteX1" fmla="*/ 298977 w 447899"/>
                    <a:gd name="connsiteY1" fmla="*/ 78630 h 431597"/>
                    <a:gd name="connsiteX2" fmla="*/ 343674 w 447899"/>
                    <a:gd name="connsiteY2" fmla="*/ 110556 h 431597"/>
                    <a:gd name="connsiteX3" fmla="*/ 397949 w 447899"/>
                    <a:gd name="connsiteY3" fmla="*/ 116941 h 431597"/>
                    <a:gd name="connsiteX4" fmla="*/ 429875 w 447899"/>
                    <a:gd name="connsiteY4" fmla="*/ 219106 h 431597"/>
                    <a:gd name="connsiteX5" fmla="*/ 391563 w 447899"/>
                    <a:gd name="connsiteY5" fmla="*/ 257417 h 431597"/>
                    <a:gd name="connsiteX6" fmla="*/ 375600 w 447899"/>
                    <a:gd name="connsiteY6" fmla="*/ 308499 h 431597"/>
                    <a:gd name="connsiteX7" fmla="*/ 385178 w 447899"/>
                    <a:gd name="connsiteY7" fmla="*/ 362774 h 431597"/>
                    <a:gd name="connsiteX8" fmla="*/ 298977 w 447899"/>
                    <a:gd name="connsiteY8" fmla="*/ 423434 h 431597"/>
                    <a:gd name="connsiteX9" fmla="*/ 251087 w 447899"/>
                    <a:gd name="connsiteY9" fmla="*/ 397893 h 431597"/>
                    <a:gd name="connsiteX10" fmla="*/ 196813 w 447899"/>
                    <a:gd name="connsiteY10" fmla="*/ 397893 h 431597"/>
                    <a:gd name="connsiteX11" fmla="*/ 148923 w 447899"/>
                    <a:gd name="connsiteY11" fmla="*/ 423434 h 431597"/>
                    <a:gd name="connsiteX12" fmla="*/ 62722 w 447899"/>
                    <a:gd name="connsiteY12" fmla="*/ 362774 h 431597"/>
                    <a:gd name="connsiteX13" fmla="*/ 72300 w 447899"/>
                    <a:gd name="connsiteY13" fmla="*/ 311692 h 431597"/>
                    <a:gd name="connsiteX14" fmla="*/ 56337 w 447899"/>
                    <a:gd name="connsiteY14" fmla="*/ 260610 h 431597"/>
                    <a:gd name="connsiteX15" fmla="*/ 18025 w 447899"/>
                    <a:gd name="connsiteY15" fmla="*/ 222298 h 431597"/>
                    <a:gd name="connsiteX16" fmla="*/ 49951 w 447899"/>
                    <a:gd name="connsiteY16" fmla="*/ 120134 h 431597"/>
                    <a:gd name="connsiteX17" fmla="*/ 104226 w 447899"/>
                    <a:gd name="connsiteY17" fmla="*/ 113749 h 431597"/>
                    <a:gd name="connsiteX18" fmla="*/ 148923 w 447899"/>
                    <a:gd name="connsiteY18" fmla="*/ 81822 h 431597"/>
                    <a:gd name="connsiteX19" fmla="*/ 171272 w 447899"/>
                    <a:gd name="connsiteY19" fmla="*/ 33933 h 431597"/>
                    <a:gd name="connsiteX20" fmla="*/ 276628 w 447899"/>
                    <a:gd name="connsiteY20" fmla="*/ 30740 h 431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47899" h="431597">
                      <a:moveTo>
                        <a:pt x="276628" y="30740"/>
                      </a:moveTo>
                      <a:lnTo>
                        <a:pt x="298977" y="78630"/>
                      </a:lnTo>
                      <a:cubicBezTo>
                        <a:pt x="308555" y="94593"/>
                        <a:pt x="324518" y="107363"/>
                        <a:pt x="343674" y="110556"/>
                      </a:cubicBezTo>
                      <a:lnTo>
                        <a:pt x="397949" y="116941"/>
                      </a:lnTo>
                      <a:cubicBezTo>
                        <a:pt x="445838" y="123327"/>
                        <a:pt x="464994" y="183987"/>
                        <a:pt x="429875" y="219106"/>
                      </a:cubicBezTo>
                      <a:lnTo>
                        <a:pt x="391563" y="257417"/>
                      </a:lnTo>
                      <a:cubicBezTo>
                        <a:pt x="378793" y="270188"/>
                        <a:pt x="372407" y="289344"/>
                        <a:pt x="375600" y="308499"/>
                      </a:cubicBezTo>
                      <a:lnTo>
                        <a:pt x="385178" y="362774"/>
                      </a:lnTo>
                      <a:cubicBezTo>
                        <a:pt x="394756" y="410664"/>
                        <a:pt x="343674" y="448975"/>
                        <a:pt x="298977" y="423434"/>
                      </a:cubicBezTo>
                      <a:lnTo>
                        <a:pt x="251087" y="397893"/>
                      </a:lnTo>
                      <a:cubicBezTo>
                        <a:pt x="235124" y="388315"/>
                        <a:pt x="212776" y="388315"/>
                        <a:pt x="196813" y="397893"/>
                      </a:cubicBezTo>
                      <a:lnTo>
                        <a:pt x="148923" y="423434"/>
                      </a:lnTo>
                      <a:cubicBezTo>
                        <a:pt x="104226" y="445783"/>
                        <a:pt x="56337" y="410664"/>
                        <a:pt x="62722" y="362774"/>
                      </a:cubicBezTo>
                      <a:lnTo>
                        <a:pt x="72300" y="311692"/>
                      </a:lnTo>
                      <a:cubicBezTo>
                        <a:pt x="75493" y="292536"/>
                        <a:pt x="69107" y="273380"/>
                        <a:pt x="56337" y="260610"/>
                      </a:cubicBezTo>
                      <a:lnTo>
                        <a:pt x="18025" y="222298"/>
                      </a:lnTo>
                      <a:cubicBezTo>
                        <a:pt x="-17094" y="187179"/>
                        <a:pt x="2062" y="129712"/>
                        <a:pt x="49951" y="120134"/>
                      </a:cubicBezTo>
                      <a:lnTo>
                        <a:pt x="104226" y="113749"/>
                      </a:lnTo>
                      <a:cubicBezTo>
                        <a:pt x="123382" y="110556"/>
                        <a:pt x="139345" y="97786"/>
                        <a:pt x="148923" y="81822"/>
                      </a:cubicBezTo>
                      <a:lnTo>
                        <a:pt x="171272" y="33933"/>
                      </a:lnTo>
                      <a:cubicBezTo>
                        <a:pt x="193620" y="-10764"/>
                        <a:pt x="257473" y="-10764"/>
                        <a:pt x="276628" y="30740"/>
                      </a:cubicBezTo>
                      <a:close/>
                    </a:path>
                  </a:pathLst>
                </a:custGeom>
                <a:solidFill>
                  <a:srgbClr val="FFBB00">
                    <a:alpha val="24000"/>
                  </a:srgbClr>
                </a:solidFill>
                <a:ln w="31888" cap="flat">
                  <a:noFill/>
                  <a:prstDash val="solid"/>
                  <a:miter/>
                </a:ln>
              </p:spPr>
              <p:txBody>
                <a:bodyPr rtlCol="0" anchor="ct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88" name="任意多边形: 形状 87">
                  <a:extLst>
                    <a:ext uri="{FF2B5EF4-FFF2-40B4-BE49-F238E27FC236}">
                      <a16:creationId xmlns:a16="http://schemas.microsoft.com/office/drawing/2014/main" id="{CDAA3A77-108F-47FD-8234-D76D4C50EF50}"/>
                    </a:ext>
                  </a:extLst>
                </p:cNvPr>
                <p:cNvSpPr/>
                <p:nvPr/>
              </p:nvSpPr>
              <p:spPr>
                <a:xfrm>
                  <a:off x="4935676" y="4029215"/>
                  <a:ext cx="487425" cy="407640"/>
                </a:xfrm>
                <a:custGeom>
                  <a:avLst/>
                  <a:gdLst>
                    <a:gd name="connsiteX0" fmla="*/ 422389 w 487425"/>
                    <a:gd name="connsiteY0" fmla="*/ 6385 h 407640"/>
                    <a:gd name="connsiteX1" fmla="*/ 387270 w 487425"/>
                    <a:gd name="connsiteY1" fmla="*/ 0 h 407640"/>
                    <a:gd name="connsiteX2" fmla="*/ 384077 w 487425"/>
                    <a:gd name="connsiteY2" fmla="*/ 60660 h 407640"/>
                    <a:gd name="connsiteX3" fmla="*/ 329803 w 487425"/>
                    <a:gd name="connsiteY3" fmla="*/ 169210 h 407640"/>
                    <a:gd name="connsiteX4" fmla="*/ 281913 w 487425"/>
                    <a:gd name="connsiteY4" fmla="*/ 210714 h 407640"/>
                    <a:gd name="connsiteX5" fmla="*/ 224446 w 487425"/>
                    <a:gd name="connsiteY5" fmla="*/ 236255 h 407640"/>
                    <a:gd name="connsiteX6" fmla="*/ 93548 w 487425"/>
                    <a:gd name="connsiteY6" fmla="*/ 255411 h 407640"/>
                    <a:gd name="connsiteX7" fmla="*/ 23310 w 487425"/>
                    <a:gd name="connsiteY7" fmla="*/ 252218 h 407640"/>
                    <a:gd name="connsiteX8" fmla="*/ 13732 w 487425"/>
                    <a:gd name="connsiteY8" fmla="*/ 252218 h 407640"/>
                    <a:gd name="connsiteX9" fmla="*/ 961 w 487425"/>
                    <a:gd name="connsiteY9" fmla="*/ 319263 h 407640"/>
                    <a:gd name="connsiteX10" fmla="*/ 109511 w 487425"/>
                    <a:gd name="connsiteY10" fmla="*/ 399079 h 407640"/>
                    <a:gd name="connsiteX11" fmla="*/ 170171 w 487425"/>
                    <a:gd name="connsiteY11" fmla="*/ 367153 h 407640"/>
                    <a:gd name="connsiteX12" fmla="*/ 240409 w 487425"/>
                    <a:gd name="connsiteY12" fmla="*/ 367153 h 407640"/>
                    <a:gd name="connsiteX13" fmla="*/ 301069 w 487425"/>
                    <a:gd name="connsiteY13" fmla="*/ 399079 h 407640"/>
                    <a:gd name="connsiteX14" fmla="*/ 409619 w 487425"/>
                    <a:gd name="connsiteY14" fmla="*/ 319263 h 407640"/>
                    <a:gd name="connsiteX15" fmla="*/ 396848 w 487425"/>
                    <a:gd name="connsiteY15" fmla="*/ 252218 h 407640"/>
                    <a:gd name="connsiteX16" fmla="*/ 419196 w 487425"/>
                    <a:gd name="connsiteY16" fmla="*/ 185173 h 407640"/>
                    <a:gd name="connsiteX17" fmla="*/ 467086 w 487425"/>
                    <a:gd name="connsiteY17" fmla="*/ 137283 h 407640"/>
                    <a:gd name="connsiteX18" fmla="*/ 422389 w 487425"/>
                    <a:gd name="connsiteY18" fmla="*/ 6385 h 40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7425" h="407640">
                      <a:moveTo>
                        <a:pt x="422389" y="6385"/>
                      </a:moveTo>
                      <a:lnTo>
                        <a:pt x="387270" y="0"/>
                      </a:lnTo>
                      <a:cubicBezTo>
                        <a:pt x="387270" y="19156"/>
                        <a:pt x="387270" y="41504"/>
                        <a:pt x="384077" y="60660"/>
                      </a:cubicBezTo>
                      <a:cubicBezTo>
                        <a:pt x="377692" y="102164"/>
                        <a:pt x="355344" y="137283"/>
                        <a:pt x="329803" y="169210"/>
                      </a:cubicBezTo>
                      <a:cubicBezTo>
                        <a:pt x="313840" y="185173"/>
                        <a:pt x="297876" y="197943"/>
                        <a:pt x="281913" y="210714"/>
                      </a:cubicBezTo>
                      <a:cubicBezTo>
                        <a:pt x="262757" y="220292"/>
                        <a:pt x="243602" y="229870"/>
                        <a:pt x="224446" y="236255"/>
                      </a:cubicBezTo>
                      <a:cubicBezTo>
                        <a:pt x="182942" y="249025"/>
                        <a:pt x="138245" y="255411"/>
                        <a:pt x="93548" y="255411"/>
                      </a:cubicBezTo>
                      <a:cubicBezTo>
                        <a:pt x="71199" y="255411"/>
                        <a:pt x="45658" y="255411"/>
                        <a:pt x="23310" y="252218"/>
                      </a:cubicBezTo>
                      <a:cubicBezTo>
                        <a:pt x="20117" y="252218"/>
                        <a:pt x="16925" y="252218"/>
                        <a:pt x="13732" y="252218"/>
                      </a:cubicBezTo>
                      <a:lnTo>
                        <a:pt x="961" y="319263"/>
                      </a:lnTo>
                      <a:cubicBezTo>
                        <a:pt x="-8617" y="379924"/>
                        <a:pt x="55236" y="427813"/>
                        <a:pt x="109511" y="399079"/>
                      </a:cubicBezTo>
                      <a:lnTo>
                        <a:pt x="170171" y="367153"/>
                      </a:lnTo>
                      <a:cubicBezTo>
                        <a:pt x="192519" y="354383"/>
                        <a:pt x="218060" y="354383"/>
                        <a:pt x="240409" y="367153"/>
                      </a:cubicBezTo>
                      <a:lnTo>
                        <a:pt x="301069" y="399079"/>
                      </a:lnTo>
                      <a:cubicBezTo>
                        <a:pt x="355344" y="427813"/>
                        <a:pt x="419196" y="379924"/>
                        <a:pt x="409619" y="319263"/>
                      </a:cubicBezTo>
                      <a:lnTo>
                        <a:pt x="396848" y="252218"/>
                      </a:lnTo>
                      <a:cubicBezTo>
                        <a:pt x="393655" y="226677"/>
                        <a:pt x="400041" y="204329"/>
                        <a:pt x="419196" y="185173"/>
                      </a:cubicBezTo>
                      <a:lnTo>
                        <a:pt x="467086" y="137283"/>
                      </a:lnTo>
                      <a:cubicBezTo>
                        <a:pt x="508590" y="92586"/>
                        <a:pt x="483049" y="15963"/>
                        <a:pt x="422389" y="6385"/>
                      </a:cubicBezTo>
                      <a:close/>
                    </a:path>
                  </a:pathLst>
                </a:custGeom>
                <a:solidFill>
                  <a:srgbClr val="FFBB00">
                    <a:alpha val="36000"/>
                  </a:srgbClr>
                </a:solidFill>
                <a:ln w="31888" cap="flat">
                  <a:noFill/>
                  <a:prstDash val="solid"/>
                  <a:miter/>
                </a:ln>
              </p:spPr>
              <p:txBody>
                <a:bodyPr rtlCol="0" anchor="ct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nvGrpSpPr>
                <p:cNvPr id="89" name="图形 1">
                  <a:extLst>
                    <a:ext uri="{FF2B5EF4-FFF2-40B4-BE49-F238E27FC236}">
                      <a16:creationId xmlns:a16="http://schemas.microsoft.com/office/drawing/2014/main" id="{CF2B31EE-512C-4C47-A1C6-CAB95FF99E53}"/>
                    </a:ext>
                  </a:extLst>
                </p:cNvPr>
                <p:cNvGrpSpPr/>
                <p:nvPr/>
              </p:nvGrpSpPr>
              <p:grpSpPr>
                <a:xfrm>
                  <a:off x="4872785" y="3891931"/>
                  <a:ext cx="264988" cy="205330"/>
                  <a:chOff x="4872785" y="3891931"/>
                  <a:chExt cx="264988" cy="205330"/>
                </a:xfrm>
                <a:solidFill>
                  <a:srgbClr val="FFBB00"/>
                </a:solidFill>
              </p:grpSpPr>
              <p:sp>
                <p:nvSpPr>
                  <p:cNvPr id="90" name="任意多边形: 形状 89">
                    <a:extLst>
                      <a:ext uri="{FF2B5EF4-FFF2-40B4-BE49-F238E27FC236}">
                        <a16:creationId xmlns:a16="http://schemas.microsoft.com/office/drawing/2014/main" id="{FBDAF487-7948-49C0-A529-BA58AC5D998E}"/>
                      </a:ext>
                    </a:extLst>
                  </p:cNvPr>
                  <p:cNvSpPr/>
                  <p:nvPr/>
                </p:nvSpPr>
                <p:spPr>
                  <a:xfrm>
                    <a:off x="5041995" y="3891931"/>
                    <a:ext cx="95779" cy="141346"/>
                  </a:xfrm>
                  <a:custGeom>
                    <a:avLst/>
                    <a:gdLst>
                      <a:gd name="connsiteX0" fmla="*/ 83009 w 95779"/>
                      <a:gd name="connsiteY0" fmla="*/ 3193 h 141346"/>
                      <a:gd name="connsiteX1" fmla="*/ 60660 w 95779"/>
                      <a:gd name="connsiteY1" fmla="*/ 0 h 141346"/>
                      <a:gd name="connsiteX2" fmla="*/ 35119 w 95779"/>
                      <a:gd name="connsiteY2" fmla="*/ 22348 h 141346"/>
                      <a:gd name="connsiteX3" fmla="*/ 19156 w 95779"/>
                      <a:gd name="connsiteY3" fmla="*/ 67045 h 141346"/>
                      <a:gd name="connsiteX4" fmla="*/ 3193 w 95779"/>
                      <a:gd name="connsiteY4" fmla="*/ 114935 h 141346"/>
                      <a:gd name="connsiteX5" fmla="*/ 6385 w 95779"/>
                      <a:gd name="connsiteY5" fmla="*/ 140476 h 141346"/>
                      <a:gd name="connsiteX6" fmla="*/ 35119 w 95779"/>
                      <a:gd name="connsiteY6" fmla="*/ 134091 h 141346"/>
                      <a:gd name="connsiteX7" fmla="*/ 95779 w 95779"/>
                      <a:gd name="connsiteY7" fmla="*/ 31926 h 141346"/>
                      <a:gd name="connsiteX8" fmla="*/ 92586 w 95779"/>
                      <a:gd name="connsiteY8" fmla="*/ 9578 h 141346"/>
                      <a:gd name="connsiteX9" fmla="*/ 83009 w 95779"/>
                      <a:gd name="connsiteY9" fmla="*/ 3193 h 141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5779" h="141346">
                        <a:moveTo>
                          <a:pt x="83009" y="3193"/>
                        </a:moveTo>
                        <a:cubicBezTo>
                          <a:pt x="76623" y="0"/>
                          <a:pt x="67045" y="0"/>
                          <a:pt x="60660" y="0"/>
                        </a:cubicBezTo>
                        <a:cubicBezTo>
                          <a:pt x="51082" y="3193"/>
                          <a:pt x="41504" y="12771"/>
                          <a:pt x="35119" y="22348"/>
                        </a:cubicBezTo>
                        <a:cubicBezTo>
                          <a:pt x="28734" y="35119"/>
                          <a:pt x="25541" y="51082"/>
                          <a:pt x="19156" y="67045"/>
                        </a:cubicBezTo>
                        <a:cubicBezTo>
                          <a:pt x="12771" y="83008"/>
                          <a:pt x="6385" y="98972"/>
                          <a:pt x="3193" y="114935"/>
                        </a:cubicBezTo>
                        <a:cubicBezTo>
                          <a:pt x="0" y="124513"/>
                          <a:pt x="-3193" y="134091"/>
                          <a:pt x="6385" y="140476"/>
                        </a:cubicBezTo>
                        <a:cubicBezTo>
                          <a:pt x="15963" y="143669"/>
                          <a:pt x="25541" y="137283"/>
                          <a:pt x="35119" y="134091"/>
                        </a:cubicBezTo>
                        <a:cubicBezTo>
                          <a:pt x="67045" y="111742"/>
                          <a:pt x="89394" y="73431"/>
                          <a:pt x="95779" y="31926"/>
                        </a:cubicBezTo>
                        <a:cubicBezTo>
                          <a:pt x="95779" y="22348"/>
                          <a:pt x="95779" y="15963"/>
                          <a:pt x="92586" y="9578"/>
                        </a:cubicBezTo>
                        <a:cubicBezTo>
                          <a:pt x="89394" y="6385"/>
                          <a:pt x="86201" y="3193"/>
                          <a:pt x="83009" y="3193"/>
                        </a:cubicBezTo>
                        <a:close/>
                      </a:path>
                    </a:pathLst>
                  </a:custGeom>
                  <a:solidFill>
                    <a:srgbClr val="FFBB00"/>
                  </a:solidFill>
                  <a:ln w="31888" cap="flat">
                    <a:noFill/>
                    <a:prstDash val="solid"/>
                    <a:miter/>
                  </a:ln>
                </p:spPr>
                <p:txBody>
                  <a:bodyPr rtlCol="0" anchor="ct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91" name="任意多边形: 形状 90">
                    <a:extLst>
                      <a:ext uri="{FF2B5EF4-FFF2-40B4-BE49-F238E27FC236}">
                        <a16:creationId xmlns:a16="http://schemas.microsoft.com/office/drawing/2014/main" id="{39387586-E64D-4099-9BFD-4A410CE2EF81}"/>
                      </a:ext>
                    </a:extLst>
                  </p:cNvPr>
                  <p:cNvSpPr/>
                  <p:nvPr/>
                </p:nvSpPr>
                <p:spPr>
                  <a:xfrm>
                    <a:off x="4872785" y="4041141"/>
                    <a:ext cx="153865" cy="56120"/>
                  </a:xfrm>
                  <a:custGeom>
                    <a:avLst/>
                    <a:gdLst>
                      <a:gd name="connsiteX0" fmla="*/ 153246 w 153865"/>
                      <a:gd name="connsiteY0" fmla="*/ 23193 h 56120"/>
                      <a:gd name="connsiteX1" fmla="*/ 134091 w 153865"/>
                      <a:gd name="connsiteY1" fmla="*/ 844 h 56120"/>
                      <a:gd name="connsiteX2" fmla="*/ 12771 w 153865"/>
                      <a:gd name="connsiteY2" fmla="*/ 16808 h 56120"/>
                      <a:gd name="connsiteX3" fmla="*/ 0 w 153865"/>
                      <a:gd name="connsiteY3" fmla="*/ 35963 h 56120"/>
                      <a:gd name="connsiteX4" fmla="*/ 19156 w 153865"/>
                      <a:gd name="connsiteY4" fmla="*/ 51926 h 56120"/>
                      <a:gd name="connsiteX5" fmla="*/ 124513 w 153865"/>
                      <a:gd name="connsiteY5" fmla="*/ 45541 h 56120"/>
                      <a:gd name="connsiteX6" fmla="*/ 153246 w 153865"/>
                      <a:gd name="connsiteY6" fmla="*/ 23193 h 56120"/>
                      <a:gd name="connsiteX7" fmla="*/ 153246 w 153865"/>
                      <a:gd name="connsiteY7" fmla="*/ 23193 h 56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865" h="56120">
                        <a:moveTo>
                          <a:pt x="153246" y="23193"/>
                        </a:moveTo>
                        <a:cubicBezTo>
                          <a:pt x="156439" y="10422"/>
                          <a:pt x="146861" y="844"/>
                          <a:pt x="134091" y="844"/>
                        </a:cubicBezTo>
                        <a:cubicBezTo>
                          <a:pt x="105357" y="844"/>
                          <a:pt x="44697" y="-5541"/>
                          <a:pt x="12771" y="16808"/>
                        </a:cubicBezTo>
                        <a:cubicBezTo>
                          <a:pt x="6385" y="20000"/>
                          <a:pt x="0" y="29578"/>
                          <a:pt x="0" y="35963"/>
                        </a:cubicBezTo>
                        <a:cubicBezTo>
                          <a:pt x="0" y="45541"/>
                          <a:pt x="12771" y="48734"/>
                          <a:pt x="19156" y="51926"/>
                        </a:cubicBezTo>
                        <a:cubicBezTo>
                          <a:pt x="54275" y="58312"/>
                          <a:pt x="92586" y="58312"/>
                          <a:pt x="124513" y="45541"/>
                        </a:cubicBezTo>
                        <a:cubicBezTo>
                          <a:pt x="137283" y="42349"/>
                          <a:pt x="150054" y="39156"/>
                          <a:pt x="153246" y="23193"/>
                        </a:cubicBezTo>
                        <a:cubicBezTo>
                          <a:pt x="153246" y="26385"/>
                          <a:pt x="153246" y="26385"/>
                          <a:pt x="153246" y="23193"/>
                        </a:cubicBezTo>
                        <a:close/>
                      </a:path>
                    </a:pathLst>
                  </a:custGeom>
                  <a:solidFill>
                    <a:srgbClr val="FFBB00"/>
                  </a:solidFill>
                  <a:ln w="31888" cap="flat">
                    <a:noFill/>
                    <a:prstDash val="solid"/>
                    <a:miter/>
                  </a:ln>
                </p:spPr>
                <p:txBody>
                  <a:bodyPr rtlCol="0" anchor="ct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grpSp>
      <p:sp>
        <p:nvSpPr>
          <p:cNvPr id="958" name="文本框 957">
            <a:extLst>
              <a:ext uri="{FF2B5EF4-FFF2-40B4-BE49-F238E27FC236}">
                <a16:creationId xmlns:a16="http://schemas.microsoft.com/office/drawing/2014/main" id="{A48BBA48-A010-493F-9041-8C73D94F4892}"/>
              </a:ext>
            </a:extLst>
          </p:cNvPr>
          <p:cNvSpPr txBox="1"/>
          <p:nvPr/>
        </p:nvSpPr>
        <p:spPr>
          <a:xfrm>
            <a:off x="5866791" y="3153673"/>
            <a:ext cx="5024665" cy="275327"/>
          </a:xfrm>
          <a:prstGeom prst="rect">
            <a:avLst/>
          </a:prstGeom>
          <a:noFill/>
        </p:spPr>
        <p:txBody>
          <a:bodyPr wrap="square" rtlCol="0">
            <a:noAutofit/>
          </a:bodyPr>
          <a:lstStyle/>
          <a:p>
            <a:pPr>
              <a:lnSpc>
                <a:spcPct val="130000"/>
              </a:lnSpc>
            </a:pPr>
            <a:r>
              <a:rPr lang="en-US" altLang="zh-CN" sz="1400" spc="130" dirty="0">
                <a:solidFill>
                  <a:schemeClr val="accent3"/>
                </a:solidFill>
                <a:latin typeface="Arial" panose="020B0604020202020204" pitchFamily="34" charset="0"/>
                <a:ea typeface="微软雅黑" panose="020B0503020204020204" pitchFamily="34" charset="-122"/>
                <a:sym typeface="Arial" panose="020B0604020202020204" pitchFamily="34" charset="0"/>
              </a:rPr>
              <a:t>THANK YOU FOR YOUR PATIENCE</a:t>
            </a:r>
            <a:endParaRPr lang="zh-CN" altLang="en-US" sz="1400" spc="130" dirty="0">
              <a:solidFill>
                <a:schemeClr val="accent3"/>
              </a:solidFill>
              <a:latin typeface="Arial" panose="020B0604020202020204" pitchFamily="34" charset="0"/>
              <a:ea typeface="微软雅黑" panose="020B0503020204020204" pitchFamily="34" charset="-122"/>
              <a:sym typeface="Arial" panose="020B0604020202020204" pitchFamily="34" charset="0"/>
            </a:endParaRPr>
          </a:p>
        </p:txBody>
      </p:sp>
      <p:sp>
        <p:nvSpPr>
          <p:cNvPr id="808" name="矩形: 圆角 807">
            <a:extLst>
              <a:ext uri="{FF2B5EF4-FFF2-40B4-BE49-F238E27FC236}">
                <a16:creationId xmlns:a16="http://schemas.microsoft.com/office/drawing/2014/main" id="{CD8FA67E-6A9C-4968-B653-4D04D962D166}"/>
              </a:ext>
            </a:extLst>
          </p:cNvPr>
          <p:cNvSpPr/>
          <p:nvPr/>
        </p:nvSpPr>
        <p:spPr>
          <a:xfrm>
            <a:off x="5947125" y="4068946"/>
            <a:ext cx="2268280" cy="484727"/>
          </a:xfrm>
          <a:prstGeom prst="roundRect">
            <a:avLst>
              <a:gd name="adj" fmla="val 50000"/>
            </a:avLst>
          </a:prstGeom>
          <a:solidFill>
            <a:schemeClr val="accent3"/>
          </a:solidFill>
        </p:spPr>
        <p:txBody>
          <a:bodyPr wrap="square" rtlCol="0">
            <a:noAutofit/>
          </a:bodyPr>
          <a:lstStyle/>
          <a:p>
            <a:pPr algn="ctr">
              <a:lnSpc>
                <a:spcPct val="130000"/>
              </a:lnSpc>
            </a:pPr>
            <a:r>
              <a:rPr lang="zh-CN" altLang="en-US" sz="14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汇报人：</a:t>
            </a:r>
            <a:r>
              <a:rPr lang="en-US" altLang="zh-CN" sz="1400" spc="130" dirty="0" err="1">
                <a:solidFill>
                  <a:schemeClr val="accent1"/>
                </a:solidFill>
                <a:latin typeface="Arial" panose="020B0604020202020204" pitchFamily="34" charset="0"/>
                <a:ea typeface="微软雅黑" panose="020B0503020204020204" pitchFamily="34" charset="-122"/>
                <a:sym typeface="Arial" panose="020B0604020202020204" pitchFamily="34" charset="0"/>
              </a:rPr>
              <a:t>OfficePLUS</a:t>
            </a:r>
            <a:endParaRPr lang="zh-CN" altLang="en-US" sz="1400" spc="130" dirty="0">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Tree>
    <p:extLst>
      <p:ext uri="{BB962C8B-B14F-4D97-AF65-F5344CB8AC3E}">
        <p14:creationId xmlns:p14="http://schemas.microsoft.com/office/powerpoint/2010/main" val="10800021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C3D094EC-491C-2649-AF07-6B22837C919C}"/>
              </a:ext>
            </a:extLst>
          </p:cNvPr>
          <p:cNvSpPr>
            <a:spLocks noGrp="1"/>
          </p:cNvSpPr>
          <p:nvPr>
            <p:ph type="body" sz="quarter" idx="11"/>
          </p:nvPr>
        </p:nvSpPr>
        <p:spPr/>
        <p:txBody>
          <a:bodyPr/>
          <a:lstStyle/>
          <a:p>
            <a:r>
              <a:rPr kumimoji="1" lang="en-US" altLang="zh-CN" dirty="0" err="1"/>
              <a:t>OfficePLUS.cn</a:t>
            </a:r>
            <a:endParaRPr kumimoji="1" lang="zh-CN" altLang="en-US" dirty="0"/>
          </a:p>
        </p:txBody>
      </p:sp>
      <p:sp>
        <p:nvSpPr>
          <p:cNvPr id="3" name="文本占位符 2">
            <a:extLst>
              <a:ext uri="{FF2B5EF4-FFF2-40B4-BE49-F238E27FC236}">
                <a16:creationId xmlns:a16="http://schemas.microsoft.com/office/drawing/2014/main" id="{9AFB47E1-7AF0-204F-89F0-4C0DE2B37BF5}"/>
              </a:ext>
            </a:extLst>
          </p:cNvPr>
          <p:cNvSpPr>
            <a:spLocks noGrp="1"/>
          </p:cNvSpPr>
          <p:nvPr>
            <p:ph type="body" sz="quarter" idx="13"/>
          </p:nvPr>
        </p:nvSpPr>
        <p:spPr/>
        <p:txBody>
          <a:bodyPr/>
          <a:lstStyle/>
          <a:p>
            <a:r>
              <a:rPr kumimoji="1" lang="zh-CN" altLang="en-US" dirty="0"/>
              <a:t>中文 微软雅黑、胡晓波男神体</a:t>
            </a:r>
            <a:endParaRPr kumimoji="1" lang="en" altLang="zh-CN" dirty="0"/>
          </a:p>
          <a:p>
            <a:r>
              <a:rPr kumimoji="1" lang="zh-CN" altLang="en-US" dirty="0"/>
              <a:t>英文 </a:t>
            </a:r>
            <a:r>
              <a:rPr kumimoji="1" lang="en" altLang="zh-CN" dirty="0"/>
              <a:t>Arail</a:t>
            </a:r>
            <a:r>
              <a:rPr kumimoji="1" lang="zh-CN" altLang="en-US" dirty="0"/>
              <a:t>、</a:t>
            </a:r>
            <a:r>
              <a:rPr kumimoji="1" lang="en-US" altLang="zh-CN" dirty="0" err="1"/>
              <a:t>Arail</a:t>
            </a:r>
            <a:r>
              <a:rPr kumimoji="1" lang="en-US" altLang="zh-CN"/>
              <a:t> Black</a:t>
            </a:r>
            <a:endParaRPr kumimoji="1" lang="en" altLang="zh-CN" dirty="0"/>
          </a:p>
          <a:p>
            <a:endParaRPr kumimoji="1" lang="en-US" altLang="zh-CN" dirty="0"/>
          </a:p>
          <a:p>
            <a:r>
              <a:rPr kumimoji="1" lang="zh-CN" altLang="en-US" dirty="0"/>
              <a:t>标题 </a:t>
            </a:r>
            <a:r>
              <a:rPr kumimoji="1" lang="en-US" altLang="zh-CN" dirty="0"/>
              <a:t>1.0</a:t>
            </a:r>
          </a:p>
          <a:p>
            <a:r>
              <a:rPr kumimoji="1" lang="zh-CN" altLang="en-US" dirty="0"/>
              <a:t>正文 </a:t>
            </a:r>
            <a:r>
              <a:rPr kumimoji="1" lang="en-US" altLang="zh-CN" dirty="0"/>
              <a:t>1.3</a:t>
            </a:r>
          </a:p>
          <a:p>
            <a:r>
              <a:rPr kumimoji="1" lang="en" altLang="zh-CN" dirty="0"/>
              <a:t>freepik.com</a:t>
            </a:r>
          </a:p>
          <a:p>
            <a:endParaRPr kumimoji="1" lang="en" altLang="zh-CN" dirty="0"/>
          </a:p>
          <a:p>
            <a:r>
              <a:rPr kumimoji="1" lang="zh-CN" altLang="en-US" dirty="0"/>
              <a:t>本网站所提供的任何信息内容（包括但不限于 </a:t>
            </a:r>
            <a:r>
              <a:rPr kumimoji="1" lang="en" altLang="zh-CN" dirty="0"/>
              <a:t>PPT </a:t>
            </a:r>
            <a:r>
              <a:rPr kumimoji="1" lang="zh-CN" altLang="en-US" dirty="0"/>
              <a:t>模板、</a:t>
            </a:r>
            <a:r>
              <a:rPr kumimoji="1" lang="en" altLang="zh-CN" dirty="0"/>
              <a:t>Word </a:t>
            </a:r>
            <a:r>
              <a:rPr kumimoji="1" lang="zh-CN" altLang="en-US" dirty="0"/>
              <a:t>文档、</a:t>
            </a:r>
            <a:r>
              <a:rPr kumimoji="1" lang="en" altLang="zh-CN" dirty="0"/>
              <a:t>Excel </a:t>
            </a:r>
            <a:r>
              <a:rPr kumimoji="1" lang="zh-CN" altLang="en-US" dirty="0"/>
              <a:t>图表、图片素材等）均受</a:t>
            </a:r>
            <a:r>
              <a:rPr kumimoji="1" lang="en-US" altLang="zh-CN" dirty="0"/>
              <a:t>《</a:t>
            </a:r>
            <a:r>
              <a:rPr kumimoji="1" lang="zh-CN" altLang="en-US" dirty="0"/>
              <a:t>中华人民共和国著作权法</a:t>
            </a:r>
            <a:r>
              <a:rPr kumimoji="1" lang="en-US" altLang="zh-CN" dirty="0"/>
              <a:t>》</a:t>
            </a:r>
            <a:r>
              <a:rPr kumimoji="1" lang="zh-CN" altLang="en-US" dirty="0"/>
              <a:t>、</a:t>
            </a:r>
            <a:r>
              <a:rPr kumimoji="1" lang="en-US" altLang="zh-CN" dirty="0"/>
              <a:t>《</a:t>
            </a:r>
            <a:r>
              <a:rPr kumimoji="1" lang="zh-CN" altLang="en-US" dirty="0"/>
              <a:t>信息网络传播权保护条例</a:t>
            </a:r>
            <a:r>
              <a:rPr kumimoji="1" lang="en-US" altLang="zh-CN" dirty="0"/>
              <a:t>》</a:t>
            </a:r>
            <a:r>
              <a:rPr kumimoji="1" lang="zh-CN" altLang="en-US" dirty="0"/>
              <a:t>及其他适用的法律法规的保护，未经权利人书面明确授权，信息内容的任何部分</a:t>
            </a:r>
            <a:r>
              <a:rPr kumimoji="1" lang="en-US" altLang="zh-CN" dirty="0"/>
              <a:t>(</a:t>
            </a:r>
            <a:r>
              <a:rPr kumimoji="1" lang="zh-CN" altLang="en-US" dirty="0"/>
              <a:t>包括图片或图表</a:t>
            </a:r>
            <a:r>
              <a:rPr kumimoji="1" lang="en-US" altLang="zh-CN" dirty="0"/>
              <a:t>)</a:t>
            </a:r>
            <a:r>
              <a:rPr kumimoji="1" lang="zh-CN" altLang="en-US" dirty="0"/>
              <a:t>不得被全部或部分的复制、传播、销售，否则将承担法律责任。</a:t>
            </a:r>
            <a:endParaRPr kumimoji="1" lang="en-US" altLang="zh-CN" dirty="0"/>
          </a:p>
          <a:p>
            <a:endParaRPr kumimoji="1" lang="en-US" altLang="zh-CN" dirty="0"/>
          </a:p>
          <a:p>
            <a:r>
              <a:rPr kumimoji="1" lang="zh-CN" altLang="en-US" dirty="0"/>
              <a:t>盐小盐</a:t>
            </a:r>
            <a:endParaRPr kumimoji="1" lang="en" altLang="zh-CN" dirty="0"/>
          </a:p>
        </p:txBody>
      </p:sp>
      <p:sp>
        <p:nvSpPr>
          <p:cNvPr id="5" name="文本占位符 4">
            <a:extLst>
              <a:ext uri="{FF2B5EF4-FFF2-40B4-BE49-F238E27FC236}">
                <a16:creationId xmlns:a16="http://schemas.microsoft.com/office/drawing/2014/main" id="{9379F369-F966-CC4F-9150-5720C0654BE8}"/>
              </a:ext>
            </a:extLst>
          </p:cNvPr>
          <p:cNvSpPr>
            <a:spLocks noGrp="1"/>
          </p:cNvSpPr>
          <p:nvPr>
            <p:ph type="body" sz="quarter" idx="10"/>
          </p:nvPr>
        </p:nvSpPr>
        <p:spPr/>
        <p:txBody>
          <a:bodyPr/>
          <a:lstStyle/>
          <a:p>
            <a:r>
              <a:rPr kumimoji="1" lang="zh-CN" altLang="en-US" dirty="0"/>
              <a:t>标注</a:t>
            </a:r>
          </a:p>
        </p:txBody>
      </p:sp>
      <p:sp>
        <p:nvSpPr>
          <p:cNvPr id="8" name="文本占位符 7">
            <a:extLst>
              <a:ext uri="{FF2B5EF4-FFF2-40B4-BE49-F238E27FC236}">
                <a16:creationId xmlns:a16="http://schemas.microsoft.com/office/drawing/2014/main" id="{52037C6C-C3D0-B143-999B-9FBD7AAF906F}"/>
              </a:ext>
            </a:extLst>
          </p:cNvPr>
          <p:cNvSpPr>
            <a:spLocks noGrp="1"/>
          </p:cNvSpPr>
          <p:nvPr>
            <p:ph type="body" sz="quarter" idx="17"/>
          </p:nvPr>
        </p:nvSpPr>
        <p:spPr/>
        <p:txBody>
          <a:bodyPr/>
          <a:lstStyle/>
          <a:p>
            <a:r>
              <a:rPr kumimoji="1" lang="zh-CN" altLang="en-US" dirty="0"/>
              <a:t>字体使用</a:t>
            </a:r>
            <a:endParaRPr kumimoji="1" lang="en-US" altLang="zh-CN" dirty="0"/>
          </a:p>
          <a:p>
            <a:endParaRPr kumimoji="1" lang="en-US" altLang="zh-CN" dirty="0"/>
          </a:p>
          <a:p>
            <a:endParaRPr kumimoji="1" lang="en-US" altLang="zh-CN" dirty="0"/>
          </a:p>
          <a:p>
            <a:r>
              <a:rPr kumimoji="1" lang="zh-CN" altLang="en-US" dirty="0"/>
              <a:t>行距</a:t>
            </a:r>
            <a:endParaRPr kumimoji="1" lang="en-US" altLang="zh-CN" dirty="0"/>
          </a:p>
          <a:p>
            <a:endParaRPr kumimoji="1" lang="en-US" altLang="zh-CN" dirty="0"/>
          </a:p>
          <a:p>
            <a:r>
              <a:rPr kumimoji="1" lang="zh-CN" altLang="en-US" dirty="0"/>
              <a:t>素材</a:t>
            </a:r>
            <a:endParaRPr kumimoji="1" lang="en-US" altLang="zh-CN" dirty="0"/>
          </a:p>
          <a:p>
            <a:endParaRPr kumimoji="1" lang="en-US" altLang="zh-CN" dirty="0"/>
          </a:p>
          <a:p>
            <a:r>
              <a:rPr kumimoji="1" lang="zh-CN" altLang="en-US" dirty="0"/>
              <a:t>声明</a:t>
            </a:r>
            <a:endParaRPr kumimoji="1" lang="en-US" altLang="zh-CN" dirty="0"/>
          </a:p>
          <a:p>
            <a:endParaRPr kumimoji="1" lang="en-US" altLang="zh-CN" dirty="0"/>
          </a:p>
          <a:p>
            <a:endParaRPr kumimoji="1" lang="en-US" altLang="zh-CN" dirty="0"/>
          </a:p>
          <a:p>
            <a:endParaRPr kumimoji="1" lang="en-US" altLang="zh-CN" dirty="0"/>
          </a:p>
          <a:p>
            <a:r>
              <a:rPr kumimoji="1" lang="zh-CN" altLang="en-US" dirty="0"/>
              <a:t>作者</a:t>
            </a:r>
          </a:p>
        </p:txBody>
      </p:sp>
    </p:spTree>
    <p:extLst>
      <p:ext uri="{BB962C8B-B14F-4D97-AF65-F5344CB8AC3E}">
        <p14:creationId xmlns:p14="http://schemas.microsoft.com/office/powerpoint/2010/main" val="3179033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PA-文本框 638">
            <a:extLst>
              <a:ext uri="{FF2B5EF4-FFF2-40B4-BE49-F238E27FC236}">
                <a16:creationId xmlns:a16="http://schemas.microsoft.com/office/drawing/2014/main" id="{2B4BB739-638C-4582-9963-6D386C87E650}"/>
              </a:ext>
            </a:extLst>
          </p:cNvPr>
          <p:cNvSpPr txBox="1"/>
          <p:nvPr>
            <p:custDataLst>
              <p:tags r:id="rId1"/>
            </p:custDataLst>
          </p:nvPr>
        </p:nvSpPr>
        <p:spPr>
          <a:xfrm>
            <a:off x="4567376" y="2260192"/>
            <a:ext cx="3057247" cy="1110304"/>
          </a:xfrm>
          <a:prstGeom prst="rect">
            <a:avLst/>
          </a:prstGeom>
          <a:noFill/>
        </p:spPr>
        <p:txBody>
          <a:bodyPr wrap="none" rtlCol="0">
            <a:noAutofit/>
          </a:bodyPr>
          <a:lstStyle/>
          <a:p>
            <a:pPr algn="ctr">
              <a:lnSpc>
                <a:spcPct val="130000"/>
              </a:lnSpc>
            </a:pPr>
            <a:r>
              <a:rPr lang="zh-CN" altLang="en-US" sz="5400" spc="2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rPr>
              <a:t>活动简介</a:t>
            </a:r>
          </a:p>
        </p:txBody>
      </p:sp>
      <p:sp>
        <p:nvSpPr>
          <p:cNvPr id="640" name="文本框 639">
            <a:extLst>
              <a:ext uri="{FF2B5EF4-FFF2-40B4-BE49-F238E27FC236}">
                <a16:creationId xmlns:a16="http://schemas.microsoft.com/office/drawing/2014/main" id="{2F34FCAF-948D-4C74-81EA-2EA302CAE36C}"/>
              </a:ext>
            </a:extLst>
          </p:cNvPr>
          <p:cNvSpPr txBox="1"/>
          <p:nvPr/>
        </p:nvSpPr>
        <p:spPr>
          <a:xfrm>
            <a:off x="3167887" y="3325902"/>
            <a:ext cx="6496772" cy="624786"/>
          </a:xfrm>
          <a:prstGeom prst="rect">
            <a:avLst/>
          </a:prstGeom>
          <a:noFill/>
        </p:spPr>
        <p:txBody>
          <a:bodyPr wrap="square" rtlCol="0">
            <a:noAutofit/>
          </a:bodyPr>
          <a:lstStyle/>
          <a:p>
            <a:pPr algn="ctr">
              <a:lnSpc>
                <a:spcPct val="130000"/>
              </a:lnSpc>
            </a:pPr>
            <a:r>
              <a:rPr lang="zh-CN" altLang="en-US" sz="14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a:t>
            </a:r>
          </a:p>
        </p:txBody>
      </p:sp>
      <p:sp>
        <p:nvSpPr>
          <p:cNvPr id="641" name="文本框 640">
            <a:extLst>
              <a:ext uri="{FF2B5EF4-FFF2-40B4-BE49-F238E27FC236}">
                <a16:creationId xmlns:a16="http://schemas.microsoft.com/office/drawing/2014/main" id="{95D6290B-D10B-4901-8487-DCAA8C0903AB}"/>
              </a:ext>
            </a:extLst>
          </p:cNvPr>
          <p:cNvSpPr txBox="1"/>
          <p:nvPr/>
        </p:nvSpPr>
        <p:spPr>
          <a:xfrm>
            <a:off x="5516354" y="1371721"/>
            <a:ext cx="1159292" cy="1084977"/>
          </a:xfrm>
          <a:prstGeom prst="rect">
            <a:avLst/>
          </a:prstGeom>
          <a:noFill/>
        </p:spPr>
        <p:txBody>
          <a:bodyPr wrap="none" rtlCol="0">
            <a:noAutofit/>
          </a:bodyPr>
          <a:lstStyle/>
          <a:p>
            <a:pPr algn="ctr">
              <a:lnSpc>
                <a:spcPct val="130000"/>
              </a:lnSpc>
            </a:pPr>
            <a:r>
              <a:rPr lang="en-US" altLang="zh-CN" sz="5400" spc="200" dirty="0">
                <a:solidFill>
                  <a:srgbClr val="44AC5D"/>
                </a:solidFill>
                <a:latin typeface="+mj-lt"/>
                <a:ea typeface="微软雅黑" panose="020B0503020204020204" pitchFamily="34" charset="-122"/>
                <a:cs typeface="胡晓波男神体2.0" panose="02010600030101010101" pitchFamily="50" charset="0"/>
                <a:sym typeface="Arial" panose="020B0604020202020204" pitchFamily="34" charset="0"/>
              </a:rPr>
              <a:t>01</a:t>
            </a:r>
            <a:endParaRPr lang="zh-CN" altLang="en-US" sz="5400" spc="200" dirty="0">
              <a:solidFill>
                <a:srgbClr val="44AC5D"/>
              </a:solidFill>
              <a:latin typeface="+mj-lt"/>
              <a:ea typeface="微软雅黑" panose="020B0503020204020204" pitchFamily="34" charset="-122"/>
              <a:cs typeface="胡晓波男神体2.0" panose="02010600030101010101" pitchFamily="50" charset="0"/>
              <a:sym typeface="Arial" panose="020B0604020202020204" pitchFamily="34" charset="0"/>
            </a:endParaRPr>
          </a:p>
        </p:txBody>
      </p:sp>
    </p:spTree>
    <p:extLst>
      <p:ext uri="{BB962C8B-B14F-4D97-AF65-F5344CB8AC3E}">
        <p14:creationId xmlns:p14="http://schemas.microsoft.com/office/powerpoint/2010/main" val="295409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098E8E13-D3AF-4B07-BE8F-E90E6544F2F6}"/>
              </a:ext>
            </a:extLst>
          </p:cNvPr>
          <p:cNvSpPr/>
          <p:nvPr/>
        </p:nvSpPr>
        <p:spPr>
          <a:xfrm>
            <a:off x="-336884" y="1616653"/>
            <a:ext cx="12528884" cy="1372677"/>
          </a:xfrm>
          <a:prstGeom prst="rect">
            <a:avLst/>
          </a:prstGeom>
          <a:solidFill>
            <a:schemeClr val="accent1"/>
          </a:solidFill>
          <a:ln>
            <a:noFill/>
          </a:ln>
          <a:effectLst>
            <a:innerShdw blurRad="279400" dist="50800" dir="135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8" name="文本框 7">
            <a:extLst>
              <a:ext uri="{FF2B5EF4-FFF2-40B4-BE49-F238E27FC236}">
                <a16:creationId xmlns:a16="http://schemas.microsoft.com/office/drawing/2014/main" id="{523FC1C6-A717-412C-A7A9-4F322F8D9653}"/>
              </a:ext>
            </a:extLst>
          </p:cNvPr>
          <p:cNvSpPr txBox="1"/>
          <p:nvPr/>
        </p:nvSpPr>
        <p:spPr>
          <a:xfrm>
            <a:off x="537602" y="2023646"/>
            <a:ext cx="8518893" cy="788806"/>
          </a:xfrm>
          <a:prstGeom prst="rect">
            <a:avLst/>
          </a:prstGeom>
          <a:noFill/>
        </p:spPr>
        <p:txBody>
          <a:bodyPr wrap="square" rtlCol="0">
            <a:noAutofit/>
          </a:bodyPr>
          <a:lstStyle/>
          <a:p>
            <a:pPr>
              <a:lnSpc>
                <a:spcPct val="130000"/>
              </a:lnSpc>
            </a:pPr>
            <a:r>
              <a:rPr lang="zh-CN" altLang="en-US" sz="1200" spc="130" dirty="0">
                <a:solidFill>
                  <a:schemeClr val="accent2"/>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请输入你的内容请输入你的内容请输入你的内容请输入你的内容请输入你的内容请输入你的内容</a:t>
            </a:r>
          </a:p>
        </p:txBody>
      </p:sp>
      <p:pic>
        <p:nvPicPr>
          <p:cNvPr id="10" name="图形 9">
            <a:extLst>
              <a:ext uri="{FF2B5EF4-FFF2-40B4-BE49-F238E27FC236}">
                <a16:creationId xmlns:a16="http://schemas.microsoft.com/office/drawing/2014/main" id="{C9CAB96C-C3FE-4C54-BE87-9D552DD97FA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30981" y="541700"/>
            <a:ext cx="1995760" cy="2489094"/>
          </a:xfrm>
          <a:prstGeom prst="rect">
            <a:avLst/>
          </a:prstGeom>
          <a:effectLst>
            <a:outerShdw blurRad="76200" dir="18900000" sy="23000" kx="-1200000" algn="bl" rotWithShape="0">
              <a:prstClr val="black">
                <a:alpha val="20000"/>
              </a:prstClr>
            </a:outerShdw>
          </a:effectLst>
        </p:spPr>
      </p:pic>
      <p:sp>
        <p:nvSpPr>
          <p:cNvPr id="9" name="PA-文本框 8">
            <a:extLst>
              <a:ext uri="{FF2B5EF4-FFF2-40B4-BE49-F238E27FC236}">
                <a16:creationId xmlns:a16="http://schemas.microsoft.com/office/drawing/2014/main" id="{04461BED-704C-455D-9E5E-4F0772BC6777}"/>
              </a:ext>
            </a:extLst>
          </p:cNvPr>
          <p:cNvSpPr txBox="1"/>
          <p:nvPr>
            <p:custDataLst>
              <p:tags r:id="rId1"/>
            </p:custDataLst>
          </p:nvPr>
        </p:nvSpPr>
        <p:spPr>
          <a:xfrm>
            <a:off x="1189126" y="3566511"/>
            <a:ext cx="8598516" cy="548740"/>
          </a:xfrm>
          <a:prstGeom prst="rect">
            <a:avLst/>
          </a:prstGeom>
          <a:noFill/>
        </p:spPr>
        <p:txBody>
          <a:bodyPr wrap="square" rtlCol="0">
            <a:noAutofit/>
          </a:bodyPr>
          <a:lstStyle/>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a:t>
            </a:r>
          </a:p>
        </p:txBody>
      </p:sp>
      <p:sp>
        <p:nvSpPr>
          <p:cNvPr id="15" name="文本框 14">
            <a:extLst>
              <a:ext uri="{FF2B5EF4-FFF2-40B4-BE49-F238E27FC236}">
                <a16:creationId xmlns:a16="http://schemas.microsoft.com/office/drawing/2014/main" id="{DE2F7CE7-9784-4158-9F7D-FB7D27886252}"/>
              </a:ext>
            </a:extLst>
          </p:cNvPr>
          <p:cNvSpPr txBox="1"/>
          <p:nvPr/>
        </p:nvSpPr>
        <p:spPr>
          <a:xfrm>
            <a:off x="1189126" y="4442811"/>
            <a:ext cx="8598516" cy="548740"/>
          </a:xfrm>
          <a:prstGeom prst="rect">
            <a:avLst/>
          </a:prstGeom>
          <a:noFill/>
        </p:spPr>
        <p:txBody>
          <a:bodyPr wrap="square" rtlCol="0">
            <a:noAutofit/>
          </a:bodyPr>
          <a:lstStyle/>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a:t>
            </a:r>
          </a:p>
        </p:txBody>
      </p:sp>
      <p:sp>
        <p:nvSpPr>
          <p:cNvPr id="19" name="文本框 18">
            <a:extLst>
              <a:ext uri="{FF2B5EF4-FFF2-40B4-BE49-F238E27FC236}">
                <a16:creationId xmlns:a16="http://schemas.microsoft.com/office/drawing/2014/main" id="{5BDA6F22-8679-4310-B051-206A502992F6}"/>
              </a:ext>
            </a:extLst>
          </p:cNvPr>
          <p:cNvSpPr txBox="1"/>
          <p:nvPr/>
        </p:nvSpPr>
        <p:spPr>
          <a:xfrm>
            <a:off x="1189126" y="5319111"/>
            <a:ext cx="8598516" cy="548740"/>
          </a:xfrm>
          <a:prstGeom prst="rect">
            <a:avLst/>
          </a:prstGeom>
          <a:noFill/>
        </p:spPr>
        <p:txBody>
          <a:bodyPr wrap="square" rtlCol="0">
            <a:noAutofit/>
          </a:bodyPr>
          <a:lstStyle/>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a:t>
            </a:r>
          </a:p>
        </p:txBody>
      </p:sp>
      <p:grpSp>
        <p:nvGrpSpPr>
          <p:cNvPr id="23" name="组合 22">
            <a:extLst>
              <a:ext uri="{FF2B5EF4-FFF2-40B4-BE49-F238E27FC236}">
                <a16:creationId xmlns:a16="http://schemas.microsoft.com/office/drawing/2014/main" id="{F367D728-F47A-452D-8194-E0637E643DD7}"/>
              </a:ext>
            </a:extLst>
          </p:cNvPr>
          <p:cNvGrpSpPr/>
          <p:nvPr/>
        </p:nvGrpSpPr>
        <p:grpSpPr>
          <a:xfrm>
            <a:off x="9722747" y="4217293"/>
            <a:ext cx="2412227" cy="2461048"/>
            <a:chOff x="238723" y="1163957"/>
            <a:chExt cx="5396429" cy="5505647"/>
          </a:xfrm>
        </p:grpSpPr>
        <p:pic>
          <p:nvPicPr>
            <p:cNvPr id="24" name="图形 23">
              <a:extLst>
                <a:ext uri="{FF2B5EF4-FFF2-40B4-BE49-F238E27FC236}">
                  <a16:creationId xmlns:a16="http://schemas.microsoft.com/office/drawing/2014/main" id="{06BF9462-3DDC-4B47-9EE6-DDF9B21C6350}"/>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238723" y="1163957"/>
              <a:ext cx="5396429" cy="5174150"/>
            </a:xfrm>
            <a:prstGeom prst="rect">
              <a:avLst/>
            </a:prstGeom>
            <a:effectLst>
              <a:outerShdw blurRad="76200" dir="18900000" sy="23000" kx="-1200000" algn="bl" rotWithShape="0">
                <a:schemeClr val="accent4">
                  <a:lumMod val="50000"/>
                  <a:alpha val="20000"/>
                </a:schemeClr>
              </a:outerShdw>
            </a:effectLst>
          </p:spPr>
        </p:pic>
        <p:grpSp>
          <p:nvGrpSpPr>
            <p:cNvPr id="25" name="组合 24">
              <a:extLst>
                <a:ext uri="{FF2B5EF4-FFF2-40B4-BE49-F238E27FC236}">
                  <a16:creationId xmlns:a16="http://schemas.microsoft.com/office/drawing/2014/main" id="{4AE46C3C-6D54-4B5A-A451-FD0DF1B1E82B}"/>
                </a:ext>
              </a:extLst>
            </p:cNvPr>
            <p:cNvGrpSpPr/>
            <p:nvPr/>
          </p:nvGrpSpPr>
          <p:grpSpPr>
            <a:xfrm>
              <a:off x="1082254" y="5409378"/>
              <a:ext cx="1903772" cy="1260226"/>
              <a:chOff x="1082254" y="5409378"/>
              <a:chExt cx="1903772" cy="1260226"/>
            </a:xfrm>
          </p:grpSpPr>
          <p:pic>
            <p:nvPicPr>
              <p:cNvPr id="26" name="图形 25">
                <a:extLst>
                  <a:ext uri="{FF2B5EF4-FFF2-40B4-BE49-F238E27FC236}">
                    <a16:creationId xmlns:a16="http://schemas.microsoft.com/office/drawing/2014/main" id="{073C0ABE-47DE-410D-8D5B-42379671048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082254" y="5409378"/>
                <a:ext cx="847725" cy="1095375"/>
              </a:xfrm>
              <a:prstGeom prst="rect">
                <a:avLst/>
              </a:prstGeom>
              <a:effectLst>
                <a:outerShdw blurRad="76200" dir="18900000" sy="23000" kx="-1200000" algn="bl" rotWithShape="0">
                  <a:schemeClr val="accent4">
                    <a:lumMod val="50000"/>
                    <a:alpha val="20000"/>
                  </a:schemeClr>
                </a:outerShdw>
              </a:effectLst>
            </p:spPr>
          </p:pic>
          <p:pic>
            <p:nvPicPr>
              <p:cNvPr id="27" name="图形 26">
                <a:extLst>
                  <a:ext uri="{FF2B5EF4-FFF2-40B4-BE49-F238E27FC236}">
                    <a16:creationId xmlns:a16="http://schemas.microsoft.com/office/drawing/2014/main" id="{F726D4BE-F4FF-4C48-A8D3-FAD8515C67F4}"/>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676785" y="5544191"/>
                <a:ext cx="990600" cy="990600"/>
              </a:xfrm>
              <a:prstGeom prst="rect">
                <a:avLst/>
              </a:prstGeom>
              <a:effectLst>
                <a:outerShdw blurRad="76200" dir="18900000" sy="23000" kx="-1200000" algn="bl" rotWithShape="0">
                  <a:schemeClr val="accent4">
                    <a:lumMod val="50000"/>
                    <a:alpha val="20000"/>
                  </a:schemeClr>
                </a:outerShdw>
              </a:effectLst>
            </p:spPr>
          </p:pic>
          <p:pic>
            <p:nvPicPr>
              <p:cNvPr id="28" name="图形 27">
                <a:extLst>
                  <a:ext uri="{FF2B5EF4-FFF2-40B4-BE49-F238E27FC236}">
                    <a16:creationId xmlns:a16="http://schemas.microsoft.com/office/drawing/2014/main" id="{8C5C0CCA-F68B-4C59-ABD9-0BCAE8BEC7E5}"/>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95426" y="6069529"/>
                <a:ext cx="990600" cy="600075"/>
              </a:xfrm>
              <a:prstGeom prst="rect">
                <a:avLst/>
              </a:prstGeom>
              <a:effectLst>
                <a:outerShdw blurRad="76200" dir="18900000" sy="23000" kx="-1200000" algn="bl" rotWithShape="0">
                  <a:schemeClr val="accent4">
                    <a:lumMod val="50000"/>
                    <a:alpha val="20000"/>
                  </a:schemeClr>
                </a:outerShdw>
              </a:effectLst>
            </p:spPr>
          </p:pic>
        </p:grpSp>
      </p:grpSp>
      <p:pic>
        <p:nvPicPr>
          <p:cNvPr id="53" name="图形 52">
            <a:extLst>
              <a:ext uri="{FF2B5EF4-FFF2-40B4-BE49-F238E27FC236}">
                <a16:creationId xmlns:a16="http://schemas.microsoft.com/office/drawing/2014/main" id="{7972C5C3-78F5-443D-B970-A8717E78F26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743497" y="3607812"/>
            <a:ext cx="340999" cy="440617"/>
          </a:xfrm>
          <a:prstGeom prst="rect">
            <a:avLst/>
          </a:prstGeom>
        </p:spPr>
      </p:pic>
      <p:pic>
        <p:nvPicPr>
          <p:cNvPr id="54" name="图形 53">
            <a:extLst>
              <a:ext uri="{FF2B5EF4-FFF2-40B4-BE49-F238E27FC236}">
                <a16:creationId xmlns:a16="http://schemas.microsoft.com/office/drawing/2014/main" id="{E7CC49FD-221F-4875-B700-A635E155C323}"/>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714761" y="4467675"/>
            <a:ext cx="398471" cy="398471"/>
          </a:xfrm>
          <a:prstGeom prst="rect">
            <a:avLst/>
          </a:prstGeom>
          <a:effectLst>
            <a:outerShdw blurRad="50800" dist="38100" dir="8100000" algn="tr" rotWithShape="0">
              <a:schemeClr val="bg1">
                <a:lumMod val="50000"/>
                <a:alpha val="40000"/>
              </a:schemeClr>
            </a:outerShdw>
          </a:effectLst>
        </p:spPr>
      </p:pic>
      <p:pic>
        <p:nvPicPr>
          <p:cNvPr id="55" name="图形 54">
            <a:extLst>
              <a:ext uri="{FF2B5EF4-FFF2-40B4-BE49-F238E27FC236}">
                <a16:creationId xmlns:a16="http://schemas.microsoft.com/office/drawing/2014/main" id="{451E0867-88E9-4ADC-8612-1E0BE38CC61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63091" y="5428730"/>
            <a:ext cx="501810" cy="303982"/>
          </a:xfrm>
          <a:prstGeom prst="rect">
            <a:avLst/>
          </a:prstGeom>
          <a:effectLst>
            <a:outerShdw blurRad="63500" dist="38100" dir="8100000" algn="tr" rotWithShape="0">
              <a:srgbClr val="C00000">
                <a:alpha val="20000"/>
              </a:srgbClr>
            </a:outerShdw>
          </a:effectLst>
        </p:spPr>
      </p:pic>
      <p:grpSp>
        <p:nvGrpSpPr>
          <p:cNvPr id="34" name="PA-组合 51">
            <a:extLst>
              <a:ext uri="{FF2B5EF4-FFF2-40B4-BE49-F238E27FC236}">
                <a16:creationId xmlns:a16="http://schemas.microsoft.com/office/drawing/2014/main" id="{98B9D981-3E9C-4C13-BBD9-30A0C1DCF311}"/>
              </a:ext>
            </a:extLst>
          </p:cNvPr>
          <p:cNvGrpSpPr/>
          <p:nvPr>
            <p:custDataLst>
              <p:tags r:id="rId2"/>
            </p:custDataLst>
          </p:nvPr>
        </p:nvGrpSpPr>
        <p:grpSpPr>
          <a:xfrm>
            <a:off x="660400" y="787402"/>
            <a:ext cx="2843279" cy="819183"/>
            <a:chOff x="660400" y="787402"/>
            <a:chExt cx="2843279" cy="819183"/>
          </a:xfrm>
        </p:grpSpPr>
        <p:grpSp>
          <p:nvGrpSpPr>
            <p:cNvPr id="35" name="组合 34">
              <a:extLst>
                <a:ext uri="{FF2B5EF4-FFF2-40B4-BE49-F238E27FC236}">
                  <a16:creationId xmlns:a16="http://schemas.microsoft.com/office/drawing/2014/main" id="{FA5033FB-C82E-4C71-84AF-489C17A7AA75}"/>
                </a:ext>
              </a:extLst>
            </p:cNvPr>
            <p:cNvGrpSpPr/>
            <p:nvPr/>
          </p:nvGrpSpPr>
          <p:grpSpPr>
            <a:xfrm>
              <a:off x="660400" y="787402"/>
              <a:ext cx="884152" cy="585268"/>
              <a:chOff x="778393" y="5863352"/>
              <a:chExt cx="1217987" cy="806252"/>
            </a:xfrm>
          </p:grpSpPr>
          <p:pic>
            <p:nvPicPr>
              <p:cNvPr id="37" name="PA-Graphic 2">
                <a:extLst>
                  <a:ext uri="{FF2B5EF4-FFF2-40B4-BE49-F238E27FC236}">
                    <a16:creationId xmlns:a16="http://schemas.microsoft.com/office/drawing/2014/main" id="{26510F05-1602-465E-87B8-815315F8DE54}"/>
                  </a:ext>
                </a:extLst>
              </p:cNvPr>
              <p:cNvPicPr>
                <a:picLocks noChangeAspect="1"/>
              </p:cNvPicPr>
              <p:nvPr>
                <p:custDataLst>
                  <p:tags r:id="rId4"/>
                </p:custDataLst>
              </p:nvPr>
            </p:nvPicPr>
            <p:blipFill>
              <a:blip r:embed="rId13">
                <a:extLst>
                  <a:ext uri="{96DAC541-7B7A-43D3-8B79-37D633B846F1}">
                    <asvg:svgBlip xmlns:asvg="http://schemas.microsoft.com/office/drawing/2016/SVG/main" r:embed="rId14"/>
                  </a:ext>
                </a:extLst>
              </a:blip>
              <a:stretch>
                <a:fillRect/>
              </a:stretch>
            </p:blipFill>
            <p:spPr>
              <a:xfrm>
                <a:off x="778393" y="5863352"/>
                <a:ext cx="542353" cy="700793"/>
              </a:xfrm>
              <a:prstGeom prst="rect">
                <a:avLst/>
              </a:prstGeom>
              <a:effectLst>
                <a:outerShdw blurRad="76200" dir="18900000" sy="23000" kx="-1200000" algn="bl" rotWithShape="0">
                  <a:schemeClr val="accent4">
                    <a:lumMod val="50000"/>
                    <a:alpha val="20000"/>
                  </a:schemeClr>
                </a:outerShdw>
              </a:effectLst>
            </p:spPr>
          </p:pic>
          <p:pic>
            <p:nvPicPr>
              <p:cNvPr id="38" name="PA-Graphic 3">
                <a:extLst>
                  <a:ext uri="{FF2B5EF4-FFF2-40B4-BE49-F238E27FC236}">
                    <a16:creationId xmlns:a16="http://schemas.microsoft.com/office/drawing/2014/main" id="{C54FBB9B-CFC7-4A2A-A542-E3A4AA9BE3C3}"/>
                  </a:ext>
                </a:extLst>
              </p:cNvPr>
              <p:cNvPicPr>
                <a:picLocks noChangeAspect="1"/>
              </p:cNvPicPr>
              <p:nvPr>
                <p:custDataLst>
                  <p:tags r:id="rId5"/>
                </p:custDataLst>
              </p:nvPr>
            </p:nvPicPr>
            <p:blipFill>
              <a:blip r:embed="rId15">
                <a:extLst>
                  <a:ext uri="{96DAC541-7B7A-43D3-8B79-37D633B846F1}">
                    <asvg:svgBlip xmlns:asvg="http://schemas.microsoft.com/office/drawing/2016/SVG/main" r:embed="rId16"/>
                  </a:ext>
                </a:extLst>
              </a:blip>
              <a:stretch>
                <a:fillRect/>
              </a:stretch>
            </p:blipFill>
            <p:spPr>
              <a:xfrm>
                <a:off x="1158760" y="5949599"/>
                <a:ext cx="633761" cy="633762"/>
              </a:xfrm>
              <a:prstGeom prst="rect">
                <a:avLst/>
              </a:prstGeom>
              <a:effectLst>
                <a:outerShdw blurRad="76200" dir="18900000" sy="23000" kx="-1200000" algn="bl" rotWithShape="0">
                  <a:schemeClr val="accent4">
                    <a:lumMod val="50000"/>
                    <a:alpha val="20000"/>
                  </a:schemeClr>
                </a:outerShdw>
              </a:effectLst>
            </p:spPr>
          </p:pic>
          <p:pic>
            <p:nvPicPr>
              <p:cNvPr id="39" name="PA-Graphic 4">
                <a:extLst>
                  <a:ext uri="{FF2B5EF4-FFF2-40B4-BE49-F238E27FC236}">
                    <a16:creationId xmlns:a16="http://schemas.microsoft.com/office/drawing/2014/main" id="{2F91C8B9-E403-4C6D-9B57-8AED24D4EB90}"/>
                  </a:ext>
                </a:extLst>
              </p:cNvPr>
              <p:cNvPicPr>
                <a:picLocks noChangeAspect="1"/>
              </p:cNvPicPr>
              <p:nvPr>
                <p:custDataLst>
                  <p:tags r:id="rId6"/>
                </p:custDataLst>
              </p:nvPr>
            </p:nvPicPr>
            <p:blipFill>
              <a:blip r:embed="rId17">
                <a:extLst>
                  <a:ext uri="{96DAC541-7B7A-43D3-8B79-37D633B846F1}">
                    <asvg:svgBlip xmlns:asvg="http://schemas.microsoft.com/office/drawing/2016/SVG/main" r:embed="rId18"/>
                  </a:ext>
                </a:extLst>
              </a:blip>
              <a:stretch>
                <a:fillRect/>
              </a:stretch>
            </p:blipFill>
            <p:spPr>
              <a:xfrm>
                <a:off x="1362619" y="6285691"/>
                <a:ext cx="633761" cy="383913"/>
              </a:xfrm>
              <a:prstGeom prst="rect">
                <a:avLst/>
              </a:prstGeom>
              <a:effectLst>
                <a:outerShdw blurRad="76200" dir="18900000" sy="23000" kx="-1200000" algn="bl" rotWithShape="0">
                  <a:schemeClr val="accent4">
                    <a:lumMod val="50000"/>
                    <a:alpha val="20000"/>
                  </a:schemeClr>
                </a:outerShdw>
              </a:effectLst>
            </p:spPr>
          </p:pic>
        </p:grpSp>
        <p:sp>
          <p:nvSpPr>
            <p:cNvPr id="36" name="PA-文本框 5">
              <a:extLst>
                <a:ext uri="{FF2B5EF4-FFF2-40B4-BE49-F238E27FC236}">
                  <a16:creationId xmlns:a16="http://schemas.microsoft.com/office/drawing/2014/main" id="{CF34CD91-F2E2-4BE7-A703-0CF8FE224AEF}"/>
                </a:ext>
              </a:extLst>
            </p:cNvPr>
            <p:cNvSpPr txBox="1"/>
            <p:nvPr>
              <p:custDataLst>
                <p:tags r:id="rId3"/>
              </p:custDataLst>
            </p:nvPr>
          </p:nvSpPr>
          <p:spPr>
            <a:xfrm>
              <a:off x="1574946" y="911010"/>
              <a:ext cx="1928733" cy="695575"/>
            </a:xfrm>
            <a:prstGeom prst="rect">
              <a:avLst/>
            </a:prstGeom>
            <a:noFill/>
          </p:spPr>
          <p:txBody>
            <a:bodyPr wrap="none" rtlCol="0">
              <a:noAutofit/>
            </a:bodyPr>
            <a:lstStyle>
              <a:defPPr>
                <a:defRPr lang="zh-CN"/>
              </a:defPPr>
              <a:lvl1pPr>
                <a:defRPr sz="3200" spc="200">
                  <a:solidFill>
                    <a:srgbClr val="FFF9E7"/>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pPr>
                <a:lnSpc>
                  <a:spcPct val="130000"/>
                </a:lnSpc>
              </a:pPr>
              <a:r>
                <a:rPr lang="zh-CN" altLang="en-US" dirty="0">
                  <a:solidFill>
                    <a:schemeClr val="accent1"/>
                  </a:solidFill>
                  <a:sym typeface="Arial" panose="020B0604020202020204" pitchFamily="34" charset="0"/>
                </a:rPr>
                <a:t>活动简介</a:t>
              </a:r>
            </a:p>
          </p:txBody>
        </p:sp>
      </p:grpSp>
    </p:spTree>
    <p:extLst>
      <p:ext uri="{BB962C8B-B14F-4D97-AF65-F5344CB8AC3E}">
        <p14:creationId xmlns:p14="http://schemas.microsoft.com/office/powerpoint/2010/main" val="1718295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PA-组合 51">
            <a:extLst>
              <a:ext uri="{FF2B5EF4-FFF2-40B4-BE49-F238E27FC236}">
                <a16:creationId xmlns:a16="http://schemas.microsoft.com/office/drawing/2014/main" id="{8D59F349-49E5-4340-9EAF-FCC78F13A11F}"/>
              </a:ext>
            </a:extLst>
          </p:cNvPr>
          <p:cNvGrpSpPr/>
          <p:nvPr>
            <p:custDataLst>
              <p:tags r:id="rId1"/>
            </p:custDataLst>
          </p:nvPr>
        </p:nvGrpSpPr>
        <p:grpSpPr>
          <a:xfrm>
            <a:off x="660400" y="787402"/>
            <a:ext cx="2843279" cy="819183"/>
            <a:chOff x="660400" y="787402"/>
            <a:chExt cx="2843279" cy="819183"/>
          </a:xfrm>
        </p:grpSpPr>
        <p:grpSp>
          <p:nvGrpSpPr>
            <p:cNvPr id="2" name="组合 1">
              <a:extLst>
                <a:ext uri="{FF2B5EF4-FFF2-40B4-BE49-F238E27FC236}">
                  <a16:creationId xmlns:a16="http://schemas.microsoft.com/office/drawing/2014/main" id="{B2917374-0B2E-4168-A80C-A9824EC8FAFF}"/>
                </a:ext>
              </a:extLst>
            </p:cNvPr>
            <p:cNvGrpSpPr/>
            <p:nvPr/>
          </p:nvGrpSpPr>
          <p:grpSpPr>
            <a:xfrm>
              <a:off x="660400" y="787402"/>
              <a:ext cx="884152" cy="585268"/>
              <a:chOff x="778393" y="5863352"/>
              <a:chExt cx="1217987" cy="806252"/>
            </a:xfrm>
          </p:grpSpPr>
          <p:pic>
            <p:nvPicPr>
              <p:cNvPr id="3" name="PA-Graphic 2">
                <a:extLst>
                  <a:ext uri="{FF2B5EF4-FFF2-40B4-BE49-F238E27FC236}">
                    <a16:creationId xmlns:a16="http://schemas.microsoft.com/office/drawing/2014/main" id="{6CA0F364-9117-4BFD-AB88-0291414EFF7D}"/>
                  </a:ext>
                </a:extLst>
              </p:cNvPr>
              <p:cNvPicPr>
                <a:picLocks noChangeAspect="1"/>
              </p:cNvPicPr>
              <p:nvPr>
                <p:custDataLst>
                  <p:tags r:id="rId31"/>
                </p:custDataLst>
              </p:nvPr>
            </p:nvPicPr>
            <p:blipFill>
              <a:blip r:embed="rId36">
                <a:extLst>
                  <a:ext uri="{96DAC541-7B7A-43D3-8B79-37D633B846F1}">
                    <asvg:svgBlip xmlns:asvg="http://schemas.microsoft.com/office/drawing/2016/SVG/main" r:embed="rId37"/>
                  </a:ext>
                </a:extLst>
              </a:blip>
              <a:stretch>
                <a:fillRect/>
              </a:stretch>
            </p:blipFill>
            <p:spPr>
              <a:xfrm>
                <a:off x="778393" y="5863352"/>
                <a:ext cx="542353" cy="700793"/>
              </a:xfrm>
              <a:prstGeom prst="rect">
                <a:avLst/>
              </a:prstGeom>
              <a:effectLst>
                <a:outerShdw blurRad="76200" dir="18900000" sy="23000" kx="-1200000" algn="bl" rotWithShape="0">
                  <a:schemeClr val="accent4">
                    <a:lumMod val="50000"/>
                    <a:alpha val="20000"/>
                  </a:schemeClr>
                </a:outerShdw>
              </a:effectLst>
            </p:spPr>
          </p:pic>
          <p:pic>
            <p:nvPicPr>
              <p:cNvPr id="4" name="PA-Graphic 3">
                <a:extLst>
                  <a:ext uri="{FF2B5EF4-FFF2-40B4-BE49-F238E27FC236}">
                    <a16:creationId xmlns:a16="http://schemas.microsoft.com/office/drawing/2014/main" id="{D28F27B0-5B93-4333-BF29-0274408F76B0}"/>
                  </a:ext>
                </a:extLst>
              </p:cNvPr>
              <p:cNvPicPr>
                <a:picLocks noChangeAspect="1"/>
              </p:cNvPicPr>
              <p:nvPr>
                <p:custDataLst>
                  <p:tags r:id="rId32"/>
                </p:custDataLst>
              </p:nvPr>
            </p:nvPicPr>
            <p:blipFill>
              <a:blip r:embed="rId38">
                <a:extLst>
                  <a:ext uri="{96DAC541-7B7A-43D3-8B79-37D633B846F1}">
                    <asvg:svgBlip xmlns:asvg="http://schemas.microsoft.com/office/drawing/2016/SVG/main" r:embed="rId39"/>
                  </a:ext>
                </a:extLst>
              </a:blip>
              <a:stretch>
                <a:fillRect/>
              </a:stretch>
            </p:blipFill>
            <p:spPr>
              <a:xfrm>
                <a:off x="1158760" y="5949599"/>
                <a:ext cx="633761" cy="633762"/>
              </a:xfrm>
              <a:prstGeom prst="rect">
                <a:avLst/>
              </a:prstGeom>
              <a:effectLst>
                <a:outerShdw blurRad="76200" dir="18900000" sy="23000" kx="-1200000" algn="bl" rotWithShape="0">
                  <a:schemeClr val="accent4">
                    <a:lumMod val="50000"/>
                    <a:alpha val="20000"/>
                  </a:schemeClr>
                </a:outerShdw>
              </a:effectLst>
            </p:spPr>
          </p:pic>
          <p:pic>
            <p:nvPicPr>
              <p:cNvPr id="5" name="PA-Graphic 4">
                <a:extLst>
                  <a:ext uri="{FF2B5EF4-FFF2-40B4-BE49-F238E27FC236}">
                    <a16:creationId xmlns:a16="http://schemas.microsoft.com/office/drawing/2014/main" id="{929CFC2B-A067-4BB3-9B92-425926834B58}"/>
                  </a:ext>
                </a:extLst>
              </p:cNvPr>
              <p:cNvPicPr>
                <a:picLocks noChangeAspect="1"/>
              </p:cNvPicPr>
              <p:nvPr>
                <p:custDataLst>
                  <p:tags r:id="rId33"/>
                </p:custDataLst>
              </p:nvPr>
            </p:nvPicPr>
            <p:blipFill>
              <a:blip r:embed="rId40">
                <a:extLst>
                  <a:ext uri="{96DAC541-7B7A-43D3-8B79-37D633B846F1}">
                    <asvg:svgBlip xmlns:asvg="http://schemas.microsoft.com/office/drawing/2016/SVG/main" r:embed="rId41"/>
                  </a:ext>
                </a:extLst>
              </a:blip>
              <a:stretch>
                <a:fillRect/>
              </a:stretch>
            </p:blipFill>
            <p:spPr>
              <a:xfrm>
                <a:off x="1362619" y="6285691"/>
                <a:ext cx="633761" cy="383913"/>
              </a:xfrm>
              <a:prstGeom prst="rect">
                <a:avLst/>
              </a:prstGeom>
              <a:effectLst>
                <a:outerShdw blurRad="76200" dir="18900000" sy="23000" kx="-1200000" algn="bl" rotWithShape="0">
                  <a:schemeClr val="accent4">
                    <a:lumMod val="50000"/>
                    <a:alpha val="20000"/>
                  </a:schemeClr>
                </a:outerShdw>
              </a:effectLst>
            </p:spPr>
          </p:pic>
        </p:grpSp>
        <p:sp>
          <p:nvSpPr>
            <p:cNvPr id="6" name="PA-文本框 5">
              <a:extLst>
                <a:ext uri="{FF2B5EF4-FFF2-40B4-BE49-F238E27FC236}">
                  <a16:creationId xmlns:a16="http://schemas.microsoft.com/office/drawing/2014/main" id="{8426BD1F-93EF-4135-A897-C5B389758C6F}"/>
                </a:ext>
              </a:extLst>
            </p:cNvPr>
            <p:cNvSpPr txBox="1"/>
            <p:nvPr>
              <p:custDataLst>
                <p:tags r:id="rId30"/>
              </p:custDataLst>
            </p:nvPr>
          </p:nvSpPr>
          <p:spPr>
            <a:xfrm>
              <a:off x="1574946" y="911010"/>
              <a:ext cx="1928733" cy="695575"/>
            </a:xfrm>
            <a:prstGeom prst="rect">
              <a:avLst/>
            </a:prstGeom>
            <a:noFill/>
          </p:spPr>
          <p:txBody>
            <a:bodyPr wrap="none" rtlCol="0">
              <a:noAutofit/>
            </a:bodyPr>
            <a:lstStyle>
              <a:defPPr>
                <a:defRPr lang="zh-CN"/>
              </a:defPPr>
              <a:lvl1pPr>
                <a:defRPr sz="3200" spc="200">
                  <a:solidFill>
                    <a:srgbClr val="FFF9E7"/>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pPr>
                <a:lnSpc>
                  <a:spcPct val="130000"/>
                </a:lnSpc>
              </a:pPr>
              <a:r>
                <a:rPr lang="zh-CN" altLang="en-US" dirty="0">
                  <a:solidFill>
                    <a:schemeClr val="accent1"/>
                  </a:solidFill>
                  <a:sym typeface="Arial" panose="020B0604020202020204" pitchFamily="34" charset="0"/>
                </a:rPr>
                <a:t>活动简介</a:t>
              </a:r>
            </a:p>
          </p:txBody>
        </p:sp>
      </p:grpSp>
      <p:grpSp>
        <p:nvGrpSpPr>
          <p:cNvPr id="7" name="组合 6">
            <a:extLst>
              <a:ext uri="{FF2B5EF4-FFF2-40B4-BE49-F238E27FC236}">
                <a16:creationId xmlns:a16="http://schemas.microsoft.com/office/drawing/2014/main" id="{13CB1169-7870-417D-8C1E-710364820DF2}"/>
              </a:ext>
            </a:extLst>
          </p:cNvPr>
          <p:cNvGrpSpPr/>
          <p:nvPr/>
        </p:nvGrpSpPr>
        <p:grpSpPr>
          <a:xfrm>
            <a:off x="712127" y="1691204"/>
            <a:ext cx="10806773" cy="4255786"/>
            <a:chOff x="712127" y="1691204"/>
            <a:chExt cx="10806773" cy="4255786"/>
          </a:xfrm>
        </p:grpSpPr>
        <p:grpSp>
          <p:nvGrpSpPr>
            <p:cNvPr id="20" name="PA-组合 19">
              <a:extLst>
                <a:ext uri="{FF2B5EF4-FFF2-40B4-BE49-F238E27FC236}">
                  <a16:creationId xmlns:a16="http://schemas.microsoft.com/office/drawing/2014/main" id="{1566DD48-F7A0-41DA-898E-B6562B77878C}"/>
                </a:ext>
              </a:extLst>
            </p:cNvPr>
            <p:cNvGrpSpPr/>
            <p:nvPr>
              <p:custDataLst>
                <p:tags r:id="rId2"/>
              </p:custDataLst>
            </p:nvPr>
          </p:nvGrpSpPr>
          <p:grpSpPr>
            <a:xfrm>
              <a:off x="712127" y="1691204"/>
              <a:ext cx="2115676" cy="4255786"/>
              <a:chOff x="712127" y="1691204"/>
              <a:chExt cx="2115676" cy="4255786"/>
            </a:xfrm>
          </p:grpSpPr>
          <p:grpSp>
            <p:nvGrpSpPr>
              <p:cNvPr id="18" name="组合 17">
                <a:extLst>
                  <a:ext uri="{FF2B5EF4-FFF2-40B4-BE49-F238E27FC236}">
                    <a16:creationId xmlns:a16="http://schemas.microsoft.com/office/drawing/2014/main" id="{EA37D81C-C57F-457E-8F39-3B9064F19A0D}"/>
                  </a:ext>
                </a:extLst>
              </p:cNvPr>
              <p:cNvGrpSpPr/>
              <p:nvPr/>
            </p:nvGrpSpPr>
            <p:grpSpPr>
              <a:xfrm>
                <a:off x="712127" y="1691204"/>
                <a:ext cx="2115676" cy="4255786"/>
                <a:chOff x="1141139" y="1802114"/>
                <a:chExt cx="2115676" cy="4255786"/>
              </a:xfrm>
            </p:grpSpPr>
            <p:grpSp>
              <p:nvGrpSpPr>
                <p:cNvPr id="14" name="组合 13">
                  <a:extLst>
                    <a:ext uri="{FF2B5EF4-FFF2-40B4-BE49-F238E27FC236}">
                      <a16:creationId xmlns:a16="http://schemas.microsoft.com/office/drawing/2014/main" id="{3D2AE2AD-9A0F-4850-948B-101BBE5807FD}"/>
                    </a:ext>
                  </a:extLst>
                </p:cNvPr>
                <p:cNvGrpSpPr/>
                <p:nvPr/>
              </p:nvGrpSpPr>
              <p:grpSpPr>
                <a:xfrm>
                  <a:off x="1141139" y="2019218"/>
                  <a:ext cx="2115676" cy="4038682"/>
                  <a:chOff x="4655128" y="2988953"/>
                  <a:chExt cx="1935678" cy="1306286"/>
                </a:xfrm>
              </p:grpSpPr>
              <p:sp>
                <p:nvSpPr>
                  <p:cNvPr id="16" name="PA-圆角矩形 15">
                    <a:extLst>
                      <a:ext uri="{FF2B5EF4-FFF2-40B4-BE49-F238E27FC236}">
                        <a16:creationId xmlns:a16="http://schemas.microsoft.com/office/drawing/2014/main" id="{2AFBFFF6-829C-44A3-A111-725CB0AD38E7}"/>
                      </a:ext>
                    </a:extLst>
                  </p:cNvPr>
                  <p:cNvSpPr/>
                  <p:nvPr>
                    <p:custDataLst>
                      <p:tags r:id="rId28"/>
                    </p:custDataLst>
                  </p:nvPr>
                </p:nvSpPr>
                <p:spPr>
                  <a:xfrm>
                    <a:off x="4655128" y="2988953"/>
                    <a:ext cx="1935678" cy="1306286"/>
                  </a:xfrm>
                  <a:prstGeom prst="roundRect">
                    <a:avLst>
                      <a:gd name="adj" fmla="val 26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PA-圆角矩形 16">
                    <a:extLst>
                      <a:ext uri="{FF2B5EF4-FFF2-40B4-BE49-F238E27FC236}">
                        <a16:creationId xmlns:a16="http://schemas.microsoft.com/office/drawing/2014/main" id="{986A90E4-42EF-4E04-9F13-7691D165868A}"/>
                      </a:ext>
                    </a:extLst>
                  </p:cNvPr>
                  <p:cNvSpPr/>
                  <p:nvPr>
                    <p:custDataLst>
                      <p:tags r:id="rId29"/>
                    </p:custDataLst>
                  </p:nvPr>
                </p:nvSpPr>
                <p:spPr>
                  <a:xfrm>
                    <a:off x="4723214" y="3011572"/>
                    <a:ext cx="1799506" cy="1261049"/>
                  </a:xfrm>
                  <a:prstGeom prst="roundRect">
                    <a:avLst>
                      <a:gd name="adj" fmla="val 1670"/>
                    </a:avLst>
                  </a:prstGeom>
                  <a:noFill/>
                  <a:ln w="12700" cap="rnd">
                    <a:solidFill>
                      <a:srgbClr val="07632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pic>
              <p:nvPicPr>
                <p:cNvPr id="15" name="PA-Graphic 14">
                  <a:extLst>
                    <a:ext uri="{FF2B5EF4-FFF2-40B4-BE49-F238E27FC236}">
                      <a16:creationId xmlns:a16="http://schemas.microsoft.com/office/drawing/2014/main" id="{29F72973-4D32-4062-B479-852E6145237D}"/>
                    </a:ext>
                  </a:extLst>
                </p:cNvPr>
                <p:cNvPicPr>
                  <a:picLocks noChangeAspect="1"/>
                </p:cNvPicPr>
                <p:nvPr>
                  <p:custDataLst>
                    <p:tags r:id="rId27"/>
                  </p:custDataLst>
                </p:nvPr>
              </p:nvPicPr>
              <p:blipFill>
                <a:blip r:embed="rId42">
                  <a:extLst>
                    <a:ext uri="{96DAC541-7B7A-43D3-8B79-37D633B846F1}">
                      <asvg:svgBlip xmlns:asvg="http://schemas.microsoft.com/office/drawing/2016/SVG/main" r:embed="rId43"/>
                    </a:ext>
                  </a:extLst>
                </a:blip>
                <a:stretch>
                  <a:fillRect/>
                </a:stretch>
              </p:blipFill>
              <p:spPr>
                <a:xfrm>
                  <a:off x="1850319" y="1802114"/>
                  <a:ext cx="697316" cy="574071"/>
                </a:xfrm>
                <a:prstGeom prst="rect">
                  <a:avLst/>
                </a:prstGeom>
              </p:spPr>
            </p:pic>
          </p:grpSp>
          <p:sp>
            <p:nvSpPr>
              <p:cNvPr id="11" name="PA-文本框 10">
                <a:extLst>
                  <a:ext uri="{FF2B5EF4-FFF2-40B4-BE49-F238E27FC236}">
                    <a16:creationId xmlns:a16="http://schemas.microsoft.com/office/drawing/2014/main" id="{BE6EE65C-D7D1-413E-BED5-6192EF36A1F6}"/>
                  </a:ext>
                </a:extLst>
              </p:cNvPr>
              <p:cNvSpPr txBox="1"/>
              <p:nvPr>
                <p:custDataLst>
                  <p:tags r:id="rId24"/>
                </p:custDataLst>
              </p:nvPr>
            </p:nvSpPr>
            <p:spPr>
              <a:xfrm>
                <a:off x="1116805" y="2310847"/>
                <a:ext cx="1293944" cy="380810"/>
              </a:xfrm>
              <a:prstGeom prst="rect">
                <a:avLst/>
              </a:prstGeom>
              <a:noFill/>
            </p:spPr>
            <p:txBody>
              <a:bodyPr wrap="none" rtlCol="0">
                <a:noAutofit/>
              </a:bodyPr>
              <a:lstStyle/>
              <a:p>
                <a:pPr algn="ctr">
                  <a:lnSpc>
                    <a:spcPct val="130000"/>
                  </a:lnSpc>
                </a:pPr>
                <a:r>
                  <a:rPr lang="zh-CN" altLang="en-US" sz="1600" b="1" spc="13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活动介绍</a:t>
                </a:r>
              </a:p>
            </p:txBody>
          </p:sp>
          <p:sp>
            <p:nvSpPr>
              <p:cNvPr id="13" name="PA-文本框 12">
                <a:extLst>
                  <a:ext uri="{FF2B5EF4-FFF2-40B4-BE49-F238E27FC236}">
                    <a16:creationId xmlns:a16="http://schemas.microsoft.com/office/drawing/2014/main" id="{CD9C4D99-DFCD-4CF4-8162-E7E0A536DC10}"/>
                  </a:ext>
                </a:extLst>
              </p:cNvPr>
              <p:cNvSpPr txBox="1"/>
              <p:nvPr>
                <p:custDataLst>
                  <p:tags r:id="rId25"/>
                </p:custDataLst>
              </p:nvPr>
            </p:nvSpPr>
            <p:spPr>
              <a:xfrm>
                <a:off x="1170506" y="5629746"/>
                <a:ext cx="1186542" cy="235706"/>
              </a:xfrm>
              <a:prstGeom prst="rect">
                <a:avLst/>
              </a:prstGeom>
              <a:noFill/>
            </p:spPr>
            <p:txBody>
              <a:bodyPr wrap="none" rtlCol="0">
                <a:noAutofit/>
              </a:bodyPr>
              <a:lstStyle/>
              <a:p>
                <a:pPr algn="ctr">
                  <a:lnSpc>
                    <a:spcPct val="130000"/>
                  </a:lnSpc>
                </a:pPr>
                <a:r>
                  <a:rPr lang="en-US" altLang="zh-CN" sz="800" spc="130" dirty="0">
                    <a:solidFill>
                      <a:srgbClr val="076324">
                        <a:alpha val="50000"/>
                      </a:srgbClr>
                    </a:solidFill>
                    <a:latin typeface="Arial" panose="020B0604020202020204" pitchFamily="34" charset="0"/>
                    <a:ea typeface="微软雅黑" panose="020B0503020204020204" pitchFamily="34" charset="-122"/>
                    <a:sym typeface="Arial" panose="020B0604020202020204" pitchFamily="34" charset="0"/>
                  </a:rPr>
                  <a:t>Merry Christmas</a:t>
                </a:r>
                <a:endParaRPr lang="zh-CN" altLang="en-US" sz="800" spc="130" dirty="0">
                  <a:solidFill>
                    <a:srgbClr val="076324">
                      <a:alpha val="5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PA-文本框 18">
                <a:extLst>
                  <a:ext uri="{FF2B5EF4-FFF2-40B4-BE49-F238E27FC236}">
                    <a16:creationId xmlns:a16="http://schemas.microsoft.com/office/drawing/2014/main" id="{D5DF4FA9-B063-4B5C-B1C3-7D082ABE460D}"/>
                  </a:ext>
                </a:extLst>
              </p:cNvPr>
              <p:cNvSpPr txBox="1"/>
              <p:nvPr>
                <p:custDataLst>
                  <p:tags r:id="rId26"/>
                </p:custDataLst>
              </p:nvPr>
            </p:nvSpPr>
            <p:spPr>
              <a:xfrm>
                <a:off x="936512" y="2819605"/>
                <a:ext cx="1712695" cy="2469266"/>
              </a:xfrm>
              <a:prstGeom prst="rect">
                <a:avLst/>
              </a:prstGeom>
              <a:noFill/>
            </p:spPr>
            <p:txBody>
              <a:bodyPr wrap="square" rtlCol="0">
                <a:noAutofit/>
              </a:bodyPr>
              <a:lstStyle/>
              <a:p>
                <a:pPr>
                  <a:lnSpc>
                    <a:spcPct val="130000"/>
                  </a:lnSpc>
                </a:pPr>
                <a:r>
                  <a:rPr lang="zh-CN" altLang="en-US" sz="1200" spc="130" dirty="0">
                    <a:solidFill>
                      <a:schemeClr val="accent2"/>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请输入你的内容请输入你的内容请输入你的内容请输入你的内容请输入你的内容请输入你的内容请输入你的内容请输入你的内容请输入你的内容请输入你的内容请输入你的内容请输入你的内容。</a:t>
                </a:r>
              </a:p>
            </p:txBody>
          </p:sp>
        </p:grpSp>
        <p:grpSp>
          <p:nvGrpSpPr>
            <p:cNvPr id="21" name="PA-组合 20">
              <a:extLst>
                <a:ext uri="{FF2B5EF4-FFF2-40B4-BE49-F238E27FC236}">
                  <a16:creationId xmlns:a16="http://schemas.microsoft.com/office/drawing/2014/main" id="{235C3C0B-D759-4957-BA69-F062DF0D5082}"/>
                </a:ext>
              </a:extLst>
            </p:cNvPr>
            <p:cNvGrpSpPr/>
            <p:nvPr>
              <p:custDataLst>
                <p:tags r:id="rId3"/>
              </p:custDataLst>
            </p:nvPr>
          </p:nvGrpSpPr>
          <p:grpSpPr>
            <a:xfrm>
              <a:off x="3609159" y="1691204"/>
              <a:ext cx="2115676" cy="4255786"/>
              <a:chOff x="712127" y="1691204"/>
              <a:chExt cx="2115676" cy="4255786"/>
            </a:xfrm>
          </p:grpSpPr>
          <p:grpSp>
            <p:nvGrpSpPr>
              <p:cNvPr id="22" name="组合 21">
                <a:extLst>
                  <a:ext uri="{FF2B5EF4-FFF2-40B4-BE49-F238E27FC236}">
                    <a16:creationId xmlns:a16="http://schemas.microsoft.com/office/drawing/2014/main" id="{1D8B030C-4492-4E73-800D-5AE6943FBEB5}"/>
                  </a:ext>
                </a:extLst>
              </p:cNvPr>
              <p:cNvGrpSpPr/>
              <p:nvPr/>
            </p:nvGrpSpPr>
            <p:grpSpPr>
              <a:xfrm>
                <a:off x="712127" y="1691204"/>
                <a:ext cx="2115676" cy="4255786"/>
                <a:chOff x="1141139" y="1802114"/>
                <a:chExt cx="2115676" cy="4255786"/>
              </a:xfrm>
            </p:grpSpPr>
            <p:grpSp>
              <p:nvGrpSpPr>
                <p:cNvPr id="26" name="组合 25">
                  <a:extLst>
                    <a:ext uri="{FF2B5EF4-FFF2-40B4-BE49-F238E27FC236}">
                      <a16:creationId xmlns:a16="http://schemas.microsoft.com/office/drawing/2014/main" id="{ED9D3E5B-1F9B-4115-AF5E-BF90C0AC28D1}"/>
                    </a:ext>
                  </a:extLst>
                </p:cNvPr>
                <p:cNvGrpSpPr/>
                <p:nvPr/>
              </p:nvGrpSpPr>
              <p:grpSpPr>
                <a:xfrm>
                  <a:off x="1141139" y="2019218"/>
                  <a:ext cx="2115676" cy="4038682"/>
                  <a:chOff x="4655128" y="2988953"/>
                  <a:chExt cx="1935678" cy="1306286"/>
                </a:xfrm>
              </p:grpSpPr>
              <p:sp>
                <p:nvSpPr>
                  <p:cNvPr id="28" name="PA-圆角矩形 27">
                    <a:extLst>
                      <a:ext uri="{FF2B5EF4-FFF2-40B4-BE49-F238E27FC236}">
                        <a16:creationId xmlns:a16="http://schemas.microsoft.com/office/drawing/2014/main" id="{EC6479B3-FEF1-41F5-9AE1-4866D2051F06}"/>
                      </a:ext>
                    </a:extLst>
                  </p:cNvPr>
                  <p:cNvSpPr/>
                  <p:nvPr>
                    <p:custDataLst>
                      <p:tags r:id="rId22"/>
                    </p:custDataLst>
                  </p:nvPr>
                </p:nvSpPr>
                <p:spPr>
                  <a:xfrm>
                    <a:off x="4655128" y="2988953"/>
                    <a:ext cx="1935678" cy="1306286"/>
                  </a:xfrm>
                  <a:prstGeom prst="roundRect">
                    <a:avLst>
                      <a:gd name="adj" fmla="val 26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9" name="PA-圆角矩形 28">
                    <a:extLst>
                      <a:ext uri="{FF2B5EF4-FFF2-40B4-BE49-F238E27FC236}">
                        <a16:creationId xmlns:a16="http://schemas.microsoft.com/office/drawing/2014/main" id="{DF12573D-118E-4308-8341-5D5137394C2D}"/>
                      </a:ext>
                    </a:extLst>
                  </p:cNvPr>
                  <p:cNvSpPr/>
                  <p:nvPr>
                    <p:custDataLst>
                      <p:tags r:id="rId23"/>
                    </p:custDataLst>
                  </p:nvPr>
                </p:nvSpPr>
                <p:spPr>
                  <a:xfrm>
                    <a:off x="4723214" y="3011572"/>
                    <a:ext cx="1799506" cy="1261049"/>
                  </a:xfrm>
                  <a:prstGeom prst="roundRect">
                    <a:avLst>
                      <a:gd name="adj" fmla="val 1670"/>
                    </a:avLst>
                  </a:prstGeom>
                  <a:noFill/>
                  <a:ln w="12700" cap="rnd">
                    <a:solidFill>
                      <a:srgbClr val="07632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pic>
              <p:nvPicPr>
                <p:cNvPr id="27" name="PA-Graphic 26">
                  <a:extLst>
                    <a:ext uri="{FF2B5EF4-FFF2-40B4-BE49-F238E27FC236}">
                      <a16:creationId xmlns:a16="http://schemas.microsoft.com/office/drawing/2014/main" id="{D5AA3C38-C9CB-4B05-827E-EF8D1F3F4B81}"/>
                    </a:ext>
                  </a:extLst>
                </p:cNvPr>
                <p:cNvPicPr>
                  <a:picLocks noChangeAspect="1"/>
                </p:cNvPicPr>
                <p:nvPr>
                  <p:custDataLst>
                    <p:tags r:id="rId21"/>
                  </p:custDataLst>
                </p:nvPr>
              </p:nvPicPr>
              <p:blipFill>
                <a:blip r:embed="rId42">
                  <a:extLst>
                    <a:ext uri="{96DAC541-7B7A-43D3-8B79-37D633B846F1}">
                      <asvg:svgBlip xmlns:asvg="http://schemas.microsoft.com/office/drawing/2016/SVG/main" r:embed="rId43"/>
                    </a:ext>
                  </a:extLst>
                </a:blip>
                <a:stretch>
                  <a:fillRect/>
                </a:stretch>
              </p:blipFill>
              <p:spPr>
                <a:xfrm>
                  <a:off x="1850319" y="1802114"/>
                  <a:ext cx="697316" cy="574071"/>
                </a:xfrm>
                <a:prstGeom prst="rect">
                  <a:avLst/>
                </a:prstGeom>
              </p:spPr>
            </p:pic>
          </p:grpSp>
          <p:sp>
            <p:nvSpPr>
              <p:cNvPr id="23" name="PA-文本框 22">
                <a:extLst>
                  <a:ext uri="{FF2B5EF4-FFF2-40B4-BE49-F238E27FC236}">
                    <a16:creationId xmlns:a16="http://schemas.microsoft.com/office/drawing/2014/main" id="{094D3F5E-B0AC-40BC-98F4-8BCD2AAE5324}"/>
                  </a:ext>
                </a:extLst>
              </p:cNvPr>
              <p:cNvSpPr txBox="1"/>
              <p:nvPr>
                <p:custDataLst>
                  <p:tags r:id="rId18"/>
                </p:custDataLst>
              </p:nvPr>
            </p:nvSpPr>
            <p:spPr>
              <a:xfrm>
                <a:off x="1116805" y="2335207"/>
                <a:ext cx="1293944" cy="356450"/>
              </a:xfrm>
              <a:prstGeom prst="rect">
                <a:avLst/>
              </a:prstGeom>
              <a:noFill/>
            </p:spPr>
            <p:txBody>
              <a:bodyPr wrap="none" rtlCol="0">
                <a:noAutofit/>
              </a:bodyPr>
              <a:lstStyle/>
              <a:p>
                <a:pPr algn="ctr">
                  <a:lnSpc>
                    <a:spcPct val="130000"/>
                  </a:lnSpc>
                </a:pPr>
                <a:r>
                  <a:rPr lang="zh-CN" altLang="en-US" sz="1600" b="1" spc="13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活动准备</a:t>
                </a:r>
              </a:p>
            </p:txBody>
          </p:sp>
          <p:sp>
            <p:nvSpPr>
              <p:cNvPr id="24" name="PA-文本框 23">
                <a:extLst>
                  <a:ext uri="{FF2B5EF4-FFF2-40B4-BE49-F238E27FC236}">
                    <a16:creationId xmlns:a16="http://schemas.microsoft.com/office/drawing/2014/main" id="{975A0061-2993-4A4D-9566-151BB22AD020}"/>
                  </a:ext>
                </a:extLst>
              </p:cNvPr>
              <p:cNvSpPr txBox="1"/>
              <p:nvPr>
                <p:custDataLst>
                  <p:tags r:id="rId19"/>
                </p:custDataLst>
              </p:nvPr>
            </p:nvSpPr>
            <p:spPr>
              <a:xfrm>
                <a:off x="1170506" y="5629746"/>
                <a:ext cx="1186542" cy="235706"/>
              </a:xfrm>
              <a:prstGeom prst="rect">
                <a:avLst/>
              </a:prstGeom>
              <a:noFill/>
            </p:spPr>
            <p:txBody>
              <a:bodyPr wrap="none" rtlCol="0">
                <a:noAutofit/>
              </a:bodyPr>
              <a:lstStyle/>
              <a:p>
                <a:pPr algn="ctr">
                  <a:lnSpc>
                    <a:spcPct val="130000"/>
                  </a:lnSpc>
                </a:pPr>
                <a:r>
                  <a:rPr lang="en-US" altLang="zh-CN" sz="800" spc="130" dirty="0">
                    <a:solidFill>
                      <a:srgbClr val="076324">
                        <a:alpha val="50000"/>
                      </a:srgbClr>
                    </a:solidFill>
                    <a:latin typeface="Arial" panose="020B0604020202020204" pitchFamily="34" charset="0"/>
                    <a:ea typeface="微软雅黑" panose="020B0503020204020204" pitchFamily="34" charset="-122"/>
                    <a:sym typeface="Arial" panose="020B0604020202020204" pitchFamily="34" charset="0"/>
                  </a:rPr>
                  <a:t>Merry Christmas</a:t>
                </a:r>
                <a:endParaRPr lang="zh-CN" altLang="en-US" sz="800" spc="130" dirty="0">
                  <a:solidFill>
                    <a:srgbClr val="076324">
                      <a:alpha val="5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PA-文本框 24">
                <a:extLst>
                  <a:ext uri="{FF2B5EF4-FFF2-40B4-BE49-F238E27FC236}">
                    <a16:creationId xmlns:a16="http://schemas.microsoft.com/office/drawing/2014/main" id="{6B2CCE17-1DE9-4D74-BB26-BED8829EA756}"/>
                  </a:ext>
                </a:extLst>
              </p:cNvPr>
              <p:cNvSpPr txBox="1"/>
              <p:nvPr>
                <p:custDataLst>
                  <p:tags r:id="rId20"/>
                </p:custDataLst>
              </p:nvPr>
            </p:nvSpPr>
            <p:spPr>
              <a:xfrm>
                <a:off x="936512" y="2819605"/>
                <a:ext cx="1712695" cy="2469266"/>
              </a:xfrm>
              <a:prstGeom prst="rect">
                <a:avLst/>
              </a:prstGeom>
              <a:noFill/>
            </p:spPr>
            <p:txBody>
              <a:bodyPr wrap="square" rtlCol="0">
                <a:noAutofit/>
              </a:bodyPr>
              <a:lstStyle/>
              <a:p>
                <a:pPr>
                  <a:lnSpc>
                    <a:spcPct val="130000"/>
                  </a:lnSpc>
                </a:pPr>
                <a:r>
                  <a:rPr lang="zh-CN" altLang="en-US" sz="1200" spc="130" dirty="0">
                    <a:solidFill>
                      <a:schemeClr val="accent2"/>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请输入你的内容请输入你的内容请输入你的内容请输入你的内容请输入你的内容请输入你的内容请输入你的内容请输入你的内容请输入你的内容请输入你的内容请输入你的内容请输入你的内容。</a:t>
                </a:r>
              </a:p>
            </p:txBody>
          </p:sp>
        </p:grpSp>
        <p:grpSp>
          <p:nvGrpSpPr>
            <p:cNvPr id="30" name="PA-组合 29">
              <a:extLst>
                <a:ext uri="{FF2B5EF4-FFF2-40B4-BE49-F238E27FC236}">
                  <a16:creationId xmlns:a16="http://schemas.microsoft.com/office/drawing/2014/main" id="{B47CD10F-4B69-4BC4-8A3E-3992E1DE7A28}"/>
                </a:ext>
              </a:extLst>
            </p:cNvPr>
            <p:cNvGrpSpPr/>
            <p:nvPr>
              <p:custDataLst>
                <p:tags r:id="rId4"/>
              </p:custDataLst>
            </p:nvPr>
          </p:nvGrpSpPr>
          <p:grpSpPr>
            <a:xfrm>
              <a:off x="6506191" y="1691204"/>
              <a:ext cx="2115676" cy="4255786"/>
              <a:chOff x="712127" y="1691204"/>
              <a:chExt cx="2115676" cy="4255786"/>
            </a:xfrm>
          </p:grpSpPr>
          <p:grpSp>
            <p:nvGrpSpPr>
              <p:cNvPr id="31" name="组合 30">
                <a:extLst>
                  <a:ext uri="{FF2B5EF4-FFF2-40B4-BE49-F238E27FC236}">
                    <a16:creationId xmlns:a16="http://schemas.microsoft.com/office/drawing/2014/main" id="{F7C6BF8E-56FF-40E1-B18B-8665871FEA72}"/>
                  </a:ext>
                </a:extLst>
              </p:cNvPr>
              <p:cNvGrpSpPr/>
              <p:nvPr/>
            </p:nvGrpSpPr>
            <p:grpSpPr>
              <a:xfrm>
                <a:off x="712127" y="1691204"/>
                <a:ext cx="2115676" cy="4255786"/>
                <a:chOff x="1141139" y="1802114"/>
                <a:chExt cx="2115676" cy="4255786"/>
              </a:xfrm>
            </p:grpSpPr>
            <p:grpSp>
              <p:nvGrpSpPr>
                <p:cNvPr id="35" name="组合 34">
                  <a:extLst>
                    <a:ext uri="{FF2B5EF4-FFF2-40B4-BE49-F238E27FC236}">
                      <a16:creationId xmlns:a16="http://schemas.microsoft.com/office/drawing/2014/main" id="{72375773-ABE9-423D-B017-7298D6E17A1F}"/>
                    </a:ext>
                  </a:extLst>
                </p:cNvPr>
                <p:cNvGrpSpPr/>
                <p:nvPr/>
              </p:nvGrpSpPr>
              <p:grpSpPr>
                <a:xfrm>
                  <a:off x="1141139" y="2019218"/>
                  <a:ext cx="2115676" cy="4038682"/>
                  <a:chOff x="4655128" y="2988953"/>
                  <a:chExt cx="1935678" cy="1306286"/>
                </a:xfrm>
              </p:grpSpPr>
              <p:sp>
                <p:nvSpPr>
                  <p:cNvPr id="37" name="PA-圆角矩形 36">
                    <a:extLst>
                      <a:ext uri="{FF2B5EF4-FFF2-40B4-BE49-F238E27FC236}">
                        <a16:creationId xmlns:a16="http://schemas.microsoft.com/office/drawing/2014/main" id="{FC820433-3C57-495C-8D65-E285796AB7C9}"/>
                      </a:ext>
                    </a:extLst>
                  </p:cNvPr>
                  <p:cNvSpPr/>
                  <p:nvPr>
                    <p:custDataLst>
                      <p:tags r:id="rId16"/>
                    </p:custDataLst>
                  </p:nvPr>
                </p:nvSpPr>
                <p:spPr>
                  <a:xfrm>
                    <a:off x="4655128" y="2988953"/>
                    <a:ext cx="1935678" cy="1306286"/>
                  </a:xfrm>
                  <a:prstGeom prst="roundRect">
                    <a:avLst>
                      <a:gd name="adj" fmla="val 26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8" name="PA-圆角矩形 37">
                    <a:extLst>
                      <a:ext uri="{FF2B5EF4-FFF2-40B4-BE49-F238E27FC236}">
                        <a16:creationId xmlns:a16="http://schemas.microsoft.com/office/drawing/2014/main" id="{72D008E9-F31A-47F4-8DCF-E27C2084633F}"/>
                      </a:ext>
                    </a:extLst>
                  </p:cNvPr>
                  <p:cNvSpPr/>
                  <p:nvPr>
                    <p:custDataLst>
                      <p:tags r:id="rId17"/>
                    </p:custDataLst>
                  </p:nvPr>
                </p:nvSpPr>
                <p:spPr>
                  <a:xfrm>
                    <a:off x="4723214" y="3011572"/>
                    <a:ext cx="1799506" cy="1261049"/>
                  </a:xfrm>
                  <a:prstGeom prst="roundRect">
                    <a:avLst>
                      <a:gd name="adj" fmla="val 1670"/>
                    </a:avLst>
                  </a:prstGeom>
                  <a:noFill/>
                  <a:ln w="12700" cap="rnd">
                    <a:solidFill>
                      <a:srgbClr val="07632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pic>
              <p:nvPicPr>
                <p:cNvPr id="36" name="PA-Graphic 35">
                  <a:extLst>
                    <a:ext uri="{FF2B5EF4-FFF2-40B4-BE49-F238E27FC236}">
                      <a16:creationId xmlns:a16="http://schemas.microsoft.com/office/drawing/2014/main" id="{99C5C263-6088-4F6D-8C40-DC2FC857F008}"/>
                    </a:ext>
                  </a:extLst>
                </p:cNvPr>
                <p:cNvPicPr>
                  <a:picLocks noChangeAspect="1"/>
                </p:cNvPicPr>
                <p:nvPr>
                  <p:custDataLst>
                    <p:tags r:id="rId15"/>
                  </p:custDataLst>
                </p:nvPr>
              </p:nvPicPr>
              <p:blipFill>
                <a:blip r:embed="rId42">
                  <a:extLst>
                    <a:ext uri="{96DAC541-7B7A-43D3-8B79-37D633B846F1}">
                      <asvg:svgBlip xmlns:asvg="http://schemas.microsoft.com/office/drawing/2016/SVG/main" r:embed="rId43"/>
                    </a:ext>
                  </a:extLst>
                </a:blip>
                <a:stretch>
                  <a:fillRect/>
                </a:stretch>
              </p:blipFill>
              <p:spPr>
                <a:xfrm>
                  <a:off x="1850319" y="1802114"/>
                  <a:ext cx="697316" cy="574071"/>
                </a:xfrm>
                <a:prstGeom prst="rect">
                  <a:avLst/>
                </a:prstGeom>
              </p:spPr>
            </p:pic>
          </p:grpSp>
          <p:sp>
            <p:nvSpPr>
              <p:cNvPr id="32" name="PA-文本框 31">
                <a:extLst>
                  <a:ext uri="{FF2B5EF4-FFF2-40B4-BE49-F238E27FC236}">
                    <a16:creationId xmlns:a16="http://schemas.microsoft.com/office/drawing/2014/main" id="{B161CDBA-2CAA-4F3E-91AB-EA44635F037C}"/>
                  </a:ext>
                </a:extLst>
              </p:cNvPr>
              <p:cNvSpPr txBox="1"/>
              <p:nvPr>
                <p:custDataLst>
                  <p:tags r:id="rId12"/>
                </p:custDataLst>
              </p:nvPr>
            </p:nvSpPr>
            <p:spPr>
              <a:xfrm>
                <a:off x="1116805" y="2310847"/>
                <a:ext cx="1293944" cy="380810"/>
              </a:xfrm>
              <a:prstGeom prst="rect">
                <a:avLst/>
              </a:prstGeom>
              <a:noFill/>
            </p:spPr>
            <p:txBody>
              <a:bodyPr wrap="none" rtlCol="0">
                <a:noAutofit/>
              </a:bodyPr>
              <a:lstStyle/>
              <a:p>
                <a:pPr algn="ctr">
                  <a:lnSpc>
                    <a:spcPct val="130000"/>
                  </a:lnSpc>
                </a:pPr>
                <a:r>
                  <a:rPr lang="zh-CN" altLang="en-US" sz="1600" b="1" spc="13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节日起源</a:t>
                </a:r>
              </a:p>
            </p:txBody>
          </p:sp>
          <p:sp>
            <p:nvSpPr>
              <p:cNvPr id="33" name="PA-文本框 32">
                <a:extLst>
                  <a:ext uri="{FF2B5EF4-FFF2-40B4-BE49-F238E27FC236}">
                    <a16:creationId xmlns:a16="http://schemas.microsoft.com/office/drawing/2014/main" id="{FF090E6D-AD50-4AD3-B95F-878A4FEE5976}"/>
                  </a:ext>
                </a:extLst>
              </p:cNvPr>
              <p:cNvSpPr txBox="1"/>
              <p:nvPr>
                <p:custDataLst>
                  <p:tags r:id="rId13"/>
                </p:custDataLst>
              </p:nvPr>
            </p:nvSpPr>
            <p:spPr>
              <a:xfrm>
                <a:off x="1170506" y="5629746"/>
                <a:ext cx="1186542" cy="235706"/>
              </a:xfrm>
              <a:prstGeom prst="rect">
                <a:avLst/>
              </a:prstGeom>
              <a:noFill/>
            </p:spPr>
            <p:txBody>
              <a:bodyPr wrap="none" rtlCol="0">
                <a:noAutofit/>
              </a:bodyPr>
              <a:lstStyle/>
              <a:p>
                <a:pPr algn="ctr">
                  <a:lnSpc>
                    <a:spcPct val="130000"/>
                  </a:lnSpc>
                </a:pPr>
                <a:r>
                  <a:rPr lang="en-US" altLang="zh-CN" sz="800" spc="130" dirty="0">
                    <a:solidFill>
                      <a:srgbClr val="076324">
                        <a:alpha val="50000"/>
                      </a:srgbClr>
                    </a:solidFill>
                    <a:latin typeface="Arial" panose="020B0604020202020204" pitchFamily="34" charset="0"/>
                    <a:ea typeface="微软雅黑" panose="020B0503020204020204" pitchFamily="34" charset="-122"/>
                    <a:sym typeface="Arial" panose="020B0604020202020204" pitchFamily="34" charset="0"/>
                  </a:rPr>
                  <a:t>Merry Christmas</a:t>
                </a:r>
                <a:endParaRPr lang="zh-CN" altLang="en-US" sz="800" spc="130" dirty="0">
                  <a:solidFill>
                    <a:srgbClr val="076324">
                      <a:alpha val="5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PA-文本框 33">
                <a:extLst>
                  <a:ext uri="{FF2B5EF4-FFF2-40B4-BE49-F238E27FC236}">
                    <a16:creationId xmlns:a16="http://schemas.microsoft.com/office/drawing/2014/main" id="{FB860556-97DB-47F5-A541-9123E794E87A}"/>
                  </a:ext>
                </a:extLst>
              </p:cNvPr>
              <p:cNvSpPr txBox="1"/>
              <p:nvPr>
                <p:custDataLst>
                  <p:tags r:id="rId14"/>
                </p:custDataLst>
              </p:nvPr>
            </p:nvSpPr>
            <p:spPr>
              <a:xfrm>
                <a:off x="936512" y="2819605"/>
                <a:ext cx="1712695" cy="2469266"/>
              </a:xfrm>
              <a:prstGeom prst="rect">
                <a:avLst/>
              </a:prstGeom>
              <a:noFill/>
            </p:spPr>
            <p:txBody>
              <a:bodyPr wrap="square" rtlCol="0">
                <a:noAutofit/>
              </a:bodyPr>
              <a:lstStyle/>
              <a:p>
                <a:pPr>
                  <a:lnSpc>
                    <a:spcPct val="130000"/>
                  </a:lnSpc>
                </a:pPr>
                <a:r>
                  <a:rPr lang="zh-CN" altLang="en-US" sz="1200" spc="130" dirty="0">
                    <a:solidFill>
                      <a:schemeClr val="accent2"/>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请输入你的内容请输入你的内容请输入你的内容请输入你的内容请输入你的内容请输入你的内容请输入你的内容请输入你的内容请输入你的内容请输入你的内容请输入你的内容请输入你的内容。</a:t>
                </a:r>
              </a:p>
            </p:txBody>
          </p:sp>
        </p:grpSp>
        <p:grpSp>
          <p:nvGrpSpPr>
            <p:cNvPr id="39" name="PA-组合 38">
              <a:extLst>
                <a:ext uri="{FF2B5EF4-FFF2-40B4-BE49-F238E27FC236}">
                  <a16:creationId xmlns:a16="http://schemas.microsoft.com/office/drawing/2014/main" id="{7391BC46-94BD-4F05-8C7B-2DC2EEBA8749}"/>
                </a:ext>
              </a:extLst>
            </p:cNvPr>
            <p:cNvGrpSpPr/>
            <p:nvPr>
              <p:custDataLst>
                <p:tags r:id="rId5"/>
              </p:custDataLst>
            </p:nvPr>
          </p:nvGrpSpPr>
          <p:grpSpPr>
            <a:xfrm>
              <a:off x="9403224" y="1691204"/>
              <a:ext cx="2115676" cy="4255786"/>
              <a:chOff x="712127" y="1691204"/>
              <a:chExt cx="2115676" cy="4255786"/>
            </a:xfrm>
          </p:grpSpPr>
          <p:grpSp>
            <p:nvGrpSpPr>
              <p:cNvPr id="40" name="组合 39">
                <a:extLst>
                  <a:ext uri="{FF2B5EF4-FFF2-40B4-BE49-F238E27FC236}">
                    <a16:creationId xmlns:a16="http://schemas.microsoft.com/office/drawing/2014/main" id="{9D465497-1C5E-4A73-80FF-6963D4605859}"/>
                  </a:ext>
                </a:extLst>
              </p:cNvPr>
              <p:cNvGrpSpPr/>
              <p:nvPr/>
            </p:nvGrpSpPr>
            <p:grpSpPr>
              <a:xfrm>
                <a:off x="712127" y="1691204"/>
                <a:ext cx="2115676" cy="4255786"/>
                <a:chOff x="1141139" y="1802114"/>
                <a:chExt cx="2115676" cy="4255786"/>
              </a:xfrm>
            </p:grpSpPr>
            <p:grpSp>
              <p:nvGrpSpPr>
                <p:cNvPr id="44" name="组合 43">
                  <a:extLst>
                    <a:ext uri="{FF2B5EF4-FFF2-40B4-BE49-F238E27FC236}">
                      <a16:creationId xmlns:a16="http://schemas.microsoft.com/office/drawing/2014/main" id="{C56678D9-F4E9-4597-97B1-DAE83670F21C}"/>
                    </a:ext>
                  </a:extLst>
                </p:cNvPr>
                <p:cNvGrpSpPr/>
                <p:nvPr/>
              </p:nvGrpSpPr>
              <p:grpSpPr>
                <a:xfrm>
                  <a:off x="1141139" y="2019218"/>
                  <a:ext cx="2115676" cy="4038682"/>
                  <a:chOff x="4655128" y="2988953"/>
                  <a:chExt cx="1935678" cy="1306286"/>
                </a:xfrm>
              </p:grpSpPr>
              <p:sp>
                <p:nvSpPr>
                  <p:cNvPr id="46" name="PA-圆角矩形 45">
                    <a:extLst>
                      <a:ext uri="{FF2B5EF4-FFF2-40B4-BE49-F238E27FC236}">
                        <a16:creationId xmlns:a16="http://schemas.microsoft.com/office/drawing/2014/main" id="{E77ACFF0-C4E6-4AA0-B4D8-20E65AD85BF4}"/>
                      </a:ext>
                    </a:extLst>
                  </p:cNvPr>
                  <p:cNvSpPr/>
                  <p:nvPr>
                    <p:custDataLst>
                      <p:tags r:id="rId10"/>
                    </p:custDataLst>
                  </p:nvPr>
                </p:nvSpPr>
                <p:spPr>
                  <a:xfrm>
                    <a:off x="4655128" y="2988953"/>
                    <a:ext cx="1935678" cy="1306286"/>
                  </a:xfrm>
                  <a:prstGeom prst="roundRect">
                    <a:avLst>
                      <a:gd name="adj" fmla="val 264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7" name="PA-圆角矩形 46">
                    <a:extLst>
                      <a:ext uri="{FF2B5EF4-FFF2-40B4-BE49-F238E27FC236}">
                        <a16:creationId xmlns:a16="http://schemas.microsoft.com/office/drawing/2014/main" id="{2ECE358D-902C-4547-BB85-E2A081E19C70}"/>
                      </a:ext>
                    </a:extLst>
                  </p:cNvPr>
                  <p:cNvSpPr/>
                  <p:nvPr>
                    <p:custDataLst>
                      <p:tags r:id="rId11"/>
                    </p:custDataLst>
                  </p:nvPr>
                </p:nvSpPr>
                <p:spPr>
                  <a:xfrm>
                    <a:off x="4723214" y="3011572"/>
                    <a:ext cx="1799506" cy="1261049"/>
                  </a:xfrm>
                  <a:prstGeom prst="roundRect">
                    <a:avLst>
                      <a:gd name="adj" fmla="val 1670"/>
                    </a:avLst>
                  </a:prstGeom>
                  <a:noFill/>
                  <a:ln w="12700" cap="rnd">
                    <a:solidFill>
                      <a:srgbClr val="076324"/>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pic>
              <p:nvPicPr>
                <p:cNvPr id="45" name="PA-Graphic 44">
                  <a:extLst>
                    <a:ext uri="{FF2B5EF4-FFF2-40B4-BE49-F238E27FC236}">
                      <a16:creationId xmlns:a16="http://schemas.microsoft.com/office/drawing/2014/main" id="{A157376F-B550-44F3-8152-EBDF0B35501D}"/>
                    </a:ext>
                  </a:extLst>
                </p:cNvPr>
                <p:cNvPicPr>
                  <a:picLocks noChangeAspect="1"/>
                </p:cNvPicPr>
                <p:nvPr>
                  <p:custDataLst>
                    <p:tags r:id="rId9"/>
                  </p:custDataLst>
                </p:nvPr>
              </p:nvPicPr>
              <p:blipFill>
                <a:blip r:embed="rId42">
                  <a:extLst>
                    <a:ext uri="{96DAC541-7B7A-43D3-8B79-37D633B846F1}">
                      <asvg:svgBlip xmlns:asvg="http://schemas.microsoft.com/office/drawing/2016/SVG/main" r:embed="rId43"/>
                    </a:ext>
                  </a:extLst>
                </a:blip>
                <a:stretch>
                  <a:fillRect/>
                </a:stretch>
              </p:blipFill>
              <p:spPr>
                <a:xfrm>
                  <a:off x="1850319" y="1802114"/>
                  <a:ext cx="697316" cy="574071"/>
                </a:xfrm>
                <a:prstGeom prst="rect">
                  <a:avLst/>
                </a:prstGeom>
              </p:spPr>
            </p:pic>
          </p:grpSp>
          <p:sp>
            <p:nvSpPr>
              <p:cNvPr id="41" name="PA-文本框 40">
                <a:extLst>
                  <a:ext uri="{FF2B5EF4-FFF2-40B4-BE49-F238E27FC236}">
                    <a16:creationId xmlns:a16="http://schemas.microsoft.com/office/drawing/2014/main" id="{1F6E5B8B-C09D-4E48-8E8A-0144CC316AFC}"/>
                  </a:ext>
                </a:extLst>
              </p:cNvPr>
              <p:cNvSpPr txBox="1"/>
              <p:nvPr>
                <p:custDataLst>
                  <p:tags r:id="rId6"/>
                </p:custDataLst>
              </p:nvPr>
            </p:nvSpPr>
            <p:spPr>
              <a:xfrm>
                <a:off x="1116805" y="2310847"/>
                <a:ext cx="1293944" cy="380810"/>
              </a:xfrm>
              <a:prstGeom prst="rect">
                <a:avLst/>
              </a:prstGeom>
              <a:noFill/>
            </p:spPr>
            <p:txBody>
              <a:bodyPr wrap="none" rtlCol="0">
                <a:noAutofit/>
              </a:bodyPr>
              <a:lstStyle/>
              <a:p>
                <a:pPr algn="ctr">
                  <a:lnSpc>
                    <a:spcPct val="130000"/>
                  </a:lnSpc>
                </a:pPr>
                <a:r>
                  <a:rPr lang="zh-CN" altLang="en-US" sz="1600" b="1" spc="130" dirty="0">
                    <a:solidFill>
                      <a:schemeClr val="accent2">
                        <a:lumMod val="75000"/>
                      </a:schemeClr>
                    </a:solidFill>
                    <a:latin typeface="Arial" panose="020B0604020202020204" pitchFamily="34" charset="0"/>
                    <a:ea typeface="微软雅黑" panose="020B0503020204020204" pitchFamily="34" charset="-122"/>
                    <a:sym typeface="Arial" panose="020B0604020202020204" pitchFamily="34" charset="0"/>
                  </a:rPr>
                  <a:t>节日意义</a:t>
                </a:r>
              </a:p>
            </p:txBody>
          </p:sp>
          <p:sp>
            <p:nvSpPr>
              <p:cNvPr id="42" name="PA-文本框 41">
                <a:extLst>
                  <a:ext uri="{FF2B5EF4-FFF2-40B4-BE49-F238E27FC236}">
                    <a16:creationId xmlns:a16="http://schemas.microsoft.com/office/drawing/2014/main" id="{7C70D345-301F-4FF2-9D79-A1742C4B88DF}"/>
                  </a:ext>
                </a:extLst>
              </p:cNvPr>
              <p:cNvSpPr txBox="1"/>
              <p:nvPr>
                <p:custDataLst>
                  <p:tags r:id="rId7"/>
                </p:custDataLst>
              </p:nvPr>
            </p:nvSpPr>
            <p:spPr>
              <a:xfrm>
                <a:off x="1170506" y="5629746"/>
                <a:ext cx="1186542" cy="235706"/>
              </a:xfrm>
              <a:prstGeom prst="rect">
                <a:avLst/>
              </a:prstGeom>
              <a:noFill/>
            </p:spPr>
            <p:txBody>
              <a:bodyPr wrap="none" rtlCol="0">
                <a:noAutofit/>
              </a:bodyPr>
              <a:lstStyle/>
              <a:p>
                <a:pPr algn="ctr">
                  <a:lnSpc>
                    <a:spcPct val="130000"/>
                  </a:lnSpc>
                </a:pPr>
                <a:r>
                  <a:rPr lang="en-US" altLang="zh-CN" sz="800" spc="130" dirty="0">
                    <a:solidFill>
                      <a:srgbClr val="076324">
                        <a:alpha val="50000"/>
                      </a:srgbClr>
                    </a:solidFill>
                    <a:latin typeface="Arial" panose="020B0604020202020204" pitchFamily="34" charset="0"/>
                    <a:ea typeface="微软雅黑" panose="020B0503020204020204" pitchFamily="34" charset="-122"/>
                    <a:sym typeface="Arial" panose="020B0604020202020204" pitchFamily="34" charset="0"/>
                  </a:rPr>
                  <a:t>Merry Christmas</a:t>
                </a:r>
                <a:endParaRPr lang="zh-CN" altLang="en-US" sz="800" spc="130" dirty="0">
                  <a:solidFill>
                    <a:srgbClr val="076324">
                      <a:alpha val="50000"/>
                    </a:srgbClr>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PA-文本框 42">
                <a:extLst>
                  <a:ext uri="{FF2B5EF4-FFF2-40B4-BE49-F238E27FC236}">
                    <a16:creationId xmlns:a16="http://schemas.microsoft.com/office/drawing/2014/main" id="{932EACE6-2672-4A9C-B845-30C03CE754AE}"/>
                  </a:ext>
                </a:extLst>
              </p:cNvPr>
              <p:cNvSpPr txBox="1"/>
              <p:nvPr>
                <p:custDataLst>
                  <p:tags r:id="rId8"/>
                </p:custDataLst>
              </p:nvPr>
            </p:nvSpPr>
            <p:spPr>
              <a:xfrm>
                <a:off x="936512" y="2819605"/>
                <a:ext cx="1712695" cy="2469266"/>
              </a:xfrm>
              <a:prstGeom prst="rect">
                <a:avLst/>
              </a:prstGeom>
              <a:noFill/>
            </p:spPr>
            <p:txBody>
              <a:bodyPr wrap="square" rtlCol="0">
                <a:noAutofit/>
              </a:bodyPr>
              <a:lstStyle/>
              <a:p>
                <a:pPr>
                  <a:lnSpc>
                    <a:spcPct val="130000"/>
                  </a:lnSpc>
                </a:pPr>
                <a:r>
                  <a:rPr lang="zh-CN" altLang="en-US" sz="1200" spc="130" dirty="0">
                    <a:solidFill>
                      <a:schemeClr val="accent2"/>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请输入你的内容请输入你的内容请输入你的内容请输入你的内容请输入你的内容请输入你的内容请输入你的内容请输入你的内容请输入你的内容请输入你的内容请输入你的内容请输入你的内容。</a:t>
                </a:r>
              </a:p>
            </p:txBody>
          </p:sp>
        </p:grpSp>
      </p:grpSp>
      <p:pic>
        <p:nvPicPr>
          <p:cNvPr id="49" name="图形 48">
            <a:extLst>
              <a:ext uri="{FF2B5EF4-FFF2-40B4-BE49-F238E27FC236}">
                <a16:creationId xmlns:a16="http://schemas.microsoft.com/office/drawing/2014/main" id="{662F729C-5B78-4D44-A68F-6C9C5981DD3A}"/>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2712868" y="5107062"/>
            <a:ext cx="1114565" cy="1609928"/>
          </a:xfrm>
          <a:prstGeom prst="rect">
            <a:avLst/>
          </a:prstGeom>
          <a:effectLst>
            <a:outerShdw blurRad="76200" dir="18900000" sy="23000" kx="-1200000" algn="bl" rotWithShape="0">
              <a:srgbClr val="076324">
                <a:alpha val="20000"/>
              </a:srgbClr>
            </a:outerShdw>
          </a:effectLst>
        </p:spPr>
      </p:pic>
      <p:pic>
        <p:nvPicPr>
          <p:cNvPr id="51" name="图形 50">
            <a:extLst>
              <a:ext uri="{FF2B5EF4-FFF2-40B4-BE49-F238E27FC236}">
                <a16:creationId xmlns:a16="http://schemas.microsoft.com/office/drawing/2014/main" id="{3AC6EF75-A76E-4439-9FA8-5C89BF7A96C3}"/>
              </a:ext>
            </a:extLst>
          </p:cNvPr>
          <p:cNvPicPr>
            <a:picLocks noChangeAspect="1"/>
          </p:cNvPicPr>
          <p:nvPr/>
        </p:nvPicPr>
        <p:blipFill>
          <a:blip r:embed="rId46">
            <a:extLst>
              <a:ext uri="{96DAC541-7B7A-43D3-8B79-37D633B846F1}">
                <asvg:svgBlip xmlns:asvg="http://schemas.microsoft.com/office/drawing/2016/SVG/main" r:embed="rId47"/>
              </a:ext>
            </a:extLst>
          </a:blip>
          <a:stretch>
            <a:fillRect/>
          </a:stretch>
        </p:blipFill>
        <p:spPr>
          <a:xfrm>
            <a:off x="8420039" y="4889192"/>
            <a:ext cx="1139519" cy="1833139"/>
          </a:xfrm>
          <a:prstGeom prst="rect">
            <a:avLst/>
          </a:prstGeom>
          <a:effectLst>
            <a:outerShdw blurRad="76200" dir="18900000" sy="23000" kx="-1200000" algn="bl" rotWithShape="0">
              <a:srgbClr val="076324">
                <a:alpha val="20000"/>
              </a:srgbClr>
            </a:outerShdw>
          </a:effectLst>
        </p:spPr>
      </p:pic>
    </p:spTree>
    <p:extLst>
      <p:ext uri="{BB962C8B-B14F-4D97-AF65-F5344CB8AC3E}">
        <p14:creationId xmlns:p14="http://schemas.microsoft.com/office/powerpoint/2010/main" val="1659417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PA-组合 1">
            <a:extLst>
              <a:ext uri="{FF2B5EF4-FFF2-40B4-BE49-F238E27FC236}">
                <a16:creationId xmlns:a16="http://schemas.microsoft.com/office/drawing/2014/main" id="{E3E455F3-199B-40F5-AC96-6D6C73C6587A}"/>
              </a:ext>
            </a:extLst>
          </p:cNvPr>
          <p:cNvGrpSpPr/>
          <p:nvPr>
            <p:custDataLst>
              <p:tags r:id="rId1"/>
            </p:custDataLst>
          </p:nvPr>
        </p:nvGrpSpPr>
        <p:grpSpPr>
          <a:xfrm>
            <a:off x="660400" y="787402"/>
            <a:ext cx="2843279" cy="819183"/>
            <a:chOff x="660400" y="787402"/>
            <a:chExt cx="2843279" cy="819183"/>
          </a:xfrm>
        </p:grpSpPr>
        <p:grpSp>
          <p:nvGrpSpPr>
            <p:cNvPr id="3" name="组合 2">
              <a:extLst>
                <a:ext uri="{FF2B5EF4-FFF2-40B4-BE49-F238E27FC236}">
                  <a16:creationId xmlns:a16="http://schemas.microsoft.com/office/drawing/2014/main" id="{0C54284F-69CF-41A1-8265-359037478308}"/>
                </a:ext>
              </a:extLst>
            </p:cNvPr>
            <p:cNvGrpSpPr/>
            <p:nvPr/>
          </p:nvGrpSpPr>
          <p:grpSpPr>
            <a:xfrm>
              <a:off x="660400" y="787402"/>
              <a:ext cx="884152" cy="585268"/>
              <a:chOff x="778393" y="5863352"/>
              <a:chExt cx="1217987" cy="806252"/>
            </a:xfrm>
          </p:grpSpPr>
          <p:pic>
            <p:nvPicPr>
              <p:cNvPr id="5" name="PA-Graphic 4">
                <a:extLst>
                  <a:ext uri="{FF2B5EF4-FFF2-40B4-BE49-F238E27FC236}">
                    <a16:creationId xmlns:a16="http://schemas.microsoft.com/office/drawing/2014/main" id="{7514EE52-0BF9-465F-841B-45AAC702BE90}"/>
                  </a:ext>
                </a:extLst>
              </p:cNvPr>
              <p:cNvPicPr>
                <a:picLocks noChangeAspect="1"/>
              </p:cNvPicPr>
              <p:nvPr>
                <p:custDataLst>
                  <p:tags r:id="rId12"/>
                </p:custDataLst>
              </p:nvPr>
            </p:nvPicPr>
            <p:blipFill>
              <a:blip r:embed="rId17">
                <a:extLst>
                  <a:ext uri="{96DAC541-7B7A-43D3-8B79-37D633B846F1}">
                    <asvg:svgBlip xmlns:asvg="http://schemas.microsoft.com/office/drawing/2016/SVG/main" r:embed="rId18"/>
                  </a:ext>
                </a:extLst>
              </a:blip>
              <a:stretch>
                <a:fillRect/>
              </a:stretch>
            </p:blipFill>
            <p:spPr>
              <a:xfrm>
                <a:off x="778393" y="5863352"/>
                <a:ext cx="542353" cy="700793"/>
              </a:xfrm>
              <a:prstGeom prst="rect">
                <a:avLst/>
              </a:prstGeom>
              <a:effectLst>
                <a:outerShdw blurRad="76200" dir="18900000" sy="23000" kx="-1200000" algn="bl" rotWithShape="0">
                  <a:schemeClr val="accent4">
                    <a:lumMod val="50000"/>
                    <a:alpha val="20000"/>
                  </a:schemeClr>
                </a:outerShdw>
              </a:effectLst>
            </p:spPr>
          </p:pic>
          <p:pic>
            <p:nvPicPr>
              <p:cNvPr id="6" name="PA-Graphic 5">
                <a:extLst>
                  <a:ext uri="{FF2B5EF4-FFF2-40B4-BE49-F238E27FC236}">
                    <a16:creationId xmlns:a16="http://schemas.microsoft.com/office/drawing/2014/main" id="{DBCDE44A-74B4-4B99-AD34-2EFA0E55967E}"/>
                  </a:ext>
                </a:extLst>
              </p:cNvPr>
              <p:cNvPicPr>
                <a:picLocks noChangeAspect="1"/>
              </p:cNvPicPr>
              <p:nvPr>
                <p:custDataLst>
                  <p:tags r:id="rId13"/>
                </p:custDataLst>
              </p:nvPr>
            </p:nvPicPr>
            <p:blipFill>
              <a:blip r:embed="rId19">
                <a:extLst>
                  <a:ext uri="{96DAC541-7B7A-43D3-8B79-37D633B846F1}">
                    <asvg:svgBlip xmlns:asvg="http://schemas.microsoft.com/office/drawing/2016/SVG/main" r:embed="rId20"/>
                  </a:ext>
                </a:extLst>
              </a:blip>
              <a:stretch>
                <a:fillRect/>
              </a:stretch>
            </p:blipFill>
            <p:spPr>
              <a:xfrm>
                <a:off x="1158760" y="5949599"/>
                <a:ext cx="633761" cy="633762"/>
              </a:xfrm>
              <a:prstGeom prst="rect">
                <a:avLst/>
              </a:prstGeom>
              <a:effectLst>
                <a:outerShdw blurRad="76200" dir="18900000" sy="23000" kx="-1200000" algn="bl" rotWithShape="0">
                  <a:schemeClr val="accent4">
                    <a:lumMod val="50000"/>
                    <a:alpha val="20000"/>
                  </a:schemeClr>
                </a:outerShdw>
              </a:effectLst>
            </p:spPr>
          </p:pic>
          <p:pic>
            <p:nvPicPr>
              <p:cNvPr id="7" name="PA-Graphic 6">
                <a:extLst>
                  <a:ext uri="{FF2B5EF4-FFF2-40B4-BE49-F238E27FC236}">
                    <a16:creationId xmlns:a16="http://schemas.microsoft.com/office/drawing/2014/main" id="{4E33CA8D-B6CB-4041-A243-FBE67F03FED9}"/>
                  </a:ext>
                </a:extLst>
              </p:cNvPr>
              <p:cNvPicPr>
                <a:picLocks noChangeAspect="1"/>
              </p:cNvPicPr>
              <p:nvPr>
                <p:custDataLst>
                  <p:tags r:id="rId14"/>
                </p:custDataLst>
              </p:nvPr>
            </p:nvPicPr>
            <p:blipFill>
              <a:blip r:embed="rId21">
                <a:extLst>
                  <a:ext uri="{96DAC541-7B7A-43D3-8B79-37D633B846F1}">
                    <asvg:svgBlip xmlns:asvg="http://schemas.microsoft.com/office/drawing/2016/SVG/main" r:embed="rId22"/>
                  </a:ext>
                </a:extLst>
              </a:blip>
              <a:stretch>
                <a:fillRect/>
              </a:stretch>
            </p:blipFill>
            <p:spPr>
              <a:xfrm>
                <a:off x="1362619" y="6285691"/>
                <a:ext cx="633761" cy="383913"/>
              </a:xfrm>
              <a:prstGeom prst="rect">
                <a:avLst/>
              </a:prstGeom>
              <a:effectLst>
                <a:outerShdw blurRad="76200" dir="18900000" sy="23000" kx="-1200000" algn="bl" rotWithShape="0">
                  <a:schemeClr val="accent4">
                    <a:lumMod val="50000"/>
                    <a:alpha val="20000"/>
                  </a:schemeClr>
                </a:outerShdw>
              </a:effectLst>
            </p:spPr>
          </p:pic>
        </p:grpSp>
        <p:sp>
          <p:nvSpPr>
            <p:cNvPr id="4" name="PA-文本框 3">
              <a:extLst>
                <a:ext uri="{FF2B5EF4-FFF2-40B4-BE49-F238E27FC236}">
                  <a16:creationId xmlns:a16="http://schemas.microsoft.com/office/drawing/2014/main" id="{A49DB30D-F0BF-4275-B9FB-8856A0A2251D}"/>
                </a:ext>
              </a:extLst>
            </p:cNvPr>
            <p:cNvSpPr txBox="1"/>
            <p:nvPr>
              <p:custDataLst>
                <p:tags r:id="rId11"/>
              </p:custDataLst>
            </p:nvPr>
          </p:nvSpPr>
          <p:spPr>
            <a:xfrm>
              <a:off x="1574946" y="911010"/>
              <a:ext cx="1928733" cy="695575"/>
            </a:xfrm>
            <a:prstGeom prst="rect">
              <a:avLst/>
            </a:prstGeom>
            <a:noFill/>
          </p:spPr>
          <p:txBody>
            <a:bodyPr wrap="none" rtlCol="0">
              <a:noAutofit/>
            </a:bodyPr>
            <a:lstStyle>
              <a:defPPr>
                <a:defRPr lang="zh-CN"/>
              </a:defPPr>
              <a:lvl1pPr>
                <a:defRPr sz="3200" spc="200">
                  <a:solidFill>
                    <a:srgbClr val="FFF9E7"/>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pPr>
                <a:lnSpc>
                  <a:spcPct val="130000"/>
                </a:lnSpc>
              </a:pPr>
              <a:r>
                <a:rPr lang="zh-CN" altLang="en-US" dirty="0">
                  <a:solidFill>
                    <a:schemeClr val="accent1"/>
                  </a:solidFill>
                  <a:sym typeface="Arial" panose="020B0604020202020204" pitchFamily="34" charset="0"/>
                </a:rPr>
                <a:t>活动简介</a:t>
              </a:r>
            </a:p>
          </p:txBody>
        </p:sp>
      </p:grpSp>
      <p:grpSp>
        <p:nvGrpSpPr>
          <p:cNvPr id="8" name="组合 7">
            <a:extLst>
              <a:ext uri="{FF2B5EF4-FFF2-40B4-BE49-F238E27FC236}">
                <a16:creationId xmlns:a16="http://schemas.microsoft.com/office/drawing/2014/main" id="{C7892511-47D4-41C8-B6E1-C9C4D5E3CBAC}"/>
              </a:ext>
            </a:extLst>
          </p:cNvPr>
          <p:cNvGrpSpPr/>
          <p:nvPr/>
        </p:nvGrpSpPr>
        <p:grpSpPr>
          <a:xfrm>
            <a:off x="7743929" y="911010"/>
            <a:ext cx="5120005" cy="5834701"/>
            <a:chOff x="238723" y="519893"/>
            <a:chExt cx="5396429" cy="6149711"/>
          </a:xfrm>
        </p:grpSpPr>
        <p:pic>
          <p:nvPicPr>
            <p:cNvPr id="9" name="图形 8">
              <a:extLst>
                <a:ext uri="{FF2B5EF4-FFF2-40B4-BE49-F238E27FC236}">
                  <a16:creationId xmlns:a16="http://schemas.microsoft.com/office/drawing/2014/main" id="{A91F307D-C0BB-4A4E-8566-2A3CDFF90E11}"/>
                </a:ext>
              </a:extLst>
            </p:cNvPr>
            <p:cNvPicPr>
              <a:picLocks noChangeAspect="1"/>
            </p:cNvPicPr>
            <p:nvPr/>
          </p:nvPicPr>
          <p:blipFill>
            <a:blip r:embed="rId23">
              <a:extLst>
                <a:ext uri="{96DAC541-7B7A-43D3-8B79-37D633B846F1}">
                  <asvg:svgBlip xmlns:asvg="http://schemas.microsoft.com/office/drawing/2016/SVG/main" r:embed="rId24"/>
                </a:ext>
              </a:extLst>
            </a:blip>
            <a:stretch>
              <a:fillRect/>
            </a:stretch>
          </p:blipFill>
          <p:spPr>
            <a:xfrm>
              <a:off x="238723" y="1163957"/>
              <a:ext cx="5396429" cy="5174150"/>
            </a:xfrm>
            <a:prstGeom prst="rect">
              <a:avLst/>
            </a:prstGeom>
            <a:effectLst>
              <a:outerShdw blurRad="127000" dist="127000" dir="2700000" algn="tl" rotWithShape="0">
                <a:srgbClr val="076324">
                  <a:alpha val="40000"/>
                </a:srgbClr>
              </a:outerShdw>
            </a:effectLst>
          </p:spPr>
        </p:pic>
        <p:grpSp>
          <p:nvGrpSpPr>
            <p:cNvPr id="10" name="组合 9">
              <a:extLst>
                <a:ext uri="{FF2B5EF4-FFF2-40B4-BE49-F238E27FC236}">
                  <a16:creationId xmlns:a16="http://schemas.microsoft.com/office/drawing/2014/main" id="{4795C9B6-1DB8-4509-9A34-3DBC49DC34B2}"/>
                </a:ext>
              </a:extLst>
            </p:cNvPr>
            <p:cNvGrpSpPr/>
            <p:nvPr/>
          </p:nvGrpSpPr>
          <p:grpSpPr>
            <a:xfrm>
              <a:off x="1082254" y="5409378"/>
              <a:ext cx="1903772" cy="1260226"/>
              <a:chOff x="1082254" y="5409378"/>
              <a:chExt cx="1903772" cy="1260226"/>
            </a:xfrm>
          </p:grpSpPr>
          <p:pic>
            <p:nvPicPr>
              <p:cNvPr id="12" name="图形 11">
                <a:extLst>
                  <a:ext uri="{FF2B5EF4-FFF2-40B4-BE49-F238E27FC236}">
                    <a16:creationId xmlns:a16="http://schemas.microsoft.com/office/drawing/2014/main" id="{D053C7E4-EB9C-4196-9E2E-E25BA293752F}"/>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082254" y="5409378"/>
                <a:ext cx="847725" cy="1095375"/>
              </a:xfrm>
              <a:prstGeom prst="rect">
                <a:avLst/>
              </a:prstGeom>
            </p:spPr>
          </p:pic>
          <p:pic>
            <p:nvPicPr>
              <p:cNvPr id="13" name="图形 12">
                <a:extLst>
                  <a:ext uri="{FF2B5EF4-FFF2-40B4-BE49-F238E27FC236}">
                    <a16:creationId xmlns:a16="http://schemas.microsoft.com/office/drawing/2014/main" id="{F5F026FE-84C9-4347-8950-DB406BDC2E1E}"/>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1676785" y="5544191"/>
                <a:ext cx="990600" cy="990600"/>
              </a:xfrm>
              <a:prstGeom prst="rect">
                <a:avLst/>
              </a:prstGeom>
              <a:effectLst>
                <a:outerShdw blurRad="50800" dist="38100" dir="8100000" algn="tr" rotWithShape="0">
                  <a:schemeClr val="bg1">
                    <a:lumMod val="50000"/>
                    <a:alpha val="40000"/>
                  </a:schemeClr>
                </a:outerShdw>
              </a:effectLst>
            </p:spPr>
          </p:pic>
          <p:pic>
            <p:nvPicPr>
              <p:cNvPr id="14" name="图形 13">
                <a:extLst>
                  <a:ext uri="{FF2B5EF4-FFF2-40B4-BE49-F238E27FC236}">
                    <a16:creationId xmlns:a16="http://schemas.microsoft.com/office/drawing/2014/main" id="{D511DA9A-C2FE-49E8-BE6C-5AED2367B69B}"/>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995426" y="6069529"/>
                <a:ext cx="990600" cy="600075"/>
              </a:xfrm>
              <a:prstGeom prst="rect">
                <a:avLst/>
              </a:prstGeom>
              <a:effectLst>
                <a:outerShdw blurRad="63500" dist="38100" dir="8100000" algn="tr" rotWithShape="0">
                  <a:srgbClr val="C00000">
                    <a:alpha val="20000"/>
                  </a:srgbClr>
                </a:outerShdw>
              </a:effectLst>
            </p:spPr>
          </p:pic>
        </p:grpSp>
        <p:pic>
          <p:nvPicPr>
            <p:cNvPr id="11" name="图形 10">
              <a:extLst>
                <a:ext uri="{FF2B5EF4-FFF2-40B4-BE49-F238E27FC236}">
                  <a16:creationId xmlns:a16="http://schemas.microsoft.com/office/drawing/2014/main" id="{F5D70F66-37C4-4912-932F-9C28B949FDBF}"/>
                </a:ext>
              </a:extLst>
            </p:cNvPr>
            <p:cNvPicPr>
              <a:picLocks noChangeAspect="1"/>
            </p:cNvPicPr>
            <p:nvPr/>
          </p:nvPicPr>
          <p:blipFill>
            <a:blip r:embed="rId25">
              <a:extLst>
                <a:ext uri="{96DAC541-7B7A-43D3-8B79-37D633B846F1}">
                  <asvg:svgBlip xmlns:asvg="http://schemas.microsoft.com/office/drawing/2016/SVG/main" r:embed="rId26"/>
                </a:ext>
              </a:extLst>
            </a:blip>
            <a:stretch>
              <a:fillRect/>
            </a:stretch>
          </p:blipFill>
          <p:spPr>
            <a:xfrm>
              <a:off x="1739734" y="519893"/>
              <a:ext cx="1394033" cy="1006219"/>
            </a:xfrm>
            <a:prstGeom prst="rect">
              <a:avLst/>
            </a:prstGeom>
          </p:spPr>
        </p:pic>
      </p:grpSp>
      <p:sp>
        <p:nvSpPr>
          <p:cNvPr id="15" name="PA-文本框 14">
            <a:extLst>
              <a:ext uri="{FF2B5EF4-FFF2-40B4-BE49-F238E27FC236}">
                <a16:creationId xmlns:a16="http://schemas.microsoft.com/office/drawing/2014/main" id="{9BCD9E95-35BC-4DD1-BE79-33F10C35BD4F}"/>
              </a:ext>
            </a:extLst>
          </p:cNvPr>
          <p:cNvSpPr txBox="1"/>
          <p:nvPr>
            <p:custDataLst>
              <p:tags r:id="rId2"/>
            </p:custDataLst>
          </p:nvPr>
        </p:nvSpPr>
        <p:spPr>
          <a:xfrm>
            <a:off x="563008" y="2263549"/>
            <a:ext cx="6269890" cy="548740"/>
          </a:xfrm>
          <a:prstGeom prst="rect">
            <a:avLst/>
          </a:prstGeom>
          <a:noFill/>
        </p:spPr>
        <p:txBody>
          <a:bodyPr wrap="square" rtlCol="0">
            <a:noAutofit/>
          </a:bodyPr>
          <a:lstStyle/>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a:t>
            </a:r>
          </a:p>
        </p:txBody>
      </p:sp>
      <p:sp>
        <p:nvSpPr>
          <p:cNvPr id="37" name="PA-圆角矩形 36">
            <a:extLst>
              <a:ext uri="{FF2B5EF4-FFF2-40B4-BE49-F238E27FC236}">
                <a16:creationId xmlns:a16="http://schemas.microsoft.com/office/drawing/2014/main" id="{00065F17-9A66-42F5-9155-D0ECC275CF16}"/>
              </a:ext>
            </a:extLst>
          </p:cNvPr>
          <p:cNvSpPr/>
          <p:nvPr>
            <p:custDataLst>
              <p:tags r:id="rId3"/>
            </p:custDataLst>
          </p:nvPr>
        </p:nvSpPr>
        <p:spPr>
          <a:xfrm>
            <a:off x="644258" y="1865687"/>
            <a:ext cx="1518364" cy="36933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PA-文本框 15">
            <a:extLst>
              <a:ext uri="{FF2B5EF4-FFF2-40B4-BE49-F238E27FC236}">
                <a16:creationId xmlns:a16="http://schemas.microsoft.com/office/drawing/2014/main" id="{080CD61A-4FFB-4D3E-A5E5-11FD84C966AC}"/>
              </a:ext>
            </a:extLst>
          </p:cNvPr>
          <p:cNvSpPr txBox="1"/>
          <p:nvPr>
            <p:custDataLst>
              <p:tags r:id="rId4"/>
            </p:custDataLst>
          </p:nvPr>
        </p:nvSpPr>
        <p:spPr>
          <a:xfrm>
            <a:off x="746465" y="1848382"/>
            <a:ext cx="1293944" cy="380810"/>
          </a:xfrm>
          <a:prstGeom prst="rect">
            <a:avLst/>
          </a:prstGeom>
          <a:noFill/>
        </p:spPr>
        <p:txBody>
          <a:bodyPr wrap="none" rtlCol="0">
            <a:noAutofit/>
          </a:bodyPr>
          <a:lstStyle/>
          <a:p>
            <a:pPr algn="ctr">
              <a:lnSpc>
                <a:spcPct val="130000"/>
              </a:lnSpc>
            </a:pP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活动前</a:t>
            </a:r>
          </a:p>
        </p:txBody>
      </p:sp>
      <p:sp>
        <p:nvSpPr>
          <p:cNvPr id="41" name="PA-文本框 40">
            <a:extLst>
              <a:ext uri="{FF2B5EF4-FFF2-40B4-BE49-F238E27FC236}">
                <a16:creationId xmlns:a16="http://schemas.microsoft.com/office/drawing/2014/main" id="{94527FF1-AD5F-43CA-8A57-87F4EB0957EB}"/>
              </a:ext>
            </a:extLst>
          </p:cNvPr>
          <p:cNvSpPr txBox="1"/>
          <p:nvPr>
            <p:custDataLst>
              <p:tags r:id="rId5"/>
            </p:custDataLst>
          </p:nvPr>
        </p:nvSpPr>
        <p:spPr>
          <a:xfrm>
            <a:off x="563008" y="3469586"/>
            <a:ext cx="6269890" cy="548740"/>
          </a:xfrm>
          <a:prstGeom prst="rect">
            <a:avLst/>
          </a:prstGeom>
          <a:noFill/>
        </p:spPr>
        <p:txBody>
          <a:bodyPr wrap="square" rtlCol="0">
            <a:noAutofit/>
          </a:bodyPr>
          <a:lstStyle/>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a:t>
            </a:r>
          </a:p>
        </p:txBody>
      </p:sp>
      <p:sp>
        <p:nvSpPr>
          <p:cNvPr id="43" name="PA-圆角矩形 42">
            <a:extLst>
              <a:ext uri="{FF2B5EF4-FFF2-40B4-BE49-F238E27FC236}">
                <a16:creationId xmlns:a16="http://schemas.microsoft.com/office/drawing/2014/main" id="{BFBAFCCE-BC77-416B-9198-67BC75305EBB}"/>
              </a:ext>
            </a:extLst>
          </p:cNvPr>
          <p:cNvSpPr/>
          <p:nvPr>
            <p:custDataLst>
              <p:tags r:id="rId6"/>
            </p:custDataLst>
          </p:nvPr>
        </p:nvSpPr>
        <p:spPr>
          <a:xfrm>
            <a:off x="644258" y="3071724"/>
            <a:ext cx="1518364" cy="36933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PA-文本框 43">
            <a:extLst>
              <a:ext uri="{FF2B5EF4-FFF2-40B4-BE49-F238E27FC236}">
                <a16:creationId xmlns:a16="http://schemas.microsoft.com/office/drawing/2014/main" id="{09DCF1D8-50DB-4A60-8C88-9046189CEFE6}"/>
              </a:ext>
            </a:extLst>
          </p:cNvPr>
          <p:cNvSpPr txBox="1"/>
          <p:nvPr>
            <p:custDataLst>
              <p:tags r:id="rId7"/>
            </p:custDataLst>
          </p:nvPr>
        </p:nvSpPr>
        <p:spPr>
          <a:xfrm>
            <a:off x="746465" y="3054419"/>
            <a:ext cx="1293944" cy="380810"/>
          </a:xfrm>
          <a:prstGeom prst="rect">
            <a:avLst/>
          </a:prstGeom>
          <a:noFill/>
        </p:spPr>
        <p:txBody>
          <a:bodyPr wrap="none" rtlCol="0">
            <a:noAutofit/>
          </a:bodyPr>
          <a:lstStyle/>
          <a:p>
            <a:pPr algn="ctr">
              <a:lnSpc>
                <a:spcPct val="130000"/>
              </a:lnSpc>
            </a:pP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活动中</a:t>
            </a:r>
          </a:p>
        </p:txBody>
      </p:sp>
      <p:sp>
        <p:nvSpPr>
          <p:cNvPr id="46" name="PA-文本框 45">
            <a:extLst>
              <a:ext uri="{FF2B5EF4-FFF2-40B4-BE49-F238E27FC236}">
                <a16:creationId xmlns:a16="http://schemas.microsoft.com/office/drawing/2014/main" id="{67D87C97-9B0E-4775-95E6-413F21B7451B}"/>
              </a:ext>
            </a:extLst>
          </p:cNvPr>
          <p:cNvSpPr txBox="1"/>
          <p:nvPr>
            <p:custDataLst>
              <p:tags r:id="rId8"/>
            </p:custDataLst>
          </p:nvPr>
        </p:nvSpPr>
        <p:spPr>
          <a:xfrm>
            <a:off x="563008" y="4675623"/>
            <a:ext cx="6269890" cy="548740"/>
          </a:xfrm>
          <a:prstGeom prst="rect">
            <a:avLst/>
          </a:prstGeom>
          <a:noFill/>
        </p:spPr>
        <p:txBody>
          <a:bodyPr wrap="square" rtlCol="0">
            <a:noAutofit/>
          </a:bodyPr>
          <a:lstStyle/>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a:t>
            </a:r>
          </a:p>
        </p:txBody>
      </p:sp>
      <p:sp>
        <p:nvSpPr>
          <p:cNvPr id="48" name="PA-圆角矩形 47">
            <a:extLst>
              <a:ext uri="{FF2B5EF4-FFF2-40B4-BE49-F238E27FC236}">
                <a16:creationId xmlns:a16="http://schemas.microsoft.com/office/drawing/2014/main" id="{7856D05D-D42B-4015-ACBA-B50D9CE11BAC}"/>
              </a:ext>
            </a:extLst>
          </p:cNvPr>
          <p:cNvSpPr/>
          <p:nvPr>
            <p:custDataLst>
              <p:tags r:id="rId9"/>
            </p:custDataLst>
          </p:nvPr>
        </p:nvSpPr>
        <p:spPr>
          <a:xfrm>
            <a:off x="644258" y="4277761"/>
            <a:ext cx="1518364" cy="36933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b="1">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PA-文本框 48">
            <a:extLst>
              <a:ext uri="{FF2B5EF4-FFF2-40B4-BE49-F238E27FC236}">
                <a16:creationId xmlns:a16="http://schemas.microsoft.com/office/drawing/2014/main" id="{3D20CFB3-9DE4-44AC-8DC3-BB408979D1AA}"/>
              </a:ext>
            </a:extLst>
          </p:cNvPr>
          <p:cNvSpPr txBox="1"/>
          <p:nvPr>
            <p:custDataLst>
              <p:tags r:id="rId10"/>
            </p:custDataLst>
          </p:nvPr>
        </p:nvSpPr>
        <p:spPr>
          <a:xfrm>
            <a:off x="746465" y="4260456"/>
            <a:ext cx="1293944" cy="380810"/>
          </a:xfrm>
          <a:prstGeom prst="rect">
            <a:avLst/>
          </a:prstGeom>
          <a:noFill/>
        </p:spPr>
        <p:txBody>
          <a:bodyPr wrap="none" rtlCol="0">
            <a:noAutofit/>
          </a:bodyPr>
          <a:lstStyle/>
          <a:p>
            <a:pPr algn="ctr">
              <a:lnSpc>
                <a:spcPct val="130000"/>
              </a:lnSpc>
            </a:pP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活动后</a:t>
            </a:r>
          </a:p>
        </p:txBody>
      </p:sp>
      <p:pic>
        <p:nvPicPr>
          <p:cNvPr id="678" name="图形 677">
            <a:extLst>
              <a:ext uri="{FF2B5EF4-FFF2-40B4-BE49-F238E27FC236}">
                <a16:creationId xmlns:a16="http://schemas.microsoft.com/office/drawing/2014/main" id="{58A8CB54-BE1F-4853-A125-63878F04E42C}"/>
              </a:ext>
            </a:extLst>
          </p:cNvPr>
          <p:cNvPicPr>
            <a:picLocks noChangeAspect="1"/>
          </p:cNvPicPr>
          <p:nvPr/>
        </p:nvPicPr>
        <p:blipFill>
          <a:blip r:embed="rId27">
            <a:extLst>
              <a:ext uri="{96DAC541-7B7A-43D3-8B79-37D633B846F1}">
                <asvg:svgBlip xmlns:asvg="http://schemas.microsoft.com/office/drawing/2016/SVG/main" r:embed="rId28"/>
              </a:ext>
            </a:extLst>
          </a:blip>
          <a:stretch>
            <a:fillRect/>
          </a:stretch>
        </p:blipFill>
        <p:spPr>
          <a:xfrm>
            <a:off x="736663" y="5486195"/>
            <a:ext cx="807889" cy="1166952"/>
          </a:xfrm>
          <a:prstGeom prst="rect">
            <a:avLst/>
          </a:prstGeom>
          <a:effectLst>
            <a:outerShdw blurRad="76200" dir="18900000" sy="23000" kx="-1200000" algn="bl" rotWithShape="0">
              <a:srgbClr val="076324">
                <a:alpha val="20000"/>
              </a:srgbClr>
            </a:outerShdw>
          </a:effectLst>
        </p:spPr>
      </p:pic>
    </p:spTree>
    <p:extLst>
      <p:ext uri="{BB962C8B-B14F-4D97-AF65-F5344CB8AC3E}">
        <p14:creationId xmlns:p14="http://schemas.microsoft.com/office/powerpoint/2010/main" val="791701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PA-组合 21">
            <a:extLst>
              <a:ext uri="{FF2B5EF4-FFF2-40B4-BE49-F238E27FC236}">
                <a16:creationId xmlns:a16="http://schemas.microsoft.com/office/drawing/2014/main" id="{3F0753C3-A703-4444-B93B-BBF7D1EEECB5}"/>
              </a:ext>
            </a:extLst>
          </p:cNvPr>
          <p:cNvGrpSpPr/>
          <p:nvPr>
            <p:custDataLst>
              <p:tags r:id="rId1"/>
            </p:custDataLst>
          </p:nvPr>
        </p:nvGrpSpPr>
        <p:grpSpPr>
          <a:xfrm>
            <a:off x="3704555" y="911010"/>
            <a:ext cx="4782890" cy="4782890"/>
            <a:chOff x="3704555" y="911010"/>
            <a:chExt cx="4782890" cy="4782890"/>
          </a:xfrm>
        </p:grpSpPr>
        <p:grpSp>
          <p:nvGrpSpPr>
            <p:cNvPr id="18" name="组合 17">
              <a:extLst>
                <a:ext uri="{FF2B5EF4-FFF2-40B4-BE49-F238E27FC236}">
                  <a16:creationId xmlns:a16="http://schemas.microsoft.com/office/drawing/2014/main" id="{7DF41313-39F1-4BEB-8067-9C9A8C7D338A}"/>
                </a:ext>
              </a:extLst>
            </p:cNvPr>
            <p:cNvGrpSpPr/>
            <p:nvPr/>
          </p:nvGrpSpPr>
          <p:grpSpPr>
            <a:xfrm>
              <a:off x="3704555" y="911010"/>
              <a:ext cx="4782890" cy="4782890"/>
              <a:chOff x="3704555" y="911010"/>
              <a:chExt cx="4782890" cy="4782890"/>
            </a:xfrm>
          </p:grpSpPr>
          <p:sp>
            <p:nvSpPr>
              <p:cNvPr id="15" name="PA-椭圆 14">
                <a:extLst>
                  <a:ext uri="{FF2B5EF4-FFF2-40B4-BE49-F238E27FC236}">
                    <a16:creationId xmlns:a16="http://schemas.microsoft.com/office/drawing/2014/main" id="{85CA626D-9AAE-4E62-BD3B-4C2981E6A132}"/>
                  </a:ext>
                </a:extLst>
              </p:cNvPr>
              <p:cNvSpPr/>
              <p:nvPr>
                <p:custDataLst>
                  <p:tags r:id="rId27"/>
                </p:custDataLst>
              </p:nvPr>
            </p:nvSpPr>
            <p:spPr>
              <a:xfrm>
                <a:off x="3704555" y="911010"/>
                <a:ext cx="4782890" cy="4782890"/>
              </a:xfrm>
              <a:prstGeom prst="ellipse">
                <a:avLst/>
              </a:prstGeom>
              <a:noFill/>
              <a:ln w="19050">
                <a:gradFill flip="none" rotWithShape="1">
                  <a:gsLst>
                    <a:gs pos="0">
                      <a:srgbClr val="FFF9E7">
                        <a:alpha val="40000"/>
                      </a:srgbClr>
                    </a:gs>
                    <a:gs pos="80000">
                      <a:srgbClr val="44AC5D">
                        <a:alpha val="0"/>
                      </a:srgbClr>
                    </a:gs>
                    <a:gs pos="20000">
                      <a:srgbClr val="44AC5D">
                        <a:alpha val="0"/>
                      </a:srgbClr>
                    </a:gs>
                    <a:gs pos="100000">
                      <a:srgbClr val="FFF9E7">
                        <a:alpha val="40000"/>
                      </a:srgbClr>
                    </a:gs>
                  </a:gsLst>
                  <a:lin ang="0" scaled="1"/>
                  <a:tileRect/>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 name="PA-椭圆 68">
                <a:extLst>
                  <a:ext uri="{FF2B5EF4-FFF2-40B4-BE49-F238E27FC236}">
                    <a16:creationId xmlns:a16="http://schemas.microsoft.com/office/drawing/2014/main" id="{9946DA6C-FC94-4C1F-B3B7-4675FCC22B90}"/>
                  </a:ext>
                </a:extLst>
              </p:cNvPr>
              <p:cNvSpPr/>
              <p:nvPr>
                <p:custDataLst>
                  <p:tags r:id="rId28"/>
                </p:custDataLst>
              </p:nvPr>
            </p:nvSpPr>
            <p:spPr>
              <a:xfrm rot="19759343">
                <a:off x="4089661" y="1296116"/>
                <a:ext cx="4012678" cy="4012678"/>
              </a:xfrm>
              <a:prstGeom prst="ellipse">
                <a:avLst/>
              </a:prstGeom>
              <a:noFill/>
              <a:ln w="9525">
                <a:gradFill flip="none" rotWithShape="1">
                  <a:gsLst>
                    <a:gs pos="0">
                      <a:srgbClr val="FFF9E7">
                        <a:alpha val="70000"/>
                      </a:srgbClr>
                    </a:gs>
                    <a:gs pos="72000">
                      <a:srgbClr val="44AC5D">
                        <a:alpha val="0"/>
                      </a:srgbClr>
                    </a:gs>
                    <a:gs pos="32000">
                      <a:srgbClr val="44AC5D">
                        <a:alpha val="0"/>
                      </a:srgbClr>
                    </a:gs>
                    <a:gs pos="100000">
                      <a:srgbClr val="FFF9E7">
                        <a:alpha val="70000"/>
                      </a:srgbClr>
                    </a:gs>
                  </a:gsLst>
                  <a:lin ang="0" scaled="1"/>
                  <a:tileRect/>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 name="PA-椭圆 69">
                <a:extLst>
                  <a:ext uri="{FF2B5EF4-FFF2-40B4-BE49-F238E27FC236}">
                    <a16:creationId xmlns:a16="http://schemas.microsoft.com/office/drawing/2014/main" id="{56F0F5A5-CAA9-4ED7-8904-D1FAF530EBBC}"/>
                  </a:ext>
                </a:extLst>
              </p:cNvPr>
              <p:cNvSpPr/>
              <p:nvPr>
                <p:custDataLst>
                  <p:tags r:id="rId29"/>
                </p:custDataLst>
              </p:nvPr>
            </p:nvSpPr>
            <p:spPr>
              <a:xfrm rot="2767123">
                <a:off x="4564279" y="1770734"/>
                <a:ext cx="3063442" cy="3063442"/>
              </a:xfrm>
              <a:prstGeom prst="ellipse">
                <a:avLst/>
              </a:prstGeom>
              <a:noFill/>
              <a:ln w="15875">
                <a:gradFill flip="none" rotWithShape="1">
                  <a:gsLst>
                    <a:gs pos="0">
                      <a:srgbClr val="FFF9E7">
                        <a:alpha val="70000"/>
                      </a:srgbClr>
                    </a:gs>
                    <a:gs pos="72000">
                      <a:srgbClr val="44AC5D">
                        <a:alpha val="0"/>
                      </a:srgbClr>
                    </a:gs>
                    <a:gs pos="32000">
                      <a:srgbClr val="44AC5D">
                        <a:alpha val="0"/>
                      </a:srgbClr>
                    </a:gs>
                    <a:gs pos="100000">
                      <a:srgbClr val="FFF9E7">
                        <a:alpha val="70000"/>
                      </a:srgbClr>
                    </a:gs>
                  </a:gsLst>
                  <a:lin ang="0" scaled="1"/>
                  <a:tileRect/>
                </a:gra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19" name="组合 18">
              <a:extLst>
                <a:ext uri="{FF2B5EF4-FFF2-40B4-BE49-F238E27FC236}">
                  <a16:creationId xmlns:a16="http://schemas.microsoft.com/office/drawing/2014/main" id="{6A7E2915-8D02-4324-A46B-73AB53FCFCC7}"/>
                </a:ext>
              </a:extLst>
            </p:cNvPr>
            <p:cNvGrpSpPr/>
            <p:nvPr/>
          </p:nvGrpSpPr>
          <p:grpSpPr>
            <a:xfrm>
              <a:off x="4009604" y="1835837"/>
              <a:ext cx="224014" cy="224014"/>
              <a:chOff x="3885113" y="1454767"/>
              <a:chExt cx="224014" cy="224014"/>
            </a:xfrm>
          </p:grpSpPr>
          <p:sp>
            <p:nvSpPr>
              <p:cNvPr id="20" name="PA-椭圆 19">
                <a:extLst>
                  <a:ext uri="{FF2B5EF4-FFF2-40B4-BE49-F238E27FC236}">
                    <a16:creationId xmlns:a16="http://schemas.microsoft.com/office/drawing/2014/main" id="{226EEE79-407F-4C91-8DB3-B09BCDACC598}"/>
                  </a:ext>
                </a:extLst>
              </p:cNvPr>
              <p:cNvSpPr/>
              <p:nvPr>
                <p:custDataLst>
                  <p:tags r:id="rId25"/>
                </p:custDataLst>
              </p:nvPr>
            </p:nvSpPr>
            <p:spPr>
              <a:xfrm>
                <a:off x="3885113" y="1454767"/>
                <a:ext cx="224014" cy="224014"/>
              </a:xfrm>
              <a:prstGeom prst="ellipse">
                <a:avLst/>
              </a:prstGeom>
              <a:solidFill>
                <a:srgbClr val="FABB06">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PA-椭圆 20">
                <a:extLst>
                  <a:ext uri="{FF2B5EF4-FFF2-40B4-BE49-F238E27FC236}">
                    <a16:creationId xmlns:a16="http://schemas.microsoft.com/office/drawing/2014/main" id="{B4CCACC4-4997-4862-AFE9-02D0E188D638}"/>
                  </a:ext>
                </a:extLst>
              </p:cNvPr>
              <p:cNvSpPr/>
              <p:nvPr>
                <p:custDataLst>
                  <p:tags r:id="rId26"/>
                </p:custDataLst>
              </p:nvPr>
            </p:nvSpPr>
            <p:spPr>
              <a:xfrm>
                <a:off x="3918994" y="1488104"/>
                <a:ext cx="157340" cy="1573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34" name="组合 33">
              <a:extLst>
                <a:ext uri="{FF2B5EF4-FFF2-40B4-BE49-F238E27FC236}">
                  <a16:creationId xmlns:a16="http://schemas.microsoft.com/office/drawing/2014/main" id="{09A69386-B6A0-408D-9C4B-C349A202E584}"/>
                </a:ext>
              </a:extLst>
            </p:cNvPr>
            <p:cNvGrpSpPr/>
            <p:nvPr/>
          </p:nvGrpSpPr>
          <p:grpSpPr>
            <a:xfrm>
              <a:off x="7987385" y="1843501"/>
              <a:ext cx="224014" cy="224014"/>
              <a:chOff x="3885113" y="1454767"/>
              <a:chExt cx="224014" cy="224014"/>
            </a:xfrm>
          </p:grpSpPr>
          <p:sp>
            <p:nvSpPr>
              <p:cNvPr id="35" name="PA-椭圆 34">
                <a:extLst>
                  <a:ext uri="{FF2B5EF4-FFF2-40B4-BE49-F238E27FC236}">
                    <a16:creationId xmlns:a16="http://schemas.microsoft.com/office/drawing/2014/main" id="{721E4A1B-C98C-4D5B-8A54-D7CB465FF8AE}"/>
                  </a:ext>
                </a:extLst>
              </p:cNvPr>
              <p:cNvSpPr/>
              <p:nvPr>
                <p:custDataLst>
                  <p:tags r:id="rId23"/>
                </p:custDataLst>
              </p:nvPr>
            </p:nvSpPr>
            <p:spPr>
              <a:xfrm>
                <a:off x="3885113" y="1454767"/>
                <a:ext cx="224014" cy="224014"/>
              </a:xfrm>
              <a:prstGeom prst="ellipse">
                <a:avLst/>
              </a:prstGeom>
              <a:solidFill>
                <a:srgbClr val="FABB06">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36" name="PA-椭圆 35">
                <a:extLst>
                  <a:ext uri="{FF2B5EF4-FFF2-40B4-BE49-F238E27FC236}">
                    <a16:creationId xmlns:a16="http://schemas.microsoft.com/office/drawing/2014/main" id="{93659B36-653A-4A59-93C0-8B523A30ECB1}"/>
                  </a:ext>
                </a:extLst>
              </p:cNvPr>
              <p:cNvSpPr/>
              <p:nvPr>
                <p:custDataLst>
                  <p:tags r:id="rId24"/>
                </p:custDataLst>
              </p:nvPr>
            </p:nvSpPr>
            <p:spPr>
              <a:xfrm>
                <a:off x="3918994" y="1488104"/>
                <a:ext cx="157340" cy="1573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3" name="组合 42">
              <a:extLst>
                <a:ext uri="{FF2B5EF4-FFF2-40B4-BE49-F238E27FC236}">
                  <a16:creationId xmlns:a16="http://schemas.microsoft.com/office/drawing/2014/main" id="{4C10CA51-C316-4AB6-9571-9F9AE7D01CDE}"/>
                </a:ext>
              </a:extLst>
            </p:cNvPr>
            <p:cNvGrpSpPr/>
            <p:nvPr/>
          </p:nvGrpSpPr>
          <p:grpSpPr>
            <a:xfrm>
              <a:off x="3708317" y="3932202"/>
              <a:ext cx="224014" cy="224014"/>
              <a:chOff x="3885113" y="1454767"/>
              <a:chExt cx="224014" cy="224014"/>
            </a:xfrm>
          </p:grpSpPr>
          <p:sp>
            <p:nvSpPr>
              <p:cNvPr id="44" name="PA-椭圆 43">
                <a:extLst>
                  <a:ext uri="{FF2B5EF4-FFF2-40B4-BE49-F238E27FC236}">
                    <a16:creationId xmlns:a16="http://schemas.microsoft.com/office/drawing/2014/main" id="{B2263E3D-61C5-4C0D-AFCA-7CADE057ED53}"/>
                  </a:ext>
                </a:extLst>
              </p:cNvPr>
              <p:cNvSpPr/>
              <p:nvPr>
                <p:custDataLst>
                  <p:tags r:id="rId21"/>
                </p:custDataLst>
              </p:nvPr>
            </p:nvSpPr>
            <p:spPr>
              <a:xfrm>
                <a:off x="3885113" y="1454767"/>
                <a:ext cx="224014" cy="224014"/>
              </a:xfrm>
              <a:prstGeom prst="ellipse">
                <a:avLst/>
              </a:prstGeom>
              <a:solidFill>
                <a:srgbClr val="FABB06">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5" name="PA-椭圆 44">
                <a:extLst>
                  <a:ext uri="{FF2B5EF4-FFF2-40B4-BE49-F238E27FC236}">
                    <a16:creationId xmlns:a16="http://schemas.microsoft.com/office/drawing/2014/main" id="{899B43E8-50D6-4E31-829A-FAFFA15121EB}"/>
                  </a:ext>
                </a:extLst>
              </p:cNvPr>
              <p:cNvSpPr/>
              <p:nvPr>
                <p:custDataLst>
                  <p:tags r:id="rId22"/>
                </p:custDataLst>
              </p:nvPr>
            </p:nvSpPr>
            <p:spPr>
              <a:xfrm>
                <a:off x="3918994" y="1488104"/>
                <a:ext cx="157340" cy="1573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46" name="组合 45">
              <a:extLst>
                <a:ext uri="{FF2B5EF4-FFF2-40B4-BE49-F238E27FC236}">
                  <a16:creationId xmlns:a16="http://schemas.microsoft.com/office/drawing/2014/main" id="{E6A7FB9E-BED1-4001-B509-BA279E377229}"/>
                </a:ext>
              </a:extLst>
            </p:cNvPr>
            <p:cNvGrpSpPr/>
            <p:nvPr/>
          </p:nvGrpSpPr>
          <p:grpSpPr>
            <a:xfrm>
              <a:off x="8248976" y="3932202"/>
              <a:ext cx="224014" cy="224014"/>
              <a:chOff x="3885113" y="1454767"/>
              <a:chExt cx="224014" cy="224014"/>
            </a:xfrm>
          </p:grpSpPr>
          <p:sp>
            <p:nvSpPr>
              <p:cNvPr id="47" name="PA-椭圆 46">
                <a:extLst>
                  <a:ext uri="{FF2B5EF4-FFF2-40B4-BE49-F238E27FC236}">
                    <a16:creationId xmlns:a16="http://schemas.microsoft.com/office/drawing/2014/main" id="{6C1F8495-D408-448B-B559-1A2347EFB9FB}"/>
                  </a:ext>
                </a:extLst>
              </p:cNvPr>
              <p:cNvSpPr/>
              <p:nvPr>
                <p:custDataLst>
                  <p:tags r:id="rId19"/>
                </p:custDataLst>
              </p:nvPr>
            </p:nvSpPr>
            <p:spPr>
              <a:xfrm>
                <a:off x="3885113" y="1454767"/>
                <a:ext cx="224014" cy="224014"/>
              </a:xfrm>
              <a:prstGeom prst="ellipse">
                <a:avLst/>
              </a:prstGeom>
              <a:solidFill>
                <a:srgbClr val="FABB06">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48" name="PA-椭圆 47">
                <a:extLst>
                  <a:ext uri="{FF2B5EF4-FFF2-40B4-BE49-F238E27FC236}">
                    <a16:creationId xmlns:a16="http://schemas.microsoft.com/office/drawing/2014/main" id="{1786C870-823E-4AB2-9805-BB2495EB5A44}"/>
                  </a:ext>
                </a:extLst>
              </p:cNvPr>
              <p:cNvSpPr/>
              <p:nvPr>
                <p:custDataLst>
                  <p:tags r:id="rId20"/>
                </p:custDataLst>
              </p:nvPr>
            </p:nvSpPr>
            <p:spPr>
              <a:xfrm>
                <a:off x="3918994" y="1488104"/>
                <a:ext cx="157340" cy="1573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grpSp>
        <p:nvGrpSpPr>
          <p:cNvPr id="2" name="PA-组合 1">
            <a:extLst>
              <a:ext uri="{FF2B5EF4-FFF2-40B4-BE49-F238E27FC236}">
                <a16:creationId xmlns:a16="http://schemas.microsoft.com/office/drawing/2014/main" id="{1058E4BF-4AF5-4E24-A4A4-0B6F5124CDE2}"/>
              </a:ext>
            </a:extLst>
          </p:cNvPr>
          <p:cNvGrpSpPr/>
          <p:nvPr>
            <p:custDataLst>
              <p:tags r:id="rId2"/>
            </p:custDataLst>
          </p:nvPr>
        </p:nvGrpSpPr>
        <p:grpSpPr>
          <a:xfrm>
            <a:off x="660400" y="787402"/>
            <a:ext cx="2843279" cy="819183"/>
            <a:chOff x="660400" y="787402"/>
            <a:chExt cx="2843279" cy="819183"/>
          </a:xfrm>
        </p:grpSpPr>
        <p:grpSp>
          <p:nvGrpSpPr>
            <p:cNvPr id="3" name="组合 2">
              <a:extLst>
                <a:ext uri="{FF2B5EF4-FFF2-40B4-BE49-F238E27FC236}">
                  <a16:creationId xmlns:a16="http://schemas.microsoft.com/office/drawing/2014/main" id="{DCC33A9C-229D-4C70-8A43-4F32F1EDF952}"/>
                </a:ext>
              </a:extLst>
            </p:cNvPr>
            <p:cNvGrpSpPr/>
            <p:nvPr/>
          </p:nvGrpSpPr>
          <p:grpSpPr>
            <a:xfrm>
              <a:off x="660400" y="787402"/>
              <a:ext cx="884152" cy="585268"/>
              <a:chOff x="778393" y="5863352"/>
              <a:chExt cx="1217987" cy="806252"/>
            </a:xfrm>
          </p:grpSpPr>
          <p:pic>
            <p:nvPicPr>
              <p:cNvPr id="5" name="PA-Graphic 4">
                <a:extLst>
                  <a:ext uri="{FF2B5EF4-FFF2-40B4-BE49-F238E27FC236}">
                    <a16:creationId xmlns:a16="http://schemas.microsoft.com/office/drawing/2014/main" id="{BCCFB654-A277-4854-9EDE-6C6B86E37E84}"/>
                  </a:ext>
                </a:extLst>
              </p:cNvPr>
              <p:cNvPicPr>
                <a:picLocks noChangeAspect="1"/>
              </p:cNvPicPr>
              <p:nvPr>
                <p:custDataLst>
                  <p:tags r:id="rId16"/>
                </p:custDataLst>
              </p:nvPr>
            </p:nvPicPr>
            <p:blipFill>
              <a:blip r:embed="rId32">
                <a:extLst>
                  <a:ext uri="{96DAC541-7B7A-43D3-8B79-37D633B846F1}">
                    <asvg:svgBlip xmlns:asvg="http://schemas.microsoft.com/office/drawing/2016/SVG/main" r:embed="rId33"/>
                  </a:ext>
                </a:extLst>
              </a:blip>
              <a:stretch>
                <a:fillRect/>
              </a:stretch>
            </p:blipFill>
            <p:spPr>
              <a:xfrm>
                <a:off x="778393" y="5863352"/>
                <a:ext cx="542353" cy="700793"/>
              </a:xfrm>
              <a:prstGeom prst="rect">
                <a:avLst/>
              </a:prstGeom>
              <a:effectLst>
                <a:outerShdw blurRad="76200" dir="18900000" sy="23000" kx="-1200000" algn="bl" rotWithShape="0">
                  <a:schemeClr val="accent4">
                    <a:lumMod val="50000"/>
                    <a:alpha val="20000"/>
                  </a:schemeClr>
                </a:outerShdw>
              </a:effectLst>
            </p:spPr>
          </p:pic>
          <p:pic>
            <p:nvPicPr>
              <p:cNvPr id="6" name="PA-Graphic 5">
                <a:extLst>
                  <a:ext uri="{FF2B5EF4-FFF2-40B4-BE49-F238E27FC236}">
                    <a16:creationId xmlns:a16="http://schemas.microsoft.com/office/drawing/2014/main" id="{24C336D6-BC19-4D3C-88A2-C7DC2E806EF0}"/>
                  </a:ext>
                </a:extLst>
              </p:cNvPr>
              <p:cNvPicPr>
                <a:picLocks noChangeAspect="1"/>
              </p:cNvPicPr>
              <p:nvPr>
                <p:custDataLst>
                  <p:tags r:id="rId17"/>
                </p:custDataLst>
              </p:nvPr>
            </p:nvPicPr>
            <p:blipFill>
              <a:blip r:embed="rId34">
                <a:extLst>
                  <a:ext uri="{96DAC541-7B7A-43D3-8B79-37D633B846F1}">
                    <asvg:svgBlip xmlns:asvg="http://schemas.microsoft.com/office/drawing/2016/SVG/main" r:embed="rId35"/>
                  </a:ext>
                </a:extLst>
              </a:blip>
              <a:stretch>
                <a:fillRect/>
              </a:stretch>
            </p:blipFill>
            <p:spPr>
              <a:xfrm>
                <a:off x="1158760" y="5949599"/>
                <a:ext cx="633761" cy="633762"/>
              </a:xfrm>
              <a:prstGeom prst="rect">
                <a:avLst/>
              </a:prstGeom>
              <a:effectLst>
                <a:outerShdw blurRad="76200" dir="18900000" sy="23000" kx="-1200000" algn="bl" rotWithShape="0">
                  <a:schemeClr val="accent4">
                    <a:lumMod val="50000"/>
                    <a:alpha val="20000"/>
                  </a:schemeClr>
                </a:outerShdw>
              </a:effectLst>
            </p:spPr>
          </p:pic>
          <p:pic>
            <p:nvPicPr>
              <p:cNvPr id="7" name="PA-Graphic 6">
                <a:extLst>
                  <a:ext uri="{FF2B5EF4-FFF2-40B4-BE49-F238E27FC236}">
                    <a16:creationId xmlns:a16="http://schemas.microsoft.com/office/drawing/2014/main" id="{02C8650E-C240-4490-949C-B5140967D417}"/>
                  </a:ext>
                </a:extLst>
              </p:cNvPr>
              <p:cNvPicPr>
                <a:picLocks noChangeAspect="1"/>
              </p:cNvPicPr>
              <p:nvPr>
                <p:custDataLst>
                  <p:tags r:id="rId18"/>
                </p:custDataLst>
              </p:nvPr>
            </p:nvPicPr>
            <p:blipFill>
              <a:blip r:embed="rId36">
                <a:extLst>
                  <a:ext uri="{96DAC541-7B7A-43D3-8B79-37D633B846F1}">
                    <asvg:svgBlip xmlns:asvg="http://schemas.microsoft.com/office/drawing/2016/SVG/main" r:embed="rId37"/>
                  </a:ext>
                </a:extLst>
              </a:blip>
              <a:stretch>
                <a:fillRect/>
              </a:stretch>
            </p:blipFill>
            <p:spPr>
              <a:xfrm>
                <a:off x="1362619" y="6285691"/>
                <a:ext cx="633761" cy="383913"/>
              </a:xfrm>
              <a:prstGeom prst="rect">
                <a:avLst/>
              </a:prstGeom>
              <a:effectLst>
                <a:outerShdw blurRad="76200" dir="18900000" sy="23000" kx="-1200000" algn="bl" rotWithShape="0">
                  <a:schemeClr val="accent4">
                    <a:lumMod val="50000"/>
                    <a:alpha val="20000"/>
                  </a:schemeClr>
                </a:outerShdw>
              </a:effectLst>
            </p:spPr>
          </p:pic>
        </p:grpSp>
        <p:sp>
          <p:nvSpPr>
            <p:cNvPr id="4" name="PA-文本框 3">
              <a:extLst>
                <a:ext uri="{FF2B5EF4-FFF2-40B4-BE49-F238E27FC236}">
                  <a16:creationId xmlns:a16="http://schemas.microsoft.com/office/drawing/2014/main" id="{BFF8656A-B730-4DC2-8226-D438B3BFB2EB}"/>
                </a:ext>
              </a:extLst>
            </p:cNvPr>
            <p:cNvSpPr txBox="1"/>
            <p:nvPr>
              <p:custDataLst>
                <p:tags r:id="rId15"/>
              </p:custDataLst>
            </p:nvPr>
          </p:nvSpPr>
          <p:spPr>
            <a:xfrm>
              <a:off x="1574946" y="911010"/>
              <a:ext cx="1928733" cy="695575"/>
            </a:xfrm>
            <a:prstGeom prst="rect">
              <a:avLst/>
            </a:prstGeom>
            <a:noFill/>
          </p:spPr>
          <p:txBody>
            <a:bodyPr wrap="none" rtlCol="0">
              <a:noAutofit/>
            </a:bodyPr>
            <a:lstStyle>
              <a:defPPr>
                <a:defRPr lang="zh-CN"/>
              </a:defPPr>
              <a:lvl1pPr>
                <a:defRPr sz="3200" spc="200">
                  <a:solidFill>
                    <a:srgbClr val="FFF9E7"/>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pPr>
                <a:lnSpc>
                  <a:spcPct val="130000"/>
                </a:lnSpc>
              </a:pPr>
              <a:r>
                <a:rPr lang="zh-CN" altLang="en-US" dirty="0">
                  <a:solidFill>
                    <a:schemeClr val="accent1"/>
                  </a:solidFill>
                  <a:sym typeface="Arial" panose="020B0604020202020204" pitchFamily="34" charset="0"/>
                </a:rPr>
                <a:t>活动简介</a:t>
              </a:r>
            </a:p>
          </p:txBody>
        </p:sp>
      </p:grpSp>
      <p:sp>
        <p:nvSpPr>
          <p:cNvPr id="50" name="PA-文本框 49">
            <a:extLst>
              <a:ext uri="{FF2B5EF4-FFF2-40B4-BE49-F238E27FC236}">
                <a16:creationId xmlns:a16="http://schemas.microsoft.com/office/drawing/2014/main" id="{0F6C5D47-2479-4789-9BE6-7F890CDC3DD3}"/>
              </a:ext>
            </a:extLst>
          </p:cNvPr>
          <p:cNvSpPr txBox="1"/>
          <p:nvPr>
            <p:custDataLst>
              <p:tags r:id="rId3"/>
            </p:custDataLst>
          </p:nvPr>
        </p:nvSpPr>
        <p:spPr>
          <a:xfrm>
            <a:off x="8761577" y="2215210"/>
            <a:ext cx="2901227" cy="1268937"/>
          </a:xfrm>
          <a:prstGeom prst="rect">
            <a:avLst/>
          </a:prstGeom>
          <a:noFill/>
        </p:spPr>
        <p:txBody>
          <a:bodyPr wrap="square" rtlCol="0">
            <a:noAutofit/>
          </a:bodyPr>
          <a:lstStyle/>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a:t>
            </a:r>
          </a:p>
        </p:txBody>
      </p:sp>
      <p:sp>
        <p:nvSpPr>
          <p:cNvPr id="52" name="PA-圆角矩形 51">
            <a:extLst>
              <a:ext uri="{FF2B5EF4-FFF2-40B4-BE49-F238E27FC236}">
                <a16:creationId xmlns:a16="http://schemas.microsoft.com/office/drawing/2014/main" id="{13A7F06C-7578-4BCE-8D76-431547E4E7FF}"/>
              </a:ext>
            </a:extLst>
          </p:cNvPr>
          <p:cNvSpPr/>
          <p:nvPr>
            <p:custDataLst>
              <p:tags r:id="rId4"/>
            </p:custDataLst>
          </p:nvPr>
        </p:nvSpPr>
        <p:spPr>
          <a:xfrm>
            <a:off x="8842827" y="1770734"/>
            <a:ext cx="1518364" cy="36933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PA-文本框 52">
            <a:extLst>
              <a:ext uri="{FF2B5EF4-FFF2-40B4-BE49-F238E27FC236}">
                <a16:creationId xmlns:a16="http://schemas.microsoft.com/office/drawing/2014/main" id="{6A75AEEF-38EF-4A16-812B-ADDCCB3E6EAC}"/>
              </a:ext>
            </a:extLst>
          </p:cNvPr>
          <p:cNvSpPr txBox="1"/>
          <p:nvPr>
            <p:custDataLst>
              <p:tags r:id="rId5"/>
            </p:custDataLst>
          </p:nvPr>
        </p:nvSpPr>
        <p:spPr>
          <a:xfrm>
            <a:off x="8945034" y="1723338"/>
            <a:ext cx="1293944" cy="380810"/>
          </a:xfrm>
          <a:prstGeom prst="rect">
            <a:avLst/>
          </a:prstGeom>
          <a:noFill/>
        </p:spPr>
        <p:txBody>
          <a:bodyPr wrap="none" rtlCol="0">
            <a:noAutofit/>
          </a:bodyPr>
          <a:lstStyle/>
          <a:p>
            <a:pPr algn="ctr">
              <a:lnSpc>
                <a:spcPct val="130000"/>
              </a:lnSpc>
            </a:pP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过程</a:t>
            </a:r>
          </a:p>
        </p:txBody>
      </p:sp>
      <p:sp>
        <p:nvSpPr>
          <p:cNvPr id="55" name="PA-文本框 54">
            <a:extLst>
              <a:ext uri="{FF2B5EF4-FFF2-40B4-BE49-F238E27FC236}">
                <a16:creationId xmlns:a16="http://schemas.microsoft.com/office/drawing/2014/main" id="{4072E983-6DEE-43C5-B339-17F656796822}"/>
              </a:ext>
            </a:extLst>
          </p:cNvPr>
          <p:cNvSpPr txBox="1"/>
          <p:nvPr>
            <p:custDataLst>
              <p:tags r:id="rId6"/>
            </p:custDataLst>
          </p:nvPr>
        </p:nvSpPr>
        <p:spPr>
          <a:xfrm>
            <a:off x="8761577" y="4336248"/>
            <a:ext cx="2901227" cy="1268937"/>
          </a:xfrm>
          <a:prstGeom prst="rect">
            <a:avLst/>
          </a:prstGeom>
          <a:noFill/>
        </p:spPr>
        <p:txBody>
          <a:bodyPr wrap="square" rtlCol="0">
            <a:noAutofit/>
          </a:bodyPr>
          <a:lstStyle/>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a:t>
            </a:r>
          </a:p>
        </p:txBody>
      </p:sp>
      <p:sp>
        <p:nvSpPr>
          <p:cNvPr id="57" name="PA-圆角矩形 56">
            <a:extLst>
              <a:ext uri="{FF2B5EF4-FFF2-40B4-BE49-F238E27FC236}">
                <a16:creationId xmlns:a16="http://schemas.microsoft.com/office/drawing/2014/main" id="{5BCF1CE2-BD72-482E-97EC-078BFA3C5B4B}"/>
              </a:ext>
            </a:extLst>
          </p:cNvPr>
          <p:cNvSpPr/>
          <p:nvPr>
            <p:custDataLst>
              <p:tags r:id="rId7"/>
            </p:custDataLst>
          </p:nvPr>
        </p:nvSpPr>
        <p:spPr>
          <a:xfrm>
            <a:off x="8842827" y="3891772"/>
            <a:ext cx="1518364" cy="36933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PA-文本框 57">
            <a:extLst>
              <a:ext uri="{FF2B5EF4-FFF2-40B4-BE49-F238E27FC236}">
                <a16:creationId xmlns:a16="http://schemas.microsoft.com/office/drawing/2014/main" id="{16AB44EF-9D12-4605-8521-2433A9F3FDE7}"/>
              </a:ext>
            </a:extLst>
          </p:cNvPr>
          <p:cNvSpPr txBox="1"/>
          <p:nvPr>
            <p:custDataLst>
              <p:tags r:id="rId8"/>
            </p:custDataLst>
          </p:nvPr>
        </p:nvSpPr>
        <p:spPr>
          <a:xfrm>
            <a:off x="8945034" y="3844376"/>
            <a:ext cx="1293944" cy="380810"/>
          </a:xfrm>
          <a:prstGeom prst="rect">
            <a:avLst/>
          </a:prstGeom>
          <a:noFill/>
        </p:spPr>
        <p:txBody>
          <a:bodyPr wrap="none" rtlCol="0">
            <a:noAutofit/>
          </a:bodyPr>
          <a:lstStyle/>
          <a:p>
            <a:pPr algn="ctr">
              <a:lnSpc>
                <a:spcPct val="130000"/>
              </a:lnSpc>
            </a:pP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活动预期</a:t>
            </a:r>
          </a:p>
        </p:txBody>
      </p:sp>
      <p:sp>
        <p:nvSpPr>
          <p:cNvPr id="60" name="PA-文本框 59">
            <a:extLst>
              <a:ext uri="{FF2B5EF4-FFF2-40B4-BE49-F238E27FC236}">
                <a16:creationId xmlns:a16="http://schemas.microsoft.com/office/drawing/2014/main" id="{3B5ABC56-7179-489B-AFE4-E583D4811AC4}"/>
              </a:ext>
            </a:extLst>
          </p:cNvPr>
          <p:cNvSpPr txBox="1"/>
          <p:nvPr>
            <p:custDataLst>
              <p:tags r:id="rId9"/>
            </p:custDataLst>
          </p:nvPr>
        </p:nvSpPr>
        <p:spPr>
          <a:xfrm flipH="1">
            <a:off x="527399" y="2215210"/>
            <a:ext cx="2901227" cy="1268937"/>
          </a:xfrm>
          <a:prstGeom prst="rect">
            <a:avLst/>
          </a:prstGeom>
          <a:noFill/>
        </p:spPr>
        <p:txBody>
          <a:bodyPr wrap="square" rtlCol="0">
            <a:noAutofit/>
          </a:bodyPr>
          <a:lstStyle/>
          <a:p>
            <a:pPr algn="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a:t>
            </a:r>
          </a:p>
        </p:txBody>
      </p:sp>
      <p:sp>
        <p:nvSpPr>
          <p:cNvPr id="62" name="PA-圆角矩形 61">
            <a:extLst>
              <a:ext uri="{FF2B5EF4-FFF2-40B4-BE49-F238E27FC236}">
                <a16:creationId xmlns:a16="http://schemas.microsoft.com/office/drawing/2014/main" id="{0B72A8C5-6103-40C4-BEE8-7686726F348D}"/>
              </a:ext>
            </a:extLst>
          </p:cNvPr>
          <p:cNvSpPr/>
          <p:nvPr>
            <p:custDataLst>
              <p:tags r:id="rId10"/>
            </p:custDataLst>
          </p:nvPr>
        </p:nvSpPr>
        <p:spPr>
          <a:xfrm flipH="1">
            <a:off x="1829012" y="1770734"/>
            <a:ext cx="1518364" cy="36933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30000"/>
              </a:lnSpc>
            </a:pP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PA-文本框 62">
            <a:extLst>
              <a:ext uri="{FF2B5EF4-FFF2-40B4-BE49-F238E27FC236}">
                <a16:creationId xmlns:a16="http://schemas.microsoft.com/office/drawing/2014/main" id="{936FDCB1-3CA6-46B0-B326-79EA7BA11C97}"/>
              </a:ext>
            </a:extLst>
          </p:cNvPr>
          <p:cNvSpPr txBox="1"/>
          <p:nvPr>
            <p:custDataLst>
              <p:tags r:id="rId11"/>
            </p:custDataLst>
          </p:nvPr>
        </p:nvSpPr>
        <p:spPr>
          <a:xfrm flipH="1">
            <a:off x="1943210" y="1723338"/>
            <a:ext cx="1293944" cy="380810"/>
          </a:xfrm>
          <a:prstGeom prst="rect">
            <a:avLst/>
          </a:prstGeom>
          <a:noFill/>
        </p:spPr>
        <p:txBody>
          <a:bodyPr wrap="none" rtlCol="0">
            <a:noAutofit/>
          </a:bodyPr>
          <a:lstStyle/>
          <a:p>
            <a:pPr algn="r">
              <a:lnSpc>
                <a:spcPct val="130000"/>
              </a:lnSpc>
            </a:pP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活动意义</a:t>
            </a:r>
          </a:p>
        </p:txBody>
      </p:sp>
      <p:sp>
        <p:nvSpPr>
          <p:cNvPr id="65" name="PA-文本框 64">
            <a:extLst>
              <a:ext uri="{FF2B5EF4-FFF2-40B4-BE49-F238E27FC236}">
                <a16:creationId xmlns:a16="http://schemas.microsoft.com/office/drawing/2014/main" id="{DAA38C65-823F-40ED-9798-2B53423B915F}"/>
              </a:ext>
            </a:extLst>
          </p:cNvPr>
          <p:cNvSpPr txBox="1"/>
          <p:nvPr>
            <p:custDataLst>
              <p:tags r:id="rId12"/>
            </p:custDataLst>
          </p:nvPr>
        </p:nvSpPr>
        <p:spPr>
          <a:xfrm flipH="1">
            <a:off x="527399" y="4336248"/>
            <a:ext cx="2901227" cy="1268937"/>
          </a:xfrm>
          <a:prstGeom prst="rect">
            <a:avLst/>
          </a:prstGeom>
          <a:noFill/>
        </p:spPr>
        <p:txBody>
          <a:bodyPr wrap="square" rtlCol="0">
            <a:noAutofit/>
          </a:bodyPr>
          <a:lstStyle/>
          <a:p>
            <a:pPr algn="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a:t>
            </a:r>
          </a:p>
        </p:txBody>
      </p:sp>
      <p:sp>
        <p:nvSpPr>
          <p:cNvPr id="67" name="PA-圆角矩形 66">
            <a:extLst>
              <a:ext uri="{FF2B5EF4-FFF2-40B4-BE49-F238E27FC236}">
                <a16:creationId xmlns:a16="http://schemas.microsoft.com/office/drawing/2014/main" id="{7F76E62E-C6C1-4860-9D84-39F1D74AA9E3}"/>
              </a:ext>
            </a:extLst>
          </p:cNvPr>
          <p:cNvSpPr/>
          <p:nvPr>
            <p:custDataLst>
              <p:tags r:id="rId13"/>
            </p:custDataLst>
          </p:nvPr>
        </p:nvSpPr>
        <p:spPr>
          <a:xfrm flipH="1">
            <a:off x="1829012" y="3891772"/>
            <a:ext cx="1518364" cy="369332"/>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r">
              <a:lnSpc>
                <a:spcPct val="130000"/>
              </a:lnSpc>
            </a:pP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PA-文本框 67">
            <a:extLst>
              <a:ext uri="{FF2B5EF4-FFF2-40B4-BE49-F238E27FC236}">
                <a16:creationId xmlns:a16="http://schemas.microsoft.com/office/drawing/2014/main" id="{63CEF9A1-754D-4CE8-927D-2072672C1DD3}"/>
              </a:ext>
            </a:extLst>
          </p:cNvPr>
          <p:cNvSpPr txBox="1"/>
          <p:nvPr>
            <p:custDataLst>
              <p:tags r:id="rId14"/>
            </p:custDataLst>
          </p:nvPr>
        </p:nvSpPr>
        <p:spPr>
          <a:xfrm flipH="1">
            <a:off x="1943210" y="3844376"/>
            <a:ext cx="1293944" cy="380810"/>
          </a:xfrm>
          <a:prstGeom prst="rect">
            <a:avLst/>
          </a:prstGeom>
          <a:noFill/>
        </p:spPr>
        <p:txBody>
          <a:bodyPr wrap="none" rtlCol="0">
            <a:noAutofit/>
          </a:bodyPr>
          <a:lstStyle/>
          <a:p>
            <a:pPr algn="r">
              <a:lnSpc>
                <a:spcPct val="130000"/>
              </a:lnSpc>
            </a:pP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活动运营</a:t>
            </a:r>
          </a:p>
        </p:txBody>
      </p:sp>
      <p:pic>
        <p:nvPicPr>
          <p:cNvPr id="71" name="图形 70">
            <a:extLst>
              <a:ext uri="{FF2B5EF4-FFF2-40B4-BE49-F238E27FC236}">
                <a16:creationId xmlns:a16="http://schemas.microsoft.com/office/drawing/2014/main" id="{A2440DC5-DECF-4410-83CF-FE656B1886AA}"/>
              </a:ext>
            </a:extLst>
          </p:cNvPr>
          <p:cNvPicPr>
            <a:picLocks noChangeAspect="1"/>
          </p:cNvPicPr>
          <p:nvPr/>
        </p:nvPicPr>
        <p:blipFill>
          <a:blip r:embed="rId38">
            <a:extLst>
              <a:ext uri="{96DAC541-7B7A-43D3-8B79-37D633B846F1}">
                <asvg:svgBlip xmlns:asvg="http://schemas.microsoft.com/office/drawing/2016/SVG/main" r:embed="rId39"/>
              </a:ext>
            </a:extLst>
          </a:blip>
          <a:stretch>
            <a:fillRect/>
          </a:stretch>
        </p:blipFill>
        <p:spPr>
          <a:xfrm>
            <a:off x="1276699" y="5517017"/>
            <a:ext cx="765212" cy="1105307"/>
          </a:xfrm>
          <a:prstGeom prst="rect">
            <a:avLst/>
          </a:prstGeom>
          <a:effectLst>
            <a:outerShdw blurRad="76200" dir="18900000" sy="23000" kx="-1200000" algn="bl" rotWithShape="0">
              <a:srgbClr val="076324">
                <a:alpha val="20000"/>
              </a:srgbClr>
            </a:outerShdw>
          </a:effectLst>
        </p:spPr>
      </p:pic>
      <p:pic>
        <p:nvPicPr>
          <p:cNvPr id="72" name="图形 71">
            <a:extLst>
              <a:ext uri="{FF2B5EF4-FFF2-40B4-BE49-F238E27FC236}">
                <a16:creationId xmlns:a16="http://schemas.microsoft.com/office/drawing/2014/main" id="{144E9156-A5A2-4AC4-A2A8-A568FB448026}"/>
              </a:ext>
            </a:extLst>
          </p:cNvPr>
          <p:cNvPicPr>
            <a:picLocks noChangeAspect="1"/>
          </p:cNvPicPr>
          <p:nvPr/>
        </p:nvPicPr>
        <p:blipFill>
          <a:blip r:embed="rId40">
            <a:extLst>
              <a:ext uri="{96DAC541-7B7A-43D3-8B79-37D633B846F1}">
                <asvg:svgBlip xmlns:asvg="http://schemas.microsoft.com/office/drawing/2016/SVG/main" r:embed="rId41"/>
              </a:ext>
            </a:extLst>
          </a:blip>
          <a:stretch>
            <a:fillRect/>
          </a:stretch>
        </p:blipFill>
        <p:spPr>
          <a:xfrm>
            <a:off x="9960245" y="5422382"/>
            <a:ext cx="782344" cy="1258553"/>
          </a:xfrm>
          <a:prstGeom prst="rect">
            <a:avLst/>
          </a:prstGeom>
          <a:effectLst>
            <a:outerShdw blurRad="76200" dir="18900000" sy="23000" kx="-1200000" algn="bl" rotWithShape="0">
              <a:srgbClr val="076324">
                <a:alpha val="20000"/>
              </a:srgbClr>
            </a:outerShdw>
          </a:effectLst>
        </p:spPr>
      </p:pic>
      <p:grpSp>
        <p:nvGrpSpPr>
          <p:cNvPr id="8" name="组合 7">
            <a:extLst>
              <a:ext uri="{FF2B5EF4-FFF2-40B4-BE49-F238E27FC236}">
                <a16:creationId xmlns:a16="http://schemas.microsoft.com/office/drawing/2014/main" id="{E96E894F-2B44-442D-9A44-C2335CB7C8DE}"/>
              </a:ext>
            </a:extLst>
          </p:cNvPr>
          <p:cNvGrpSpPr/>
          <p:nvPr/>
        </p:nvGrpSpPr>
        <p:grpSpPr>
          <a:xfrm>
            <a:off x="3978687" y="911010"/>
            <a:ext cx="5120005" cy="5834701"/>
            <a:chOff x="238723" y="519893"/>
            <a:chExt cx="5396429" cy="6149711"/>
          </a:xfrm>
        </p:grpSpPr>
        <p:pic>
          <p:nvPicPr>
            <p:cNvPr id="9" name="图形 8">
              <a:extLst>
                <a:ext uri="{FF2B5EF4-FFF2-40B4-BE49-F238E27FC236}">
                  <a16:creationId xmlns:a16="http://schemas.microsoft.com/office/drawing/2014/main" id="{86EB1BF3-BBAA-4FCC-9B0E-2499C3AF8689}"/>
                </a:ext>
              </a:extLst>
            </p:cNvPr>
            <p:cNvPicPr>
              <a:picLocks noChangeAspect="1"/>
            </p:cNvPicPr>
            <p:nvPr/>
          </p:nvPicPr>
          <p:blipFill>
            <a:blip r:embed="rId42">
              <a:extLst>
                <a:ext uri="{96DAC541-7B7A-43D3-8B79-37D633B846F1}">
                  <asvg:svgBlip xmlns:asvg="http://schemas.microsoft.com/office/drawing/2016/SVG/main" r:embed="rId43"/>
                </a:ext>
              </a:extLst>
            </a:blip>
            <a:stretch>
              <a:fillRect/>
            </a:stretch>
          </p:blipFill>
          <p:spPr>
            <a:xfrm>
              <a:off x="238723" y="1163957"/>
              <a:ext cx="5396429" cy="5174150"/>
            </a:xfrm>
            <a:prstGeom prst="rect">
              <a:avLst/>
            </a:prstGeom>
            <a:effectLst>
              <a:outerShdw blurRad="127000" dist="127000" dir="2700000" algn="tl" rotWithShape="0">
                <a:srgbClr val="076324">
                  <a:alpha val="40000"/>
                </a:srgbClr>
              </a:outerShdw>
            </a:effectLst>
          </p:spPr>
        </p:pic>
        <p:grpSp>
          <p:nvGrpSpPr>
            <p:cNvPr id="10" name="组合 9">
              <a:extLst>
                <a:ext uri="{FF2B5EF4-FFF2-40B4-BE49-F238E27FC236}">
                  <a16:creationId xmlns:a16="http://schemas.microsoft.com/office/drawing/2014/main" id="{1680E977-956E-4C15-819C-FBFDB8943823}"/>
                </a:ext>
              </a:extLst>
            </p:cNvPr>
            <p:cNvGrpSpPr/>
            <p:nvPr/>
          </p:nvGrpSpPr>
          <p:grpSpPr>
            <a:xfrm>
              <a:off x="1082254" y="5409378"/>
              <a:ext cx="1903772" cy="1260226"/>
              <a:chOff x="1082254" y="5409378"/>
              <a:chExt cx="1903772" cy="1260226"/>
            </a:xfrm>
          </p:grpSpPr>
          <p:pic>
            <p:nvPicPr>
              <p:cNvPr id="12" name="图形 11">
                <a:extLst>
                  <a:ext uri="{FF2B5EF4-FFF2-40B4-BE49-F238E27FC236}">
                    <a16:creationId xmlns:a16="http://schemas.microsoft.com/office/drawing/2014/main" id="{E3DFDB67-D1C5-42BD-A0E5-72195B575AB0}"/>
                  </a:ext>
                </a:extLst>
              </p:cNvPr>
              <p:cNvPicPr>
                <a:picLocks noChangeAspect="1"/>
              </p:cNvPicPr>
              <p:nvPr/>
            </p:nvPicPr>
            <p:blipFill>
              <a:blip r:embed="rId32">
                <a:extLst>
                  <a:ext uri="{96DAC541-7B7A-43D3-8B79-37D633B846F1}">
                    <asvg:svgBlip xmlns:asvg="http://schemas.microsoft.com/office/drawing/2016/SVG/main" r:embed="rId33"/>
                  </a:ext>
                </a:extLst>
              </a:blip>
              <a:stretch>
                <a:fillRect/>
              </a:stretch>
            </p:blipFill>
            <p:spPr>
              <a:xfrm>
                <a:off x="1082254" y="5409378"/>
                <a:ext cx="847725" cy="1095375"/>
              </a:xfrm>
              <a:prstGeom prst="rect">
                <a:avLst/>
              </a:prstGeom>
            </p:spPr>
          </p:pic>
          <p:pic>
            <p:nvPicPr>
              <p:cNvPr id="13" name="图形 12">
                <a:extLst>
                  <a:ext uri="{FF2B5EF4-FFF2-40B4-BE49-F238E27FC236}">
                    <a16:creationId xmlns:a16="http://schemas.microsoft.com/office/drawing/2014/main" id="{E128EF8D-B0C6-4344-A8E3-20A3B351C601}"/>
                  </a:ext>
                </a:extLst>
              </p:cNvPr>
              <p:cNvPicPr>
                <a:picLocks noChangeAspect="1"/>
              </p:cNvPicPr>
              <p:nvPr/>
            </p:nvPicPr>
            <p:blipFill>
              <a:blip r:embed="rId34">
                <a:extLst>
                  <a:ext uri="{96DAC541-7B7A-43D3-8B79-37D633B846F1}">
                    <asvg:svgBlip xmlns:asvg="http://schemas.microsoft.com/office/drawing/2016/SVG/main" r:embed="rId35"/>
                  </a:ext>
                </a:extLst>
              </a:blip>
              <a:stretch>
                <a:fillRect/>
              </a:stretch>
            </p:blipFill>
            <p:spPr>
              <a:xfrm>
                <a:off x="1676785" y="5544191"/>
                <a:ext cx="990600" cy="990600"/>
              </a:xfrm>
              <a:prstGeom prst="rect">
                <a:avLst/>
              </a:prstGeom>
              <a:effectLst>
                <a:outerShdw blurRad="50800" dist="38100" dir="8100000" algn="tr" rotWithShape="0">
                  <a:schemeClr val="bg1">
                    <a:lumMod val="50000"/>
                    <a:alpha val="40000"/>
                  </a:schemeClr>
                </a:outerShdw>
              </a:effectLst>
            </p:spPr>
          </p:pic>
          <p:pic>
            <p:nvPicPr>
              <p:cNvPr id="14" name="图形 13">
                <a:extLst>
                  <a:ext uri="{FF2B5EF4-FFF2-40B4-BE49-F238E27FC236}">
                    <a16:creationId xmlns:a16="http://schemas.microsoft.com/office/drawing/2014/main" id="{89234560-0952-48D4-95DA-59504817F65B}"/>
                  </a:ext>
                </a:extLst>
              </p:cNvPr>
              <p:cNvPicPr>
                <a:picLocks noChangeAspect="1"/>
              </p:cNvPicPr>
              <p:nvPr/>
            </p:nvPicPr>
            <p:blipFill>
              <a:blip r:embed="rId36">
                <a:extLst>
                  <a:ext uri="{96DAC541-7B7A-43D3-8B79-37D633B846F1}">
                    <asvg:svgBlip xmlns:asvg="http://schemas.microsoft.com/office/drawing/2016/SVG/main" r:embed="rId37"/>
                  </a:ext>
                </a:extLst>
              </a:blip>
              <a:stretch>
                <a:fillRect/>
              </a:stretch>
            </p:blipFill>
            <p:spPr>
              <a:xfrm>
                <a:off x="1995426" y="6069529"/>
                <a:ext cx="990600" cy="600075"/>
              </a:xfrm>
              <a:prstGeom prst="rect">
                <a:avLst/>
              </a:prstGeom>
              <a:effectLst>
                <a:outerShdw blurRad="63500" dist="38100" dir="8100000" algn="tr" rotWithShape="0">
                  <a:srgbClr val="C00000">
                    <a:alpha val="20000"/>
                  </a:srgbClr>
                </a:outerShdw>
              </a:effectLst>
            </p:spPr>
          </p:pic>
        </p:grpSp>
        <p:pic>
          <p:nvPicPr>
            <p:cNvPr id="11" name="图形 10">
              <a:extLst>
                <a:ext uri="{FF2B5EF4-FFF2-40B4-BE49-F238E27FC236}">
                  <a16:creationId xmlns:a16="http://schemas.microsoft.com/office/drawing/2014/main" id="{8A10EBA5-E909-45D1-BFD5-6E3CCDF8A5E0}"/>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1739734" y="519893"/>
              <a:ext cx="1394033" cy="1006219"/>
            </a:xfrm>
            <a:prstGeom prst="rect">
              <a:avLst/>
            </a:prstGeom>
          </p:spPr>
        </p:pic>
      </p:grpSp>
    </p:spTree>
    <p:extLst>
      <p:ext uri="{BB962C8B-B14F-4D97-AF65-F5344CB8AC3E}">
        <p14:creationId xmlns:p14="http://schemas.microsoft.com/office/powerpoint/2010/main" val="8717925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4" name="直接连接符 53">
            <a:extLst>
              <a:ext uri="{FF2B5EF4-FFF2-40B4-BE49-F238E27FC236}">
                <a16:creationId xmlns:a16="http://schemas.microsoft.com/office/drawing/2014/main" id="{C2AA8304-AC75-444A-AF00-3F55CC1FEAB5}"/>
              </a:ext>
            </a:extLst>
          </p:cNvPr>
          <p:cNvCxnSpPr/>
          <p:nvPr/>
        </p:nvCxnSpPr>
        <p:spPr>
          <a:xfrm>
            <a:off x="0" y="2520977"/>
            <a:ext cx="12281836"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 name="PA-组合 1">
            <a:extLst>
              <a:ext uri="{FF2B5EF4-FFF2-40B4-BE49-F238E27FC236}">
                <a16:creationId xmlns:a16="http://schemas.microsoft.com/office/drawing/2014/main" id="{60ECDC6F-036F-4340-B224-6BD02CC8A56A}"/>
              </a:ext>
            </a:extLst>
          </p:cNvPr>
          <p:cNvGrpSpPr/>
          <p:nvPr>
            <p:custDataLst>
              <p:tags r:id="rId1"/>
            </p:custDataLst>
          </p:nvPr>
        </p:nvGrpSpPr>
        <p:grpSpPr>
          <a:xfrm>
            <a:off x="660400" y="787402"/>
            <a:ext cx="2843279" cy="819183"/>
            <a:chOff x="660400" y="787402"/>
            <a:chExt cx="2843279" cy="819183"/>
          </a:xfrm>
        </p:grpSpPr>
        <p:grpSp>
          <p:nvGrpSpPr>
            <p:cNvPr id="3" name="组合 2">
              <a:extLst>
                <a:ext uri="{FF2B5EF4-FFF2-40B4-BE49-F238E27FC236}">
                  <a16:creationId xmlns:a16="http://schemas.microsoft.com/office/drawing/2014/main" id="{C08AC97E-3585-43EF-86FF-7FCDE758015A}"/>
                </a:ext>
              </a:extLst>
            </p:cNvPr>
            <p:cNvGrpSpPr/>
            <p:nvPr/>
          </p:nvGrpSpPr>
          <p:grpSpPr>
            <a:xfrm>
              <a:off x="660400" y="787402"/>
              <a:ext cx="884152" cy="585268"/>
              <a:chOff x="778393" y="5863352"/>
              <a:chExt cx="1217987" cy="806252"/>
            </a:xfrm>
          </p:grpSpPr>
          <p:pic>
            <p:nvPicPr>
              <p:cNvPr id="5" name="PA-Graphic 4">
                <a:extLst>
                  <a:ext uri="{FF2B5EF4-FFF2-40B4-BE49-F238E27FC236}">
                    <a16:creationId xmlns:a16="http://schemas.microsoft.com/office/drawing/2014/main" id="{0316C48A-5973-4636-9ECE-FC7EE9896FBC}"/>
                  </a:ext>
                </a:extLst>
              </p:cNvPr>
              <p:cNvPicPr>
                <a:picLocks noChangeAspect="1"/>
              </p:cNvPicPr>
              <p:nvPr>
                <p:custDataLst>
                  <p:tags r:id="rId3"/>
                </p:custDataLst>
              </p:nvPr>
            </p:nvPicPr>
            <p:blipFill>
              <a:blip r:embed="rId8">
                <a:extLst>
                  <a:ext uri="{96DAC541-7B7A-43D3-8B79-37D633B846F1}">
                    <asvg:svgBlip xmlns:asvg="http://schemas.microsoft.com/office/drawing/2016/SVG/main" r:embed="rId9"/>
                  </a:ext>
                </a:extLst>
              </a:blip>
              <a:stretch>
                <a:fillRect/>
              </a:stretch>
            </p:blipFill>
            <p:spPr>
              <a:xfrm>
                <a:off x="778393" y="5863352"/>
                <a:ext cx="542353" cy="700793"/>
              </a:xfrm>
              <a:prstGeom prst="rect">
                <a:avLst/>
              </a:prstGeom>
              <a:effectLst>
                <a:outerShdw blurRad="76200" dir="18900000" sy="23000" kx="-1200000" algn="bl" rotWithShape="0">
                  <a:schemeClr val="accent4">
                    <a:lumMod val="50000"/>
                    <a:alpha val="20000"/>
                  </a:schemeClr>
                </a:outerShdw>
              </a:effectLst>
            </p:spPr>
          </p:pic>
          <p:pic>
            <p:nvPicPr>
              <p:cNvPr id="6" name="PA-Graphic 5">
                <a:extLst>
                  <a:ext uri="{FF2B5EF4-FFF2-40B4-BE49-F238E27FC236}">
                    <a16:creationId xmlns:a16="http://schemas.microsoft.com/office/drawing/2014/main" id="{D3B22940-FFE0-4716-9282-B488A3EE7336}"/>
                  </a:ext>
                </a:extLst>
              </p:cNvPr>
              <p:cNvPicPr>
                <a:picLocks noChangeAspect="1"/>
              </p:cNvPicPr>
              <p:nvPr>
                <p:custDataLst>
                  <p:tags r:id="rId4"/>
                </p:custDataLst>
              </p:nvPr>
            </p:nvPicPr>
            <p:blipFill>
              <a:blip r:embed="rId10">
                <a:extLst>
                  <a:ext uri="{96DAC541-7B7A-43D3-8B79-37D633B846F1}">
                    <asvg:svgBlip xmlns:asvg="http://schemas.microsoft.com/office/drawing/2016/SVG/main" r:embed="rId11"/>
                  </a:ext>
                </a:extLst>
              </a:blip>
              <a:stretch>
                <a:fillRect/>
              </a:stretch>
            </p:blipFill>
            <p:spPr>
              <a:xfrm>
                <a:off x="1158760" y="5949599"/>
                <a:ext cx="633761" cy="633762"/>
              </a:xfrm>
              <a:prstGeom prst="rect">
                <a:avLst/>
              </a:prstGeom>
              <a:effectLst>
                <a:outerShdw blurRad="76200" dir="18900000" sy="23000" kx="-1200000" algn="bl" rotWithShape="0">
                  <a:schemeClr val="accent4">
                    <a:lumMod val="50000"/>
                    <a:alpha val="20000"/>
                  </a:schemeClr>
                </a:outerShdw>
              </a:effectLst>
            </p:spPr>
          </p:pic>
          <p:pic>
            <p:nvPicPr>
              <p:cNvPr id="7" name="PA-Graphic 6">
                <a:extLst>
                  <a:ext uri="{FF2B5EF4-FFF2-40B4-BE49-F238E27FC236}">
                    <a16:creationId xmlns:a16="http://schemas.microsoft.com/office/drawing/2014/main" id="{18EE506E-8852-4A3A-8846-0971A2666459}"/>
                  </a:ext>
                </a:extLst>
              </p:cNvPr>
              <p:cNvPicPr>
                <a:picLocks noChangeAspect="1"/>
              </p:cNvPicPr>
              <p:nvPr>
                <p:custDataLst>
                  <p:tags r:id="rId5"/>
                </p:custDataLst>
              </p:nvPr>
            </p:nvPicPr>
            <p:blipFill>
              <a:blip r:embed="rId12">
                <a:extLst>
                  <a:ext uri="{96DAC541-7B7A-43D3-8B79-37D633B846F1}">
                    <asvg:svgBlip xmlns:asvg="http://schemas.microsoft.com/office/drawing/2016/SVG/main" r:embed="rId13"/>
                  </a:ext>
                </a:extLst>
              </a:blip>
              <a:stretch>
                <a:fillRect/>
              </a:stretch>
            </p:blipFill>
            <p:spPr>
              <a:xfrm>
                <a:off x="1362619" y="6285691"/>
                <a:ext cx="633761" cy="383913"/>
              </a:xfrm>
              <a:prstGeom prst="rect">
                <a:avLst/>
              </a:prstGeom>
              <a:effectLst>
                <a:outerShdw blurRad="76200" dir="18900000" sy="23000" kx="-1200000" algn="bl" rotWithShape="0">
                  <a:schemeClr val="accent4">
                    <a:lumMod val="50000"/>
                    <a:alpha val="20000"/>
                  </a:schemeClr>
                </a:outerShdw>
              </a:effectLst>
            </p:spPr>
          </p:pic>
        </p:grpSp>
        <p:sp>
          <p:nvSpPr>
            <p:cNvPr id="4" name="PA-文本框 3">
              <a:extLst>
                <a:ext uri="{FF2B5EF4-FFF2-40B4-BE49-F238E27FC236}">
                  <a16:creationId xmlns:a16="http://schemas.microsoft.com/office/drawing/2014/main" id="{DAC8AE29-5D24-424D-ADA0-C9889FC01F63}"/>
                </a:ext>
              </a:extLst>
            </p:cNvPr>
            <p:cNvSpPr txBox="1"/>
            <p:nvPr>
              <p:custDataLst>
                <p:tags r:id="rId2"/>
              </p:custDataLst>
            </p:nvPr>
          </p:nvSpPr>
          <p:spPr>
            <a:xfrm>
              <a:off x="1574946" y="911010"/>
              <a:ext cx="1928733" cy="695575"/>
            </a:xfrm>
            <a:prstGeom prst="rect">
              <a:avLst/>
            </a:prstGeom>
            <a:noFill/>
          </p:spPr>
          <p:txBody>
            <a:bodyPr wrap="none" rtlCol="0">
              <a:noAutofit/>
            </a:bodyPr>
            <a:lstStyle>
              <a:defPPr>
                <a:defRPr lang="zh-CN"/>
              </a:defPPr>
              <a:lvl1pPr>
                <a:defRPr sz="3200" spc="200">
                  <a:solidFill>
                    <a:srgbClr val="FFF9E7"/>
                  </a:solidFill>
                  <a:latin typeface="胡晓波男神体" panose="02010600030101010101" pitchFamily="2" charset="-122"/>
                  <a:ea typeface="胡晓波男神体" panose="02010600030101010101" pitchFamily="2" charset="-122"/>
                  <a:cs typeface="胡晓波男神体" panose="02010600030101010101" pitchFamily="2" charset="-122"/>
                </a:defRPr>
              </a:lvl1pPr>
            </a:lstStyle>
            <a:p>
              <a:pPr>
                <a:lnSpc>
                  <a:spcPct val="130000"/>
                </a:lnSpc>
              </a:pPr>
              <a:r>
                <a:rPr lang="zh-CN" altLang="en-US" dirty="0">
                  <a:solidFill>
                    <a:schemeClr val="accent1"/>
                  </a:solidFill>
                  <a:sym typeface="Arial" panose="020B0604020202020204" pitchFamily="34" charset="0"/>
                </a:rPr>
                <a:t>活动简介</a:t>
              </a:r>
            </a:p>
          </p:txBody>
        </p:sp>
      </p:grpSp>
      <p:sp>
        <p:nvSpPr>
          <p:cNvPr id="20" name="椭圆 19">
            <a:extLst>
              <a:ext uri="{FF2B5EF4-FFF2-40B4-BE49-F238E27FC236}">
                <a16:creationId xmlns:a16="http://schemas.microsoft.com/office/drawing/2014/main" id="{15925974-722D-42AC-BD11-586C64421B2C}"/>
              </a:ext>
            </a:extLst>
          </p:cNvPr>
          <p:cNvSpPr/>
          <p:nvPr/>
        </p:nvSpPr>
        <p:spPr>
          <a:xfrm>
            <a:off x="9530096" y="2104765"/>
            <a:ext cx="832425" cy="8324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1" name="椭圆 20">
            <a:extLst>
              <a:ext uri="{FF2B5EF4-FFF2-40B4-BE49-F238E27FC236}">
                <a16:creationId xmlns:a16="http://schemas.microsoft.com/office/drawing/2014/main" id="{E81E8437-A8EB-49A1-873B-7B576F39C6B3}"/>
              </a:ext>
            </a:extLst>
          </p:cNvPr>
          <p:cNvSpPr/>
          <p:nvPr/>
        </p:nvSpPr>
        <p:spPr>
          <a:xfrm>
            <a:off x="9552374" y="2127043"/>
            <a:ext cx="787869" cy="787869"/>
          </a:xfrm>
          <a:prstGeom prst="ellipse">
            <a:avLst/>
          </a:prstGeom>
          <a:noFill/>
          <a:ln w="9525" cap="rnd">
            <a:solidFill>
              <a:schemeClr val="accent2">
                <a:lumMod val="7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72" name="图形 71" descr="档案盒存档 轮廓">
            <a:extLst>
              <a:ext uri="{FF2B5EF4-FFF2-40B4-BE49-F238E27FC236}">
                <a16:creationId xmlns:a16="http://schemas.microsoft.com/office/drawing/2014/main" id="{00A4CF25-8C1A-45B0-B542-1DB07BE182A1}"/>
              </a:ext>
            </a:extLst>
          </p:cNvPr>
          <p:cNvPicPr>
            <a:picLocks/>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9697380" y="2272050"/>
            <a:ext cx="497860" cy="497858"/>
          </a:xfrm>
          <a:prstGeom prst="rect">
            <a:avLst/>
          </a:prstGeom>
        </p:spPr>
      </p:pic>
      <p:sp>
        <p:nvSpPr>
          <p:cNvPr id="16" name="椭圆 15">
            <a:extLst>
              <a:ext uri="{FF2B5EF4-FFF2-40B4-BE49-F238E27FC236}">
                <a16:creationId xmlns:a16="http://schemas.microsoft.com/office/drawing/2014/main" id="{0E969555-236B-438E-9FF9-8A361189644A}"/>
              </a:ext>
            </a:extLst>
          </p:cNvPr>
          <p:cNvSpPr/>
          <p:nvPr/>
        </p:nvSpPr>
        <p:spPr>
          <a:xfrm>
            <a:off x="6963224" y="2104765"/>
            <a:ext cx="832425" cy="8324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17" name="椭圆 16">
            <a:extLst>
              <a:ext uri="{FF2B5EF4-FFF2-40B4-BE49-F238E27FC236}">
                <a16:creationId xmlns:a16="http://schemas.microsoft.com/office/drawing/2014/main" id="{2B8BFAF5-7CC0-4019-ACA0-BAE52849F61E}"/>
              </a:ext>
            </a:extLst>
          </p:cNvPr>
          <p:cNvSpPr/>
          <p:nvPr/>
        </p:nvSpPr>
        <p:spPr>
          <a:xfrm>
            <a:off x="6985502" y="2127043"/>
            <a:ext cx="787869" cy="787869"/>
          </a:xfrm>
          <a:prstGeom prst="ellipse">
            <a:avLst/>
          </a:prstGeom>
          <a:noFill/>
          <a:ln w="9525" cap="rnd">
            <a:solidFill>
              <a:schemeClr val="accent2">
                <a:lumMod val="7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71" name="图形 70" descr="地球 轮廓">
            <a:extLst>
              <a:ext uri="{FF2B5EF4-FFF2-40B4-BE49-F238E27FC236}">
                <a16:creationId xmlns:a16="http://schemas.microsoft.com/office/drawing/2014/main" id="{9B3851FC-C0DD-48F8-A125-FD96B45CE7D0}"/>
              </a:ext>
            </a:extLst>
          </p:cNvPr>
          <p:cNvPicPr>
            <a:picLocks/>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7130508" y="2272050"/>
            <a:ext cx="497860" cy="497858"/>
          </a:xfrm>
          <a:prstGeom prst="rect">
            <a:avLst/>
          </a:prstGeom>
        </p:spPr>
      </p:pic>
      <p:sp>
        <p:nvSpPr>
          <p:cNvPr id="23" name="椭圆 22">
            <a:extLst>
              <a:ext uri="{FF2B5EF4-FFF2-40B4-BE49-F238E27FC236}">
                <a16:creationId xmlns:a16="http://schemas.microsoft.com/office/drawing/2014/main" id="{74A89E90-0E81-44B6-A443-C68A293628F5}"/>
              </a:ext>
            </a:extLst>
          </p:cNvPr>
          <p:cNvSpPr/>
          <p:nvPr/>
        </p:nvSpPr>
        <p:spPr>
          <a:xfrm>
            <a:off x="1829480" y="2104765"/>
            <a:ext cx="832425" cy="8324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4" name="椭圆 23">
            <a:extLst>
              <a:ext uri="{FF2B5EF4-FFF2-40B4-BE49-F238E27FC236}">
                <a16:creationId xmlns:a16="http://schemas.microsoft.com/office/drawing/2014/main" id="{73EADFFA-D8F9-4C38-B157-C764CC44BD01}"/>
              </a:ext>
            </a:extLst>
          </p:cNvPr>
          <p:cNvSpPr/>
          <p:nvPr/>
        </p:nvSpPr>
        <p:spPr>
          <a:xfrm>
            <a:off x="1851758" y="2127043"/>
            <a:ext cx="787869" cy="787869"/>
          </a:xfrm>
          <a:prstGeom prst="ellipse">
            <a:avLst/>
          </a:prstGeom>
          <a:noFill/>
          <a:ln w="9525" cap="rnd">
            <a:solidFill>
              <a:schemeClr val="accent2">
                <a:lumMod val="7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69" name="图形 68" descr="条形图 轮廓">
            <a:extLst>
              <a:ext uri="{FF2B5EF4-FFF2-40B4-BE49-F238E27FC236}">
                <a16:creationId xmlns:a16="http://schemas.microsoft.com/office/drawing/2014/main" id="{57F6B3CE-30FA-4E95-9E5F-C2F74C8474B8}"/>
              </a:ext>
            </a:extLst>
          </p:cNvPr>
          <p:cNvPicPr>
            <a:picLocks/>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1996764" y="2272050"/>
            <a:ext cx="497860" cy="497858"/>
          </a:xfrm>
          <a:prstGeom prst="rect">
            <a:avLst/>
          </a:prstGeom>
        </p:spPr>
      </p:pic>
      <p:sp>
        <p:nvSpPr>
          <p:cNvPr id="26" name="椭圆 25">
            <a:extLst>
              <a:ext uri="{FF2B5EF4-FFF2-40B4-BE49-F238E27FC236}">
                <a16:creationId xmlns:a16="http://schemas.microsoft.com/office/drawing/2014/main" id="{911E7508-8450-46D2-B93E-202EBF413722}"/>
              </a:ext>
            </a:extLst>
          </p:cNvPr>
          <p:cNvSpPr/>
          <p:nvPr/>
        </p:nvSpPr>
        <p:spPr>
          <a:xfrm>
            <a:off x="4396352" y="2104765"/>
            <a:ext cx="832425" cy="832425"/>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27" name="椭圆 26">
            <a:extLst>
              <a:ext uri="{FF2B5EF4-FFF2-40B4-BE49-F238E27FC236}">
                <a16:creationId xmlns:a16="http://schemas.microsoft.com/office/drawing/2014/main" id="{066E6DE8-5305-4E45-B7DF-4C83ECC090FA}"/>
              </a:ext>
            </a:extLst>
          </p:cNvPr>
          <p:cNvSpPr/>
          <p:nvPr/>
        </p:nvSpPr>
        <p:spPr>
          <a:xfrm>
            <a:off x="4418630" y="2127043"/>
            <a:ext cx="787869" cy="787869"/>
          </a:xfrm>
          <a:prstGeom prst="ellipse">
            <a:avLst/>
          </a:prstGeom>
          <a:noFill/>
          <a:ln w="9525" cap="rnd">
            <a:solidFill>
              <a:schemeClr val="accent2">
                <a:lumMod val="75000"/>
              </a:schemeClr>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pic>
        <p:nvPicPr>
          <p:cNvPr id="70" name="图形 69" descr="清单演示文稿 轮廓">
            <a:extLst>
              <a:ext uri="{FF2B5EF4-FFF2-40B4-BE49-F238E27FC236}">
                <a16:creationId xmlns:a16="http://schemas.microsoft.com/office/drawing/2014/main" id="{BBE63E69-0A9A-4E3B-B0F4-BF5F774FD5AD}"/>
              </a:ext>
            </a:extLst>
          </p:cNvPr>
          <p:cNvPicPr>
            <a:picLocks/>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4563636" y="2272050"/>
            <a:ext cx="497860" cy="497858"/>
          </a:xfrm>
          <a:prstGeom prst="rect">
            <a:avLst/>
          </a:prstGeom>
        </p:spPr>
      </p:pic>
      <p:sp>
        <p:nvSpPr>
          <p:cNvPr id="34" name="文本框 33">
            <a:extLst>
              <a:ext uri="{FF2B5EF4-FFF2-40B4-BE49-F238E27FC236}">
                <a16:creationId xmlns:a16="http://schemas.microsoft.com/office/drawing/2014/main" id="{1AEB556D-2AEE-4200-9296-1157BCD23B0F}"/>
              </a:ext>
            </a:extLst>
          </p:cNvPr>
          <p:cNvSpPr txBox="1"/>
          <p:nvPr/>
        </p:nvSpPr>
        <p:spPr>
          <a:xfrm>
            <a:off x="1314524" y="3558768"/>
            <a:ext cx="1888499" cy="2229200"/>
          </a:xfrm>
          <a:prstGeom prst="rect">
            <a:avLst/>
          </a:prstGeom>
          <a:noFill/>
        </p:spPr>
        <p:txBody>
          <a:bodyPr wrap="square" rtlCol="0">
            <a:noAutofit/>
          </a:bodyPr>
          <a:lstStyle/>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请输入你的内容请输入你的内容请输入你的内容请输入你的内容请输入你的内容请输入你的内容请输入你的内容请输入你的内容请输入你的内容请输入你的内容请输入你的内容请输入你的内容。</a:t>
            </a:r>
          </a:p>
        </p:txBody>
      </p:sp>
      <p:sp>
        <p:nvSpPr>
          <p:cNvPr id="36" name="矩形: 圆角 35">
            <a:extLst>
              <a:ext uri="{FF2B5EF4-FFF2-40B4-BE49-F238E27FC236}">
                <a16:creationId xmlns:a16="http://schemas.microsoft.com/office/drawing/2014/main" id="{9BDE9566-19A7-4786-A876-8976A4252D96}"/>
              </a:ext>
            </a:extLst>
          </p:cNvPr>
          <p:cNvSpPr/>
          <p:nvPr/>
        </p:nvSpPr>
        <p:spPr>
          <a:xfrm>
            <a:off x="1473597" y="3160906"/>
            <a:ext cx="1518364" cy="369332"/>
          </a:xfrm>
          <a:prstGeom prst="roundRect">
            <a:avLst>
              <a:gd name="adj" fmla="val 50000"/>
            </a:avLst>
          </a:prstGeom>
          <a:solidFill>
            <a:srgbClr val="FAB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文本框 36">
            <a:extLst>
              <a:ext uri="{FF2B5EF4-FFF2-40B4-BE49-F238E27FC236}">
                <a16:creationId xmlns:a16="http://schemas.microsoft.com/office/drawing/2014/main" id="{4ACC87D6-8250-4E2C-974C-6C186A3EC0A4}"/>
              </a:ext>
            </a:extLst>
          </p:cNvPr>
          <p:cNvSpPr txBox="1"/>
          <p:nvPr/>
        </p:nvSpPr>
        <p:spPr>
          <a:xfrm>
            <a:off x="1575804" y="3140719"/>
            <a:ext cx="1293944" cy="380810"/>
          </a:xfrm>
          <a:prstGeom prst="rect">
            <a:avLst/>
          </a:prstGeom>
          <a:noFill/>
        </p:spPr>
        <p:txBody>
          <a:bodyPr wrap="none" rtlCol="0">
            <a:noAutofit/>
          </a:bodyPr>
          <a:lstStyle/>
          <a:p>
            <a:pPr algn="ctr">
              <a:lnSpc>
                <a:spcPct val="130000"/>
              </a:lnSpc>
            </a:pP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数据收集</a:t>
            </a:r>
          </a:p>
        </p:txBody>
      </p:sp>
      <p:sp>
        <p:nvSpPr>
          <p:cNvPr id="39" name="文本框 38">
            <a:extLst>
              <a:ext uri="{FF2B5EF4-FFF2-40B4-BE49-F238E27FC236}">
                <a16:creationId xmlns:a16="http://schemas.microsoft.com/office/drawing/2014/main" id="{097033A3-B767-4104-AFE9-EAAE275402F9}"/>
              </a:ext>
            </a:extLst>
          </p:cNvPr>
          <p:cNvSpPr txBox="1"/>
          <p:nvPr/>
        </p:nvSpPr>
        <p:spPr>
          <a:xfrm>
            <a:off x="3868314" y="3558768"/>
            <a:ext cx="1888499" cy="2229200"/>
          </a:xfrm>
          <a:prstGeom prst="rect">
            <a:avLst/>
          </a:prstGeom>
          <a:noFill/>
        </p:spPr>
        <p:txBody>
          <a:bodyPr wrap="square" rtlCol="0">
            <a:noAutofit/>
          </a:bodyPr>
          <a:lstStyle/>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请输入你的内容请输入你的内容请输入你的内容请输入你的内容请输入你的内容请输入你的内容请输入你的内容请输入你的内容请输入你的内容请输入你的内容请输入你的内容请输入你的内容。</a:t>
            </a:r>
          </a:p>
        </p:txBody>
      </p:sp>
      <p:sp>
        <p:nvSpPr>
          <p:cNvPr id="41" name="矩形: 圆角 40">
            <a:extLst>
              <a:ext uri="{FF2B5EF4-FFF2-40B4-BE49-F238E27FC236}">
                <a16:creationId xmlns:a16="http://schemas.microsoft.com/office/drawing/2014/main" id="{4471FAEC-4A13-4B47-B988-9AEEDF9C773D}"/>
              </a:ext>
            </a:extLst>
          </p:cNvPr>
          <p:cNvSpPr/>
          <p:nvPr/>
        </p:nvSpPr>
        <p:spPr>
          <a:xfrm>
            <a:off x="4027387" y="3160906"/>
            <a:ext cx="1518364" cy="369332"/>
          </a:xfrm>
          <a:prstGeom prst="roundRect">
            <a:avLst>
              <a:gd name="adj" fmla="val 50000"/>
            </a:avLst>
          </a:prstGeom>
          <a:solidFill>
            <a:srgbClr val="FAB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文本框 41">
            <a:extLst>
              <a:ext uri="{FF2B5EF4-FFF2-40B4-BE49-F238E27FC236}">
                <a16:creationId xmlns:a16="http://schemas.microsoft.com/office/drawing/2014/main" id="{9B866111-B8D9-450B-9BB9-3DE71B76B84D}"/>
              </a:ext>
            </a:extLst>
          </p:cNvPr>
          <p:cNvSpPr txBox="1"/>
          <p:nvPr/>
        </p:nvSpPr>
        <p:spPr>
          <a:xfrm>
            <a:off x="4129594" y="3140719"/>
            <a:ext cx="1293944" cy="380810"/>
          </a:xfrm>
          <a:prstGeom prst="rect">
            <a:avLst/>
          </a:prstGeom>
          <a:noFill/>
        </p:spPr>
        <p:txBody>
          <a:bodyPr wrap="none" rtlCol="0">
            <a:noAutofit/>
          </a:bodyPr>
          <a:lstStyle/>
          <a:p>
            <a:pPr algn="ctr">
              <a:lnSpc>
                <a:spcPct val="130000"/>
              </a:lnSpc>
            </a:pP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数据呈现</a:t>
            </a:r>
          </a:p>
        </p:txBody>
      </p:sp>
      <p:sp>
        <p:nvSpPr>
          <p:cNvPr id="44" name="文本框 43">
            <a:extLst>
              <a:ext uri="{FF2B5EF4-FFF2-40B4-BE49-F238E27FC236}">
                <a16:creationId xmlns:a16="http://schemas.microsoft.com/office/drawing/2014/main" id="{43704AD8-8748-44C9-A0BB-87A7B043D7CA}"/>
              </a:ext>
            </a:extLst>
          </p:cNvPr>
          <p:cNvSpPr txBox="1"/>
          <p:nvPr/>
        </p:nvSpPr>
        <p:spPr>
          <a:xfrm>
            <a:off x="6435186" y="3558768"/>
            <a:ext cx="1888499" cy="2229200"/>
          </a:xfrm>
          <a:prstGeom prst="rect">
            <a:avLst/>
          </a:prstGeom>
          <a:noFill/>
        </p:spPr>
        <p:txBody>
          <a:bodyPr wrap="square" rtlCol="0">
            <a:noAutofit/>
          </a:bodyPr>
          <a:lstStyle/>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请输入你的内容请输入你的内容请输入你的内容请输入你的内容请输入你的内容请输入你的内容请输入你的内容请输入你的内容请输入你的内容请输入你的内容请输入你的内容请输入你的内容。</a:t>
            </a:r>
          </a:p>
        </p:txBody>
      </p:sp>
      <p:sp>
        <p:nvSpPr>
          <p:cNvPr id="46" name="矩形: 圆角 45">
            <a:extLst>
              <a:ext uri="{FF2B5EF4-FFF2-40B4-BE49-F238E27FC236}">
                <a16:creationId xmlns:a16="http://schemas.microsoft.com/office/drawing/2014/main" id="{193622A1-08C7-4F28-B702-08DF92BB13CD}"/>
              </a:ext>
            </a:extLst>
          </p:cNvPr>
          <p:cNvSpPr/>
          <p:nvPr/>
        </p:nvSpPr>
        <p:spPr>
          <a:xfrm>
            <a:off x="6594259" y="3160906"/>
            <a:ext cx="1518364" cy="369332"/>
          </a:xfrm>
          <a:prstGeom prst="roundRect">
            <a:avLst>
              <a:gd name="adj" fmla="val 50000"/>
            </a:avLst>
          </a:prstGeom>
          <a:solidFill>
            <a:srgbClr val="FAB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文本框 46">
            <a:extLst>
              <a:ext uri="{FF2B5EF4-FFF2-40B4-BE49-F238E27FC236}">
                <a16:creationId xmlns:a16="http://schemas.microsoft.com/office/drawing/2014/main" id="{AED9AE6C-6DD5-468C-81BB-2A838EED74B8}"/>
              </a:ext>
            </a:extLst>
          </p:cNvPr>
          <p:cNvSpPr txBox="1"/>
          <p:nvPr/>
        </p:nvSpPr>
        <p:spPr>
          <a:xfrm>
            <a:off x="6696466" y="3140719"/>
            <a:ext cx="1293944" cy="380810"/>
          </a:xfrm>
          <a:prstGeom prst="rect">
            <a:avLst/>
          </a:prstGeom>
          <a:noFill/>
        </p:spPr>
        <p:txBody>
          <a:bodyPr wrap="none" rtlCol="0">
            <a:noAutofit/>
          </a:bodyPr>
          <a:lstStyle/>
          <a:p>
            <a:pPr algn="ctr">
              <a:lnSpc>
                <a:spcPct val="130000"/>
              </a:lnSpc>
            </a:pP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宣传推广</a:t>
            </a:r>
          </a:p>
        </p:txBody>
      </p:sp>
      <p:sp>
        <p:nvSpPr>
          <p:cNvPr id="49" name="文本框 48">
            <a:extLst>
              <a:ext uri="{FF2B5EF4-FFF2-40B4-BE49-F238E27FC236}">
                <a16:creationId xmlns:a16="http://schemas.microsoft.com/office/drawing/2014/main" id="{643AB92B-28C0-495A-A67A-6B938D8E97EE}"/>
              </a:ext>
            </a:extLst>
          </p:cNvPr>
          <p:cNvSpPr txBox="1"/>
          <p:nvPr/>
        </p:nvSpPr>
        <p:spPr>
          <a:xfrm>
            <a:off x="9002058" y="3558768"/>
            <a:ext cx="1888499" cy="2229200"/>
          </a:xfrm>
          <a:prstGeom prst="rect">
            <a:avLst/>
          </a:prstGeom>
          <a:noFill/>
        </p:spPr>
        <p:txBody>
          <a:bodyPr wrap="square" rtlCol="0">
            <a:noAutofit/>
          </a:bodyPr>
          <a:lstStyle/>
          <a:p>
            <a:pPr>
              <a:lnSpc>
                <a:spcPct val="130000"/>
              </a:lnSpc>
            </a:pPr>
            <a:r>
              <a:rPr lang="zh-CN" altLang="en-US" sz="12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请输入你的内容请输入你的内容请输入你的内容请输入你的内容请输入你的内容请输入你的内容请输入你的内容请输入你的内容请输入你的内容请输入你的内容请输入你的内容请输入你的内容。</a:t>
            </a:r>
          </a:p>
        </p:txBody>
      </p:sp>
      <p:sp>
        <p:nvSpPr>
          <p:cNvPr id="51" name="矩形: 圆角 50">
            <a:extLst>
              <a:ext uri="{FF2B5EF4-FFF2-40B4-BE49-F238E27FC236}">
                <a16:creationId xmlns:a16="http://schemas.microsoft.com/office/drawing/2014/main" id="{51842F40-C50C-4C5F-8F8E-20AE9EDFB9A1}"/>
              </a:ext>
            </a:extLst>
          </p:cNvPr>
          <p:cNvSpPr/>
          <p:nvPr/>
        </p:nvSpPr>
        <p:spPr>
          <a:xfrm>
            <a:off x="9161131" y="3160906"/>
            <a:ext cx="1518364" cy="369332"/>
          </a:xfrm>
          <a:prstGeom prst="roundRect">
            <a:avLst>
              <a:gd name="adj" fmla="val 50000"/>
            </a:avLst>
          </a:prstGeom>
          <a:solidFill>
            <a:srgbClr val="FABB0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solidFill>
                <a:schemeClr val="accent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文本框 51">
            <a:extLst>
              <a:ext uri="{FF2B5EF4-FFF2-40B4-BE49-F238E27FC236}">
                <a16:creationId xmlns:a16="http://schemas.microsoft.com/office/drawing/2014/main" id="{052445DD-85EF-45B8-9B50-7C5F8E1C98A2}"/>
              </a:ext>
            </a:extLst>
          </p:cNvPr>
          <p:cNvSpPr txBox="1"/>
          <p:nvPr/>
        </p:nvSpPr>
        <p:spPr>
          <a:xfrm>
            <a:off x="9263338" y="3140719"/>
            <a:ext cx="1293944" cy="380810"/>
          </a:xfrm>
          <a:prstGeom prst="rect">
            <a:avLst/>
          </a:prstGeom>
          <a:noFill/>
        </p:spPr>
        <p:txBody>
          <a:bodyPr wrap="none" rtlCol="0">
            <a:noAutofit/>
          </a:bodyPr>
          <a:lstStyle/>
          <a:p>
            <a:pPr algn="ctr">
              <a:lnSpc>
                <a:spcPct val="130000"/>
              </a:lnSpc>
            </a:pPr>
            <a:r>
              <a:rPr lang="zh-CN" altLang="en-US" sz="1600" b="1"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复盘活动</a:t>
            </a:r>
          </a:p>
        </p:txBody>
      </p:sp>
      <p:grpSp>
        <p:nvGrpSpPr>
          <p:cNvPr id="66" name="组合 65">
            <a:extLst>
              <a:ext uri="{FF2B5EF4-FFF2-40B4-BE49-F238E27FC236}">
                <a16:creationId xmlns:a16="http://schemas.microsoft.com/office/drawing/2014/main" id="{A5ABA160-0514-4A62-875F-2F0E98471EEE}"/>
              </a:ext>
            </a:extLst>
          </p:cNvPr>
          <p:cNvGrpSpPr/>
          <p:nvPr/>
        </p:nvGrpSpPr>
        <p:grpSpPr>
          <a:xfrm>
            <a:off x="3340405" y="2444427"/>
            <a:ext cx="377447" cy="153101"/>
            <a:chOff x="3463137" y="2444427"/>
            <a:chExt cx="377447" cy="153101"/>
          </a:xfrm>
          <a:solidFill>
            <a:schemeClr val="accent1"/>
          </a:solidFill>
        </p:grpSpPr>
        <p:sp>
          <p:nvSpPr>
            <p:cNvPr id="55" name="等腰三角形 54">
              <a:extLst>
                <a:ext uri="{FF2B5EF4-FFF2-40B4-BE49-F238E27FC236}">
                  <a16:creationId xmlns:a16="http://schemas.microsoft.com/office/drawing/2014/main" id="{C066ACFB-F1C7-4146-8D42-365F65D8E7BC}"/>
                </a:ext>
              </a:extLst>
            </p:cNvPr>
            <p:cNvSpPr/>
            <p:nvPr/>
          </p:nvSpPr>
          <p:spPr>
            <a:xfrm rot="5400000">
              <a:off x="3452578" y="2454986"/>
              <a:ext cx="153099" cy="13198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8" name="等腰三角形 57">
              <a:extLst>
                <a:ext uri="{FF2B5EF4-FFF2-40B4-BE49-F238E27FC236}">
                  <a16:creationId xmlns:a16="http://schemas.microsoft.com/office/drawing/2014/main" id="{91192139-26BD-4E83-8F08-7BE3AA24C17A}"/>
                </a:ext>
              </a:extLst>
            </p:cNvPr>
            <p:cNvSpPr/>
            <p:nvPr/>
          </p:nvSpPr>
          <p:spPr>
            <a:xfrm rot="5400000">
              <a:off x="3566061" y="2454987"/>
              <a:ext cx="153099" cy="13198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1" name="等腰三角形 60">
              <a:extLst>
                <a:ext uri="{FF2B5EF4-FFF2-40B4-BE49-F238E27FC236}">
                  <a16:creationId xmlns:a16="http://schemas.microsoft.com/office/drawing/2014/main" id="{025D1FBE-017A-4DBA-ADFA-1BFE602FD3C8}"/>
                </a:ext>
              </a:extLst>
            </p:cNvPr>
            <p:cNvSpPr/>
            <p:nvPr/>
          </p:nvSpPr>
          <p:spPr>
            <a:xfrm rot="5400000">
              <a:off x="3698043" y="2454988"/>
              <a:ext cx="153099" cy="13198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5" name="组合 64">
            <a:extLst>
              <a:ext uri="{FF2B5EF4-FFF2-40B4-BE49-F238E27FC236}">
                <a16:creationId xmlns:a16="http://schemas.microsoft.com/office/drawing/2014/main" id="{98149B71-C82E-466B-89D7-7D25D3A08BCC}"/>
              </a:ext>
            </a:extLst>
          </p:cNvPr>
          <p:cNvGrpSpPr/>
          <p:nvPr/>
        </p:nvGrpSpPr>
        <p:grpSpPr>
          <a:xfrm>
            <a:off x="5907277" y="2444428"/>
            <a:ext cx="377447" cy="153101"/>
            <a:chOff x="6030009" y="2444428"/>
            <a:chExt cx="377447" cy="153101"/>
          </a:xfrm>
          <a:solidFill>
            <a:schemeClr val="accent1"/>
          </a:solidFill>
        </p:grpSpPr>
        <p:sp>
          <p:nvSpPr>
            <p:cNvPr id="56" name="等腰三角形 55">
              <a:extLst>
                <a:ext uri="{FF2B5EF4-FFF2-40B4-BE49-F238E27FC236}">
                  <a16:creationId xmlns:a16="http://schemas.microsoft.com/office/drawing/2014/main" id="{AE8637AB-099E-4E7E-8FCC-6C65C263B406}"/>
                </a:ext>
              </a:extLst>
            </p:cNvPr>
            <p:cNvSpPr/>
            <p:nvPr/>
          </p:nvSpPr>
          <p:spPr>
            <a:xfrm rot="5400000">
              <a:off x="6019450" y="2454987"/>
              <a:ext cx="153099" cy="13198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59" name="等腰三角形 58">
              <a:extLst>
                <a:ext uri="{FF2B5EF4-FFF2-40B4-BE49-F238E27FC236}">
                  <a16:creationId xmlns:a16="http://schemas.microsoft.com/office/drawing/2014/main" id="{DD981AB3-A8C5-46EB-9F46-32A7DC69271E}"/>
                </a:ext>
              </a:extLst>
            </p:cNvPr>
            <p:cNvSpPr/>
            <p:nvPr/>
          </p:nvSpPr>
          <p:spPr>
            <a:xfrm rot="5400000">
              <a:off x="6132933" y="2454988"/>
              <a:ext cx="153099" cy="13198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2" name="等腰三角形 61">
              <a:extLst>
                <a:ext uri="{FF2B5EF4-FFF2-40B4-BE49-F238E27FC236}">
                  <a16:creationId xmlns:a16="http://schemas.microsoft.com/office/drawing/2014/main" id="{C8AC656C-F679-4166-B426-70B7A92E90F1}"/>
                </a:ext>
              </a:extLst>
            </p:cNvPr>
            <p:cNvSpPr/>
            <p:nvPr/>
          </p:nvSpPr>
          <p:spPr>
            <a:xfrm rot="5400000">
              <a:off x="6264915" y="2454989"/>
              <a:ext cx="153099" cy="13198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 name="组合 63">
            <a:extLst>
              <a:ext uri="{FF2B5EF4-FFF2-40B4-BE49-F238E27FC236}">
                <a16:creationId xmlns:a16="http://schemas.microsoft.com/office/drawing/2014/main" id="{627C9929-D5CF-4AAE-8CD9-C7B19F128BE4}"/>
              </a:ext>
            </a:extLst>
          </p:cNvPr>
          <p:cNvGrpSpPr/>
          <p:nvPr/>
        </p:nvGrpSpPr>
        <p:grpSpPr>
          <a:xfrm>
            <a:off x="8474149" y="2444429"/>
            <a:ext cx="377447" cy="153101"/>
            <a:chOff x="8596881" y="2444429"/>
            <a:chExt cx="377447" cy="153101"/>
          </a:xfrm>
          <a:solidFill>
            <a:schemeClr val="accent1"/>
          </a:solidFill>
        </p:grpSpPr>
        <p:sp>
          <p:nvSpPr>
            <p:cNvPr id="57" name="等腰三角形 56">
              <a:extLst>
                <a:ext uri="{FF2B5EF4-FFF2-40B4-BE49-F238E27FC236}">
                  <a16:creationId xmlns:a16="http://schemas.microsoft.com/office/drawing/2014/main" id="{B6939869-7712-45F4-B411-04ECF61D6AA6}"/>
                </a:ext>
              </a:extLst>
            </p:cNvPr>
            <p:cNvSpPr/>
            <p:nvPr/>
          </p:nvSpPr>
          <p:spPr>
            <a:xfrm rot="5400000">
              <a:off x="8586322" y="2454988"/>
              <a:ext cx="153099" cy="13198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0" name="等腰三角形 59">
              <a:extLst>
                <a:ext uri="{FF2B5EF4-FFF2-40B4-BE49-F238E27FC236}">
                  <a16:creationId xmlns:a16="http://schemas.microsoft.com/office/drawing/2014/main" id="{35A69141-EA65-4127-B894-7CAEAAF2C0D1}"/>
                </a:ext>
              </a:extLst>
            </p:cNvPr>
            <p:cNvSpPr/>
            <p:nvPr/>
          </p:nvSpPr>
          <p:spPr>
            <a:xfrm rot="5400000">
              <a:off x="8699805" y="2454989"/>
              <a:ext cx="153099" cy="13198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3" name="等腰三角形 62">
              <a:extLst>
                <a:ext uri="{FF2B5EF4-FFF2-40B4-BE49-F238E27FC236}">
                  <a16:creationId xmlns:a16="http://schemas.microsoft.com/office/drawing/2014/main" id="{8C784484-44A4-43B7-883E-F0E1D133184A}"/>
                </a:ext>
              </a:extLst>
            </p:cNvPr>
            <p:cNvSpPr/>
            <p:nvPr/>
          </p:nvSpPr>
          <p:spPr>
            <a:xfrm rot="5400000">
              <a:off x="8831787" y="2454990"/>
              <a:ext cx="153099" cy="131982"/>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pic>
        <p:nvPicPr>
          <p:cNvPr id="67" name="图形 66">
            <a:extLst>
              <a:ext uri="{FF2B5EF4-FFF2-40B4-BE49-F238E27FC236}">
                <a16:creationId xmlns:a16="http://schemas.microsoft.com/office/drawing/2014/main" id="{FDC7C9A2-E800-4585-803A-15E0BECE63CA}"/>
              </a:ext>
            </a:extLst>
          </p:cNvPr>
          <p:cNvPicPr>
            <a:picLocks noChangeAspect="1"/>
          </p:cNvPicPr>
          <p:nvPr/>
        </p:nvPicPr>
        <p:blipFill>
          <a:blip r:embed="rId22">
            <a:extLst>
              <a:ext uri="{96DAC541-7B7A-43D3-8B79-37D633B846F1}">
                <asvg:svgBlip xmlns:asvg="http://schemas.microsoft.com/office/drawing/2016/SVG/main" r:embed="rId23"/>
              </a:ext>
            </a:extLst>
          </a:blip>
          <a:stretch>
            <a:fillRect/>
          </a:stretch>
        </p:blipFill>
        <p:spPr>
          <a:xfrm>
            <a:off x="3071281" y="5517017"/>
            <a:ext cx="765212" cy="1105307"/>
          </a:xfrm>
          <a:prstGeom prst="rect">
            <a:avLst/>
          </a:prstGeom>
          <a:effectLst>
            <a:outerShdw blurRad="76200" dir="18900000" sy="23000" kx="-1200000" algn="bl" rotWithShape="0">
              <a:srgbClr val="076324">
                <a:alpha val="20000"/>
              </a:srgbClr>
            </a:outerShdw>
          </a:effectLst>
        </p:spPr>
      </p:pic>
      <p:pic>
        <p:nvPicPr>
          <p:cNvPr id="68" name="图形 67">
            <a:extLst>
              <a:ext uri="{FF2B5EF4-FFF2-40B4-BE49-F238E27FC236}">
                <a16:creationId xmlns:a16="http://schemas.microsoft.com/office/drawing/2014/main" id="{D9DA2ABE-1B45-45E9-9076-686036CD82A8}"/>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10549267" y="5422382"/>
            <a:ext cx="782344" cy="1258553"/>
          </a:xfrm>
          <a:prstGeom prst="rect">
            <a:avLst/>
          </a:prstGeom>
          <a:effectLst>
            <a:outerShdw blurRad="76200" dir="18900000" sy="23000" kx="-1200000" algn="bl" rotWithShape="0">
              <a:srgbClr val="076324">
                <a:alpha val="20000"/>
              </a:srgbClr>
            </a:outerShdw>
          </a:effectLst>
        </p:spPr>
      </p:pic>
    </p:spTree>
    <p:extLst>
      <p:ext uri="{BB962C8B-B14F-4D97-AF65-F5344CB8AC3E}">
        <p14:creationId xmlns:p14="http://schemas.microsoft.com/office/powerpoint/2010/main" val="13414138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9" name="PA-文本框 638">
            <a:extLst>
              <a:ext uri="{FF2B5EF4-FFF2-40B4-BE49-F238E27FC236}">
                <a16:creationId xmlns:a16="http://schemas.microsoft.com/office/drawing/2014/main" id="{2B4BB739-638C-4582-9963-6D386C87E650}"/>
              </a:ext>
            </a:extLst>
          </p:cNvPr>
          <p:cNvSpPr txBox="1"/>
          <p:nvPr>
            <p:custDataLst>
              <p:tags r:id="rId1"/>
            </p:custDataLst>
          </p:nvPr>
        </p:nvSpPr>
        <p:spPr>
          <a:xfrm>
            <a:off x="4567377" y="2260192"/>
            <a:ext cx="3057247" cy="1110304"/>
          </a:xfrm>
          <a:prstGeom prst="rect">
            <a:avLst/>
          </a:prstGeom>
          <a:noFill/>
        </p:spPr>
        <p:txBody>
          <a:bodyPr wrap="none" rtlCol="0">
            <a:noAutofit/>
          </a:bodyPr>
          <a:lstStyle/>
          <a:p>
            <a:pPr algn="ctr">
              <a:lnSpc>
                <a:spcPct val="130000"/>
              </a:lnSpc>
            </a:pPr>
            <a:r>
              <a:rPr lang="zh-CN" altLang="en-US" sz="5400" spc="200" dirty="0">
                <a:solidFill>
                  <a:schemeClr val="bg1"/>
                </a:solidFill>
                <a:latin typeface="胡晓波男神体" panose="02010600030101010101" pitchFamily="2" charset="-122"/>
                <a:ea typeface="胡晓波男神体" panose="02010600030101010101" pitchFamily="2" charset="-122"/>
                <a:cs typeface="胡晓波男神体" panose="02010600030101010101" pitchFamily="2" charset="-122"/>
                <a:sym typeface="Arial" panose="020B0604020202020204" pitchFamily="34" charset="0"/>
              </a:rPr>
              <a:t>前期准备</a:t>
            </a:r>
          </a:p>
        </p:txBody>
      </p:sp>
      <p:sp>
        <p:nvSpPr>
          <p:cNvPr id="640" name="PA-文本框 639">
            <a:extLst>
              <a:ext uri="{FF2B5EF4-FFF2-40B4-BE49-F238E27FC236}">
                <a16:creationId xmlns:a16="http://schemas.microsoft.com/office/drawing/2014/main" id="{2F34FCAF-948D-4C74-81EA-2EA302CAE36C}"/>
              </a:ext>
            </a:extLst>
          </p:cNvPr>
          <p:cNvSpPr txBox="1"/>
          <p:nvPr>
            <p:custDataLst>
              <p:tags r:id="rId2"/>
            </p:custDataLst>
          </p:nvPr>
        </p:nvSpPr>
        <p:spPr>
          <a:xfrm>
            <a:off x="3167887" y="3325902"/>
            <a:ext cx="6496772" cy="624786"/>
          </a:xfrm>
          <a:prstGeom prst="rect">
            <a:avLst/>
          </a:prstGeom>
          <a:noFill/>
        </p:spPr>
        <p:txBody>
          <a:bodyPr wrap="square" rtlCol="0">
            <a:noAutofit/>
          </a:bodyPr>
          <a:lstStyle/>
          <a:p>
            <a:pPr algn="ctr">
              <a:lnSpc>
                <a:spcPct val="130000"/>
              </a:lnSpc>
            </a:pPr>
            <a:r>
              <a:rPr lang="zh-CN" altLang="en-US" sz="1400" spc="130" dirty="0">
                <a:solidFill>
                  <a:schemeClr val="accent1"/>
                </a:solidFill>
                <a:latin typeface="Arial" panose="020B0604020202020204" pitchFamily="34" charset="0"/>
                <a:ea typeface="微软雅黑" panose="020B0503020204020204" pitchFamily="34" charset="-122"/>
                <a:sym typeface="Arial" panose="020B0604020202020204" pitchFamily="34" charset="0"/>
              </a:rPr>
              <a:t>请输入你的内容请输入你的内容请输入你的内容请输入你的内容请输入你的内容请输入你的内容请输入你的内容请输入你的内容</a:t>
            </a:r>
          </a:p>
        </p:txBody>
      </p:sp>
      <p:sp>
        <p:nvSpPr>
          <p:cNvPr id="641" name="PA-文本框 640">
            <a:extLst>
              <a:ext uri="{FF2B5EF4-FFF2-40B4-BE49-F238E27FC236}">
                <a16:creationId xmlns:a16="http://schemas.microsoft.com/office/drawing/2014/main" id="{95D6290B-D10B-4901-8487-DCAA8C0903AB}"/>
              </a:ext>
            </a:extLst>
          </p:cNvPr>
          <p:cNvSpPr txBox="1"/>
          <p:nvPr>
            <p:custDataLst>
              <p:tags r:id="rId3"/>
            </p:custDataLst>
          </p:nvPr>
        </p:nvSpPr>
        <p:spPr>
          <a:xfrm>
            <a:off x="5516354" y="1371721"/>
            <a:ext cx="1159292" cy="1084977"/>
          </a:xfrm>
          <a:prstGeom prst="rect">
            <a:avLst/>
          </a:prstGeom>
          <a:noFill/>
        </p:spPr>
        <p:txBody>
          <a:bodyPr wrap="none" rtlCol="0">
            <a:noAutofit/>
          </a:bodyPr>
          <a:lstStyle/>
          <a:p>
            <a:pPr algn="ctr">
              <a:lnSpc>
                <a:spcPct val="130000"/>
              </a:lnSpc>
            </a:pPr>
            <a:r>
              <a:rPr lang="en-US" altLang="zh-CN" sz="5400" spc="200" dirty="0">
                <a:solidFill>
                  <a:srgbClr val="44AC5D"/>
                </a:solidFill>
                <a:latin typeface="+mj-lt"/>
                <a:ea typeface="微软雅黑" panose="020B0503020204020204" pitchFamily="34" charset="-122"/>
                <a:cs typeface="胡晓波男神体2.0" panose="02010600030101010101" pitchFamily="50" charset="0"/>
                <a:sym typeface="Arial" panose="020B0604020202020204" pitchFamily="34" charset="0"/>
              </a:rPr>
              <a:t>02</a:t>
            </a:r>
            <a:endParaRPr lang="zh-CN" altLang="en-US" sz="5400" spc="200" dirty="0">
              <a:solidFill>
                <a:srgbClr val="44AC5D"/>
              </a:solidFill>
              <a:latin typeface="+mj-lt"/>
              <a:ea typeface="微软雅黑" panose="020B0503020204020204" pitchFamily="34" charset="-122"/>
              <a:cs typeface="胡晓波男神体2.0" panose="02010600030101010101" pitchFamily="50" charset="0"/>
              <a:sym typeface="Arial" panose="020B0604020202020204" pitchFamily="34" charset="0"/>
            </a:endParaRPr>
          </a:p>
        </p:txBody>
      </p:sp>
      <p:grpSp>
        <p:nvGrpSpPr>
          <p:cNvPr id="642" name="组合 641">
            <a:extLst>
              <a:ext uri="{FF2B5EF4-FFF2-40B4-BE49-F238E27FC236}">
                <a16:creationId xmlns:a16="http://schemas.microsoft.com/office/drawing/2014/main" id="{5B09EBC2-D2FD-4784-81FA-263C2D1F69E7}"/>
              </a:ext>
            </a:extLst>
          </p:cNvPr>
          <p:cNvGrpSpPr/>
          <p:nvPr/>
        </p:nvGrpSpPr>
        <p:grpSpPr>
          <a:xfrm>
            <a:off x="211410" y="-418634"/>
            <a:ext cx="11795562" cy="7984120"/>
            <a:chOff x="211410" y="-418634"/>
            <a:chExt cx="11795562" cy="7984120"/>
          </a:xfrm>
          <a:solidFill>
            <a:schemeClr val="bg1">
              <a:alpha val="20000"/>
            </a:schemeClr>
          </a:solidFill>
        </p:grpSpPr>
        <p:grpSp>
          <p:nvGrpSpPr>
            <p:cNvPr id="643" name="图形 42">
              <a:extLst>
                <a:ext uri="{FF2B5EF4-FFF2-40B4-BE49-F238E27FC236}">
                  <a16:creationId xmlns:a16="http://schemas.microsoft.com/office/drawing/2014/main" id="{ABB2F03C-D11D-418F-A610-814583A5FA96}"/>
                </a:ext>
              </a:extLst>
            </p:cNvPr>
            <p:cNvGrpSpPr/>
            <p:nvPr/>
          </p:nvGrpSpPr>
          <p:grpSpPr>
            <a:xfrm>
              <a:off x="553081" y="765966"/>
              <a:ext cx="6241328" cy="5213571"/>
              <a:chOff x="1138313" y="-480943"/>
              <a:chExt cx="6241328" cy="5213571"/>
            </a:xfrm>
            <a:grpFill/>
          </p:grpSpPr>
          <p:sp>
            <p:nvSpPr>
              <p:cNvPr id="718" name="任意多边形: 形状 717">
                <a:extLst>
                  <a:ext uri="{FF2B5EF4-FFF2-40B4-BE49-F238E27FC236}">
                    <a16:creationId xmlns:a16="http://schemas.microsoft.com/office/drawing/2014/main" id="{F1CB49F2-C6C2-44B9-A440-548508F97A15}"/>
                  </a:ext>
                </a:extLst>
              </p:cNvPr>
              <p:cNvSpPr/>
              <p:nvPr/>
            </p:nvSpPr>
            <p:spPr>
              <a:xfrm>
                <a:off x="2247604" y="4243114"/>
                <a:ext cx="158387" cy="156438"/>
              </a:xfrm>
              <a:custGeom>
                <a:avLst/>
                <a:gdLst>
                  <a:gd name="connsiteX0" fmla="*/ 12036 w 158387"/>
                  <a:gd name="connsiteY0" fmla="*/ 63813 h 156438"/>
                  <a:gd name="connsiteX1" fmla="*/ 26110 w 158387"/>
                  <a:gd name="connsiteY1" fmla="*/ 56776 h 156438"/>
                  <a:gd name="connsiteX2" fmla="*/ 37838 w 158387"/>
                  <a:gd name="connsiteY2" fmla="*/ 38011 h 156438"/>
                  <a:gd name="connsiteX3" fmla="*/ 40183 w 158387"/>
                  <a:gd name="connsiteY3" fmla="*/ 21592 h 156438"/>
                  <a:gd name="connsiteX4" fmla="*/ 80059 w 158387"/>
                  <a:gd name="connsiteY4" fmla="*/ 5173 h 156438"/>
                  <a:gd name="connsiteX5" fmla="*/ 91787 w 158387"/>
                  <a:gd name="connsiteY5" fmla="*/ 14555 h 156438"/>
                  <a:gd name="connsiteX6" fmla="*/ 112897 w 158387"/>
                  <a:gd name="connsiteY6" fmla="*/ 19246 h 156438"/>
                  <a:gd name="connsiteX7" fmla="*/ 126971 w 158387"/>
                  <a:gd name="connsiteY7" fmla="*/ 14555 h 156438"/>
                  <a:gd name="connsiteX8" fmla="*/ 152773 w 158387"/>
                  <a:gd name="connsiteY8" fmla="*/ 47394 h 156438"/>
                  <a:gd name="connsiteX9" fmla="*/ 145736 w 158387"/>
                  <a:gd name="connsiteY9" fmla="*/ 61467 h 156438"/>
                  <a:gd name="connsiteX10" fmla="*/ 148081 w 158387"/>
                  <a:gd name="connsiteY10" fmla="*/ 82578 h 156438"/>
                  <a:gd name="connsiteX11" fmla="*/ 155118 w 158387"/>
                  <a:gd name="connsiteY11" fmla="*/ 96652 h 156438"/>
                  <a:gd name="connsiteX12" fmla="*/ 131662 w 158387"/>
                  <a:gd name="connsiteY12" fmla="*/ 131836 h 156438"/>
                  <a:gd name="connsiteX13" fmla="*/ 115243 w 158387"/>
                  <a:gd name="connsiteY13" fmla="*/ 129490 h 156438"/>
                  <a:gd name="connsiteX14" fmla="*/ 94132 w 158387"/>
                  <a:gd name="connsiteY14" fmla="*/ 136527 h 156438"/>
                  <a:gd name="connsiteX15" fmla="*/ 84750 w 158387"/>
                  <a:gd name="connsiteY15" fmla="*/ 148255 h 156438"/>
                  <a:gd name="connsiteX16" fmla="*/ 44875 w 158387"/>
                  <a:gd name="connsiteY16" fmla="*/ 138873 h 156438"/>
                  <a:gd name="connsiteX17" fmla="*/ 42529 w 158387"/>
                  <a:gd name="connsiteY17" fmla="*/ 124799 h 156438"/>
                  <a:gd name="connsiteX18" fmla="*/ 28455 w 158387"/>
                  <a:gd name="connsiteY18" fmla="*/ 108380 h 156438"/>
                  <a:gd name="connsiteX19" fmla="*/ 14382 w 158387"/>
                  <a:gd name="connsiteY19" fmla="*/ 101343 h 156438"/>
                  <a:gd name="connsiteX20" fmla="*/ 12036 w 158387"/>
                  <a:gd name="connsiteY20" fmla="*/ 63813 h 156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387" h="156438">
                    <a:moveTo>
                      <a:pt x="12036" y="63813"/>
                    </a:moveTo>
                    <a:lnTo>
                      <a:pt x="26110" y="56776"/>
                    </a:lnTo>
                    <a:cubicBezTo>
                      <a:pt x="33146" y="52085"/>
                      <a:pt x="37838" y="45048"/>
                      <a:pt x="37838" y="38011"/>
                    </a:cubicBezTo>
                    <a:lnTo>
                      <a:pt x="40183" y="21592"/>
                    </a:lnTo>
                    <a:cubicBezTo>
                      <a:pt x="42529" y="2827"/>
                      <a:pt x="63639" y="-6555"/>
                      <a:pt x="80059" y="5173"/>
                    </a:cubicBezTo>
                    <a:lnTo>
                      <a:pt x="91787" y="14555"/>
                    </a:lnTo>
                    <a:cubicBezTo>
                      <a:pt x="96478" y="19246"/>
                      <a:pt x="105860" y="21592"/>
                      <a:pt x="112897" y="19246"/>
                    </a:cubicBezTo>
                    <a:lnTo>
                      <a:pt x="126971" y="14555"/>
                    </a:lnTo>
                    <a:cubicBezTo>
                      <a:pt x="145736" y="9864"/>
                      <a:pt x="162155" y="28629"/>
                      <a:pt x="152773" y="47394"/>
                    </a:cubicBezTo>
                    <a:lnTo>
                      <a:pt x="145736" y="61467"/>
                    </a:lnTo>
                    <a:cubicBezTo>
                      <a:pt x="143390" y="68504"/>
                      <a:pt x="143390" y="75541"/>
                      <a:pt x="148081" y="82578"/>
                    </a:cubicBezTo>
                    <a:lnTo>
                      <a:pt x="155118" y="96652"/>
                    </a:lnTo>
                    <a:cubicBezTo>
                      <a:pt x="164501" y="113071"/>
                      <a:pt x="152773" y="134181"/>
                      <a:pt x="131662" y="131836"/>
                    </a:cubicBezTo>
                    <a:lnTo>
                      <a:pt x="115243" y="129490"/>
                    </a:lnTo>
                    <a:cubicBezTo>
                      <a:pt x="108206" y="129490"/>
                      <a:pt x="101169" y="131836"/>
                      <a:pt x="94132" y="136527"/>
                    </a:cubicBezTo>
                    <a:lnTo>
                      <a:pt x="84750" y="148255"/>
                    </a:lnTo>
                    <a:cubicBezTo>
                      <a:pt x="73022" y="162329"/>
                      <a:pt x="47220" y="157637"/>
                      <a:pt x="44875" y="138873"/>
                    </a:cubicBezTo>
                    <a:lnTo>
                      <a:pt x="42529" y="124799"/>
                    </a:lnTo>
                    <a:cubicBezTo>
                      <a:pt x="40183" y="117762"/>
                      <a:pt x="35492" y="110725"/>
                      <a:pt x="28455" y="108380"/>
                    </a:cubicBezTo>
                    <a:lnTo>
                      <a:pt x="14382" y="101343"/>
                    </a:lnTo>
                    <a:cubicBezTo>
                      <a:pt x="-4383" y="98997"/>
                      <a:pt x="-4383" y="73196"/>
                      <a:pt x="12036" y="63813"/>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19" name="任意多边形: 形状 718">
                <a:extLst>
                  <a:ext uri="{FF2B5EF4-FFF2-40B4-BE49-F238E27FC236}">
                    <a16:creationId xmlns:a16="http://schemas.microsoft.com/office/drawing/2014/main" id="{6468F403-EA5D-47DC-8E50-C809C601113A}"/>
                  </a:ext>
                </a:extLst>
              </p:cNvPr>
              <p:cNvSpPr/>
              <p:nvPr/>
            </p:nvSpPr>
            <p:spPr>
              <a:xfrm>
                <a:off x="3190540" y="4576191"/>
                <a:ext cx="158387" cy="156437"/>
              </a:xfrm>
              <a:custGeom>
                <a:avLst/>
                <a:gdLst>
                  <a:gd name="connsiteX0" fmla="*/ 12036 w 158387"/>
                  <a:gd name="connsiteY0" fmla="*/ 63813 h 156437"/>
                  <a:gd name="connsiteX1" fmla="*/ 26110 w 158387"/>
                  <a:gd name="connsiteY1" fmla="*/ 56776 h 156437"/>
                  <a:gd name="connsiteX2" fmla="*/ 37838 w 158387"/>
                  <a:gd name="connsiteY2" fmla="*/ 38011 h 156437"/>
                  <a:gd name="connsiteX3" fmla="*/ 40183 w 158387"/>
                  <a:gd name="connsiteY3" fmla="*/ 21592 h 156437"/>
                  <a:gd name="connsiteX4" fmla="*/ 80059 w 158387"/>
                  <a:gd name="connsiteY4" fmla="*/ 5173 h 156437"/>
                  <a:gd name="connsiteX5" fmla="*/ 91787 w 158387"/>
                  <a:gd name="connsiteY5" fmla="*/ 14555 h 156437"/>
                  <a:gd name="connsiteX6" fmla="*/ 112897 w 158387"/>
                  <a:gd name="connsiteY6" fmla="*/ 19246 h 156437"/>
                  <a:gd name="connsiteX7" fmla="*/ 126971 w 158387"/>
                  <a:gd name="connsiteY7" fmla="*/ 14555 h 156437"/>
                  <a:gd name="connsiteX8" fmla="*/ 152772 w 158387"/>
                  <a:gd name="connsiteY8" fmla="*/ 47393 h 156437"/>
                  <a:gd name="connsiteX9" fmla="*/ 145736 w 158387"/>
                  <a:gd name="connsiteY9" fmla="*/ 61467 h 156437"/>
                  <a:gd name="connsiteX10" fmla="*/ 148081 w 158387"/>
                  <a:gd name="connsiteY10" fmla="*/ 82578 h 156437"/>
                  <a:gd name="connsiteX11" fmla="*/ 155118 w 158387"/>
                  <a:gd name="connsiteY11" fmla="*/ 96651 h 156437"/>
                  <a:gd name="connsiteX12" fmla="*/ 131662 w 158387"/>
                  <a:gd name="connsiteY12" fmla="*/ 131835 h 156437"/>
                  <a:gd name="connsiteX13" fmla="*/ 115243 w 158387"/>
                  <a:gd name="connsiteY13" fmla="*/ 129490 h 156437"/>
                  <a:gd name="connsiteX14" fmla="*/ 94132 w 158387"/>
                  <a:gd name="connsiteY14" fmla="*/ 136527 h 156437"/>
                  <a:gd name="connsiteX15" fmla="*/ 84750 w 158387"/>
                  <a:gd name="connsiteY15" fmla="*/ 148255 h 156437"/>
                  <a:gd name="connsiteX16" fmla="*/ 44874 w 158387"/>
                  <a:gd name="connsiteY16" fmla="*/ 138872 h 156437"/>
                  <a:gd name="connsiteX17" fmla="*/ 42529 w 158387"/>
                  <a:gd name="connsiteY17" fmla="*/ 124799 h 156437"/>
                  <a:gd name="connsiteX18" fmla="*/ 28455 w 158387"/>
                  <a:gd name="connsiteY18" fmla="*/ 108379 h 156437"/>
                  <a:gd name="connsiteX19" fmla="*/ 14382 w 158387"/>
                  <a:gd name="connsiteY19" fmla="*/ 101342 h 156437"/>
                  <a:gd name="connsiteX20" fmla="*/ 12036 w 158387"/>
                  <a:gd name="connsiteY20" fmla="*/ 63813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387" h="156437">
                    <a:moveTo>
                      <a:pt x="12036" y="63813"/>
                    </a:moveTo>
                    <a:lnTo>
                      <a:pt x="26110" y="56776"/>
                    </a:lnTo>
                    <a:cubicBezTo>
                      <a:pt x="33146" y="52085"/>
                      <a:pt x="37838" y="45048"/>
                      <a:pt x="37838" y="38011"/>
                    </a:cubicBezTo>
                    <a:lnTo>
                      <a:pt x="40183" y="21592"/>
                    </a:lnTo>
                    <a:cubicBezTo>
                      <a:pt x="42529" y="2827"/>
                      <a:pt x="63639" y="-6555"/>
                      <a:pt x="80059" y="5173"/>
                    </a:cubicBezTo>
                    <a:lnTo>
                      <a:pt x="91787" y="14555"/>
                    </a:lnTo>
                    <a:cubicBezTo>
                      <a:pt x="96478" y="19246"/>
                      <a:pt x="105860" y="21592"/>
                      <a:pt x="112897" y="19246"/>
                    </a:cubicBezTo>
                    <a:lnTo>
                      <a:pt x="126971" y="14555"/>
                    </a:lnTo>
                    <a:cubicBezTo>
                      <a:pt x="145736" y="9864"/>
                      <a:pt x="162155" y="28629"/>
                      <a:pt x="152772" y="47393"/>
                    </a:cubicBezTo>
                    <a:lnTo>
                      <a:pt x="145736" y="61467"/>
                    </a:lnTo>
                    <a:cubicBezTo>
                      <a:pt x="143390" y="68504"/>
                      <a:pt x="143390" y="75541"/>
                      <a:pt x="148081" y="82578"/>
                    </a:cubicBezTo>
                    <a:lnTo>
                      <a:pt x="155118" y="96651"/>
                    </a:lnTo>
                    <a:cubicBezTo>
                      <a:pt x="164500" y="113071"/>
                      <a:pt x="152772" y="134181"/>
                      <a:pt x="131662" y="131835"/>
                    </a:cubicBezTo>
                    <a:lnTo>
                      <a:pt x="115243" y="129490"/>
                    </a:lnTo>
                    <a:cubicBezTo>
                      <a:pt x="108206" y="129490"/>
                      <a:pt x="101169" y="131835"/>
                      <a:pt x="94132" y="136527"/>
                    </a:cubicBezTo>
                    <a:lnTo>
                      <a:pt x="84750" y="148255"/>
                    </a:lnTo>
                    <a:cubicBezTo>
                      <a:pt x="73022" y="162328"/>
                      <a:pt x="47220" y="157637"/>
                      <a:pt x="44874" y="138872"/>
                    </a:cubicBezTo>
                    <a:lnTo>
                      <a:pt x="42529" y="124799"/>
                    </a:lnTo>
                    <a:cubicBezTo>
                      <a:pt x="40183" y="117762"/>
                      <a:pt x="35492" y="110725"/>
                      <a:pt x="28455" y="108379"/>
                    </a:cubicBezTo>
                    <a:lnTo>
                      <a:pt x="14382" y="101342"/>
                    </a:lnTo>
                    <a:cubicBezTo>
                      <a:pt x="-4383" y="96651"/>
                      <a:pt x="-4383" y="73195"/>
                      <a:pt x="12036" y="63813"/>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20" name="任意多边形: 形状 719">
                <a:extLst>
                  <a:ext uri="{FF2B5EF4-FFF2-40B4-BE49-F238E27FC236}">
                    <a16:creationId xmlns:a16="http://schemas.microsoft.com/office/drawing/2014/main" id="{4E130A8C-BB9F-4C10-876A-804E43CC8721}"/>
                  </a:ext>
                </a:extLst>
              </p:cNvPr>
              <p:cNvSpPr/>
              <p:nvPr/>
            </p:nvSpPr>
            <p:spPr>
              <a:xfrm>
                <a:off x="2268062" y="4588322"/>
                <a:ext cx="99776" cy="100670"/>
              </a:xfrm>
              <a:custGeom>
                <a:avLst/>
                <a:gdLst>
                  <a:gd name="connsiteX0" fmla="*/ 3306 w 99776"/>
                  <a:gd name="connsiteY0" fmla="*/ 49336 h 100670"/>
                  <a:gd name="connsiteX1" fmla="*/ 10343 w 99776"/>
                  <a:gd name="connsiteY1" fmla="*/ 42299 h 100670"/>
                  <a:gd name="connsiteX2" fmla="*/ 12689 w 99776"/>
                  <a:gd name="connsiteY2" fmla="*/ 30571 h 100670"/>
                  <a:gd name="connsiteX3" fmla="*/ 10343 w 99776"/>
                  <a:gd name="connsiteY3" fmla="*/ 21189 h 100670"/>
                  <a:gd name="connsiteX4" fmla="*/ 31454 w 99776"/>
                  <a:gd name="connsiteY4" fmla="*/ 4770 h 100670"/>
                  <a:gd name="connsiteX5" fmla="*/ 40836 w 99776"/>
                  <a:gd name="connsiteY5" fmla="*/ 9461 h 100670"/>
                  <a:gd name="connsiteX6" fmla="*/ 54910 w 99776"/>
                  <a:gd name="connsiteY6" fmla="*/ 9461 h 100670"/>
                  <a:gd name="connsiteX7" fmla="*/ 61946 w 99776"/>
                  <a:gd name="connsiteY7" fmla="*/ 2424 h 100670"/>
                  <a:gd name="connsiteX8" fmla="*/ 83057 w 99776"/>
                  <a:gd name="connsiteY8" fmla="*/ 16498 h 100670"/>
                  <a:gd name="connsiteX9" fmla="*/ 83057 w 99776"/>
                  <a:gd name="connsiteY9" fmla="*/ 25880 h 100670"/>
                  <a:gd name="connsiteX10" fmla="*/ 87748 w 99776"/>
                  <a:gd name="connsiteY10" fmla="*/ 37608 h 100670"/>
                  <a:gd name="connsiteX11" fmla="*/ 94785 w 99776"/>
                  <a:gd name="connsiteY11" fmla="*/ 44645 h 100670"/>
                  <a:gd name="connsiteX12" fmla="*/ 87748 w 99776"/>
                  <a:gd name="connsiteY12" fmla="*/ 70446 h 100670"/>
                  <a:gd name="connsiteX13" fmla="*/ 78366 w 99776"/>
                  <a:gd name="connsiteY13" fmla="*/ 72792 h 100670"/>
                  <a:gd name="connsiteX14" fmla="*/ 68983 w 99776"/>
                  <a:gd name="connsiteY14" fmla="*/ 82174 h 100670"/>
                  <a:gd name="connsiteX15" fmla="*/ 64292 w 99776"/>
                  <a:gd name="connsiteY15" fmla="*/ 91557 h 100670"/>
                  <a:gd name="connsiteX16" fmla="*/ 38490 w 99776"/>
                  <a:gd name="connsiteY16" fmla="*/ 93903 h 100670"/>
                  <a:gd name="connsiteX17" fmla="*/ 33799 w 99776"/>
                  <a:gd name="connsiteY17" fmla="*/ 84520 h 100670"/>
                  <a:gd name="connsiteX18" fmla="*/ 22071 w 99776"/>
                  <a:gd name="connsiteY18" fmla="*/ 77483 h 100670"/>
                  <a:gd name="connsiteX19" fmla="*/ 12689 w 99776"/>
                  <a:gd name="connsiteY19" fmla="*/ 77483 h 100670"/>
                  <a:gd name="connsiteX20" fmla="*/ 3306 w 99776"/>
                  <a:gd name="connsiteY20" fmla="*/ 49336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3306" y="49336"/>
                    </a:moveTo>
                    <a:lnTo>
                      <a:pt x="10343" y="42299"/>
                    </a:lnTo>
                    <a:cubicBezTo>
                      <a:pt x="12689" y="39954"/>
                      <a:pt x="15034" y="32917"/>
                      <a:pt x="12689" y="30571"/>
                    </a:cubicBezTo>
                    <a:lnTo>
                      <a:pt x="10343" y="21189"/>
                    </a:lnTo>
                    <a:cubicBezTo>
                      <a:pt x="7997" y="9461"/>
                      <a:pt x="19726" y="78"/>
                      <a:pt x="31454" y="4770"/>
                    </a:cubicBezTo>
                    <a:lnTo>
                      <a:pt x="40836" y="9461"/>
                    </a:lnTo>
                    <a:cubicBezTo>
                      <a:pt x="45527" y="11806"/>
                      <a:pt x="50218" y="11806"/>
                      <a:pt x="54910" y="9461"/>
                    </a:cubicBezTo>
                    <a:lnTo>
                      <a:pt x="61946" y="2424"/>
                    </a:lnTo>
                    <a:cubicBezTo>
                      <a:pt x="71329" y="-4613"/>
                      <a:pt x="85403" y="4770"/>
                      <a:pt x="83057" y="16498"/>
                    </a:cubicBezTo>
                    <a:lnTo>
                      <a:pt x="83057" y="25880"/>
                    </a:lnTo>
                    <a:cubicBezTo>
                      <a:pt x="83057" y="30571"/>
                      <a:pt x="85403" y="35262"/>
                      <a:pt x="87748" y="37608"/>
                    </a:cubicBezTo>
                    <a:lnTo>
                      <a:pt x="94785" y="44645"/>
                    </a:lnTo>
                    <a:cubicBezTo>
                      <a:pt x="104167" y="51682"/>
                      <a:pt x="99476" y="68101"/>
                      <a:pt x="87748" y="70446"/>
                    </a:cubicBezTo>
                    <a:lnTo>
                      <a:pt x="78366" y="72792"/>
                    </a:lnTo>
                    <a:cubicBezTo>
                      <a:pt x="73675" y="72792"/>
                      <a:pt x="68983" y="77483"/>
                      <a:pt x="68983" y="82174"/>
                    </a:cubicBezTo>
                    <a:lnTo>
                      <a:pt x="64292" y="91557"/>
                    </a:lnTo>
                    <a:cubicBezTo>
                      <a:pt x="59601" y="103285"/>
                      <a:pt x="45527" y="103285"/>
                      <a:pt x="38490" y="93903"/>
                    </a:cubicBezTo>
                    <a:lnTo>
                      <a:pt x="33799" y="84520"/>
                    </a:lnTo>
                    <a:cubicBezTo>
                      <a:pt x="31454" y="79829"/>
                      <a:pt x="26762" y="77483"/>
                      <a:pt x="22071" y="77483"/>
                    </a:cubicBezTo>
                    <a:lnTo>
                      <a:pt x="12689" y="77483"/>
                    </a:lnTo>
                    <a:cubicBezTo>
                      <a:pt x="961" y="72792"/>
                      <a:pt x="-3731" y="58718"/>
                      <a:pt x="3306" y="49336"/>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21" name="任意多边形: 形状 720">
                <a:extLst>
                  <a:ext uri="{FF2B5EF4-FFF2-40B4-BE49-F238E27FC236}">
                    <a16:creationId xmlns:a16="http://schemas.microsoft.com/office/drawing/2014/main" id="{ECD7082C-BA75-4CB3-84A4-E0BCE174EF80}"/>
                  </a:ext>
                </a:extLst>
              </p:cNvPr>
              <p:cNvSpPr/>
              <p:nvPr/>
            </p:nvSpPr>
            <p:spPr>
              <a:xfrm>
                <a:off x="2065479" y="-480943"/>
                <a:ext cx="157556" cy="156437"/>
              </a:xfrm>
              <a:custGeom>
                <a:avLst/>
                <a:gdLst>
                  <a:gd name="connsiteX0" fmla="*/ 11204 w 157556"/>
                  <a:gd name="connsiteY0" fmla="*/ 63813 h 156437"/>
                  <a:gd name="connsiteX1" fmla="*/ 25278 w 157556"/>
                  <a:gd name="connsiteY1" fmla="*/ 56776 h 156437"/>
                  <a:gd name="connsiteX2" fmla="*/ 37006 w 157556"/>
                  <a:gd name="connsiteY2" fmla="*/ 38011 h 156437"/>
                  <a:gd name="connsiteX3" fmla="*/ 39352 w 157556"/>
                  <a:gd name="connsiteY3" fmla="*/ 21592 h 156437"/>
                  <a:gd name="connsiteX4" fmla="*/ 79227 w 157556"/>
                  <a:gd name="connsiteY4" fmla="*/ 5173 h 156437"/>
                  <a:gd name="connsiteX5" fmla="*/ 90955 w 157556"/>
                  <a:gd name="connsiteY5" fmla="*/ 14555 h 156437"/>
                  <a:gd name="connsiteX6" fmla="*/ 112066 w 157556"/>
                  <a:gd name="connsiteY6" fmla="*/ 19246 h 156437"/>
                  <a:gd name="connsiteX7" fmla="*/ 126139 w 157556"/>
                  <a:gd name="connsiteY7" fmla="*/ 14555 h 156437"/>
                  <a:gd name="connsiteX8" fmla="*/ 151941 w 157556"/>
                  <a:gd name="connsiteY8" fmla="*/ 47394 h 156437"/>
                  <a:gd name="connsiteX9" fmla="*/ 144904 w 157556"/>
                  <a:gd name="connsiteY9" fmla="*/ 61467 h 156437"/>
                  <a:gd name="connsiteX10" fmla="*/ 147250 w 157556"/>
                  <a:gd name="connsiteY10" fmla="*/ 82578 h 156437"/>
                  <a:gd name="connsiteX11" fmla="*/ 154286 w 157556"/>
                  <a:gd name="connsiteY11" fmla="*/ 96651 h 156437"/>
                  <a:gd name="connsiteX12" fmla="*/ 130830 w 157556"/>
                  <a:gd name="connsiteY12" fmla="*/ 131836 h 156437"/>
                  <a:gd name="connsiteX13" fmla="*/ 114411 w 157556"/>
                  <a:gd name="connsiteY13" fmla="*/ 129490 h 156437"/>
                  <a:gd name="connsiteX14" fmla="*/ 93301 w 157556"/>
                  <a:gd name="connsiteY14" fmla="*/ 136527 h 156437"/>
                  <a:gd name="connsiteX15" fmla="*/ 83918 w 157556"/>
                  <a:gd name="connsiteY15" fmla="*/ 148255 h 156437"/>
                  <a:gd name="connsiteX16" fmla="*/ 44043 w 157556"/>
                  <a:gd name="connsiteY16" fmla="*/ 138872 h 156437"/>
                  <a:gd name="connsiteX17" fmla="*/ 41697 w 157556"/>
                  <a:gd name="connsiteY17" fmla="*/ 124799 h 156437"/>
                  <a:gd name="connsiteX18" fmla="*/ 27624 w 157556"/>
                  <a:gd name="connsiteY18" fmla="*/ 108380 h 156437"/>
                  <a:gd name="connsiteX19" fmla="*/ 13550 w 157556"/>
                  <a:gd name="connsiteY19" fmla="*/ 101343 h 156437"/>
                  <a:gd name="connsiteX20" fmla="*/ 11204 w 157556"/>
                  <a:gd name="connsiteY20" fmla="*/ 63813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7556" h="156437">
                    <a:moveTo>
                      <a:pt x="11204" y="63813"/>
                    </a:moveTo>
                    <a:lnTo>
                      <a:pt x="25278" y="56776"/>
                    </a:lnTo>
                    <a:cubicBezTo>
                      <a:pt x="32315" y="52085"/>
                      <a:pt x="37006" y="45048"/>
                      <a:pt x="37006" y="38011"/>
                    </a:cubicBezTo>
                    <a:lnTo>
                      <a:pt x="39352" y="21592"/>
                    </a:lnTo>
                    <a:cubicBezTo>
                      <a:pt x="41697" y="2827"/>
                      <a:pt x="62808" y="-6555"/>
                      <a:pt x="79227" y="5173"/>
                    </a:cubicBezTo>
                    <a:lnTo>
                      <a:pt x="90955" y="14555"/>
                    </a:lnTo>
                    <a:cubicBezTo>
                      <a:pt x="95646" y="19246"/>
                      <a:pt x="105029" y="21592"/>
                      <a:pt x="112066" y="19246"/>
                    </a:cubicBezTo>
                    <a:lnTo>
                      <a:pt x="126139" y="14555"/>
                    </a:lnTo>
                    <a:cubicBezTo>
                      <a:pt x="144904" y="9864"/>
                      <a:pt x="161323" y="28629"/>
                      <a:pt x="151941" y="47394"/>
                    </a:cubicBezTo>
                    <a:lnTo>
                      <a:pt x="144904" y="61467"/>
                    </a:lnTo>
                    <a:cubicBezTo>
                      <a:pt x="142558" y="68504"/>
                      <a:pt x="142558" y="75541"/>
                      <a:pt x="147250" y="82578"/>
                    </a:cubicBezTo>
                    <a:lnTo>
                      <a:pt x="154286" y="96651"/>
                    </a:lnTo>
                    <a:cubicBezTo>
                      <a:pt x="163669" y="113071"/>
                      <a:pt x="151941" y="134181"/>
                      <a:pt x="130830" y="131836"/>
                    </a:cubicBezTo>
                    <a:lnTo>
                      <a:pt x="114411" y="129490"/>
                    </a:lnTo>
                    <a:cubicBezTo>
                      <a:pt x="107374" y="129490"/>
                      <a:pt x="100337" y="131836"/>
                      <a:pt x="93301" y="136527"/>
                    </a:cubicBezTo>
                    <a:lnTo>
                      <a:pt x="83918" y="148255"/>
                    </a:lnTo>
                    <a:cubicBezTo>
                      <a:pt x="72190" y="162329"/>
                      <a:pt x="46388" y="157637"/>
                      <a:pt x="44043" y="138872"/>
                    </a:cubicBezTo>
                    <a:lnTo>
                      <a:pt x="41697" y="124799"/>
                    </a:lnTo>
                    <a:cubicBezTo>
                      <a:pt x="39352" y="117762"/>
                      <a:pt x="34660" y="110725"/>
                      <a:pt x="27624" y="108380"/>
                    </a:cubicBezTo>
                    <a:lnTo>
                      <a:pt x="13550" y="101343"/>
                    </a:lnTo>
                    <a:cubicBezTo>
                      <a:pt x="-2869" y="96651"/>
                      <a:pt x="-5215" y="73195"/>
                      <a:pt x="11204" y="63813"/>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22" name="任意多边形: 形状 721">
                <a:extLst>
                  <a:ext uri="{FF2B5EF4-FFF2-40B4-BE49-F238E27FC236}">
                    <a16:creationId xmlns:a16="http://schemas.microsoft.com/office/drawing/2014/main" id="{FFBCA6AE-408C-45D7-9774-D117BFF7C0EE}"/>
                  </a:ext>
                </a:extLst>
              </p:cNvPr>
              <p:cNvSpPr/>
              <p:nvPr/>
            </p:nvSpPr>
            <p:spPr>
              <a:xfrm>
                <a:off x="1304669" y="1109379"/>
                <a:ext cx="158387" cy="156437"/>
              </a:xfrm>
              <a:custGeom>
                <a:avLst/>
                <a:gdLst>
                  <a:gd name="connsiteX0" fmla="*/ 12036 w 158387"/>
                  <a:gd name="connsiteY0" fmla="*/ 63813 h 156437"/>
                  <a:gd name="connsiteX1" fmla="*/ 26110 w 158387"/>
                  <a:gd name="connsiteY1" fmla="*/ 56776 h 156437"/>
                  <a:gd name="connsiteX2" fmla="*/ 37838 w 158387"/>
                  <a:gd name="connsiteY2" fmla="*/ 38011 h 156437"/>
                  <a:gd name="connsiteX3" fmla="*/ 40183 w 158387"/>
                  <a:gd name="connsiteY3" fmla="*/ 21592 h 156437"/>
                  <a:gd name="connsiteX4" fmla="*/ 80059 w 158387"/>
                  <a:gd name="connsiteY4" fmla="*/ 5173 h 156437"/>
                  <a:gd name="connsiteX5" fmla="*/ 91787 w 158387"/>
                  <a:gd name="connsiteY5" fmla="*/ 14555 h 156437"/>
                  <a:gd name="connsiteX6" fmla="*/ 112897 w 158387"/>
                  <a:gd name="connsiteY6" fmla="*/ 19246 h 156437"/>
                  <a:gd name="connsiteX7" fmla="*/ 126971 w 158387"/>
                  <a:gd name="connsiteY7" fmla="*/ 14555 h 156437"/>
                  <a:gd name="connsiteX8" fmla="*/ 152773 w 158387"/>
                  <a:gd name="connsiteY8" fmla="*/ 47394 h 156437"/>
                  <a:gd name="connsiteX9" fmla="*/ 145736 w 158387"/>
                  <a:gd name="connsiteY9" fmla="*/ 61467 h 156437"/>
                  <a:gd name="connsiteX10" fmla="*/ 148081 w 158387"/>
                  <a:gd name="connsiteY10" fmla="*/ 82578 h 156437"/>
                  <a:gd name="connsiteX11" fmla="*/ 155118 w 158387"/>
                  <a:gd name="connsiteY11" fmla="*/ 96651 h 156437"/>
                  <a:gd name="connsiteX12" fmla="*/ 131662 w 158387"/>
                  <a:gd name="connsiteY12" fmla="*/ 131835 h 156437"/>
                  <a:gd name="connsiteX13" fmla="*/ 115243 w 158387"/>
                  <a:gd name="connsiteY13" fmla="*/ 129490 h 156437"/>
                  <a:gd name="connsiteX14" fmla="*/ 94132 w 158387"/>
                  <a:gd name="connsiteY14" fmla="*/ 136527 h 156437"/>
                  <a:gd name="connsiteX15" fmla="*/ 84750 w 158387"/>
                  <a:gd name="connsiteY15" fmla="*/ 148255 h 156437"/>
                  <a:gd name="connsiteX16" fmla="*/ 44874 w 158387"/>
                  <a:gd name="connsiteY16" fmla="*/ 138872 h 156437"/>
                  <a:gd name="connsiteX17" fmla="*/ 42529 w 158387"/>
                  <a:gd name="connsiteY17" fmla="*/ 124799 h 156437"/>
                  <a:gd name="connsiteX18" fmla="*/ 28455 w 158387"/>
                  <a:gd name="connsiteY18" fmla="*/ 108379 h 156437"/>
                  <a:gd name="connsiteX19" fmla="*/ 14382 w 158387"/>
                  <a:gd name="connsiteY19" fmla="*/ 101343 h 156437"/>
                  <a:gd name="connsiteX20" fmla="*/ 12036 w 158387"/>
                  <a:gd name="connsiteY20" fmla="*/ 63813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387" h="156437">
                    <a:moveTo>
                      <a:pt x="12036" y="63813"/>
                    </a:moveTo>
                    <a:lnTo>
                      <a:pt x="26110" y="56776"/>
                    </a:lnTo>
                    <a:cubicBezTo>
                      <a:pt x="33146" y="52085"/>
                      <a:pt x="37838" y="45048"/>
                      <a:pt x="37838" y="38011"/>
                    </a:cubicBezTo>
                    <a:lnTo>
                      <a:pt x="40183" y="21592"/>
                    </a:lnTo>
                    <a:cubicBezTo>
                      <a:pt x="42529" y="2827"/>
                      <a:pt x="63639" y="-6555"/>
                      <a:pt x="80059" y="5173"/>
                    </a:cubicBezTo>
                    <a:lnTo>
                      <a:pt x="91787" y="14555"/>
                    </a:lnTo>
                    <a:cubicBezTo>
                      <a:pt x="96478" y="19246"/>
                      <a:pt x="105860" y="21592"/>
                      <a:pt x="112897" y="19246"/>
                    </a:cubicBezTo>
                    <a:lnTo>
                      <a:pt x="126971" y="14555"/>
                    </a:lnTo>
                    <a:cubicBezTo>
                      <a:pt x="145736" y="9864"/>
                      <a:pt x="162155" y="28629"/>
                      <a:pt x="152773" y="47394"/>
                    </a:cubicBezTo>
                    <a:lnTo>
                      <a:pt x="145736" y="61467"/>
                    </a:lnTo>
                    <a:cubicBezTo>
                      <a:pt x="143390" y="68504"/>
                      <a:pt x="143390" y="75541"/>
                      <a:pt x="148081" y="82578"/>
                    </a:cubicBezTo>
                    <a:lnTo>
                      <a:pt x="155118" y="96651"/>
                    </a:lnTo>
                    <a:cubicBezTo>
                      <a:pt x="164501" y="113071"/>
                      <a:pt x="152773" y="134181"/>
                      <a:pt x="131662" y="131835"/>
                    </a:cubicBezTo>
                    <a:lnTo>
                      <a:pt x="115243" y="129490"/>
                    </a:lnTo>
                    <a:cubicBezTo>
                      <a:pt x="108206" y="129490"/>
                      <a:pt x="101169" y="131835"/>
                      <a:pt x="94132" y="136527"/>
                    </a:cubicBezTo>
                    <a:lnTo>
                      <a:pt x="84750" y="148255"/>
                    </a:lnTo>
                    <a:cubicBezTo>
                      <a:pt x="73022" y="162328"/>
                      <a:pt x="47220" y="157637"/>
                      <a:pt x="44874" y="138872"/>
                    </a:cubicBezTo>
                    <a:lnTo>
                      <a:pt x="42529" y="124799"/>
                    </a:lnTo>
                    <a:cubicBezTo>
                      <a:pt x="40183" y="117762"/>
                      <a:pt x="35492" y="110725"/>
                      <a:pt x="28455" y="108379"/>
                    </a:cubicBezTo>
                    <a:lnTo>
                      <a:pt x="14382" y="101343"/>
                    </a:lnTo>
                    <a:cubicBezTo>
                      <a:pt x="-4383" y="98997"/>
                      <a:pt x="-4383" y="73195"/>
                      <a:pt x="12036" y="63813"/>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23" name="任意多边形: 形状 722">
                <a:extLst>
                  <a:ext uri="{FF2B5EF4-FFF2-40B4-BE49-F238E27FC236}">
                    <a16:creationId xmlns:a16="http://schemas.microsoft.com/office/drawing/2014/main" id="{920857FD-5437-413F-91C8-CDDAAFAD29FC}"/>
                  </a:ext>
                </a:extLst>
              </p:cNvPr>
              <p:cNvSpPr/>
              <p:nvPr/>
            </p:nvSpPr>
            <p:spPr>
              <a:xfrm>
                <a:off x="1877180" y="-202912"/>
                <a:ext cx="292593" cy="294075"/>
              </a:xfrm>
              <a:custGeom>
                <a:avLst/>
                <a:gdLst>
                  <a:gd name="connsiteX0" fmla="*/ 21236 w 292593"/>
                  <a:gd name="connsiteY0" fmla="*/ 114167 h 294075"/>
                  <a:gd name="connsiteX1" fmla="*/ 47038 w 292593"/>
                  <a:gd name="connsiteY1" fmla="*/ 100093 h 294075"/>
                  <a:gd name="connsiteX2" fmla="*/ 68148 w 292593"/>
                  <a:gd name="connsiteY2" fmla="*/ 67255 h 294075"/>
                  <a:gd name="connsiteX3" fmla="*/ 70494 w 292593"/>
                  <a:gd name="connsiteY3" fmla="*/ 39107 h 294075"/>
                  <a:gd name="connsiteX4" fmla="*/ 143208 w 292593"/>
                  <a:gd name="connsiteY4" fmla="*/ 10960 h 294075"/>
                  <a:gd name="connsiteX5" fmla="*/ 164318 w 292593"/>
                  <a:gd name="connsiteY5" fmla="*/ 29725 h 294075"/>
                  <a:gd name="connsiteX6" fmla="*/ 204194 w 292593"/>
                  <a:gd name="connsiteY6" fmla="*/ 39107 h 294075"/>
                  <a:gd name="connsiteX7" fmla="*/ 232341 w 292593"/>
                  <a:gd name="connsiteY7" fmla="*/ 32071 h 294075"/>
                  <a:gd name="connsiteX8" fmla="*/ 281599 w 292593"/>
                  <a:gd name="connsiteY8" fmla="*/ 90711 h 294075"/>
                  <a:gd name="connsiteX9" fmla="*/ 269871 w 292593"/>
                  <a:gd name="connsiteY9" fmla="*/ 116513 h 294075"/>
                  <a:gd name="connsiteX10" fmla="*/ 272216 w 292593"/>
                  <a:gd name="connsiteY10" fmla="*/ 156388 h 294075"/>
                  <a:gd name="connsiteX11" fmla="*/ 286290 w 292593"/>
                  <a:gd name="connsiteY11" fmla="*/ 179844 h 294075"/>
                  <a:gd name="connsiteX12" fmla="*/ 244069 w 292593"/>
                  <a:gd name="connsiteY12" fmla="*/ 245521 h 294075"/>
                  <a:gd name="connsiteX13" fmla="*/ 215922 w 292593"/>
                  <a:gd name="connsiteY13" fmla="*/ 243176 h 294075"/>
                  <a:gd name="connsiteX14" fmla="*/ 178392 w 292593"/>
                  <a:gd name="connsiteY14" fmla="*/ 257249 h 294075"/>
                  <a:gd name="connsiteX15" fmla="*/ 159627 w 292593"/>
                  <a:gd name="connsiteY15" fmla="*/ 278360 h 294075"/>
                  <a:gd name="connsiteX16" fmla="*/ 84568 w 292593"/>
                  <a:gd name="connsiteY16" fmla="*/ 259595 h 294075"/>
                  <a:gd name="connsiteX17" fmla="*/ 79876 w 292593"/>
                  <a:gd name="connsiteY17" fmla="*/ 231447 h 294075"/>
                  <a:gd name="connsiteX18" fmla="*/ 54075 w 292593"/>
                  <a:gd name="connsiteY18" fmla="*/ 200955 h 294075"/>
                  <a:gd name="connsiteX19" fmla="*/ 28273 w 292593"/>
                  <a:gd name="connsiteY19" fmla="*/ 189227 h 294075"/>
                  <a:gd name="connsiteX20" fmla="*/ 21236 w 292593"/>
                  <a:gd name="connsiteY20" fmla="*/ 114167 h 29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2593" h="294075">
                    <a:moveTo>
                      <a:pt x="21236" y="114167"/>
                    </a:moveTo>
                    <a:lnTo>
                      <a:pt x="47038" y="100093"/>
                    </a:lnTo>
                    <a:cubicBezTo>
                      <a:pt x="58766" y="93056"/>
                      <a:pt x="68148" y="81328"/>
                      <a:pt x="68148" y="67255"/>
                    </a:cubicBezTo>
                    <a:lnTo>
                      <a:pt x="70494" y="39107"/>
                    </a:lnTo>
                    <a:cubicBezTo>
                      <a:pt x="72840" y="3923"/>
                      <a:pt x="115061" y="-12496"/>
                      <a:pt x="143208" y="10960"/>
                    </a:cubicBezTo>
                    <a:lnTo>
                      <a:pt x="164318" y="29725"/>
                    </a:lnTo>
                    <a:cubicBezTo>
                      <a:pt x="173701" y="39107"/>
                      <a:pt x="190120" y="43799"/>
                      <a:pt x="204194" y="39107"/>
                    </a:cubicBezTo>
                    <a:lnTo>
                      <a:pt x="232341" y="32071"/>
                    </a:lnTo>
                    <a:cubicBezTo>
                      <a:pt x="267525" y="22688"/>
                      <a:pt x="295672" y="60218"/>
                      <a:pt x="281599" y="90711"/>
                    </a:cubicBezTo>
                    <a:lnTo>
                      <a:pt x="269871" y="116513"/>
                    </a:lnTo>
                    <a:cubicBezTo>
                      <a:pt x="265180" y="130586"/>
                      <a:pt x="265180" y="144660"/>
                      <a:pt x="272216" y="156388"/>
                    </a:cubicBezTo>
                    <a:lnTo>
                      <a:pt x="286290" y="179844"/>
                    </a:lnTo>
                    <a:cubicBezTo>
                      <a:pt x="305055" y="210337"/>
                      <a:pt x="279253" y="250212"/>
                      <a:pt x="244069" y="245521"/>
                    </a:cubicBezTo>
                    <a:lnTo>
                      <a:pt x="215922" y="243176"/>
                    </a:lnTo>
                    <a:cubicBezTo>
                      <a:pt x="201848" y="240830"/>
                      <a:pt x="187774" y="247867"/>
                      <a:pt x="178392" y="257249"/>
                    </a:cubicBezTo>
                    <a:lnTo>
                      <a:pt x="159627" y="278360"/>
                    </a:lnTo>
                    <a:cubicBezTo>
                      <a:pt x="136171" y="306507"/>
                      <a:pt x="91604" y="294779"/>
                      <a:pt x="84568" y="259595"/>
                    </a:cubicBezTo>
                    <a:lnTo>
                      <a:pt x="79876" y="231447"/>
                    </a:lnTo>
                    <a:cubicBezTo>
                      <a:pt x="77531" y="217374"/>
                      <a:pt x="68148" y="205646"/>
                      <a:pt x="54075" y="200955"/>
                    </a:cubicBezTo>
                    <a:lnTo>
                      <a:pt x="28273" y="189227"/>
                    </a:lnTo>
                    <a:cubicBezTo>
                      <a:pt x="-6911" y="177498"/>
                      <a:pt x="-9257" y="132932"/>
                      <a:pt x="21236" y="11416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24" name="任意多边形: 形状 723">
                <a:extLst>
                  <a:ext uri="{FF2B5EF4-FFF2-40B4-BE49-F238E27FC236}">
                    <a16:creationId xmlns:a16="http://schemas.microsoft.com/office/drawing/2014/main" id="{359CECBD-697A-4812-9EBE-2E47C46FEDFE}"/>
                  </a:ext>
                </a:extLst>
              </p:cNvPr>
              <p:cNvSpPr/>
              <p:nvPr/>
            </p:nvSpPr>
            <p:spPr>
              <a:xfrm>
                <a:off x="1138313" y="-395252"/>
                <a:ext cx="292593" cy="296421"/>
              </a:xfrm>
              <a:custGeom>
                <a:avLst/>
                <a:gdLst>
                  <a:gd name="connsiteX0" fmla="*/ 21236 w 292593"/>
                  <a:gd name="connsiteY0" fmla="*/ 114167 h 296421"/>
                  <a:gd name="connsiteX1" fmla="*/ 47038 w 292593"/>
                  <a:gd name="connsiteY1" fmla="*/ 100093 h 296421"/>
                  <a:gd name="connsiteX2" fmla="*/ 68148 w 292593"/>
                  <a:gd name="connsiteY2" fmla="*/ 67255 h 296421"/>
                  <a:gd name="connsiteX3" fmla="*/ 70494 w 292593"/>
                  <a:gd name="connsiteY3" fmla="*/ 39107 h 296421"/>
                  <a:gd name="connsiteX4" fmla="*/ 143208 w 292593"/>
                  <a:gd name="connsiteY4" fmla="*/ 10960 h 296421"/>
                  <a:gd name="connsiteX5" fmla="*/ 164318 w 292593"/>
                  <a:gd name="connsiteY5" fmla="*/ 29725 h 296421"/>
                  <a:gd name="connsiteX6" fmla="*/ 204194 w 292593"/>
                  <a:gd name="connsiteY6" fmla="*/ 39107 h 296421"/>
                  <a:gd name="connsiteX7" fmla="*/ 232341 w 292593"/>
                  <a:gd name="connsiteY7" fmla="*/ 32071 h 296421"/>
                  <a:gd name="connsiteX8" fmla="*/ 281599 w 292593"/>
                  <a:gd name="connsiteY8" fmla="*/ 90711 h 296421"/>
                  <a:gd name="connsiteX9" fmla="*/ 269871 w 292593"/>
                  <a:gd name="connsiteY9" fmla="*/ 116513 h 296421"/>
                  <a:gd name="connsiteX10" fmla="*/ 272216 w 292593"/>
                  <a:gd name="connsiteY10" fmla="*/ 156388 h 296421"/>
                  <a:gd name="connsiteX11" fmla="*/ 286290 w 292593"/>
                  <a:gd name="connsiteY11" fmla="*/ 179844 h 296421"/>
                  <a:gd name="connsiteX12" fmla="*/ 244069 w 292593"/>
                  <a:gd name="connsiteY12" fmla="*/ 245521 h 296421"/>
                  <a:gd name="connsiteX13" fmla="*/ 215922 w 292593"/>
                  <a:gd name="connsiteY13" fmla="*/ 243175 h 296421"/>
                  <a:gd name="connsiteX14" fmla="*/ 178392 w 292593"/>
                  <a:gd name="connsiteY14" fmla="*/ 257249 h 296421"/>
                  <a:gd name="connsiteX15" fmla="*/ 159627 w 292593"/>
                  <a:gd name="connsiteY15" fmla="*/ 280705 h 296421"/>
                  <a:gd name="connsiteX16" fmla="*/ 84568 w 292593"/>
                  <a:gd name="connsiteY16" fmla="*/ 261940 h 296421"/>
                  <a:gd name="connsiteX17" fmla="*/ 79876 w 292593"/>
                  <a:gd name="connsiteY17" fmla="*/ 233793 h 296421"/>
                  <a:gd name="connsiteX18" fmla="*/ 54075 w 292593"/>
                  <a:gd name="connsiteY18" fmla="*/ 203300 h 296421"/>
                  <a:gd name="connsiteX19" fmla="*/ 28273 w 292593"/>
                  <a:gd name="connsiteY19" fmla="*/ 191572 h 296421"/>
                  <a:gd name="connsiteX20" fmla="*/ 21236 w 292593"/>
                  <a:gd name="connsiteY20" fmla="*/ 114167 h 29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2593" h="296421">
                    <a:moveTo>
                      <a:pt x="21236" y="114167"/>
                    </a:moveTo>
                    <a:lnTo>
                      <a:pt x="47038" y="100093"/>
                    </a:lnTo>
                    <a:cubicBezTo>
                      <a:pt x="58766" y="93057"/>
                      <a:pt x="68148" y="81328"/>
                      <a:pt x="68148" y="67255"/>
                    </a:cubicBezTo>
                    <a:lnTo>
                      <a:pt x="70494" y="39107"/>
                    </a:lnTo>
                    <a:cubicBezTo>
                      <a:pt x="72840" y="3923"/>
                      <a:pt x="115061" y="-12496"/>
                      <a:pt x="143208" y="10960"/>
                    </a:cubicBezTo>
                    <a:lnTo>
                      <a:pt x="164318" y="29725"/>
                    </a:lnTo>
                    <a:cubicBezTo>
                      <a:pt x="173701" y="39107"/>
                      <a:pt x="190120" y="43799"/>
                      <a:pt x="204194" y="39107"/>
                    </a:cubicBezTo>
                    <a:lnTo>
                      <a:pt x="232341" y="32071"/>
                    </a:lnTo>
                    <a:cubicBezTo>
                      <a:pt x="267525" y="22688"/>
                      <a:pt x="295673" y="60218"/>
                      <a:pt x="281599" y="90711"/>
                    </a:cubicBezTo>
                    <a:lnTo>
                      <a:pt x="269871" y="116513"/>
                    </a:lnTo>
                    <a:cubicBezTo>
                      <a:pt x="265180" y="130586"/>
                      <a:pt x="265180" y="144660"/>
                      <a:pt x="272216" y="156388"/>
                    </a:cubicBezTo>
                    <a:lnTo>
                      <a:pt x="286290" y="179844"/>
                    </a:lnTo>
                    <a:cubicBezTo>
                      <a:pt x="305055" y="210337"/>
                      <a:pt x="279253" y="250212"/>
                      <a:pt x="244069" y="245521"/>
                    </a:cubicBezTo>
                    <a:lnTo>
                      <a:pt x="215922" y="243175"/>
                    </a:lnTo>
                    <a:cubicBezTo>
                      <a:pt x="201848" y="240830"/>
                      <a:pt x="187774" y="247867"/>
                      <a:pt x="178392" y="257249"/>
                    </a:cubicBezTo>
                    <a:lnTo>
                      <a:pt x="159627" y="280705"/>
                    </a:lnTo>
                    <a:cubicBezTo>
                      <a:pt x="136171" y="308853"/>
                      <a:pt x="91604" y="297125"/>
                      <a:pt x="84568" y="261940"/>
                    </a:cubicBezTo>
                    <a:lnTo>
                      <a:pt x="79876" y="233793"/>
                    </a:lnTo>
                    <a:cubicBezTo>
                      <a:pt x="77531" y="219719"/>
                      <a:pt x="68148" y="207991"/>
                      <a:pt x="54075" y="203300"/>
                    </a:cubicBezTo>
                    <a:lnTo>
                      <a:pt x="28273" y="191572"/>
                    </a:lnTo>
                    <a:cubicBezTo>
                      <a:pt x="-6911" y="177498"/>
                      <a:pt x="-9257" y="132932"/>
                      <a:pt x="21236" y="11416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25" name="任意多边形: 形状 724">
                <a:extLst>
                  <a:ext uri="{FF2B5EF4-FFF2-40B4-BE49-F238E27FC236}">
                    <a16:creationId xmlns:a16="http://schemas.microsoft.com/office/drawing/2014/main" id="{B91D3F78-2B9D-42CA-BDAE-61D0A9434298}"/>
                  </a:ext>
                </a:extLst>
              </p:cNvPr>
              <p:cNvSpPr/>
              <p:nvPr/>
            </p:nvSpPr>
            <p:spPr>
              <a:xfrm>
                <a:off x="3403990" y="612110"/>
                <a:ext cx="158388" cy="156437"/>
              </a:xfrm>
              <a:custGeom>
                <a:avLst/>
                <a:gdLst>
                  <a:gd name="connsiteX0" fmla="*/ 12036 w 158388"/>
                  <a:gd name="connsiteY0" fmla="*/ 63813 h 156437"/>
                  <a:gd name="connsiteX1" fmla="*/ 26110 w 158388"/>
                  <a:gd name="connsiteY1" fmla="*/ 56776 h 156437"/>
                  <a:gd name="connsiteX2" fmla="*/ 37838 w 158388"/>
                  <a:gd name="connsiteY2" fmla="*/ 38011 h 156437"/>
                  <a:gd name="connsiteX3" fmla="*/ 40183 w 158388"/>
                  <a:gd name="connsiteY3" fmla="*/ 21592 h 156437"/>
                  <a:gd name="connsiteX4" fmla="*/ 80059 w 158388"/>
                  <a:gd name="connsiteY4" fmla="*/ 5173 h 156437"/>
                  <a:gd name="connsiteX5" fmla="*/ 91787 w 158388"/>
                  <a:gd name="connsiteY5" fmla="*/ 14555 h 156437"/>
                  <a:gd name="connsiteX6" fmla="*/ 112897 w 158388"/>
                  <a:gd name="connsiteY6" fmla="*/ 19246 h 156437"/>
                  <a:gd name="connsiteX7" fmla="*/ 126971 w 158388"/>
                  <a:gd name="connsiteY7" fmla="*/ 14555 h 156437"/>
                  <a:gd name="connsiteX8" fmla="*/ 152773 w 158388"/>
                  <a:gd name="connsiteY8" fmla="*/ 47394 h 156437"/>
                  <a:gd name="connsiteX9" fmla="*/ 145736 w 158388"/>
                  <a:gd name="connsiteY9" fmla="*/ 61467 h 156437"/>
                  <a:gd name="connsiteX10" fmla="*/ 148081 w 158388"/>
                  <a:gd name="connsiteY10" fmla="*/ 82578 h 156437"/>
                  <a:gd name="connsiteX11" fmla="*/ 155118 w 158388"/>
                  <a:gd name="connsiteY11" fmla="*/ 96651 h 156437"/>
                  <a:gd name="connsiteX12" fmla="*/ 131662 w 158388"/>
                  <a:gd name="connsiteY12" fmla="*/ 131836 h 156437"/>
                  <a:gd name="connsiteX13" fmla="*/ 115243 w 158388"/>
                  <a:gd name="connsiteY13" fmla="*/ 129490 h 156437"/>
                  <a:gd name="connsiteX14" fmla="*/ 94132 w 158388"/>
                  <a:gd name="connsiteY14" fmla="*/ 136527 h 156437"/>
                  <a:gd name="connsiteX15" fmla="*/ 84750 w 158388"/>
                  <a:gd name="connsiteY15" fmla="*/ 148255 h 156437"/>
                  <a:gd name="connsiteX16" fmla="*/ 44874 w 158388"/>
                  <a:gd name="connsiteY16" fmla="*/ 138873 h 156437"/>
                  <a:gd name="connsiteX17" fmla="*/ 42529 w 158388"/>
                  <a:gd name="connsiteY17" fmla="*/ 124799 h 156437"/>
                  <a:gd name="connsiteX18" fmla="*/ 28455 w 158388"/>
                  <a:gd name="connsiteY18" fmla="*/ 108380 h 156437"/>
                  <a:gd name="connsiteX19" fmla="*/ 14382 w 158388"/>
                  <a:gd name="connsiteY19" fmla="*/ 101343 h 156437"/>
                  <a:gd name="connsiteX20" fmla="*/ 12036 w 158388"/>
                  <a:gd name="connsiteY20" fmla="*/ 63813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388" h="156437">
                    <a:moveTo>
                      <a:pt x="12036" y="63813"/>
                    </a:moveTo>
                    <a:lnTo>
                      <a:pt x="26110" y="56776"/>
                    </a:lnTo>
                    <a:cubicBezTo>
                      <a:pt x="33146" y="52085"/>
                      <a:pt x="37838" y="45048"/>
                      <a:pt x="37838" y="38011"/>
                    </a:cubicBezTo>
                    <a:lnTo>
                      <a:pt x="40183" y="21592"/>
                    </a:lnTo>
                    <a:cubicBezTo>
                      <a:pt x="42529" y="2827"/>
                      <a:pt x="63639" y="-6555"/>
                      <a:pt x="80059" y="5173"/>
                    </a:cubicBezTo>
                    <a:lnTo>
                      <a:pt x="91787" y="14555"/>
                    </a:lnTo>
                    <a:cubicBezTo>
                      <a:pt x="96478" y="19246"/>
                      <a:pt x="105860" y="21592"/>
                      <a:pt x="112897" y="19246"/>
                    </a:cubicBezTo>
                    <a:lnTo>
                      <a:pt x="126971" y="14555"/>
                    </a:lnTo>
                    <a:cubicBezTo>
                      <a:pt x="145736" y="9864"/>
                      <a:pt x="162155" y="28629"/>
                      <a:pt x="152773" y="47394"/>
                    </a:cubicBezTo>
                    <a:lnTo>
                      <a:pt x="145736" y="61467"/>
                    </a:lnTo>
                    <a:cubicBezTo>
                      <a:pt x="143390" y="68504"/>
                      <a:pt x="143390" y="75541"/>
                      <a:pt x="148081" y="82578"/>
                    </a:cubicBezTo>
                    <a:lnTo>
                      <a:pt x="155118" y="96651"/>
                    </a:lnTo>
                    <a:cubicBezTo>
                      <a:pt x="164501" y="113071"/>
                      <a:pt x="152773" y="134181"/>
                      <a:pt x="131662" y="131836"/>
                    </a:cubicBezTo>
                    <a:lnTo>
                      <a:pt x="115243" y="129490"/>
                    </a:lnTo>
                    <a:cubicBezTo>
                      <a:pt x="108206" y="129490"/>
                      <a:pt x="101169" y="131836"/>
                      <a:pt x="94132" y="136527"/>
                    </a:cubicBezTo>
                    <a:lnTo>
                      <a:pt x="84750" y="148255"/>
                    </a:lnTo>
                    <a:cubicBezTo>
                      <a:pt x="73022" y="162329"/>
                      <a:pt x="47220" y="157637"/>
                      <a:pt x="44874" y="138873"/>
                    </a:cubicBezTo>
                    <a:lnTo>
                      <a:pt x="42529" y="124799"/>
                    </a:lnTo>
                    <a:cubicBezTo>
                      <a:pt x="40183" y="117762"/>
                      <a:pt x="35492" y="110725"/>
                      <a:pt x="28455" y="108380"/>
                    </a:cubicBezTo>
                    <a:lnTo>
                      <a:pt x="14382" y="101343"/>
                    </a:lnTo>
                    <a:cubicBezTo>
                      <a:pt x="-4383" y="96651"/>
                      <a:pt x="-4383" y="73195"/>
                      <a:pt x="12036" y="63813"/>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26" name="任意多边形: 形状 725">
                <a:extLst>
                  <a:ext uri="{FF2B5EF4-FFF2-40B4-BE49-F238E27FC236}">
                    <a16:creationId xmlns:a16="http://schemas.microsoft.com/office/drawing/2014/main" id="{AA37534D-3389-4066-A17B-33341B2D206E}"/>
                  </a:ext>
                </a:extLst>
              </p:cNvPr>
              <p:cNvSpPr/>
              <p:nvPr/>
            </p:nvSpPr>
            <p:spPr>
              <a:xfrm>
                <a:off x="1301671" y="4262282"/>
                <a:ext cx="99776" cy="100670"/>
              </a:xfrm>
              <a:custGeom>
                <a:avLst/>
                <a:gdLst>
                  <a:gd name="connsiteX0" fmla="*/ 3306 w 99776"/>
                  <a:gd name="connsiteY0" fmla="*/ 46990 h 100670"/>
                  <a:gd name="connsiteX1" fmla="*/ 10343 w 99776"/>
                  <a:gd name="connsiteY1" fmla="*/ 39953 h 100670"/>
                  <a:gd name="connsiteX2" fmla="*/ 12689 w 99776"/>
                  <a:gd name="connsiteY2" fmla="*/ 28225 h 100670"/>
                  <a:gd name="connsiteX3" fmla="*/ 10343 w 99776"/>
                  <a:gd name="connsiteY3" fmla="*/ 18843 h 100670"/>
                  <a:gd name="connsiteX4" fmla="*/ 31454 w 99776"/>
                  <a:gd name="connsiteY4" fmla="*/ 2424 h 100670"/>
                  <a:gd name="connsiteX5" fmla="*/ 40836 w 99776"/>
                  <a:gd name="connsiteY5" fmla="*/ 7115 h 100670"/>
                  <a:gd name="connsiteX6" fmla="*/ 54910 w 99776"/>
                  <a:gd name="connsiteY6" fmla="*/ 7115 h 100670"/>
                  <a:gd name="connsiteX7" fmla="*/ 61946 w 99776"/>
                  <a:gd name="connsiteY7" fmla="*/ 2424 h 100670"/>
                  <a:gd name="connsiteX8" fmla="*/ 83057 w 99776"/>
                  <a:gd name="connsiteY8" fmla="*/ 16497 h 100670"/>
                  <a:gd name="connsiteX9" fmla="*/ 83057 w 99776"/>
                  <a:gd name="connsiteY9" fmla="*/ 25880 h 100670"/>
                  <a:gd name="connsiteX10" fmla="*/ 87748 w 99776"/>
                  <a:gd name="connsiteY10" fmla="*/ 37608 h 100670"/>
                  <a:gd name="connsiteX11" fmla="*/ 94785 w 99776"/>
                  <a:gd name="connsiteY11" fmla="*/ 44645 h 100670"/>
                  <a:gd name="connsiteX12" fmla="*/ 87748 w 99776"/>
                  <a:gd name="connsiteY12" fmla="*/ 70446 h 100670"/>
                  <a:gd name="connsiteX13" fmla="*/ 78366 w 99776"/>
                  <a:gd name="connsiteY13" fmla="*/ 72792 h 100670"/>
                  <a:gd name="connsiteX14" fmla="*/ 68983 w 99776"/>
                  <a:gd name="connsiteY14" fmla="*/ 82175 h 100670"/>
                  <a:gd name="connsiteX15" fmla="*/ 64292 w 99776"/>
                  <a:gd name="connsiteY15" fmla="*/ 91557 h 100670"/>
                  <a:gd name="connsiteX16" fmla="*/ 38490 w 99776"/>
                  <a:gd name="connsiteY16" fmla="*/ 93903 h 100670"/>
                  <a:gd name="connsiteX17" fmla="*/ 33799 w 99776"/>
                  <a:gd name="connsiteY17" fmla="*/ 84520 h 100670"/>
                  <a:gd name="connsiteX18" fmla="*/ 22071 w 99776"/>
                  <a:gd name="connsiteY18" fmla="*/ 77483 h 100670"/>
                  <a:gd name="connsiteX19" fmla="*/ 12689 w 99776"/>
                  <a:gd name="connsiteY19" fmla="*/ 77483 h 100670"/>
                  <a:gd name="connsiteX20" fmla="*/ 3306 w 99776"/>
                  <a:gd name="connsiteY20" fmla="*/ 4699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3306" y="46990"/>
                    </a:moveTo>
                    <a:lnTo>
                      <a:pt x="10343" y="39953"/>
                    </a:lnTo>
                    <a:cubicBezTo>
                      <a:pt x="12689" y="37608"/>
                      <a:pt x="15034" y="30571"/>
                      <a:pt x="12689" y="28225"/>
                    </a:cubicBezTo>
                    <a:lnTo>
                      <a:pt x="10343" y="18843"/>
                    </a:lnTo>
                    <a:cubicBezTo>
                      <a:pt x="7997" y="7115"/>
                      <a:pt x="19726" y="-2268"/>
                      <a:pt x="31454" y="2424"/>
                    </a:cubicBezTo>
                    <a:lnTo>
                      <a:pt x="40836" y="7115"/>
                    </a:lnTo>
                    <a:cubicBezTo>
                      <a:pt x="45527" y="9460"/>
                      <a:pt x="50218" y="9460"/>
                      <a:pt x="54910" y="7115"/>
                    </a:cubicBezTo>
                    <a:lnTo>
                      <a:pt x="61946" y="2424"/>
                    </a:lnTo>
                    <a:cubicBezTo>
                      <a:pt x="71329" y="-4613"/>
                      <a:pt x="85403" y="4769"/>
                      <a:pt x="83057" y="16497"/>
                    </a:cubicBezTo>
                    <a:lnTo>
                      <a:pt x="83057" y="25880"/>
                    </a:lnTo>
                    <a:cubicBezTo>
                      <a:pt x="83057" y="30571"/>
                      <a:pt x="85403" y="35262"/>
                      <a:pt x="87748" y="37608"/>
                    </a:cubicBezTo>
                    <a:lnTo>
                      <a:pt x="94785" y="44645"/>
                    </a:lnTo>
                    <a:cubicBezTo>
                      <a:pt x="104167" y="51682"/>
                      <a:pt x="99476" y="68101"/>
                      <a:pt x="87748" y="70446"/>
                    </a:cubicBezTo>
                    <a:lnTo>
                      <a:pt x="78366" y="72792"/>
                    </a:lnTo>
                    <a:cubicBezTo>
                      <a:pt x="73675" y="72792"/>
                      <a:pt x="68983" y="77483"/>
                      <a:pt x="68983" y="82175"/>
                    </a:cubicBezTo>
                    <a:lnTo>
                      <a:pt x="64292" y="91557"/>
                    </a:lnTo>
                    <a:cubicBezTo>
                      <a:pt x="59601" y="103285"/>
                      <a:pt x="45527" y="103285"/>
                      <a:pt x="38490" y="93903"/>
                    </a:cubicBezTo>
                    <a:lnTo>
                      <a:pt x="33799" y="84520"/>
                    </a:lnTo>
                    <a:cubicBezTo>
                      <a:pt x="31454" y="79829"/>
                      <a:pt x="26762" y="77483"/>
                      <a:pt x="22071" y="77483"/>
                    </a:cubicBezTo>
                    <a:lnTo>
                      <a:pt x="12689" y="77483"/>
                    </a:lnTo>
                    <a:cubicBezTo>
                      <a:pt x="961" y="68101"/>
                      <a:pt x="-3731" y="54027"/>
                      <a:pt x="3306" y="4699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27" name="任意多边形: 形状 726">
                <a:extLst>
                  <a:ext uri="{FF2B5EF4-FFF2-40B4-BE49-F238E27FC236}">
                    <a16:creationId xmlns:a16="http://schemas.microsoft.com/office/drawing/2014/main" id="{4223092D-5940-4784-BFC0-C158C794E558}"/>
                  </a:ext>
                </a:extLst>
              </p:cNvPr>
              <p:cNvSpPr/>
              <p:nvPr/>
            </p:nvSpPr>
            <p:spPr>
              <a:xfrm>
                <a:off x="1182045" y="1515573"/>
                <a:ext cx="99776" cy="100670"/>
              </a:xfrm>
              <a:custGeom>
                <a:avLst/>
                <a:gdLst>
                  <a:gd name="connsiteX0" fmla="*/ 3306 w 99776"/>
                  <a:gd name="connsiteY0" fmla="*/ 46991 h 100670"/>
                  <a:gd name="connsiteX1" fmla="*/ 10343 w 99776"/>
                  <a:gd name="connsiteY1" fmla="*/ 39954 h 100670"/>
                  <a:gd name="connsiteX2" fmla="*/ 12689 w 99776"/>
                  <a:gd name="connsiteY2" fmla="*/ 28226 h 100670"/>
                  <a:gd name="connsiteX3" fmla="*/ 10343 w 99776"/>
                  <a:gd name="connsiteY3" fmla="*/ 18843 h 100670"/>
                  <a:gd name="connsiteX4" fmla="*/ 31454 w 99776"/>
                  <a:gd name="connsiteY4" fmla="*/ 2424 h 100670"/>
                  <a:gd name="connsiteX5" fmla="*/ 40836 w 99776"/>
                  <a:gd name="connsiteY5" fmla="*/ 7115 h 100670"/>
                  <a:gd name="connsiteX6" fmla="*/ 54910 w 99776"/>
                  <a:gd name="connsiteY6" fmla="*/ 7115 h 100670"/>
                  <a:gd name="connsiteX7" fmla="*/ 61946 w 99776"/>
                  <a:gd name="connsiteY7" fmla="*/ 2424 h 100670"/>
                  <a:gd name="connsiteX8" fmla="*/ 83057 w 99776"/>
                  <a:gd name="connsiteY8" fmla="*/ 16498 h 100670"/>
                  <a:gd name="connsiteX9" fmla="*/ 83057 w 99776"/>
                  <a:gd name="connsiteY9" fmla="*/ 25880 h 100670"/>
                  <a:gd name="connsiteX10" fmla="*/ 87748 w 99776"/>
                  <a:gd name="connsiteY10" fmla="*/ 37608 h 100670"/>
                  <a:gd name="connsiteX11" fmla="*/ 94785 w 99776"/>
                  <a:gd name="connsiteY11" fmla="*/ 44645 h 100670"/>
                  <a:gd name="connsiteX12" fmla="*/ 87748 w 99776"/>
                  <a:gd name="connsiteY12" fmla="*/ 70447 h 100670"/>
                  <a:gd name="connsiteX13" fmla="*/ 78366 w 99776"/>
                  <a:gd name="connsiteY13" fmla="*/ 72792 h 100670"/>
                  <a:gd name="connsiteX14" fmla="*/ 68983 w 99776"/>
                  <a:gd name="connsiteY14" fmla="*/ 82175 h 100670"/>
                  <a:gd name="connsiteX15" fmla="*/ 64292 w 99776"/>
                  <a:gd name="connsiteY15" fmla="*/ 91557 h 100670"/>
                  <a:gd name="connsiteX16" fmla="*/ 38490 w 99776"/>
                  <a:gd name="connsiteY16" fmla="*/ 93903 h 100670"/>
                  <a:gd name="connsiteX17" fmla="*/ 33799 w 99776"/>
                  <a:gd name="connsiteY17" fmla="*/ 84520 h 100670"/>
                  <a:gd name="connsiteX18" fmla="*/ 22071 w 99776"/>
                  <a:gd name="connsiteY18" fmla="*/ 72792 h 100670"/>
                  <a:gd name="connsiteX19" fmla="*/ 12689 w 99776"/>
                  <a:gd name="connsiteY19" fmla="*/ 72792 h 100670"/>
                  <a:gd name="connsiteX20" fmla="*/ 3306 w 99776"/>
                  <a:gd name="connsiteY20" fmla="*/ 46991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3306" y="46991"/>
                    </a:moveTo>
                    <a:lnTo>
                      <a:pt x="10343" y="39954"/>
                    </a:lnTo>
                    <a:cubicBezTo>
                      <a:pt x="12689" y="37608"/>
                      <a:pt x="15034" y="30571"/>
                      <a:pt x="12689" y="28226"/>
                    </a:cubicBezTo>
                    <a:lnTo>
                      <a:pt x="10343" y="18843"/>
                    </a:lnTo>
                    <a:cubicBezTo>
                      <a:pt x="7997" y="7115"/>
                      <a:pt x="19726" y="-2267"/>
                      <a:pt x="31454" y="2424"/>
                    </a:cubicBezTo>
                    <a:lnTo>
                      <a:pt x="40836" y="7115"/>
                    </a:lnTo>
                    <a:cubicBezTo>
                      <a:pt x="45527" y="9461"/>
                      <a:pt x="50218" y="9461"/>
                      <a:pt x="54910" y="7115"/>
                    </a:cubicBezTo>
                    <a:lnTo>
                      <a:pt x="61946" y="2424"/>
                    </a:lnTo>
                    <a:cubicBezTo>
                      <a:pt x="71329" y="-4613"/>
                      <a:pt x="85403" y="4769"/>
                      <a:pt x="83057" y="16498"/>
                    </a:cubicBezTo>
                    <a:lnTo>
                      <a:pt x="83057" y="25880"/>
                    </a:lnTo>
                    <a:cubicBezTo>
                      <a:pt x="83057" y="30571"/>
                      <a:pt x="85403" y="35263"/>
                      <a:pt x="87748" y="37608"/>
                    </a:cubicBezTo>
                    <a:lnTo>
                      <a:pt x="94785" y="44645"/>
                    </a:lnTo>
                    <a:cubicBezTo>
                      <a:pt x="104167" y="51682"/>
                      <a:pt x="99476" y="68101"/>
                      <a:pt x="87748" y="70447"/>
                    </a:cubicBezTo>
                    <a:lnTo>
                      <a:pt x="78366" y="72792"/>
                    </a:lnTo>
                    <a:cubicBezTo>
                      <a:pt x="73675" y="72792"/>
                      <a:pt x="68983" y="77483"/>
                      <a:pt x="68983" y="82175"/>
                    </a:cubicBezTo>
                    <a:lnTo>
                      <a:pt x="64292" y="91557"/>
                    </a:lnTo>
                    <a:cubicBezTo>
                      <a:pt x="59601" y="103285"/>
                      <a:pt x="45527" y="103285"/>
                      <a:pt x="38490" y="93903"/>
                    </a:cubicBezTo>
                    <a:lnTo>
                      <a:pt x="33799" y="84520"/>
                    </a:lnTo>
                    <a:cubicBezTo>
                      <a:pt x="31454" y="75138"/>
                      <a:pt x="26762" y="72792"/>
                      <a:pt x="22071" y="72792"/>
                    </a:cubicBezTo>
                    <a:lnTo>
                      <a:pt x="12689" y="72792"/>
                    </a:lnTo>
                    <a:cubicBezTo>
                      <a:pt x="961" y="70447"/>
                      <a:pt x="-3731" y="56373"/>
                      <a:pt x="3306" y="46991"/>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28" name="任意多边形: 形状 727">
                <a:extLst>
                  <a:ext uri="{FF2B5EF4-FFF2-40B4-BE49-F238E27FC236}">
                    <a16:creationId xmlns:a16="http://schemas.microsoft.com/office/drawing/2014/main" id="{16BAA692-493B-40B9-92D4-878A0F6170FF}"/>
                  </a:ext>
                </a:extLst>
              </p:cNvPr>
              <p:cNvSpPr/>
              <p:nvPr/>
            </p:nvSpPr>
            <p:spPr>
              <a:xfrm>
                <a:off x="1868184" y="4442894"/>
                <a:ext cx="98554" cy="100670"/>
              </a:xfrm>
              <a:custGeom>
                <a:avLst/>
                <a:gdLst>
                  <a:gd name="connsiteX0" fmla="*/ 4431 w 98554"/>
                  <a:gd name="connsiteY0" fmla="*/ 49336 h 100670"/>
                  <a:gd name="connsiteX1" fmla="*/ 11467 w 98554"/>
                  <a:gd name="connsiteY1" fmla="*/ 42299 h 100670"/>
                  <a:gd name="connsiteX2" fmla="*/ 13813 w 98554"/>
                  <a:gd name="connsiteY2" fmla="*/ 30571 h 100670"/>
                  <a:gd name="connsiteX3" fmla="*/ 11467 w 98554"/>
                  <a:gd name="connsiteY3" fmla="*/ 21189 h 100670"/>
                  <a:gd name="connsiteX4" fmla="*/ 32578 w 98554"/>
                  <a:gd name="connsiteY4" fmla="*/ 4769 h 100670"/>
                  <a:gd name="connsiteX5" fmla="*/ 39615 w 98554"/>
                  <a:gd name="connsiteY5" fmla="*/ 7115 h 100670"/>
                  <a:gd name="connsiteX6" fmla="*/ 53688 w 98554"/>
                  <a:gd name="connsiteY6" fmla="*/ 7115 h 100670"/>
                  <a:gd name="connsiteX7" fmla="*/ 60725 w 98554"/>
                  <a:gd name="connsiteY7" fmla="*/ 2424 h 100670"/>
                  <a:gd name="connsiteX8" fmla="*/ 81836 w 98554"/>
                  <a:gd name="connsiteY8" fmla="*/ 16497 h 100670"/>
                  <a:gd name="connsiteX9" fmla="*/ 81836 w 98554"/>
                  <a:gd name="connsiteY9" fmla="*/ 25880 h 100670"/>
                  <a:gd name="connsiteX10" fmla="*/ 86527 w 98554"/>
                  <a:gd name="connsiteY10" fmla="*/ 37608 h 100670"/>
                  <a:gd name="connsiteX11" fmla="*/ 93564 w 98554"/>
                  <a:gd name="connsiteY11" fmla="*/ 44645 h 100670"/>
                  <a:gd name="connsiteX12" fmla="*/ 86527 w 98554"/>
                  <a:gd name="connsiteY12" fmla="*/ 70446 h 100670"/>
                  <a:gd name="connsiteX13" fmla="*/ 77144 w 98554"/>
                  <a:gd name="connsiteY13" fmla="*/ 72792 h 100670"/>
                  <a:gd name="connsiteX14" fmla="*/ 67762 w 98554"/>
                  <a:gd name="connsiteY14" fmla="*/ 82175 h 100670"/>
                  <a:gd name="connsiteX15" fmla="*/ 63071 w 98554"/>
                  <a:gd name="connsiteY15" fmla="*/ 91557 h 100670"/>
                  <a:gd name="connsiteX16" fmla="*/ 37269 w 98554"/>
                  <a:gd name="connsiteY16" fmla="*/ 93903 h 100670"/>
                  <a:gd name="connsiteX17" fmla="*/ 32578 w 98554"/>
                  <a:gd name="connsiteY17" fmla="*/ 84520 h 100670"/>
                  <a:gd name="connsiteX18" fmla="*/ 20850 w 98554"/>
                  <a:gd name="connsiteY18" fmla="*/ 77483 h 100670"/>
                  <a:gd name="connsiteX19" fmla="*/ 11467 w 98554"/>
                  <a:gd name="connsiteY19" fmla="*/ 77483 h 100670"/>
                  <a:gd name="connsiteX20" fmla="*/ 4431 w 98554"/>
                  <a:gd name="connsiteY20" fmla="*/ 49336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554" h="100670">
                    <a:moveTo>
                      <a:pt x="4431" y="49336"/>
                    </a:moveTo>
                    <a:lnTo>
                      <a:pt x="11467" y="42299"/>
                    </a:lnTo>
                    <a:cubicBezTo>
                      <a:pt x="13813" y="39953"/>
                      <a:pt x="16159" y="32917"/>
                      <a:pt x="13813" y="30571"/>
                    </a:cubicBezTo>
                    <a:lnTo>
                      <a:pt x="11467" y="21189"/>
                    </a:lnTo>
                    <a:cubicBezTo>
                      <a:pt x="9122" y="9461"/>
                      <a:pt x="20850" y="78"/>
                      <a:pt x="32578" y="4769"/>
                    </a:cubicBezTo>
                    <a:lnTo>
                      <a:pt x="39615" y="7115"/>
                    </a:lnTo>
                    <a:cubicBezTo>
                      <a:pt x="44306" y="9461"/>
                      <a:pt x="48997" y="9461"/>
                      <a:pt x="53688" y="7115"/>
                    </a:cubicBezTo>
                    <a:lnTo>
                      <a:pt x="60725" y="2424"/>
                    </a:lnTo>
                    <a:cubicBezTo>
                      <a:pt x="70108" y="-4613"/>
                      <a:pt x="84181" y="4769"/>
                      <a:pt x="81836" y="16497"/>
                    </a:cubicBezTo>
                    <a:lnTo>
                      <a:pt x="81836" y="25880"/>
                    </a:lnTo>
                    <a:cubicBezTo>
                      <a:pt x="81836" y="30571"/>
                      <a:pt x="84181" y="35262"/>
                      <a:pt x="86527" y="37608"/>
                    </a:cubicBezTo>
                    <a:lnTo>
                      <a:pt x="93564" y="44645"/>
                    </a:lnTo>
                    <a:cubicBezTo>
                      <a:pt x="102946" y="51682"/>
                      <a:pt x="98255" y="68101"/>
                      <a:pt x="86527" y="70446"/>
                    </a:cubicBezTo>
                    <a:lnTo>
                      <a:pt x="77144" y="72792"/>
                    </a:lnTo>
                    <a:cubicBezTo>
                      <a:pt x="72453" y="72792"/>
                      <a:pt x="67762" y="77483"/>
                      <a:pt x="67762" y="82175"/>
                    </a:cubicBezTo>
                    <a:lnTo>
                      <a:pt x="63071" y="91557"/>
                    </a:lnTo>
                    <a:cubicBezTo>
                      <a:pt x="58380" y="103285"/>
                      <a:pt x="44306" y="103285"/>
                      <a:pt x="37269" y="93903"/>
                    </a:cubicBezTo>
                    <a:lnTo>
                      <a:pt x="32578" y="84520"/>
                    </a:lnTo>
                    <a:cubicBezTo>
                      <a:pt x="30232" y="79829"/>
                      <a:pt x="25541" y="77483"/>
                      <a:pt x="20850" y="77483"/>
                    </a:cubicBezTo>
                    <a:lnTo>
                      <a:pt x="11467" y="77483"/>
                    </a:lnTo>
                    <a:cubicBezTo>
                      <a:pt x="2085" y="70446"/>
                      <a:pt x="-4952" y="56373"/>
                      <a:pt x="4431" y="49336"/>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29" name="任意多边形: 形状 728">
                <a:extLst>
                  <a:ext uri="{FF2B5EF4-FFF2-40B4-BE49-F238E27FC236}">
                    <a16:creationId xmlns:a16="http://schemas.microsoft.com/office/drawing/2014/main" id="{CB6404B2-6782-4979-BC0D-0BE2E5C3170E}"/>
                  </a:ext>
                </a:extLst>
              </p:cNvPr>
              <p:cNvSpPr/>
              <p:nvPr/>
            </p:nvSpPr>
            <p:spPr>
              <a:xfrm>
                <a:off x="1559476" y="3800085"/>
                <a:ext cx="125247" cy="124088"/>
              </a:xfrm>
              <a:custGeom>
                <a:avLst/>
                <a:gdLst>
                  <a:gd name="connsiteX0" fmla="*/ 10555 w 125247"/>
                  <a:gd name="connsiteY0" fmla="*/ 44757 h 124088"/>
                  <a:gd name="connsiteX1" fmla="*/ 22283 w 125247"/>
                  <a:gd name="connsiteY1" fmla="*/ 40065 h 124088"/>
                  <a:gd name="connsiteX2" fmla="*/ 34011 w 125247"/>
                  <a:gd name="connsiteY2" fmla="*/ 25992 h 124088"/>
                  <a:gd name="connsiteX3" fmla="*/ 36357 w 125247"/>
                  <a:gd name="connsiteY3" fmla="*/ 14264 h 124088"/>
                  <a:gd name="connsiteX4" fmla="*/ 69196 w 125247"/>
                  <a:gd name="connsiteY4" fmla="*/ 4881 h 124088"/>
                  <a:gd name="connsiteX5" fmla="*/ 76232 w 125247"/>
                  <a:gd name="connsiteY5" fmla="*/ 14264 h 124088"/>
                  <a:gd name="connsiteX6" fmla="*/ 92652 w 125247"/>
                  <a:gd name="connsiteY6" fmla="*/ 21300 h 124088"/>
                  <a:gd name="connsiteX7" fmla="*/ 104380 w 125247"/>
                  <a:gd name="connsiteY7" fmla="*/ 18955 h 124088"/>
                  <a:gd name="connsiteX8" fmla="*/ 123145 w 125247"/>
                  <a:gd name="connsiteY8" fmla="*/ 47102 h 124088"/>
                  <a:gd name="connsiteX9" fmla="*/ 116108 w 125247"/>
                  <a:gd name="connsiteY9" fmla="*/ 56485 h 124088"/>
                  <a:gd name="connsiteX10" fmla="*/ 116108 w 125247"/>
                  <a:gd name="connsiteY10" fmla="*/ 72904 h 124088"/>
                  <a:gd name="connsiteX11" fmla="*/ 120799 w 125247"/>
                  <a:gd name="connsiteY11" fmla="*/ 84632 h 124088"/>
                  <a:gd name="connsiteX12" fmla="*/ 99688 w 125247"/>
                  <a:gd name="connsiteY12" fmla="*/ 110434 h 124088"/>
                  <a:gd name="connsiteX13" fmla="*/ 87960 w 125247"/>
                  <a:gd name="connsiteY13" fmla="*/ 108088 h 124088"/>
                  <a:gd name="connsiteX14" fmla="*/ 71541 w 125247"/>
                  <a:gd name="connsiteY14" fmla="*/ 112779 h 124088"/>
                  <a:gd name="connsiteX15" fmla="*/ 62159 w 125247"/>
                  <a:gd name="connsiteY15" fmla="*/ 119816 h 124088"/>
                  <a:gd name="connsiteX16" fmla="*/ 31666 w 125247"/>
                  <a:gd name="connsiteY16" fmla="*/ 108088 h 124088"/>
                  <a:gd name="connsiteX17" fmla="*/ 31666 w 125247"/>
                  <a:gd name="connsiteY17" fmla="*/ 96360 h 124088"/>
                  <a:gd name="connsiteX18" fmla="*/ 22283 w 125247"/>
                  <a:gd name="connsiteY18" fmla="*/ 82286 h 124088"/>
                  <a:gd name="connsiteX19" fmla="*/ 10555 w 125247"/>
                  <a:gd name="connsiteY19" fmla="*/ 75250 h 124088"/>
                  <a:gd name="connsiteX20" fmla="*/ 10555 w 125247"/>
                  <a:gd name="connsiteY20" fmla="*/ 44757 h 12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5247" h="124088">
                    <a:moveTo>
                      <a:pt x="10555" y="44757"/>
                    </a:moveTo>
                    <a:lnTo>
                      <a:pt x="22283" y="40065"/>
                    </a:lnTo>
                    <a:cubicBezTo>
                      <a:pt x="26974" y="37720"/>
                      <a:pt x="31666" y="33028"/>
                      <a:pt x="34011" y="25992"/>
                    </a:cubicBezTo>
                    <a:lnTo>
                      <a:pt x="36357" y="14264"/>
                    </a:lnTo>
                    <a:cubicBezTo>
                      <a:pt x="38703" y="190"/>
                      <a:pt x="57467" y="-4501"/>
                      <a:pt x="69196" y="4881"/>
                    </a:cubicBezTo>
                    <a:lnTo>
                      <a:pt x="76232" y="14264"/>
                    </a:lnTo>
                    <a:cubicBezTo>
                      <a:pt x="80924" y="18955"/>
                      <a:pt x="85615" y="21300"/>
                      <a:pt x="92652" y="21300"/>
                    </a:cubicBezTo>
                    <a:lnTo>
                      <a:pt x="104380" y="18955"/>
                    </a:lnTo>
                    <a:cubicBezTo>
                      <a:pt x="118453" y="16609"/>
                      <a:pt x="130181" y="33028"/>
                      <a:pt x="123145" y="47102"/>
                    </a:cubicBezTo>
                    <a:lnTo>
                      <a:pt x="116108" y="56485"/>
                    </a:lnTo>
                    <a:cubicBezTo>
                      <a:pt x="113762" y="61176"/>
                      <a:pt x="111416" y="68213"/>
                      <a:pt x="116108" y="72904"/>
                    </a:cubicBezTo>
                    <a:lnTo>
                      <a:pt x="120799" y="84632"/>
                    </a:lnTo>
                    <a:cubicBezTo>
                      <a:pt x="127836" y="98706"/>
                      <a:pt x="113762" y="112779"/>
                      <a:pt x="99688" y="110434"/>
                    </a:cubicBezTo>
                    <a:lnTo>
                      <a:pt x="87960" y="108088"/>
                    </a:lnTo>
                    <a:cubicBezTo>
                      <a:pt x="80924" y="105743"/>
                      <a:pt x="76232" y="108088"/>
                      <a:pt x="71541" y="112779"/>
                    </a:cubicBezTo>
                    <a:lnTo>
                      <a:pt x="62159" y="119816"/>
                    </a:lnTo>
                    <a:cubicBezTo>
                      <a:pt x="50431" y="129199"/>
                      <a:pt x="31666" y="122162"/>
                      <a:pt x="31666" y="108088"/>
                    </a:cubicBezTo>
                    <a:lnTo>
                      <a:pt x="31666" y="96360"/>
                    </a:lnTo>
                    <a:cubicBezTo>
                      <a:pt x="31666" y="89323"/>
                      <a:pt x="26974" y="84632"/>
                      <a:pt x="22283" y="82286"/>
                    </a:cubicBezTo>
                    <a:lnTo>
                      <a:pt x="10555" y="75250"/>
                    </a:lnTo>
                    <a:cubicBezTo>
                      <a:pt x="-3518" y="68213"/>
                      <a:pt x="-3518" y="49448"/>
                      <a:pt x="10555" y="4475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30" name="任意多边形: 形状 729">
                <a:extLst>
                  <a:ext uri="{FF2B5EF4-FFF2-40B4-BE49-F238E27FC236}">
                    <a16:creationId xmlns:a16="http://schemas.microsoft.com/office/drawing/2014/main" id="{66D10683-2D92-4273-A158-3275C1C6E597}"/>
                  </a:ext>
                </a:extLst>
              </p:cNvPr>
              <p:cNvSpPr/>
              <p:nvPr/>
            </p:nvSpPr>
            <p:spPr>
              <a:xfrm>
                <a:off x="1346225" y="4458465"/>
                <a:ext cx="258001" cy="259845"/>
              </a:xfrm>
              <a:custGeom>
                <a:avLst/>
                <a:gdLst>
                  <a:gd name="connsiteX0" fmla="*/ 17393 w 258001"/>
                  <a:gd name="connsiteY0" fmla="*/ 106479 h 259845"/>
                  <a:gd name="connsiteX1" fmla="*/ 38503 w 258001"/>
                  <a:gd name="connsiteY1" fmla="*/ 92406 h 259845"/>
                  <a:gd name="connsiteX2" fmla="*/ 57268 w 258001"/>
                  <a:gd name="connsiteY2" fmla="*/ 61913 h 259845"/>
                  <a:gd name="connsiteX3" fmla="*/ 59614 w 258001"/>
                  <a:gd name="connsiteY3" fmla="*/ 36111 h 259845"/>
                  <a:gd name="connsiteX4" fmla="*/ 122945 w 258001"/>
                  <a:gd name="connsiteY4" fmla="*/ 7964 h 259845"/>
                  <a:gd name="connsiteX5" fmla="*/ 141710 w 258001"/>
                  <a:gd name="connsiteY5" fmla="*/ 24383 h 259845"/>
                  <a:gd name="connsiteX6" fmla="*/ 176894 w 258001"/>
                  <a:gd name="connsiteY6" fmla="*/ 31420 h 259845"/>
                  <a:gd name="connsiteX7" fmla="*/ 200350 w 258001"/>
                  <a:gd name="connsiteY7" fmla="*/ 24383 h 259845"/>
                  <a:gd name="connsiteX8" fmla="*/ 244917 w 258001"/>
                  <a:gd name="connsiteY8" fmla="*/ 75987 h 259845"/>
                  <a:gd name="connsiteX9" fmla="*/ 235534 w 258001"/>
                  <a:gd name="connsiteY9" fmla="*/ 99443 h 259845"/>
                  <a:gd name="connsiteX10" fmla="*/ 237880 w 258001"/>
                  <a:gd name="connsiteY10" fmla="*/ 134627 h 259845"/>
                  <a:gd name="connsiteX11" fmla="*/ 251954 w 258001"/>
                  <a:gd name="connsiteY11" fmla="*/ 155737 h 259845"/>
                  <a:gd name="connsiteX12" fmla="*/ 216769 w 258001"/>
                  <a:gd name="connsiteY12" fmla="*/ 214378 h 259845"/>
                  <a:gd name="connsiteX13" fmla="*/ 190968 w 258001"/>
                  <a:gd name="connsiteY13" fmla="*/ 212032 h 259845"/>
                  <a:gd name="connsiteX14" fmla="*/ 158129 w 258001"/>
                  <a:gd name="connsiteY14" fmla="*/ 226106 h 259845"/>
                  <a:gd name="connsiteX15" fmla="*/ 141710 w 258001"/>
                  <a:gd name="connsiteY15" fmla="*/ 244871 h 259845"/>
                  <a:gd name="connsiteX16" fmla="*/ 73687 w 258001"/>
                  <a:gd name="connsiteY16" fmla="*/ 230797 h 259845"/>
                  <a:gd name="connsiteX17" fmla="*/ 66650 w 258001"/>
                  <a:gd name="connsiteY17" fmla="*/ 207341 h 259845"/>
                  <a:gd name="connsiteX18" fmla="*/ 43194 w 258001"/>
                  <a:gd name="connsiteY18" fmla="*/ 181539 h 259845"/>
                  <a:gd name="connsiteX19" fmla="*/ 19738 w 258001"/>
                  <a:gd name="connsiteY19" fmla="*/ 172157 h 259845"/>
                  <a:gd name="connsiteX20" fmla="*/ 17393 w 258001"/>
                  <a:gd name="connsiteY20" fmla="*/ 106479 h 25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8001" h="259845">
                    <a:moveTo>
                      <a:pt x="17393" y="106479"/>
                    </a:moveTo>
                    <a:lnTo>
                      <a:pt x="38503" y="92406"/>
                    </a:lnTo>
                    <a:cubicBezTo>
                      <a:pt x="50231" y="85369"/>
                      <a:pt x="54922" y="73641"/>
                      <a:pt x="57268" y="61913"/>
                    </a:cubicBezTo>
                    <a:lnTo>
                      <a:pt x="59614" y="36111"/>
                    </a:lnTo>
                    <a:cubicBezTo>
                      <a:pt x="61959" y="5618"/>
                      <a:pt x="99489" y="-10801"/>
                      <a:pt x="122945" y="7964"/>
                    </a:cubicBezTo>
                    <a:lnTo>
                      <a:pt x="141710" y="24383"/>
                    </a:lnTo>
                    <a:cubicBezTo>
                      <a:pt x="151092" y="31420"/>
                      <a:pt x="165166" y="36111"/>
                      <a:pt x="176894" y="31420"/>
                    </a:cubicBezTo>
                    <a:lnTo>
                      <a:pt x="200350" y="24383"/>
                    </a:lnTo>
                    <a:cubicBezTo>
                      <a:pt x="230843" y="15001"/>
                      <a:pt x="256645" y="45494"/>
                      <a:pt x="244917" y="75987"/>
                    </a:cubicBezTo>
                    <a:lnTo>
                      <a:pt x="235534" y="99443"/>
                    </a:lnTo>
                    <a:cubicBezTo>
                      <a:pt x="230843" y="111171"/>
                      <a:pt x="230843" y="125244"/>
                      <a:pt x="237880" y="134627"/>
                    </a:cubicBezTo>
                    <a:lnTo>
                      <a:pt x="251954" y="155737"/>
                    </a:lnTo>
                    <a:cubicBezTo>
                      <a:pt x="268373" y="181539"/>
                      <a:pt x="249608" y="216723"/>
                      <a:pt x="216769" y="214378"/>
                    </a:cubicBezTo>
                    <a:lnTo>
                      <a:pt x="190968" y="212032"/>
                    </a:lnTo>
                    <a:cubicBezTo>
                      <a:pt x="179240" y="212032"/>
                      <a:pt x="165166" y="216723"/>
                      <a:pt x="158129" y="226106"/>
                    </a:cubicBezTo>
                    <a:lnTo>
                      <a:pt x="141710" y="244871"/>
                    </a:lnTo>
                    <a:cubicBezTo>
                      <a:pt x="122945" y="270672"/>
                      <a:pt x="83070" y="261290"/>
                      <a:pt x="73687" y="230797"/>
                    </a:cubicBezTo>
                    <a:lnTo>
                      <a:pt x="66650" y="207341"/>
                    </a:lnTo>
                    <a:cubicBezTo>
                      <a:pt x="64305" y="195613"/>
                      <a:pt x="54922" y="186230"/>
                      <a:pt x="43194" y="181539"/>
                    </a:cubicBezTo>
                    <a:lnTo>
                      <a:pt x="19738" y="172157"/>
                    </a:lnTo>
                    <a:cubicBezTo>
                      <a:pt x="-3718" y="162774"/>
                      <a:pt x="-8409" y="122899"/>
                      <a:pt x="17393" y="10647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31" name="任意多边形: 形状 730">
                <a:extLst>
                  <a:ext uri="{FF2B5EF4-FFF2-40B4-BE49-F238E27FC236}">
                    <a16:creationId xmlns:a16="http://schemas.microsoft.com/office/drawing/2014/main" id="{6383C1B4-B05D-48CB-AF5D-A2D94AEEF841}"/>
                  </a:ext>
                </a:extLst>
              </p:cNvPr>
              <p:cNvSpPr/>
              <p:nvPr/>
            </p:nvSpPr>
            <p:spPr>
              <a:xfrm>
                <a:off x="5273986" y="3774873"/>
                <a:ext cx="258001" cy="259845"/>
              </a:xfrm>
              <a:custGeom>
                <a:avLst/>
                <a:gdLst>
                  <a:gd name="connsiteX0" fmla="*/ 17393 w 258001"/>
                  <a:gd name="connsiteY0" fmla="*/ 106479 h 259845"/>
                  <a:gd name="connsiteX1" fmla="*/ 38503 w 258001"/>
                  <a:gd name="connsiteY1" fmla="*/ 92406 h 259845"/>
                  <a:gd name="connsiteX2" fmla="*/ 57268 w 258001"/>
                  <a:gd name="connsiteY2" fmla="*/ 61913 h 259845"/>
                  <a:gd name="connsiteX3" fmla="*/ 59614 w 258001"/>
                  <a:gd name="connsiteY3" fmla="*/ 36111 h 259845"/>
                  <a:gd name="connsiteX4" fmla="*/ 122945 w 258001"/>
                  <a:gd name="connsiteY4" fmla="*/ 7964 h 259845"/>
                  <a:gd name="connsiteX5" fmla="*/ 141710 w 258001"/>
                  <a:gd name="connsiteY5" fmla="*/ 24383 h 259845"/>
                  <a:gd name="connsiteX6" fmla="*/ 176894 w 258001"/>
                  <a:gd name="connsiteY6" fmla="*/ 31420 h 259845"/>
                  <a:gd name="connsiteX7" fmla="*/ 200350 w 258001"/>
                  <a:gd name="connsiteY7" fmla="*/ 24383 h 259845"/>
                  <a:gd name="connsiteX8" fmla="*/ 244917 w 258001"/>
                  <a:gd name="connsiteY8" fmla="*/ 75987 h 259845"/>
                  <a:gd name="connsiteX9" fmla="*/ 235534 w 258001"/>
                  <a:gd name="connsiteY9" fmla="*/ 99443 h 259845"/>
                  <a:gd name="connsiteX10" fmla="*/ 237880 w 258001"/>
                  <a:gd name="connsiteY10" fmla="*/ 134627 h 259845"/>
                  <a:gd name="connsiteX11" fmla="*/ 251954 w 258001"/>
                  <a:gd name="connsiteY11" fmla="*/ 155737 h 259845"/>
                  <a:gd name="connsiteX12" fmla="*/ 216769 w 258001"/>
                  <a:gd name="connsiteY12" fmla="*/ 214378 h 259845"/>
                  <a:gd name="connsiteX13" fmla="*/ 190968 w 258001"/>
                  <a:gd name="connsiteY13" fmla="*/ 212032 h 259845"/>
                  <a:gd name="connsiteX14" fmla="*/ 158129 w 258001"/>
                  <a:gd name="connsiteY14" fmla="*/ 226106 h 259845"/>
                  <a:gd name="connsiteX15" fmla="*/ 141710 w 258001"/>
                  <a:gd name="connsiteY15" fmla="*/ 244871 h 259845"/>
                  <a:gd name="connsiteX16" fmla="*/ 73687 w 258001"/>
                  <a:gd name="connsiteY16" fmla="*/ 230797 h 259845"/>
                  <a:gd name="connsiteX17" fmla="*/ 66650 w 258001"/>
                  <a:gd name="connsiteY17" fmla="*/ 207341 h 259845"/>
                  <a:gd name="connsiteX18" fmla="*/ 43194 w 258001"/>
                  <a:gd name="connsiteY18" fmla="*/ 181539 h 259845"/>
                  <a:gd name="connsiteX19" fmla="*/ 19738 w 258001"/>
                  <a:gd name="connsiteY19" fmla="*/ 172157 h 259845"/>
                  <a:gd name="connsiteX20" fmla="*/ 17393 w 258001"/>
                  <a:gd name="connsiteY20" fmla="*/ 106479 h 25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8001" h="259845">
                    <a:moveTo>
                      <a:pt x="17393" y="106479"/>
                    </a:moveTo>
                    <a:lnTo>
                      <a:pt x="38503" y="92406"/>
                    </a:lnTo>
                    <a:cubicBezTo>
                      <a:pt x="50231" y="85369"/>
                      <a:pt x="54922" y="73641"/>
                      <a:pt x="57268" y="61913"/>
                    </a:cubicBezTo>
                    <a:lnTo>
                      <a:pt x="59614" y="36111"/>
                    </a:lnTo>
                    <a:cubicBezTo>
                      <a:pt x="61959" y="5618"/>
                      <a:pt x="99489" y="-10801"/>
                      <a:pt x="122945" y="7964"/>
                    </a:cubicBezTo>
                    <a:lnTo>
                      <a:pt x="141710" y="24383"/>
                    </a:lnTo>
                    <a:cubicBezTo>
                      <a:pt x="151092" y="31420"/>
                      <a:pt x="165166" y="36111"/>
                      <a:pt x="176894" y="31420"/>
                    </a:cubicBezTo>
                    <a:lnTo>
                      <a:pt x="200350" y="24383"/>
                    </a:lnTo>
                    <a:cubicBezTo>
                      <a:pt x="230843" y="15001"/>
                      <a:pt x="256645" y="45494"/>
                      <a:pt x="244917" y="75987"/>
                    </a:cubicBezTo>
                    <a:lnTo>
                      <a:pt x="235534" y="99443"/>
                    </a:lnTo>
                    <a:cubicBezTo>
                      <a:pt x="230843" y="111171"/>
                      <a:pt x="230843" y="125244"/>
                      <a:pt x="237880" y="134627"/>
                    </a:cubicBezTo>
                    <a:lnTo>
                      <a:pt x="251954" y="155737"/>
                    </a:lnTo>
                    <a:cubicBezTo>
                      <a:pt x="268373" y="181539"/>
                      <a:pt x="249608" y="216723"/>
                      <a:pt x="216769" y="214378"/>
                    </a:cubicBezTo>
                    <a:lnTo>
                      <a:pt x="190968" y="212032"/>
                    </a:lnTo>
                    <a:cubicBezTo>
                      <a:pt x="179240" y="212032"/>
                      <a:pt x="165166" y="216723"/>
                      <a:pt x="158129" y="226106"/>
                    </a:cubicBezTo>
                    <a:lnTo>
                      <a:pt x="141710" y="244871"/>
                    </a:lnTo>
                    <a:cubicBezTo>
                      <a:pt x="122945" y="270672"/>
                      <a:pt x="83070" y="261290"/>
                      <a:pt x="73687" y="230797"/>
                    </a:cubicBezTo>
                    <a:lnTo>
                      <a:pt x="66650" y="207341"/>
                    </a:lnTo>
                    <a:cubicBezTo>
                      <a:pt x="64305" y="195613"/>
                      <a:pt x="54922" y="186230"/>
                      <a:pt x="43194" y="181539"/>
                    </a:cubicBezTo>
                    <a:lnTo>
                      <a:pt x="19738" y="172157"/>
                    </a:lnTo>
                    <a:cubicBezTo>
                      <a:pt x="-3718" y="162774"/>
                      <a:pt x="-8409" y="122899"/>
                      <a:pt x="17393" y="10647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32" name="任意多边形: 形状 731">
                <a:extLst>
                  <a:ext uri="{FF2B5EF4-FFF2-40B4-BE49-F238E27FC236}">
                    <a16:creationId xmlns:a16="http://schemas.microsoft.com/office/drawing/2014/main" id="{E44B63B5-AB5F-48EB-A340-8EA4FB1BAB9A}"/>
                  </a:ext>
                </a:extLst>
              </p:cNvPr>
              <p:cNvSpPr/>
              <p:nvPr/>
            </p:nvSpPr>
            <p:spPr>
              <a:xfrm>
                <a:off x="7121640" y="4286496"/>
                <a:ext cx="258001" cy="259845"/>
              </a:xfrm>
              <a:custGeom>
                <a:avLst/>
                <a:gdLst>
                  <a:gd name="connsiteX0" fmla="*/ 17393 w 258001"/>
                  <a:gd name="connsiteY0" fmla="*/ 106479 h 259845"/>
                  <a:gd name="connsiteX1" fmla="*/ 38503 w 258001"/>
                  <a:gd name="connsiteY1" fmla="*/ 92406 h 259845"/>
                  <a:gd name="connsiteX2" fmla="*/ 57268 w 258001"/>
                  <a:gd name="connsiteY2" fmla="*/ 61913 h 259845"/>
                  <a:gd name="connsiteX3" fmla="*/ 59614 w 258001"/>
                  <a:gd name="connsiteY3" fmla="*/ 36111 h 259845"/>
                  <a:gd name="connsiteX4" fmla="*/ 122945 w 258001"/>
                  <a:gd name="connsiteY4" fmla="*/ 7964 h 259845"/>
                  <a:gd name="connsiteX5" fmla="*/ 141710 w 258001"/>
                  <a:gd name="connsiteY5" fmla="*/ 24383 h 259845"/>
                  <a:gd name="connsiteX6" fmla="*/ 176894 w 258001"/>
                  <a:gd name="connsiteY6" fmla="*/ 31420 h 259845"/>
                  <a:gd name="connsiteX7" fmla="*/ 200350 w 258001"/>
                  <a:gd name="connsiteY7" fmla="*/ 24383 h 259845"/>
                  <a:gd name="connsiteX8" fmla="*/ 244917 w 258001"/>
                  <a:gd name="connsiteY8" fmla="*/ 75987 h 259845"/>
                  <a:gd name="connsiteX9" fmla="*/ 235534 w 258001"/>
                  <a:gd name="connsiteY9" fmla="*/ 99443 h 259845"/>
                  <a:gd name="connsiteX10" fmla="*/ 237880 w 258001"/>
                  <a:gd name="connsiteY10" fmla="*/ 134627 h 259845"/>
                  <a:gd name="connsiteX11" fmla="*/ 251954 w 258001"/>
                  <a:gd name="connsiteY11" fmla="*/ 155737 h 259845"/>
                  <a:gd name="connsiteX12" fmla="*/ 216769 w 258001"/>
                  <a:gd name="connsiteY12" fmla="*/ 214378 h 259845"/>
                  <a:gd name="connsiteX13" fmla="*/ 190968 w 258001"/>
                  <a:gd name="connsiteY13" fmla="*/ 212032 h 259845"/>
                  <a:gd name="connsiteX14" fmla="*/ 158129 w 258001"/>
                  <a:gd name="connsiteY14" fmla="*/ 226106 h 259845"/>
                  <a:gd name="connsiteX15" fmla="*/ 141710 w 258001"/>
                  <a:gd name="connsiteY15" fmla="*/ 244871 h 259845"/>
                  <a:gd name="connsiteX16" fmla="*/ 73687 w 258001"/>
                  <a:gd name="connsiteY16" fmla="*/ 230797 h 259845"/>
                  <a:gd name="connsiteX17" fmla="*/ 66650 w 258001"/>
                  <a:gd name="connsiteY17" fmla="*/ 207341 h 259845"/>
                  <a:gd name="connsiteX18" fmla="*/ 43194 w 258001"/>
                  <a:gd name="connsiteY18" fmla="*/ 181539 h 259845"/>
                  <a:gd name="connsiteX19" fmla="*/ 19738 w 258001"/>
                  <a:gd name="connsiteY19" fmla="*/ 172157 h 259845"/>
                  <a:gd name="connsiteX20" fmla="*/ 17393 w 258001"/>
                  <a:gd name="connsiteY20" fmla="*/ 106479 h 25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8001" h="259845">
                    <a:moveTo>
                      <a:pt x="17393" y="106479"/>
                    </a:moveTo>
                    <a:lnTo>
                      <a:pt x="38503" y="92406"/>
                    </a:lnTo>
                    <a:cubicBezTo>
                      <a:pt x="50231" y="85369"/>
                      <a:pt x="54922" y="73641"/>
                      <a:pt x="57268" y="61913"/>
                    </a:cubicBezTo>
                    <a:lnTo>
                      <a:pt x="59614" y="36111"/>
                    </a:lnTo>
                    <a:cubicBezTo>
                      <a:pt x="61959" y="5618"/>
                      <a:pt x="99489" y="-10801"/>
                      <a:pt x="122945" y="7964"/>
                    </a:cubicBezTo>
                    <a:lnTo>
                      <a:pt x="141710" y="24383"/>
                    </a:lnTo>
                    <a:cubicBezTo>
                      <a:pt x="151092" y="31420"/>
                      <a:pt x="165166" y="36111"/>
                      <a:pt x="176894" y="31420"/>
                    </a:cubicBezTo>
                    <a:lnTo>
                      <a:pt x="200350" y="24383"/>
                    </a:lnTo>
                    <a:cubicBezTo>
                      <a:pt x="230843" y="15001"/>
                      <a:pt x="256645" y="45494"/>
                      <a:pt x="244917" y="75987"/>
                    </a:cubicBezTo>
                    <a:lnTo>
                      <a:pt x="235534" y="99443"/>
                    </a:lnTo>
                    <a:cubicBezTo>
                      <a:pt x="230843" y="111171"/>
                      <a:pt x="230843" y="125244"/>
                      <a:pt x="237880" y="134627"/>
                    </a:cubicBezTo>
                    <a:lnTo>
                      <a:pt x="251954" y="155737"/>
                    </a:lnTo>
                    <a:cubicBezTo>
                      <a:pt x="268373" y="181539"/>
                      <a:pt x="249608" y="216723"/>
                      <a:pt x="216769" y="214378"/>
                    </a:cubicBezTo>
                    <a:lnTo>
                      <a:pt x="190968" y="212032"/>
                    </a:lnTo>
                    <a:cubicBezTo>
                      <a:pt x="179240" y="212032"/>
                      <a:pt x="165166" y="216723"/>
                      <a:pt x="158129" y="226106"/>
                    </a:cubicBezTo>
                    <a:lnTo>
                      <a:pt x="141710" y="244871"/>
                    </a:lnTo>
                    <a:cubicBezTo>
                      <a:pt x="122945" y="270672"/>
                      <a:pt x="83070" y="261290"/>
                      <a:pt x="73687" y="230797"/>
                    </a:cubicBezTo>
                    <a:lnTo>
                      <a:pt x="66650" y="207341"/>
                    </a:lnTo>
                    <a:cubicBezTo>
                      <a:pt x="64305" y="195613"/>
                      <a:pt x="54922" y="186230"/>
                      <a:pt x="43194" y="181539"/>
                    </a:cubicBezTo>
                    <a:lnTo>
                      <a:pt x="19738" y="172157"/>
                    </a:lnTo>
                    <a:cubicBezTo>
                      <a:pt x="-3718" y="162774"/>
                      <a:pt x="-8409" y="122899"/>
                      <a:pt x="17393" y="10647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4" name="图形 42">
              <a:extLst>
                <a:ext uri="{FF2B5EF4-FFF2-40B4-BE49-F238E27FC236}">
                  <a16:creationId xmlns:a16="http://schemas.microsoft.com/office/drawing/2014/main" id="{72DA713F-FC6F-4893-94DE-F0A8A8F0677A}"/>
                </a:ext>
              </a:extLst>
            </p:cNvPr>
            <p:cNvGrpSpPr/>
            <p:nvPr/>
          </p:nvGrpSpPr>
          <p:grpSpPr>
            <a:xfrm>
              <a:off x="9714648" y="887826"/>
              <a:ext cx="2292324" cy="5215918"/>
              <a:chOff x="2556609" y="-1131342"/>
              <a:chExt cx="2292324" cy="5215918"/>
            </a:xfrm>
            <a:grpFill/>
          </p:grpSpPr>
          <p:sp>
            <p:nvSpPr>
              <p:cNvPr id="704" name="任意多边形: 形状 703">
                <a:extLst>
                  <a:ext uri="{FF2B5EF4-FFF2-40B4-BE49-F238E27FC236}">
                    <a16:creationId xmlns:a16="http://schemas.microsoft.com/office/drawing/2014/main" id="{F377AE10-2355-496A-BD4A-2374F897F13B}"/>
                  </a:ext>
                </a:extLst>
              </p:cNvPr>
              <p:cNvSpPr/>
              <p:nvPr/>
            </p:nvSpPr>
            <p:spPr>
              <a:xfrm>
                <a:off x="3497198" y="-795920"/>
                <a:ext cx="158387" cy="156437"/>
              </a:xfrm>
              <a:custGeom>
                <a:avLst/>
                <a:gdLst>
                  <a:gd name="connsiteX0" fmla="*/ 146352 w 158387"/>
                  <a:gd name="connsiteY0" fmla="*/ 92625 h 156437"/>
                  <a:gd name="connsiteX1" fmla="*/ 132278 w 158387"/>
                  <a:gd name="connsiteY1" fmla="*/ 99662 h 156437"/>
                  <a:gd name="connsiteX2" fmla="*/ 120550 w 158387"/>
                  <a:gd name="connsiteY2" fmla="*/ 118427 h 156437"/>
                  <a:gd name="connsiteX3" fmla="*/ 118205 w 158387"/>
                  <a:gd name="connsiteY3" fmla="*/ 134846 h 156437"/>
                  <a:gd name="connsiteX4" fmla="*/ 78329 w 158387"/>
                  <a:gd name="connsiteY4" fmla="*/ 151265 h 156437"/>
                  <a:gd name="connsiteX5" fmla="*/ 66601 w 158387"/>
                  <a:gd name="connsiteY5" fmla="*/ 141883 h 156437"/>
                  <a:gd name="connsiteX6" fmla="*/ 45491 w 158387"/>
                  <a:gd name="connsiteY6" fmla="*/ 137192 h 156437"/>
                  <a:gd name="connsiteX7" fmla="*/ 31417 w 158387"/>
                  <a:gd name="connsiteY7" fmla="*/ 141883 h 156437"/>
                  <a:gd name="connsiteX8" fmla="*/ 5615 w 158387"/>
                  <a:gd name="connsiteY8" fmla="*/ 109044 h 156437"/>
                  <a:gd name="connsiteX9" fmla="*/ 12652 w 158387"/>
                  <a:gd name="connsiteY9" fmla="*/ 94971 h 156437"/>
                  <a:gd name="connsiteX10" fmla="*/ 10307 w 158387"/>
                  <a:gd name="connsiteY10" fmla="*/ 73860 h 156437"/>
                  <a:gd name="connsiteX11" fmla="*/ 3270 w 158387"/>
                  <a:gd name="connsiteY11" fmla="*/ 59786 h 156437"/>
                  <a:gd name="connsiteX12" fmla="*/ 26726 w 158387"/>
                  <a:gd name="connsiteY12" fmla="*/ 24602 h 156437"/>
                  <a:gd name="connsiteX13" fmla="*/ 43145 w 158387"/>
                  <a:gd name="connsiteY13" fmla="*/ 26948 h 156437"/>
                  <a:gd name="connsiteX14" fmla="*/ 64256 w 158387"/>
                  <a:gd name="connsiteY14" fmla="*/ 19911 h 156437"/>
                  <a:gd name="connsiteX15" fmla="*/ 73638 w 158387"/>
                  <a:gd name="connsiteY15" fmla="*/ 8183 h 156437"/>
                  <a:gd name="connsiteX16" fmla="*/ 113513 w 158387"/>
                  <a:gd name="connsiteY16" fmla="*/ 17565 h 156437"/>
                  <a:gd name="connsiteX17" fmla="*/ 115859 w 158387"/>
                  <a:gd name="connsiteY17" fmla="*/ 31639 h 156437"/>
                  <a:gd name="connsiteX18" fmla="*/ 129933 w 158387"/>
                  <a:gd name="connsiteY18" fmla="*/ 48058 h 156437"/>
                  <a:gd name="connsiteX19" fmla="*/ 144006 w 158387"/>
                  <a:gd name="connsiteY19" fmla="*/ 55095 h 156437"/>
                  <a:gd name="connsiteX20" fmla="*/ 146352 w 158387"/>
                  <a:gd name="connsiteY20" fmla="*/ 92625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387" h="156437">
                    <a:moveTo>
                      <a:pt x="146352" y="92625"/>
                    </a:moveTo>
                    <a:lnTo>
                      <a:pt x="132278" y="99662"/>
                    </a:lnTo>
                    <a:cubicBezTo>
                      <a:pt x="125241" y="104353"/>
                      <a:pt x="120550" y="111390"/>
                      <a:pt x="120550" y="118427"/>
                    </a:cubicBezTo>
                    <a:lnTo>
                      <a:pt x="118205" y="134846"/>
                    </a:lnTo>
                    <a:cubicBezTo>
                      <a:pt x="115859" y="153611"/>
                      <a:pt x="94749" y="162993"/>
                      <a:pt x="78329" y="151265"/>
                    </a:cubicBezTo>
                    <a:lnTo>
                      <a:pt x="66601" y="141883"/>
                    </a:lnTo>
                    <a:cubicBezTo>
                      <a:pt x="61910" y="137192"/>
                      <a:pt x="52528" y="134846"/>
                      <a:pt x="45491" y="137192"/>
                    </a:cubicBezTo>
                    <a:lnTo>
                      <a:pt x="31417" y="141883"/>
                    </a:lnTo>
                    <a:cubicBezTo>
                      <a:pt x="12652" y="146574"/>
                      <a:pt x="-3767" y="127809"/>
                      <a:pt x="5615" y="109044"/>
                    </a:cubicBezTo>
                    <a:lnTo>
                      <a:pt x="12652" y="94971"/>
                    </a:lnTo>
                    <a:cubicBezTo>
                      <a:pt x="14998" y="87934"/>
                      <a:pt x="14998" y="80897"/>
                      <a:pt x="10307" y="73860"/>
                    </a:cubicBezTo>
                    <a:lnTo>
                      <a:pt x="3270" y="59786"/>
                    </a:lnTo>
                    <a:cubicBezTo>
                      <a:pt x="-6113" y="43367"/>
                      <a:pt x="5615" y="22257"/>
                      <a:pt x="26726" y="24602"/>
                    </a:cubicBezTo>
                    <a:lnTo>
                      <a:pt x="43145" y="26948"/>
                    </a:lnTo>
                    <a:cubicBezTo>
                      <a:pt x="50182" y="26948"/>
                      <a:pt x="57219" y="24602"/>
                      <a:pt x="64256" y="19911"/>
                    </a:cubicBezTo>
                    <a:lnTo>
                      <a:pt x="73638" y="8183"/>
                    </a:lnTo>
                    <a:cubicBezTo>
                      <a:pt x="85366" y="-5891"/>
                      <a:pt x="111168" y="-1199"/>
                      <a:pt x="113513" y="17565"/>
                    </a:cubicBezTo>
                    <a:lnTo>
                      <a:pt x="115859" y="31639"/>
                    </a:lnTo>
                    <a:cubicBezTo>
                      <a:pt x="118205" y="38676"/>
                      <a:pt x="122896" y="45713"/>
                      <a:pt x="129933" y="48058"/>
                    </a:cubicBezTo>
                    <a:lnTo>
                      <a:pt x="144006" y="55095"/>
                    </a:lnTo>
                    <a:cubicBezTo>
                      <a:pt x="162771" y="59786"/>
                      <a:pt x="162771" y="83243"/>
                      <a:pt x="146352" y="92625"/>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5" name="任意多边形: 形状 704">
                <a:extLst>
                  <a:ext uri="{FF2B5EF4-FFF2-40B4-BE49-F238E27FC236}">
                    <a16:creationId xmlns:a16="http://schemas.microsoft.com/office/drawing/2014/main" id="{E09D70B1-0E60-484A-99F3-AB625A9BA696}"/>
                  </a:ext>
                </a:extLst>
              </p:cNvPr>
              <p:cNvSpPr/>
              <p:nvPr/>
            </p:nvSpPr>
            <p:spPr>
              <a:xfrm>
                <a:off x="2556609" y="-1131342"/>
                <a:ext cx="156320" cy="161129"/>
              </a:xfrm>
              <a:custGeom>
                <a:avLst/>
                <a:gdLst>
                  <a:gd name="connsiteX0" fmla="*/ 144006 w 156320"/>
                  <a:gd name="connsiteY0" fmla="*/ 97316 h 161129"/>
                  <a:gd name="connsiteX1" fmla="*/ 129933 w 156320"/>
                  <a:gd name="connsiteY1" fmla="*/ 104353 h 161129"/>
                  <a:gd name="connsiteX2" fmla="*/ 120550 w 156320"/>
                  <a:gd name="connsiteY2" fmla="*/ 123118 h 161129"/>
                  <a:gd name="connsiteX3" fmla="*/ 118205 w 156320"/>
                  <a:gd name="connsiteY3" fmla="*/ 139537 h 161129"/>
                  <a:gd name="connsiteX4" fmla="*/ 78329 w 156320"/>
                  <a:gd name="connsiteY4" fmla="*/ 155956 h 161129"/>
                  <a:gd name="connsiteX5" fmla="*/ 66601 w 156320"/>
                  <a:gd name="connsiteY5" fmla="*/ 146574 h 161129"/>
                  <a:gd name="connsiteX6" fmla="*/ 45491 w 156320"/>
                  <a:gd name="connsiteY6" fmla="*/ 141883 h 161129"/>
                  <a:gd name="connsiteX7" fmla="*/ 31417 w 156320"/>
                  <a:gd name="connsiteY7" fmla="*/ 141883 h 161129"/>
                  <a:gd name="connsiteX8" fmla="*/ 5615 w 156320"/>
                  <a:gd name="connsiteY8" fmla="*/ 109044 h 161129"/>
                  <a:gd name="connsiteX9" fmla="*/ 12652 w 156320"/>
                  <a:gd name="connsiteY9" fmla="*/ 94971 h 161129"/>
                  <a:gd name="connsiteX10" fmla="*/ 10307 w 156320"/>
                  <a:gd name="connsiteY10" fmla="*/ 73860 h 161129"/>
                  <a:gd name="connsiteX11" fmla="*/ 3270 w 156320"/>
                  <a:gd name="connsiteY11" fmla="*/ 59786 h 161129"/>
                  <a:gd name="connsiteX12" fmla="*/ 26726 w 156320"/>
                  <a:gd name="connsiteY12" fmla="*/ 24602 h 161129"/>
                  <a:gd name="connsiteX13" fmla="*/ 43145 w 156320"/>
                  <a:gd name="connsiteY13" fmla="*/ 26948 h 161129"/>
                  <a:gd name="connsiteX14" fmla="*/ 64256 w 156320"/>
                  <a:gd name="connsiteY14" fmla="*/ 19911 h 161129"/>
                  <a:gd name="connsiteX15" fmla="*/ 73638 w 156320"/>
                  <a:gd name="connsiteY15" fmla="*/ 8183 h 161129"/>
                  <a:gd name="connsiteX16" fmla="*/ 113513 w 156320"/>
                  <a:gd name="connsiteY16" fmla="*/ 17565 h 161129"/>
                  <a:gd name="connsiteX17" fmla="*/ 115859 w 156320"/>
                  <a:gd name="connsiteY17" fmla="*/ 31639 h 161129"/>
                  <a:gd name="connsiteX18" fmla="*/ 129933 w 156320"/>
                  <a:gd name="connsiteY18" fmla="*/ 48058 h 161129"/>
                  <a:gd name="connsiteX19" fmla="*/ 144006 w 156320"/>
                  <a:gd name="connsiteY19" fmla="*/ 55095 h 161129"/>
                  <a:gd name="connsiteX20" fmla="*/ 144006 w 156320"/>
                  <a:gd name="connsiteY20" fmla="*/ 97316 h 16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6320" h="161129">
                    <a:moveTo>
                      <a:pt x="144006" y="97316"/>
                    </a:moveTo>
                    <a:lnTo>
                      <a:pt x="129933" y="104353"/>
                    </a:lnTo>
                    <a:cubicBezTo>
                      <a:pt x="125242" y="109044"/>
                      <a:pt x="120550" y="116081"/>
                      <a:pt x="120550" y="123118"/>
                    </a:cubicBezTo>
                    <a:lnTo>
                      <a:pt x="118205" y="139537"/>
                    </a:lnTo>
                    <a:cubicBezTo>
                      <a:pt x="115859" y="158302"/>
                      <a:pt x="94749" y="167685"/>
                      <a:pt x="78329" y="155956"/>
                    </a:cubicBezTo>
                    <a:lnTo>
                      <a:pt x="66601" y="146574"/>
                    </a:lnTo>
                    <a:cubicBezTo>
                      <a:pt x="61910" y="141883"/>
                      <a:pt x="52528" y="139537"/>
                      <a:pt x="45491" y="141883"/>
                    </a:cubicBezTo>
                    <a:lnTo>
                      <a:pt x="31417" y="141883"/>
                    </a:lnTo>
                    <a:cubicBezTo>
                      <a:pt x="12652" y="146574"/>
                      <a:pt x="-3767" y="127809"/>
                      <a:pt x="5615" y="109044"/>
                    </a:cubicBezTo>
                    <a:lnTo>
                      <a:pt x="12652" y="94971"/>
                    </a:lnTo>
                    <a:cubicBezTo>
                      <a:pt x="14998" y="87934"/>
                      <a:pt x="14998" y="80897"/>
                      <a:pt x="10307" y="73860"/>
                    </a:cubicBezTo>
                    <a:lnTo>
                      <a:pt x="3270" y="59786"/>
                    </a:lnTo>
                    <a:cubicBezTo>
                      <a:pt x="-6113" y="43367"/>
                      <a:pt x="5615" y="22257"/>
                      <a:pt x="26726" y="24602"/>
                    </a:cubicBezTo>
                    <a:lnTo>
                      <a:pt x="43145" y="26948"/>
                    </a:lnTo>
                    <a:cubicBezTo>
                      <a:pt x="50182" y="26948"/>
                      <a:pt x="57219" y="24602"/>
                      <a:pt x="64256" y="19911"/>
                    </a:cubicBezTo>
                    <a:lnTo>
                      <a:pt x="73638" y="8183"/>
                    </a:lnTo>
                    <a:cubicBezTo>
                      <a:pt x="85366" y="-5891"/>
                      <a:pt x="111168" y="-1199"/>
                      <a:pt x="113513" y="17565"/>
                    </a:cubicBezTo>
                    <a:lnTo>
                      <a:pt x="115859" y="31639"/>
                    </a:lnTo>
                    <a:cubicBezTo>
                      <a:pt x="118205" y="38676"/>
                      <a:pt x="122896" y="45713"/>
                      <a:pt x="129933" y="48058"/>
                    </a:cubicBezTo>
                    <a:lnTo>
                      <a:pt x="144006" y="55095"/>
                    </a:lnTo>
                    <a:cubicBezTo>
                      <a:pt x="160426" y="62132"/>
                      <a:pt x="160426" y="87934"/>
                      <a:pt x="144006" y="97316"/>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6" name="任意多边形: 形状 705">
                <a:extLst>
                  <a:ext uri="{FF2B5EF4-FFF2-40B4-BE49-F238E27FC236}">
                    <a16:creationId xmlns:a16="http://schemas.microsoft.com/office/drawing/2014/main" id="{AF9B1FF3-EF83-4A13-8A5A-4D916F3E33F8}"/>
                  </a:ext>
                </a:extLst>
              </p:cNvPr>
              <p:cNvSpPr/>
              <p:nvPr/>
            </p:nvSpPr>
            <p:spPr>
              <a:xfrm>
                <a:off x="4748032" y="509653"/>
                <a:ext cx="100900" cy="100670"/>
              </a:xfrm>
              <a:custGeom>
                <a:avLst/>
                <a:gdLst>
                  <a:gd name="connsiteX0" fmla="*/ 96470 w 100900"/>
                  <a:gd name="connsiteY0" fmla="*/ 53680 h 100670"/>
                  <a:gd name="connsiteX1" fmla="*/ 89433 w 100900"/>
                  <a:gd name="connsiteY1" fmla="*/ 60717 h 100670"/>
                  <a:gd name="connsiteX2" fmla="*/ 87088 w 100900"/>
                  <a:gd name="connsiteY2" fmla="*/ 72445 h 100670"/>
                  <a:gd name="connsiteX3" fmla="*/ 89433 w 100900"/>
                  <a:gd name="connsiteY3" fmla="*/ 81828 h 100670"/>
                  <a:gd name="connsiteX4" fmla="*/ 68323 w 100900"/>
                  <a:gd name="connsiteY4" fmla="*/ 98247 h 100670"/>
                  <a:gd name="connsiteX5" fmla="*/ 58940 w 100900"/>
                  <a:gd name="connsiteY5" fmla="*/ 93556 h 100670"/>
                  <a:gd name="connsiteX6" fmla="*/ 44867 w 100900"/>
                  <a:gd name="connsiteY6" fmla="*/ 93556 h 100670"/>
                  <a:gd name="connsiteX7" fmla="*/ 37830 w 100900"/>
                  <a:gd name="connsiteY7" fmla="*/ 98247 h 100670"/>
                  <a:gd name="connsiteX8" fmla="*/ 16719 w 100900"/>
                  <a:gd name="connsiteY8" fmla="*/ 84173 h 100670"/>
                  <a:gd name="connsiteX9" fmla="*/ 16719 w 100900"/>
                  <a:gd name="connsiteY9" fmla="*/ 74791 h 100670"/>
                  <a:gd name="connsiteX10" fmla="*/ 12028 w 100900"/>
                  <a:gd name="connsiteY10" fmla="*/ 63063 h 100670"/>
                  <a:gd name="connsiteX11" fmla="*/ 4991 w 100900"/>
                  <a:gd name="connsiteY11" fmla="*/ 56026 h 100670"/>
                  <a:gd name="connsiteX12" fmla="*/ 12028 w 100900"/>
                  <a:gd name="connsiteY12" fmla="*/ 30224 h 100670"/>
                  <a:gd name="connsiteX13" fmla="*/ 21410 w 100900"/>
                  <a:gd name="connsiteY13" fmla="*/ 27878 h 100670"/>
                  <a:gd name="connsiteX14" fmla="*/ 30793 w 100900"/>
                  <a:gd name="connsiteY14" fmla="*/ 18496 h 100670"/>
                  <a:gd name="connsiteX15" fmla="*/ 35484 w 100900"/>
                  <a:gd name="connsiteY15" fmla="*/ 9114 h 100670"/>
                  <a:gd name="connsiteX16" fmla="*/ 61286 w 100900"/>
                  <a:gd name="connsiteY16" fmla="*/ 6768 h 100670"/>
                  <a:gd name="connsiteX17" fmla="*/ 68323 w 100900"/>
                  <a:gd name="connsiteY17" fmla="*/ 23187 h 100670"/>
                  <a:gd name="connsiteX18" fmla="*/ 80051 w 100900"/>
                  <a:gd name="connsiteY18" fmla="*/ 30224 h 100670"/>
                  <a:gd name="connsiteX19" fmla="*/ 89433 w 100900"/>
                  <a:gd name="connsiteY19" fmla="*/ 30224 h 100670"/>
                  <a:gd name="connsiteX20" fmla="*/ 96470 w 100900"/>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900" h="100670">
                    <a:moveTo>
                      <a:pt x="96470" y="53680"/>
                    </a:moveTo>
                    <a:lnTo>
                      <a:pt x="89433" y="60717"/>
                    </a:lnTo>
                    <a:cubicBezTo>
                      <a:pt x="87088" y="63063"/>
                      <a:pt x="84742" y="70100"/>
                      <a:pt x="87088"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0" y="27878"/>
                    </a:lnTo>
                    <a:cubicBezTo>
                      <a:pt x="26102" y="27878"/>
                      <a:pt x="30793" y="23187"/>
                      <a:pt x="30793" y="18496"/>
                    </a:cubicBezTo>
                    <a:lnTo>
                      <a:pt x="35484" y="9114"/>
                    </a:lnTo>
                    <a:cubicBezTo>
                      <a:pt x="40175" y="-2614"/>
                      <a:pt x="54249" y="-2614"/>
                      <a:pt x="61286" y="6768"/>
                    </a:cubicBezTo>
                    <a:lnTo>
                      <a:pt x="68323" y="23187"/>
                    </a:lnTo>
                    <a:cubicBezTo>
                      <a:pt x="70668" y="27878"/>
                      <a:pt x="75360" y="30224"/>
                      <a:pt x="80051" y="30224"/>
                    </a:cubicBezTo>
                    <a:lnTo>
                      <a:pt x="89433" y="30224"/>
                    </a:lnTo>
                    <a:cubicBezTo>
                      <a:pt x="98816" y="32570"/>
                      <a:pt x="105853" y="46643"/>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7" name="任意多边形: 形状 706">
                <a:extLst>
                  <a:ext uri="{FF2B5EF4-FFF2-40B4-BE49-F238E27FC236}">
                    <a16:creationId xmlns:a16="http://schemas.microsoft.com/office/drawing/2014/main" id="{AC1F0402-B77A-4A3D-B3C1-506880A5B9CA}"/>
                  </a:ext>
                </a:extLst>
              </p:cNvPr>
              <p:cNvSpPr/>
              <p:nvPr/>
            </p:nvSpPr>
            <p:spPr>
              <a:xfrm>
                <a:off x="3535352" y="-1085361"/>
                <a:ext cx="99776" cy="100670"/>
              </a:xfrm>
              <a:custGeom>
                <a:avLst/>
                <a:gdLst>
                  <a:gd name="connsiteX0" fmla="*/ 96470 w 99776"/>
                  <a:gd name="connsiteY0" fmla="*/ 51335 h 100670"/>
                  <a:gd name="connsiteX1" fmla="*/ 89433 w 99776"/>
                  <a:gd name="connsiteY1" fmla="*/ 58372 h 100670"/>
                  <a:gd name="connsiteX2" fmla="*/ 87088 w 99776"/>
                  <a:gd name="connsiteY2" fmla="*/ 70100 h 100670"/>
                  <a:gd name="connsiteX3" fmla="*/ 89433 w 99776"/>
                  <a:gd name="connsiteY3" fmla="*/ 79482 h 100670"/>
                  <a:gd name="connsiteX4" fmla="*/ 68323 w 99776"/>
                  <a:gd name="connsiteY4" fmla="*/ 95901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3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1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7 h 100670"/>
                  <a:gd name="connsiteX19" fmla="*/ 87088 w 99776"/>
                  <a:gd name="connsiteY19" fmla="*/ 23187 h 100670"/>
                  <a:gd name="connsiteX20" fmla="*/ 96470 w 99776"/>
                  <a:gd name="connsiteY20" fmla="*/ 51335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1335"/>
                    </a:moveTo>
                    <a:lnTo>
                      <a:pt x="89433" y="58372"/>
                    </a:lnTo>
                    <a:cubicBezTo>
                      <a:pt x="87088" y="60717"/>
                      <a:pt x="84742" y="67754"/>
                      <a:pt x="87088" y="70100"/>
                    </a:cubicBezTo>
                    <a:lnTo>
                      <a:pt x="89433" y="79482"/>
                    </a:lnTo>
                    <a:cubicBezTo>
                      <a:pt x="91779" y="91210"/>
                      <a:pt x="80051" y="100593"/>
                      <a:pt x="68323" y="95901"/>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1"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8" y="23187"/>
                    </a:lnTo>
                    <a:cubicBezTo>
                      <a:pt x="98816" y="30224"/>
                      <a:pt x="103507" y="44298"/>
                      <a:pt x="96470" y="51335"/>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8" name="任意多边形: 形状 707">
                <a:extLst>
                  <a:ext uri="{FF2B5EF4-FFF2-40B4-BE49-F238E27FC236}">
                    <a16:creationId xmlns:a16="http://schemas.microsoft.com/office/drawing/2014/main" id="{59345082-3E80-4409-A234-BB3CFE8819BC}"/>
                  </a:ext>
                </a:extLst>
              </p:cNvPr>
              <p:cNvSpPr/>
              <p:nvPr/>
            </p:nvSpPr>
            <p:spPr>
              <a:xfrm>
                <a:off x="4621369" y="938900"/>
                <a:ext cx="99776" cy="100670"/>
              </a:xfrm>
              <a:custGeom>
                <a:avLst/>
                <a:gdLst>
                  <a:gd name="connsiteX0" fmla="*/ 96470 w 99776"/>
                  <a:gd name="connsiteY0" fmla="*/ 53680 h 100670"/>
                  <a:gd name="connsiteX1" fmla="*/ 89433 w 99776"/>
                  <a:gd name="connsiteY1" fmla="*/ 60717 h 100670"/>
                  <a:gd name="connsiteX2" fmla="*/ 87087 w 99776"/>
                  <a:gd name="connsiteY2" fmla="*/ 72445 h 100670"/>
                  <a:gd name="connsiteX3" fmla="*/ 89433 w 99776"/>
                  <a:gd name="connsiteY3" fmla="*/ 81828 h 100670"/>
                  <a:gd name="connsiteX4" fmla="*/ 68323 w 99776"/>
                  <a:gd name="connsiteY4" fmla="*/ 98247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3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1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8 h 100670"/>
                  <a:gd name="connsiteX19" fmla="*/ 87087 w 99776"/>
                  <a:gd name="connsiteY19" fmla="*/ 23188 h 100670"/>
                  <a:gd name="connsiteX20" fmla="*/ 96470 w 99776"/>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3680"/>
                    </a:moveTo>
                    <a:lnTo>
                      <a:pt x="89433" y="60717"/>
                    </a:lnTo>
                    <a:cubicBezTo>
                      <a:pt x="87087" y="63063"/>
                      <a:pt x="84742" y="70100"/>
                      <a:pt x="87087"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1" y="27879"/>
                    </a:lnTo>
                    <a:cubicBezTo>
                      <a:pt x="26102" y="27879"/>
                      <a:pt x="30793" y="23188"/>
                      <a:pt x="30793" y="18496"/>
                    </a:cubicBezTo>
                    <a:lnTo>
                      <a:pt x="35484" y="9114"/>
                    </a:lnTo>
                    <a:cubicBezTo>
                      <a:pt x="40175" y="-2614"/>
                      <a:pt x="54249" y="-2614"/>
                      <a:pt x="61286" y="6768"/>
                    </a:cubicBezTo>
                    <a:lnTo>
                      <a:pt x="65977" y="16151"/>
                    </a:lnTo>
                    <a:cubicBezTo>
                      <a:pt x="68323" y="20842"/>
                      <a:pt x="73014" y="23188"/>
                      <a:pt x="77705" y="23188"/>
                    </a:cubicBezTo>
                    <a:lnTo>
                      <a:pt x="87087" y="23188"/>
                    </a:lnTo>
                    <a:cubicBezTo>
                      <a:pt x="98816" y="30224"/>
                      <a:pt x="103507"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9" name="任意多边形: 形状 708">
                <a:extLst>
                  <a:ext uri="{FF2B5EF4-FFF2-40B4-BE49-F238E27FC236}">
                    <a16:creationId xmlns:a16="http://schemas.microsoft.com/office/drawing/2014/main" id="{52FFEE56-30FF-489D-8ADE-D42D80C51ED5}"/>
                  </a:ext>
                </a:extLst>
              </p:cNvPr>
              <p:cNvSpPr/>
              <p:nvPr/>
            </p:nvSpPr>
            <p:spPr>
              <a:xfrm>
                <a:off x="4692280" y="172036"/>
                <a:ext cx="126144" cy="124088"/>
              </a:xfrm>
              <a:custGeom>
                <a:avLst/>
                <a:gdLst>
                  <a:gd name="connsiteX0" fmla="*/ 114693 w 126144"/>
                  <a:gd name="connsiteY0" fmla="*/ 79332 h 124088"/>
                  <a:gd name="connsiteX1" fmla="*/ 102965 w 126144"/>
                  <a:gd name="connsiteY1" fmla="*/ 84023 h 124088"/>
                  <a:gd name="connsiteX2" fmla="*/ 91237 w 126144"/>
                  <a:gd name="connsiteY2" fmla="*/ 98096 h 124088"/>
                  <a:gd name="connsiteX3" fmla="*/ 88891 w 126144"/>
                  <a:gd name="connsiteY3" fmla="*/ 109825 h 124088"/>
                  <a:gd name="connsiteX4" fmla="*/ 56053 w 126144"/>
                  <a:gd name="connsiteY4" fmla="*/ 119207 h 124088"/>
                  <a:gd name="connsiteX5" fmla="*/ 49016 w 126144"/>
                  <a:gd name="connsiteY5" fmla="*/ 109825 h 124088"/>
                  <a:gd name="connsiteX6" fmla="*/ 32596 w 126144"/>
                  <a:gd name="connsiteY6" fmla="*/ 102788 h 124088"/>
                  <a:gd name="connsiteX7" fmla="*/ 20868 w 126144"/>
                  <a:gd name="connsiteY7" fmla="*/ 105133 h 124088"/>
                  <a:gd name="connsiteX8" fmla="*/ 2103 w 126144"/>
                  <a:gd name="connsiteY8" fmla="*/ 76986 h 124088"/>
                  <a:gd name="connsiteX9" fmla="*/ 9140 w 126144"/>
                  <a:gd name="connsiteY9" fmla="*/ 67604 h 124088"/>
                  <a:gd name="connsiteX10" fmla="*/ 9140 w 126144"/>
                  <a:gd name="connsiteY10" fmla="*/ 51184 h 124088"/>
                  <a:gd name="connsiteX11" fmla="*/ 4449 w 126144"/>
                  <a:gd name="connsiteY11" fmla="*/ 39456 h 124088"/>
                  <a:gd name="connsiteX12" fmla="*/ 25560 w 126144"/>
                  <a:gd name="connsiteY12" fmla="*/ 13655 h 124088"/>
                  <a:gd name="connsiteX13" fmla="*/ 37288 w 126144"/>
                  <a:gd name="connsiteY13" fmla="*/ 16000 h 124088"/>
                  <a:gd name="connsiteX14" fmla="*/ 53707 w 126144"/>
                  <a:gd name="connsiteY14" fmla="*/ 11309 h 124088"/>
                  <a:gd name="connsiteX15" fmla="*/ 63089 w 126144"/>
                  <a:gd name="connsiteY15" fmla="*/ 4272 h 124088"/>
                  <a:gd name="connsiteX16" fmla="*/ 93582 w 126144"/>
                  <a:gd name="connsiteY16" fmla="*/ 16000 h 124088"/>
                  <a:gd name="connsiteX17" fmla="*/ 93582 w 126144"/>
                  <a:gd name="connsiteY17" fmla="*/ 27728 h 124088"/>
                  <a:gd name="connsiteX18" fmla="*/ 102965 w 126144"/>
                  <a:gd name="connsiteY18" fmla="*/ 41802 h 124088"/>
                  <a:gd name="connsiteX19" fmla="*/ 114693 w 126144"/>
                  <a:gd name="connsiteY19" fmla="*/ 48839 h 124088"/>
                  <a:gd name="connsiteX20" fmla="*/ 114693 w 126144"/>
                  <a:gd name="connsiteY20" fmla="*/ 79332 h 12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6144" h="124088">
                    <a:moveTo>
                      <a:pt x="114693" y="79332"/>
                    </a:moveTo>
                    <a:lnTo>
                      <a:pt x="102965" y="84023"/>
                    </a:lnTo>
                    <a:cubicBezTo>
                      <a:pt x="98273" y="86368"/>
                      <a:pt x="93582" y="91060"/>
                      <a:pt x="91237" y="98096"/>
                    </a:cubicBezTo>
                    <a:lnTo>
                      <a:pt x="88891" y="109825"/>
                    </a:lnTo>
                    <a:cubicBezTo>
                      <a:pt x="86545" y="123898"/>
                      <a:pt x="67781" y="128589"/>
                      <a:pt x="56053" y="119207"/>
                    </a:cubicBezTo>
                    <a:lnTo>
                      <a:pt x="49016" y="109825"/>
                    </a:lnTo>
                    <a:cubicBezTo>
                      <a:pt x="44324" y="105133"/>
                      <a:pt x="39633" y="102788"/>
                      <a:pt x="32596" y="102788"/>
                    </a:cubicBezTo>
                    <a:lnTo>
                      <a:pt x="20868" y="105133"/>
                    </a:lnTo>
                    <a:cubicBezTo>
                      <a:pt x="6795" y="107479"/>
                      <a:pt x="-4933" y="91060"/>
                      <a:pt x="2103" y="76986"/>
                    </a:cubicBezTo>
                    <a:lnTo>
                      <a:pt x="9140" y="67604"/>
                    </a:lnTo>
                    <a:cubicBezTo>
                      <a:pt x="11486" y="62912"/>
                      <a:pt x="13831" y="55876"/>
                      <a:pt x="9140" y="51184"/>
                    </a:cubicBezTo>
                    <a:lnTo>
                      <a:pt x="4449" y="39456"/>
                    </a:lnTo>
                    <a:cubicBezTo>
                      <a:pt x="-2588" y="25383"/>
                      <a:pt x="11486" y="11309"/>
                      <a:pt x="25560" y="13655"/>
                    </a:cubicBezTo>
                    <a:lnTo>
                      <a:pt x="37288" y="16000"/>
                    </a:lnTo>
                    <a:cubicBezTo>
                      <a:pt x="44324" y="18346"/>
                      <a:pt x="49016" y="16000"/>
                      <a:pt x="53707" y="11309"/>
                    </a:cubicBezTo>
                    <a:lnTo>
                      <a:pt x="63089" y="4272"/>
                    </a:lnTo>
                    <a:cubicBezTo>
                      <a:pt x="74817" y="-5110"/>
                      <a:pt x="93582" y="1927"/>
                      <a:pt x="93582" y="16000"/>
                    </a:cubicBezTo>
                    <a:lnTo>
                      <a:pt x="93582" y="27728"/>
                    </a:lnTo>
                    <a:cubicBezTo>
                      <a:pt x="93582" y="34765"/>
                      <a:pt x="98273" y="39456"/>
                      <a:pt x="102965" y="41802"/>
                    </a:cubicBezTo>
                    <a:lnTo>
                      <a:pt x="114693" y="48839"/>
                    </a:lnTo>
                    <a:cubicBezTo>
                      <a:pt x="131112" y="55876"/>
                      <a:pt x="128766" y="74640"/>
                      <a:pt x="114693" y="79332"/>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10" name="任意多边形: 形状 709">
                <a:extLst>
                  <a:ext uri="{FF2B5EF4-FFF2-40B4-BE49-F238E27FC236}">
                    <a16:creationId xmlns:a16="http://schemas.microsoft.com/office/drawing/2014/main" id="{3884B8FF-71A3-492A-B433-4AE02E3EDAF3}"/>
                  </a:ext>
                </a:extLst>
              </p:cNvPr>
              <p:cNvSpPr/>
              <p:nvPr/>
            </p:nvSpPr>
            <p:spPr>
              <a:xfrm>
                <a:off x="3680156" y="3928138"/>
                <a:ext cx="157556" cy="156437"/>
              </a:xfrm>
              <a:custGeom>
                <a:avLst/>
                <a:gdLst>
                  <a:gd name="connsiteX0" fmla="*/ 146352 w 157556"/>
                  <a:gd name="connsiteY0" fmla="*/ 92625 h 156437"/>
                  <a:gd name="connsiteX1" fmla="*/ 132278 w 157556"/>
                  <a:gd name="connsiteY1" fmla="*/ 99662 h 156437"/>
                  <a:gd name="connsiteX2" fmla="*/ 120550 w 157556"/>
                  <a:gd name="connsiteY2" fmla="*/ 118427 h 156437"/>
                  <a:gd name="connsiteX3" fmla="*/ 118205 w 157556"/>
                  <a:gd name="connsiteY3" fmla="*/ 134846 h 156437"/>
                  <a:gd name="connsiteX4" fmla="*/ 78329 w 157556"/>
                  <a:gd name="connsiteY4" fmla="*/ 151265 h 156437"/>
                  <a:gd name="connsiteX5" fmla="*/ 66601 w 157556"/>
                  <a:gd name="connsiteY5" fmla="*/ 141883 h 156437"/>
                  <a:gd name="connsiteX6" fmla="*/ 45491 w 157556"/>
                  <a:gd name="connsiteY6" fmla="*/ 137192 h 156437"/>
                  <a:gd name="connsiteX7" fmla="*/ 31417 w 157556"/>
                  <a:gd name="connsiteY7" fmla="*/ 141883 h 156437"/>
                  <a:gd name="connsiteX8" fmla="*/ 5615 w 157556"/>
                  <a:gd name="connsiteY8" fmla="*/ 109044 h 156437"/>
                  <a:gd name="connsiteX9" fmla="*/ 12652 w 157556"/>
                  <a:gd name="connsiteY9" fmla="*/ 94971 h 156437"/>
                  <a:gd name="connsiteX10" fmla="*/ 10307 w 157556"/>
                  <a:gd name="connsiteY10" fmla="*/ 73860 h 156437"/>
                  <a:gd name="connsiteX11" fmla="*/ 3270 w 157556"/>
                  <a:gd name="connsiteY11" fmla="*/ 59787 h 156437"/>
                  <a:gd name="connsiteX12" fmla="*/ 26726 w 157556"/>
                  <a:gd name="connsiteY12" fmla="*/ 24602 h 156437"/>
                  <a:gd name="connsiteX13" fmla="*/ 43145 w 157556"/>
                  <a:gd name="connsiteY13" fmla="*/ 26948 h 156437"/>
                  <a:gd name="connsiteX14" fmla="*/ 64256 w 157556"/>
                  <a:gd name="connsiteY14" fmla="*/ 19911 h 156437"/>
                  <a:gd name="connsiteX15" fmla="*/ 73638 w 157556"/>
                  <a:gd name="connsiteY15" fmla="*/ 8183 h 156437"/>
                  <a:gd name="connsiteX16" fmla="*/ 113514 w 157556"/>
                  <a:gd name="connsiteY16" fmla="*/ 17565 h 156437"/>
                  <a:gd name="connsiteX17" fmla="*/ 115859 w 157556"/>
                  <a:gd name="connsiteY17" fmla="*/ 31639 h 156437"/>
                  <a:gd name="connsiteX18" fmla="*/ 129933 w 157556"/>
                  <a:gd name="connsiteY18" fmla="*/ 48058 h 156437"/>
                  <a:gd name="connsiteX19" fmla="*/ 144006 w 157556"/>
                  <a:gd name="connsiteY19" fmla="*/ 55095 h 156437"/>
                  <a:gd name="connsiteX20" fmla="*/ 146352 w 157556"/>
                  <a:gd name="connsiteY20" fmla="*/ 92625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7556" h="156437">
                    <a:moveTo>
                      <a:pt x="146352" y="92625"/>
                    </a:moveTo>
                    <a:lnTo>
                      <a:pt x="132278" y="99662"/>
                    </a:lnTo>
                    <a:cubicBezTo>
                      <a:pt x="125242" y="104353"/>
                      <a:pt x="120550" y="111390"/>
                      <a:pt x="120550" y="118427"/>
                    </a:cubicBezTo>
                    <a:lnTo>
                      <a:pt x="118205" y="134846"/>
                    </a:lnTo>
                    <a:cubicBezTo>
                      <a:pt x="115859" y="153611"/>
                      <a:pt x="94749" y="162993"/>
                      <a:pt x="78329" y="151265"/>
                    </a:cubicBezTo>
                    <a:lnTo>
                      <a:pt x="66601" y="141883"/>
                    </a:lnTo>
                    <a:cubicBezTo>
                      <a:pt x="61910" y="137192"/>
                      <a:pt x="52528" y="134846"/>
                      <a:pt x="45491" y="137192"/>
                    </a:cubicBezTo>
                    <a:lnTo>
                      <a:pt x="31417" y="141883"/>
                    </a:lnTo>
                    <a:cubicBezTo>
                      <a:pt x="12652" y="146574"/>
                      <a:pt x="-3767" y="127809"/>
                      <a:pt x="5615" y="109044"/>
                    </a:cubicBezTo>
                    <a:lnTo>
                      <a:pt x="12652" y="94971"/>
                    </a:lnTo>
                    <a:cubicBezTo>
                      <a:pt x="14998" y="87934"/>
                      <a:pt x="14998" y="80897"/>
                      <a:pt x="10307" y="73860"/>
                    </a:cubicBezTo>
                    <a:lnTo>
                      <a:pt x="3270" y="59787"/>
                    </a:lnTo>
                    <a:cubicBezTo>
                      <a:pt x="-6113" y="43367"/>
                      <a:pt x="5615" y="22257"/>
                      <a:pt x="26726" y="24602"/>
                    </a:cubicBezTo>
                    <a:lnTo>
                      <a:pt x="43145" y="26948"/>
                    </a:lnTo>
                    <a:cubicBezTo>
                      <a:pt x="50182" y="26948"/>
                      <a:pt x="57219" y="24602"/>
                      <a:pt x="64256" y="19911"/>
                    </a:cubicBezTo>
                    <a:lnTo>
                      <a:pt x="73638" y="8183"/>
                    </a:lnTo>
                    <a:cubicBezTo>
                      <a:pt x="85366" y="-5891"/>
                      <a:pt x="111168" y="-1199"/>
                      <a:pt x="113514" y="17565"/>
                    </a:cubicBezTo>
                    <a:lnTo>
                      <a:pt x="115859" y="31639"/>
                    </a:lnTo>
                    <a:cubicBezTo>
                      <a:pt x="118205" y="38676"/>
                      <a:pt x="122896" y="45713"/>
                      <a:pt x="129933" y="48058"/>
                    </a:cubicBezTo>
                    <a:lnTo>
                      <a:pt x="144006" y="55095"/>
                    </a:lnTo>
                    <a:cubicBezTo>
                      <a:pt x="160426" y="59787"/>
                      <a:pt x="162771" y="83243"/>
                      <a:pt x="146352" y="92625"/>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11" name="任意多边形: 形状 710">
                <a:extLst>
                  <a:ext uri="{FF2B5EF4-FFF2-40B4-BE49-F238E27FC236}">
                    <a16:creationId xmlns:a16="http://schemas.microsoft.com/office/drawing/2014/main" id="{C07A1A97-8AF3-4F29-B2BB-66A3964A9780}"/>
                  </a:ext>
                </a:extLst>
              </p:cNvPr>
              <p:cNvSpPr/>
              <p:nvPr/>
            </p:nvSpPr>
            <p:spPr>
              <a:xfrm>
                <a:off x="3733417" y="3512469"/>
                <a:ext cx="292593" cy="294075"/>
              </a:xfrm>
              <a:custGeom>
                <a:avLst/>
                <a:gdLst>
                  <a:gd name="connsiteX0" fmla="*/ 271357 w 292593"/>
                  <a:gd name="connsiteY0" fmla="*/ 179909 h 294075"/>
                  <a:gd name="connsiteX1" fmla="*/ 245556 w 292593"/>
                  <a:gd name="connsiteY1" fmla="*/ 193982 h 294075"/>
                  <a:gd name="connsiteX2" fmla="*/ 224445 w 292593"/>
                  <a:gd name="connsiteY2" fmla="*/ 226821 h 294075"/>
                  <a:gd name="connsiteX3" fmla="*/ 222100 w 292593"/>
                  <a:gd name="connsiteY3" fmla="*/ 254968 h 294075"/>
                  <a:gd name="connsiteX4" fmla="*/ 149386 w 292593"/>
                  <a:gd name="connsiteY4" fmla="*/ 283116 h 294075"/>
                  <a:gd name="connsiteX5" fmla="*/ 128275 w 292593"/>
                  <a:gd name="connsiteY5" fmla="*/ 264351 h 294075"/>
                  <a:gd name="connsiteX6" fmla="*/ 88400 w 292593"/>
                  <a:gd name="connsiteY6" fmla="*/ 254968 h 294075"/>
                  <a:gd name="connsiteX7" fmla="*/ 60253 w 292593"/>
                  <a:gd name="connsiteY7" fmla="*/ 262005 h 294075"/>
                  <a:gd name="connsiteX8" fmla="*/ 10995 w 292593"/>
                  <a:gd name="connsiteY8" fmla="*/ 203365 h 294075"/>
                  <a:gd name="connsiteX9" fmla="*/ 22723 w 292593"/>
                  <a:gd name="connsiteY9" fmla="*/ 177563 h 294075"/>
                  <a:gd name="connsiteX10" fmla="*/ 20377 w 292593"/>
                  <a:gd name="connsiteY10" fmla="*/ 137688 h 294075"/>
                  <a:gd name="connsiteX11" fmla="*/ 6303 w 292593"/>
                  <a:gd name="connsiteY11" fmla="*/ 114231 h 294075"/>
                  <a:gd name="connsiteX12" fmla="*/ 48524 w 292593"/>
                  <a:gd name="connsiteY12" fmla="*/ 48555 h 294075"/>
                  <a:gd name="connsiteX13" fmla="*/ 76672 w 292593"/>
                  <a:gd name="connsiteY13" fmla="*/ 50900 h 294075"/>
                  <a:gd name="connsiteX14" fmla="*/ 114201 w 292593"/>
                  <a:gd name="connsiteY14" fmla="*/ 36827 h 294075"/>
                  <a:gd name="connsiteX15" fmla="*/ 132966 w 292593"/>
                  <a:gd name="connsiteY15" fmla="*/ 15716 h 294075"/>
                  <a:gd name="connsiteX16" fmla="*/ 208026 w 292593"/>
                  <a:gd name="connsiteY16" fmla="*/ 34481 h 294075"/>
                  <a:gd name="connsiteX17" fmla="*/ 212717 w 292593"/>
                  <a:gd name="connsiteY17" fmla="*/ 62628 h 294075"/>
                  <a:gd name="connsiteX18" fmla="*/ 238519 w 292593"/>
                  <a:gd name="connsiteY18" fmla="*/ 93121 h 294075"/>
                  <a:gd name="connsiteX19" fmla="*/ 264320 w 292593"/>
                  <a:gd name="connsiteY19" fmla="*/ 104849 h 294075"/>
                  <a:gd name="connsiteX20" fmla="*/ 271357 w 292593"/>
                  <a:gd name="connsiteY20" fmla="*/ 179909 h 29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2593" h="294075">
                    <a:moveTo>
                      <a:pt x="271357" y="179909"/>
                    </a:moveTo>
                    <a:lnTo>
                      <a:pt x="245556" y="193982"/>
                    </a:lnTo>
                    <a:cubicBezTo>
                      <a:pt x="233828" y="201019"/>
                      <a:pt x="224445" y="212747"/>
                      <a:pt x="224445" y="226821"/>
                    </a:cubicBezTo>
                    <a:lnTo>
                      <a:pt x="222100" y="254968"/>
                    </a:lnTo>
                    <a:cubicBezTo>
                      <a:pt x="219754" y="290152"/>
                      <a:pt x="177533" y="306572"/>
                      <a:pt x="149386" y="283116"/>
                    </a:cubicBezTo>
                    <a:lnTo>
                      <a:pt x="128275" y="264351"/>
                    </a:lnTo>
                    <a:cubicBezTo>
                      <a:pt x="118893" y="254968"/>
                      <a:pt x="102473" y="250277"/>
                      <a:pt x="88400" y="254968"/>
                    </a:cubicBezTo>
                    <a:lnTo>
                      <a:pt x="60253" y="262005"/>
                    </a:lnTo>
                    <a:cubicBezTo>
                      <a:pt x="25068" y="271388"/>
                      <a:pt x="-3079" y="233858"/>
                      <a:pt x="10995" y="203365"/>
                    </a:cubicBezTo>
                    <a:lnTo>
                      <a:pt x="22723" y="177563"/>
                    </a:lnTo>
                    <a:cubicBezTo>
                      <a:pt x="27414" y="163489"/>
                      <a:pt x="27414" y="149416"/>
                      <a:pt x="20377" y="137688"/>
                    </a:cubicBezTo>
                    <a:lnTo>
                      <a:pt x="6303" y="114231"/>
                    </a:lnTo>
                    <a:cubicBezTo>
                      <a:pt x="-12461" y="83739"/>
                      <a:pt x="13340" y="43863"/>
                      <a:pt x="48524" y="48555"/>
                    </a:cubicBezTo>
                    <a:lnTo>
                      <a:pt x="76672" y="50900"/>
                    </a:lnTo>
                    <a:cubicBezTo>
                      <a:pt x="90745" y="53246"/>
                      <a:pt x="104819" y="46209"/>
                      <a:pt x="114201" y="36827"/>
                    </a:cubicBezTo>
                    <a:lnTo>
                      <a:pt x="132966" y="15716"/>
                    </a:lnTo>
                    <a:cubicBezTo>
                      <a:pt x="156422" y="-12431"/>
                      <a:pt x="200989" y="-703"/>
                      <a:pt x="208026" y="34481"/>
                    </a:cubicBezTo>
                    <a:lnTo>
                      <a:pt x="212717" y="62628"/>
                    </a:lnTo>
                    <a:cubicBezTo>
                      <a:pt x="215063" y="76702"/>
                      <a:pt x="224445" y="88430"/>
                      <a:pt x="238519" y="93121"/>
                    </a:cubicBezTo>
                    <a:lnTo>
                      <a:pt x="264320" y="104849"/>
                    </a:lnTo>
                    <a:cubicBezTo>
                      <a:pt x="299505" y="116577"/>
                      <a:pt x="301850" y="163489"/>
                      <a:pt x="271357" y="17990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12" name="任意多边形: 形状 711">
                <a:extLst>
                  <a:ext uri="{FF2B5EF4-FFF2-40B4-BE49-F238E27FC236}">
                    <a16:creationId xmlns:a16="http://schemas.microsoft.com/office/drawing/2014/main" id="{2A4CA1F1-5E9C-40AE-9356-ECBB35DC0EDE}"/>
                  </a:ext>
                </a:extLst>
              </p:cNvPr>
              <p:cNvSpPr/>
              <p:nvPr/>
            </p:nvSpPr>
            <p:spPr>
              <a:xfrm>
                <a:off x="4573755" y="1394594"/>
                <a:ext cx="257883" cy="261922"/>
              </a:xfrm>
              <a:custGeom>
                <a:avLst/>
                <a:gdLst>
                  <a:gd name="connsiteX0" fmla="*/ 237909 w 257883"/>
                  <a:gd name="connsiteY0" fmla="*/ 158587 h 261922"/>
                  <a:gd name="connsiteX1" fmla="*/ 216799 w 257883"/>
                  <a:gd name="connsiteY1" fmla="*/ 170315 h 261922"/>
                  <a:gd name="connsiteX2" fmla="*/ 198034 w 257883"/>
                  <a:gd name="connsiteY2" fmla="*/ 200808 h 261922"/>
                  <a:gd name="connsiteX3" fmla="*/ 195688 w 257883"/>
                  <a:gd name="connsiteY3" fmla="*/ 226609 h 261922"/>
                  <a:gd name="connsiteX4" fmla="*/ 132357 w 257883"/>
                  <a:gd name="connsiteY4" fmla="*/ 252411 h 261922"/>
                  <a:gd name="connsiteX5" fmla="*/ 113592 w 257883"/>
                  <a:gd name="connsiteY5" fmla="*/ 235992 h 261922"/>
                  <a:gd name="connsiteX6" fmla="*/ 78408 w 257883"/>
                  <a:gd name="connsiteY6" fmla="*/ 226609 h 261922"/>
                  <a:gd name="connsiteX7" fmla="*/ 54952 w 257883"/>
                  <a:gd name="connsiteY7" fmla="*/ 231300 h 261922"/>
                  <a:gd name="connsiteX8" fmla="*/ 12731 w 257883"/>
                  <a:gd name="connsiteY8" fmla="*/ 179697 h 261922"/>
                  <a:gd name="connsiteX9" fmla="*/ 22113 w 257883"/>
                  <a:gd name="connsiteY9" fmla="*/ 156241 h 261922"/>
                  <a:gd name="connsiteX10" fmla="*/ 19767 w 257883"/>
                  <a:gd name="connsiteY10" fmla="*/ 121057 h 261922"/>
                  <a:gd name="connsiteX11" fmla="*/ 5694 w 257883"/>
                  <a:gd name="connsiteY11" fmla="*/ 99946 h 261922"/>
                  <a:gd name="connsiteX12" fmla="*/ 43224 w 257883"/>
                  <a:gd name="connsiteY12" fmla="*/ 43652 h 261922"/>
                  <a:gd name="connsiteX13" fmla="*/ 69025 w 257883"/>
                  <a:gd name="connsiteY13" fmla="*/ 45997 h 261922"/>
                  <a:gd name="connsiteX14" fmla="*/ 101864 w 257883"/>
                  <a:gd name="connsiteY14" fmla="*/ 31924 h 261922"/>
                  <a:gd name="connsiteX15" fmla="*/ 118283 w 257883"/>
                  <a:gd name="connsiteY15" fmla="*/ 13159 h 261922"/>
                  <a:gd name="connsiteX16" fmla="*/ 183960 w 257883"/>
                  <a:gd name="connsiteY16" fmla="*/ 29578 h 261922"/>
                  <a:gd name="connsiteX17" fmla="*/ 188651 w 257883"/>
                  <a:gd name="connsiteY17" fmla="*/ 53034 h 261922"/>
                  <a:gd name="connsiteX18" fmla="*/ 212107 w 257883"/>
                  <a:gd name="connsiteY18" fmla="*/ 81181 h 261922"/>
                  <a:gd name="connsiteX19" fmla="*/ 235563 w 257883"/>
                  <a:gd name="connsiteY19" fmla="*/ 90564 h 261922"/>
                  <a:gd name="connsiteX20" fmla="*/ 237909 w 257883"/>
                  <a:gd name="connsiteY20" fmla="*/ 158587 h 26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7883" h="261922">
                    <a:moveTo>
                      <a:pt x="237909" y="158587"/>
                    </a:moveTo>
                    <a:lnTo>
                      <a:pt x="216799" y="170315"/>
                    </a:lnTo>
                    <a:cubicBezTo>
                      <a:pt x="205070" y="177352"/>
                      <a:pt x="198034" y="186734"/>
                      <a:pt x="198034" y="200808"/>
                    </a:cubicBezTo>
                    <a:lnTo>
                      <a:pt x="195688" y="226609"/>
                    </a:lnTo>
                    <a:cubicBezTo>
                      <a:pt x="193342" y="257102"/>
                      <a:pt x="155813" y="273522"/>
                      <a:pt x="132357" y="252411"/>
                    </a:cubicBezTo>
                    <a:lnTo>
                      <a:pt x="113592" y="235992"/>
                    </a:lnTo>
                    <a:cubicBezTo>
                      <a:pt x="104210" y="226609"/>
                      <a:pt x="92481" y="224264"/>
                      <a:pt x="78408" y="226609"/>
                    </a:cubicBezTo>
                    <a:lnTo>
                      <a:pt x="54952" y="231300"/>
                    </a:lnTo>
                    <a:cubicBezTo>
                      <a:pt x="24459" y="238337"/>
                      <a:pt x="-1343" y="207844"/>
                      <a:pt x="12731" y="179697"/>
                    </a:cubicBezTo>
                    <a:lnTo>
                      <a:pt x="22113" y="156241"/>
                    </a:lnTo>
                    <a:cubicBezTo>
                      <a:pt x="26804" y="144513"/>
                      <a:pt x="26804" y="132785"/>
                      <a:pt x="19767" y="121057"/>
                    </a:cubicBezTo>
                    <a:lnTo>
                      <a:pt x="5694" y="99946"/>
                    </a:lnTo>
                    <a:cubicBezTo>
                      <a:pt x="-10726" y="74145"/>
                      <a:pt x="10385" y="38961"/>
                      <a:pt x="43224" y="43652"/>
                    </a:cubicBezTo>
                    <a:lnTo>
                      <a:pt x="69025" y="45997"/>
                    </a:lnTo>
                    <a:cubicBezTo>
                      <a:pt x="80753" y="48343"/>
                      <a:pt x="94827" y="43652"/>
                      <a:pt x="101864" y="31924"/>
                    </a:cubicBezTo>
                    <a:lnTo>
                      <a:pt x="118283" y="13159"/>
                    </a:lnTo>
                    <a:cubicBezTo>
                      <a:pt x="139394" y="-10297"/>
                      <a:pt x="176923" y="-915"/>
                      <a:pt x="183960" y="29578"/>
                    </a:cubicBezTo>
                    <a:lnTo>
                      <a:pt x="188651" y="53034"/>
                    </a:lnTo>
                    <a:cubicBezTo>
                      <a:pt x="190997" y="64762"/>
                      <a:pt x="200379" y="76490"/>
                      <a:pt x="212107" y="81181"/>
                    </a:cubicBezTo>
                    <a:lnTo>
                      <a:pt x="235563" y="90564"/>
                    </a:lnTo>
                    <a:cubicBezTo>
                      <a:pt x="263711" y="102292"/>
                      <a:pt x="266056" y="142167"/>
                      <a:pt x="237909" y="15858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13" name="任意多边形: 形状 712">
                <a:extLst>
                  <a:ext uri="{FF2B5EF4-FFF2-40B4-BE49-F238E27FC236}">
                    <a16:creationId xmlns:a16="http://schemas.microsoft.com/office/drawing/2014/main" id="{DC3DD349-A9ED-4194-8F3F-F356A0CCA51D}"/>
                  </a:ext>
                </a:extLst>
              </p:cNvPr>
              <p:cNvSpPr/>
              <p:nvPr/>
            </p:nvSpPr>
            <p:spPr>
              <a:xfrm>
                <a:off x="4501743" y="-756975"/>
                <a:ext cx="99776" cy="100670"/>
              </a:xfrm>
              <a:custGeom>
                <a:avLst/>
                <a:gdLst>
                  <a:gd name="connsiteX0" fmla="*/ 96470 w 99776"/>
                  <a:gd name="connsiteY0" fmla="*/ 53680 h 100670"/>
                  <a:gd name="connsiteX1" fmla="*/ 89433 w 99776"/>
                  <a:gd name="connsiteY1" fmla="*/ 60717 h 100670"/>
                  <a:gd name="connsiteX2" fmla="*/ 87088 w 99776"/>
                  <a:gd name="connsiteY2" fmla="*/ 72445 h 100670"/>
                  <a:gd name="connsiteX3" fmla="*/ 89433 w 99776"/>
                  <a:gd name="connsiteY3" fmla="*/ 81828 h 100670"/>
                  <a:gd name="connsiteX4" fmla="*/ 68323 w 99776"/>
                  <a:gd name="connsiteY4" fmla="*/ 98247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3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0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7 h 100670"/>
                  <a:gd name="connsiteX19" fmla="*/ 87088 w 99776"/>
                  <a:gd name="connsiteY19" fmla="*/ 23187 h 100670"/>
                  <a:gd name="connsiteX20" fmla="*/ 96470 w 99776"/>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3680"/>
                    </a:moveTo>
                    <a:lnTo>
                      <a:pt x="89433" y="60717"/>
                    </a:lnTo>
                    <a:cubicBezTo>
                      <a:pt x="87088" y="63063"/>
                      <a:pt x="84742" y="70100"/>
                      <a:pt x="87088"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0"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8" y="23187"/>
                    </a:lnTo>
                    <a:cubicBezTo>
                      <a:pt x="98816" y="30224"/>
                      <a:pt x="103507"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14" name="任意多边形: 形状 713">
                <a:extLst>
                  <a:ext uri="{FF2B5EF4-FFF2-40B4-BE49-F238E27FC236}">
                    <a16:creationId xmlns:a16="http://schemas.microsoft.com/office/drawing/2014/main" id="{1640CD8A-BFA2-4270-9189-BEEAB5D05F92}"/>
                  </a:ext>
                </a:extLst>
              </p:cNvPr>
              <p:cNvSpPr/>
              <p:nvPr/>
            </p:nvSpPr>
            <p:spPr>
              <a:xfrm>
                <a:off x="4621369" y="1987387"/>
                <a:ext cx="99776" cy="100670"/>
              </a:xfrm>
              <a:custGeom>
                <a:avLst/>
                <a:gdLst>
                  <a:gd name="connsiteX0" fmla="*/ 96470 w 99776"/>
                  <a:gd name="connsiteY0" fmla="*/ 53680 h 100670"/>
                  <a:gd name="connsiteX1" fmla="*/ 89433 w 99776"/>
                  <a:gd name="connsiteY1" fmla="*/ 60717 h 100670"/>
                  <a:gd name="connsiteX2" fmla="*/ 87087 w 99776"/>
                  <a:gd name="connsiteY2" fmla="*/ 72445 h 100670"/>
                  <a:gd name="connsiteX3" fmla="*/ 89433 w 99776"/>
                  <a:gd name="connsiteY3" fmla="*/ 81828 h 100670"/>
                  <a:gd name="connsiteX4" fmla="*/ 68323 w 99776"/>
                  <a:gd name="connsiteY4" fmla="*/ 98247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4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1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7 h 100670"/>
                  <a:gd name="connsiteX19" fmla="*/ 87087 w 99776"/>
                  <a:gd name="connsiteY19" fmla="*/ 23187 h 100670"/>
                  <a:gd name="connsiteX20" fmla="*/ 96470 w 99776"/>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3680"/>
                    </a:moveTo>
                    <a:lnTo>
                      <a:pt x="89433" y="60717"/>
                    </a:lnTo>
                    <a:cubicBezTo>
                      <a:pt x="87087" y="63063"/>
                      <a:pt x="84742" y="70100"/>
                      <a:pt x="87087"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2"/>
                      <a:pt x="16719" y="84174"/>
                    </a:cubicBezTo>
                    <a:lnTo>
                      <a:pt x="16719" y="74791"/>
                    </a:lnTo>
                    <a:cubicBezTo>
                      <a:pt x="16719" y="70100"/>
                      <a:pt x="14374" y="65409"/>
                      <a:pt x="12028" y="63063"/>
                    </a:cubicBezTo>
                    <a:lnTo>
                      <a:pt x="4991" y="56026"/>
                    </a:lnTo>
                    <a:cubicBezTo>
                      <a:pt x="-4391" y="48989"/>
                      <a:pt x="300" y="32570"/>
                      <a:pt x="12028" y="30224"/>
                    </a:cubicBezTo>
                    <a:lnTo>
                      <a:pt x="21411"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7" y="23187"/>
                    </a:lnTo>
                    <a:cubicBezTo>
                      <a:pt x="98816" y="30224"/>
                      <a:pt x="103507"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15" name="任意多边形: 形状 714">
                <a:extLst>
                  <a:ext uri="{FF2B5EF4-FFF2-40B4-BE49-F238E27FC236}">
                    <a16:creationId xmlns:a16="http://schemas.microsoft.com/office/drawing/2014/main" id="{C0687C41-E602-423C-8281-46E6F2EBE6FE}"/>
                  </a:ext>
                </a:extLst>
              </p:cNvPr>
              <p:cNvSpPr/>
              <p:nvPr/>
            </p:nvSpPr>
            <p:spPr>
              <a:xfrm>
                <a:off x="3934106" y="-939933"/>
                <a:ext cx="100817" cy="100670"/>
              </a:xfrm>
              <a:custGeom>
                <a:avLst/>
                <a:gdLst>
                  <a:gd name="connsiteX0" fmla="*/ 96470 w 100817"/>
                  <a:gd name="connsiteY0" fmla="*/ 53680 h 100670"/>
                  <a:gd name="connsiteX1" fmla="*/ 89433 w 100817"/>
                  <a:gd name="connsiteY1" fmla="*/ 60717 h 100670"/>
                  <a:gd name="connsiteX2" fmla="*/ 87088 w 100817"/>
                  <a:gd name="connsiteY2" fmla="*/ 72445 h 100670"/>
                  <a:gd name="connsiteX3" fmla="*/ 89433 w 100817"/>
                  <a:gd name="connsiteY3" fmla="*/ 81828 h 100670"/>
                  <a:gd name="connsiteX4" fmla="*/ 68323 w 100817"/>
                  <a:gd name="connsiteY4" fmla="*/ 98247 h 100670"/>
                  <a:gd name="connsiteX5" fmla="*/ 58940 w 100817"/>
                  <a:gd name="connsiteY5" fmla="*/ 93556 h 100670"/>
                  <a:gd name="connsiteX6" fmla="*/ 44867 w 100817"/>
                  <a:gd name="connsiteY6" fmla="*/ 93556 h 100670"/>
                  <a:gd name="connsiteX7" fmla="*/ 37830 w 100817"/>
                  <a:gd name="connsiteY7" fmla="*/ 98247 h 100670"/>
                  <a:gd name="connsiteX8" fmla="*/ 16719 w 100817"/>
                  <a:gd name="connsiteY8" fmla="*/ 84173 h 100670"/>
                  <a:gd name="connsiteX9" fmla="*/ 16719 w 100817"/>
                  <a:gd name="connsiteY9" fmla="*/ 74791 h 100670"/>
                  <a:gd name="connsiteX10" fmla="*/ 12028 w 100817"/>
                  <a:gd name="connsiteY10" fmla="*/ 63063 h 100670"/>
                  <a:gd name="connsiteX11" fmla="*/ 4991 w 100817"/>
                  <a:gd name="connsiteY11" fmla="*/ 56026 h 100670"/>
                  <a:gd name="connsiteX12" fmla="*/ 12028 w 100817"/>
                  <a:gd name="connsiteY12" fmla="*/ 30224 h 100670"/>
                  <a:gd name="connsiteX13" fmla="*/ 21411 w 100817"/>
                  <a:gd name="connsiteY13" fmla="*/ 27879 h 100670"/>
                  <a:gd name="connsiteX14" fmla="*/ 30793 w 100817"/>
                  <a:gd name="connsiteY14" fmla="*/ 18496 h 100670"/>
                  <a:gd name="connsiteX15" fmla="*/ 35484 w 100817"/>
                  <a:gd name="connsiteY15" fmla="*/ 9114 h 100670"/>
                  <a:gd name="connsiteX16" fmla="*/ 61286 w 100817"/>
                  <a:gd name="connsiteY16" fmla="*/ 6768 h 100670"/>
                  <a:gd name="connsiteX17" fmla="*/ 65977 w 100817"/>
                  <a:gd name="connsiteY17" fmla="*/ 16151 h 100670"/>
                  <a:gd name="connsiteX18" fmla="*/ 77705 w 100817"/>
                  <a:gd name="connsiteY18" fmla="*/ 23187 h 100670"/>
                  <a:gd name="connsiteX19" fmla="*/ 87088 w 100817"/>
                  <a:gd name="connsiteY19" fmla="*/ 23187 h 100670"/>
                  <a:gd name="connsiteX20" fmla="*/ 96470 w 100817"/>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817" h="100670">
                    <a:moveTo>
                      <a:pt x="96470" y="53680"/>
                    </a:moveTo>
                    <a:lnTo>
                      <a:pt x="89433" y="60717"/>
                    </a:lnTo>
                    <a:cubicBezTo>
                      <a:pt x="87088" y="63063"/>
                      <a:pt x="84742" y="70100"/>
                      <a:pt x="87088"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1"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8" y="23187"/>
                    </a:lnTo>
                    <a:cubicBezTo>
                      <a:pt x="98816" y="30224"/>
                      <a:pt x="105852"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16" name="任意多边形: 形状 715">
                <a:extLst>
                  <a:ext uri="{FF2B5EF4-FFF2-40B4-BE49-F238E27FC236}">
                    <a16:creationId xmlns:a16="http://schemas.microsoft.com/office/drawing/2014/main" id="{759D12E3-53F7-430F-AD60-A6B9CC655EC3}"/>
                  </a:ext>
                </a:extLst>
              </p:cNvPr>
              <p:cNvSpPr/>
              <p:nvPr/>
            </p:nvSpPr>
            <p:spPr>
              <a:xfrm>
                <a:off x="4218467" y="-318196"/>
                <a:ext cx="125247" cy="124088"/>
              </a:xfrm>
              <a:custGeom>
                <a:avLst/>
                <a:gdLst>
                  <a:gd name="connsiteX0" fmla="*/ 114692 w 125247"/>
                  <a:gd name="connsiteY0" fmla="*/ 79332 h 124088"/>
                  <a:gd name="connsiteX1" fmla="*/ 102964 w 125247"/>
                  <a:gd name="connsiteY1" fmla="*/ 84023 h 124088"/>
                  <a:gd name="connsiteX2" fmla="*/ 91236 w 125247"/>
                  <a:gd name="connsiteY2" fmla="*/ 98097 h 124088"/>
                  <a:gd name="connsiteX3" fmla="*/ 88891 w 125247"/>
                  <a:gd name="connsiteY3" fmla="*/ 109825 h 124088"/>
                  <a:gd name="connsiteX4" fmla="*/ 56052 w 125247"/>
                  <a:gd name="connsiteY4" fmla="*/ 119207 h 124088"/>
                  <a:gd name="connsiteX5" fmla="*/ 49016 w 125247"/>
                  <a:gd name="connsiteY5" fmla="*/ 109825 h 124088"/>
                  <a:gd name="connsiteX6" fmla="*/ 32596 w 125247"/>
                  <a:gd name="connsiteY6" fmla="*/ 102788 h 124088"/>
                  <a:gd name="connsiteX7" fmla="*/ 20868 w 125247"/>
                  <a:gd name="connsiteY7" fmla="*/ 105133 h 124088"/>
                  <a:gd name="connsiteX8" fmla="*/ 2103 w 125247"/>
                  <a:gd name="connsiteY8" fmla="*/ 76986 h 124088"/>
                  <a:gd name="connsiteX9" fmla="*/ 9140 w 125247"/>
                  <a:gd name="connsiteY9" fmla="*/ 67604 h 124088"/>
                  <a:gd name="connsiteX10" fmla="*/ 9140 w 125247"/>
                  <a:gd name="connsiteY10" fmla="*/ 51184 h 124088"/>
                  <a:gd name="connsiteX11" fmla="*/ 4449 w 125247"/>
                  <a:gd name="connsiteY11" fmla="*/ 39456 h 124088"/>
                  <a:gd name="connsiteX12" fmla="*/ 25560 w 125247"/>
                  <a:gd name="connsiteY12" fmla="*/ 13655 h 124088"/>
                  <a:gd name="connsiteX13" fmla="*/ 37288 w 125247"/>
                  <a:gd name="connsiteY13" fmla="*/ 16000 h 124088"/>
                  <a:gd name="connsiteX14" fmla="*/ 53707 w 125247"/>
                  <a:gd name="connsiteY14" fmla="*/ 11309 h 124088"/>
                  <a:gd name="connsiteX15" fmla="*/ 63089 w 125247"/>
                  <a:gd name="connsiteY15" fmla="*/ 4272 h 124088"/>
                  <a:gd name="connsiteX16" fmla="*/ 93582 w 125247"/>
                  <a:gd name="connsiteY16" fmla="*/ 16000 h 124088"/>
                  <a:gd name="connsiteX17" fmla="*/ 93582 w 125247"/>
                  <a:gd name="connsiteY17" fmla="*/ 27728 h 124088"/>
                  <a:gd name="connsiteX18" fmla="*/ 102964 w 125247"/>
                  <a:gd name="connsiteY18" fmla="*/ 41802 h 124088"/>
                  <a:gd name="connsiteX19" fmla="*/ 114692 w 125247"/>
                  <a:gd name="connsiteY19" fmla="*/ 48839 h 124088"/>
                  <a:gd name="connsiteX20" fmla="*/ 114692 w 125247"/>
                  <a:gd name="connsiteY20" fmla="*/ 79332 h 12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5247" h="124088">
                    <a:moveTo>
                      <a:pt x="114692" y="79332"/>
                    </a:moveTo>
                    <a:lnTo>
                      <a:pt x="102964" y="84023"/>
                    </a:lnTo>
                    <a:cubicBezTo>
                      <a:pt x="98273" y="86368"/>
                      <a:pt x="93582" y="91060"/>
                      <a:pt x="91236" y="98097"/>
                    </a:cubicBezTo>
                    <a:lnTo>
                      <a:pt x="88891" y="109825"/>
                    </a:lnTo>
                    <a:cubicBezTo>
                      <a:pt x="86545" y="123898"/>
                      <a:pt x="67780" y="128589"/>
                      <a:pt x="56052" y="119207"/>
                    </a:cubicBezTo>
                    <a:lnTo>
                      <a:pt x="49016" y="109825"/>
                    </a:lnTo>
                    <a:cubicBezTo>
                      <a:pt x="44324" y="105133"/>
                      <a:pt x="39633" y="102788"/>
                      <a:pt x="32596" y="102788"/>
                    </a:cubicBezTo>
                    <a:lnTo>
                      <a:pt x="20868" y="105133"/>
                    </a:lnTo>
                    <a:cubicBezTo>
                      <a:pt x="6795" y="107479"/>
                      <a:pt x="-4933" y="91060"/>
                      <a:pt x="2103" y="76986"/>
                    </a:cubicBezTo>
                    <a:lnTo>
                      <a:pt x="9140" y="67604"/>
                    </a:lnTo>
                    <a:cubicBezTo>
                      <a:pt x="11486" y="62912"/>
                      <a:pt x="13831" y="55875"/>
                      <a:pt x="9140" y="51184"/>
                    </a:cubicBezTo>
                    <a:lnTo>
                      <a:pt x="4449" y="39456"/>
                    </a:lnTo>
                    <a:cubicBezTo>
                      <a:pt x="-2588" y="25383"/>
                      <a:pt x="11486" y="11309"/>
                      <a:pt x="25560" y="13655"/>
                    </a:cubicBezTo>
                    <a:lnTo>
                      <a:pt x="37288" y="16000"/>
                    </a:lnTo>
                    <a:cubicBezTo>
                      <a:pt x="44324" y="18346"/>
                      <a:pt x="49016" y="16000"/>
                      <a:pt x="53707" y="11309"/>
                    </a:cubicBezTo>
                    <a:lnTo>
                      <a:pt x="63089" y="4272"/>
                    </a:lnTo>
                    <a:cubicBezTo>
                      <a:pt x="74817" y="-5110"/>
                      <a:pt x="93582" y="1926"/>
                      <a:pt x="93582" y="16000"/>
                    </a:cubicBezTo>
                    <a:lnTo>
                      <a:pt x="93582" y="27728"/>
                    </a:lnTo>
                    <a:cubicBezTo>
                      <a:pt x="93582" y="34765"/>
                      <a:pt x="98273" y="39456"/>
                      <a:pt x="102964" y="41802"/>
                    </a:cubicBezTo>
                    <a:lnTo>
                      <a:pt x="114692" y="48839"/>
                    </a:lnTo>
                    <a:cubicBezTo>
                      <a:pt x="128766" y="53530"/>
                      <a:pt x="128766" y="72295"/>
                      <a:pt x="114692" y="79332"/>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17" name="任意多边形: 形状 716">
                <a:extLst>
                  <a:ext uri="{FF2B5EF4-FFF2-40B4-BE49-F238E27FC236}">
                    <a16:creationId xmlns:a16="http://schemas.microsoft.com/office/drawing/2014/main" id="{593BFD4B-5701-41E4-84A3-7843A4418806}"/>
                  </a:ext>
                </a:extLst>
              </p:cNvPr>
              <p:cNvSpPr/>
              <p:nvPr/>
            </p:nvSpPr>
            <p:spPr>
              <a:xfrm>
                <a:off x="4298964" y="-1112332"/>
                <a:ext cx="258001" cy="259845"/>
              </a:xfrm>
              <a:custGeom>
                <a:avLst/>
                <a:gdLst>
                  <a:gd name="connsiteX0" fmla="*/ 240609 w 258001"/>
                  <a:gd name="connsiteY0" fmla="*/ 153366 h 259845"/>
                  <a:gd name="connsiteX1" fmla="*/ 219498 w 258001"/>
                  <a:gd name="connsiteY1" fmla="*/ 167439 h 259845"/>
                  <a:gd name="connsiteX2" fmla="*/ 200733 w 258001"/>
                  <a:gd name="connsiteY2" fmla="*/ 197932 h 259845"/>
                  <a:gd name="connsiteX3" fmla="*/ 198388 w 258001"/>
                  <a:gd name="connsiteY3" fmla="*/ 223734 h 259845"/>
                  <a:gd name="connsiteX4" fmla="*/ 135056 w 258001"/>
                  <a:gd name="connsiteY4" fmla="*/ 251881 h 259845"/>
                  <a:gd name="connsiteX5" fmla="*/ 116291 w 258001"/>
                  <a:gd name="connsiteY5" fmla="*/ 235462 h 259845"/>
                  <a:gd name="connsiteX6" fmla="*/ 81107 w 258001"/>
                  <a:gd name="connsiteY6" fmla="*/ 228425 h 259845"/>
                  <a:gd name="connsiteX7" fmla="*/ 57651 w 258001"/>
                  <a:gd name="connsiteY7" fmla="*/ 235462 h 259845"/>
                  <a:gd name="connsiteX8" fmla="*/ 13085 w 258001"/>
                  <a:gd name="connsiteY8" fmla="*/ 183859 h 259845"/>
                  <a:gd name="connsiteX9" fmla="*/ 22467 w 258001"/>
                  <a:gd name="connsiteY9" fmla="*/ 160402 h 259845"/>
                  <a:gd name="connsiteX10" fmla="*/ 20122 w 258001"/>
                  <a:gd name="connsiteY10" fmla="*/ 125218 h 259845"/>
                  <a:gd name="connsiteX11" fmla="*/ 6048 w 258001"/>
                  <a:gd name="connsiteY11" fmla="*/ 104108 h 259845"/>
                  <a:gd name="connsiteX12" fmla="*/ 41232 w 258001"/>
                  <a:gd name="connsiteY12" fmla="*/ 45468 h 259845"/>
                  <a:gd name="connsiteX13" fmla="*/ 67034 w 258001"/>
                  <a:gd name="connsiteY13" fmla="*/ 47813 h 259845"/>
                  <a:gd name="connsiteX14" fmla="*/ 99872 w 258001"/>
                  <a:gd name="connsiteY14" fmla="*/ 33739 h 259845"/>
                  <a:gd name="connsiteX15" fmla="*/ 116291 w 258001"/>
                  <a:gd name="connsiteY15" fmla="*/ 14975 h 259845"/>
                  <a:gd name="connsiteX16" fmla="*/ 184314 w 258001"/>
                  <a:gd name="connsiteY16" fmla="*/ 29048 h 259845"/>
                  <a:gd name="connsiteX17" fmla="*/ 191351 w 258001"/>
                  <a:gd name="connsiteY17" fmla="*/ 52504 h 259845"/>
                  <a:gd name="connsiteX18" fmla="*/ 214807 w 258001"/>
                  <a:gd name="connsiteY18" fmla="*/ 78306 h 259845"/>
                  <a:gd name="connsiteX19" fmla="*/ 238263 w 258001"/>
                  <a:gd name="connsiteY19" fmla="*/ 87689 h 259845"/>
                  <a:gd name="connsiteX20" fmla="*/ 240609 w 258001"/>
                  <a:gd name="connsiteY20" fmla="*/ 153366 h 25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8001" h="259845">
                    <a:moveTo>
                      <a:pt x="240609" y="153366"/>
                    </a:moveTo>
                    <a:lnTo>
                      <a:pt x="219498" y="167439"/>
                    </a:lnTo>
                    <a:cubicBezTo>
                      <a:pt x="207770" y="174476"/>
                      <a:pt x="203079" y="186204"/>
                      <a:pt x="200733" y="197932"/>
                    </a:cubicBezTo>
                    <a:lnTo>
                      <a:pt x="198388" y="223734"/>
                    </a:lnTo>
                    <a:cubicBezTo>
                      <a:pt x="196042" y="254227"/>
                      <a:pt x="158512" y="270646"/>
                      <a:pt x="135056" y="251881"/>
                    </a:cubicBezTo>
                    <a:lnTo>
                      <a:pt x="116291" y="235462"/>
                    </a:lnTo>
                    <a:cubicBezTo>
                      <a:pt x="106909" y="228425"/>
                      <a:pt x="92835" y="223734"/>
                      <a:pt x="81107" y="228425"/>
                    </a:cubicBezTo>
                    <a:lnTo>
                      <a:pt x="57651" y="235462"/>
                    </a:lnTo>
                    <a:cubicBezTo>
                      <a:pt x="27158" y="244844"/>
                      <a:pt x="1357" y="214351"/>
                      <a:pt x="13085" y="183859"/>
                    </a:cubicBezTo>
                    <a:lnTo>
                      <a:pt x="22467" y="160402"/>
                    </a:lnTo>
                    <a:cubicBezTo>
                      <a:pt x="27158" y="148674"/>
                      <a:pt x="27158" y="134601"/>
                      <a:pt x="20122" y="125218"/>
                    </a:cubicBezTo>
                    <a:lnTo>
                      <a:pt x="6048" y="104108"/>
                    </a:lnTo>
                    <a:cubicBezTo>
                      <a:pt x="-10371" y="78306"/>
                      <a:pt x="8394" y="43122"/>
                      <a:pt x="41232" y="45468"/>
                    </a:cubicBezTo>
                    <a:lnTo>
                      <a:pt x="67034" y="47813"/>
                    </a:lnTo>
                    <a:cubicBezTo>
                      <a:pt x="78762" y="47813"/>
                      <a:pt x="92835" y="43122"/>
                      <a:pt x="99872" y="33739"/>
                    </a:cubicBezTo>
                    <a:lnTo>
                      <a:pt x="116291" y="14975"/>
                    </a:lnTo>
                    <a:cubicBezTo>
                      <a:pt x="135056" y="-10827"/>
                      <a:pt x="174932" y="-1445"/>
                      <a:pt x="184314" y="29048"/>
                    </a:cubicBezTo>
                    <a:lnTo>
                      <a:pt x="191351" y="52504"/>
                    </a:lnTo>
                    <a:cubicBezTo>
                      <a:pt x="193697" y="64232"/>
                      <a:pt x="203079" y="73615"/>
                      <a:pt x="214807" y="78306"/>
                    </a:cubicBezTo>
                    <a:lnTo>
                      <a:pt x="238263" y="87689"/>
                    </a:lnTo>
                    <a:cubicBezTo>
                      <a:pt x="261719" y="94725"/>
                      <a:pt x="266411" y="136946"/>
                      <a:pt x="240609" y="153366"/>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5" name="图形 42">
              <a:extLst>
                <a:ext uri="{FF2B5EF4-FFF2-40B4-BE49-F238E27FC236}">
                  <a16:creationId xmlns:a16="http://schemas.microsoft.com/office/drawing/2014/main" id="{B7AB8EBA-BB9C-4432-9D1A-4B56B34BB589}"/>
                </a:ext>
              </a:extLst>
            </p:cNvPr>
            <p:cNvGrpSpPr/>
            <p:nvPr/>
          </p:nvGrpSpPr>
          <p:grpSpPr>
            <a:xfrm rot="10800000">
              <a:off x="4292467" y="1343481"/>
              <a:ext cx="6526432" cy="2571448"/>
              <a:chOff x="-1885164" y="2076248"/>
              <a:chExt cx="6526432" cy="2571448"/>
            </a:xfrm>
            <a:grpFill/>
          </p:grpSpPr>
          <p:sp>
            <p:nvSpPr>
              <p:cNvPr id="697" name="任意多边形: 形状 696">
                <a:extLst>
                  <a:ext uri="{FF2B5EF4-FFF2-40B4-BE49-F238E27FC236}">
                    <a16:creationId xmlns:a16="http://schemas.microsoft.com/office/drawing/2014/main" id="{3AB3C2FD-6F83-4729-A21C-063BC741C1F9}"/>
                  </a:ext>
                </a:extLst>
              </p:cNvPr>
              <p:cNvSpPr/>
              <p:nvPr/>
            </p:nvSpPr>
            <p:spPr>
              <a:xfrm>
                <a:off x="3499812" y="4485189"/>
                <a:ext cx="154551" cy="162507"/>
              </a:xfrm>
              <a:custGeom>
                <a:avLst/>
                <a:gdLst>
                  <a:gd name="connsiteX0" fmla="*/ 150775 w 154551"/>
                  <a:gd name="connsiteY0" fmla="*/ 91483 h 162507"/>
                  <a:gd name="connsiteX1" fmla="*/ 141392 w 154551"/>
                  <a:gd name="connsiteY1" fmla="*/ 79755 h 162507"/>
                  <a:gd name="connsiteX2" fmla="*/ 139047 w 154551"/>
                  <a:gd name="connsiteY2" fmla="*/ 58645 h 162507"/>
                  <a:gd name="connsiteX3" fmla="*/ 143738 w 154551"/>
                  <a:gd name="connsiteY3" fmla="*/ 44571 h 162507"/>
                  <a:gd name="connsiteX4" fmla="*/ 115591 w 154551"/>
                  <a:gd name="connsiteY4" fmla="*/ 14078 h 162507"/>
                  <a:gd name="connsiteX5" fmla="*/ 101517 w 154551"/>
                  <a:gd name="connsiteY5" fmla="*/ 18769 h 162507"/>
                  <a:gd name="connsiteX6" fmla="*/ 80407 w 154551"/>
                  <a:gd name="connsiteY6" fmla="*/ 14078 h 162507"/>
                  <a:gd name="connsiteX7" fmla="*/ 68678 w 154551"/>
                  <a:gd name="connsiteY7" fmla="*/ 4696 h 162507"/>
                  <a:gd name="connsiteX8" fmla="*/ 31149 w 154551"/>
                  <a:gd name="connsiteY8" fmla="*/ 23461 h 162507"/>
                  <a:gd name="connsiteX9" fmla="*/ 31149 w 154551"/>
                  <a:gd name="connsiteY9" fmla="*/ 39880 h 162507"/>
                  <a:gd name="connsiteX10" fmla="*/ 21766 w 154551"/>
                  <a:gd name="connsiteY10" fmla="*/ 58645 h 162507"/>
                  <a:gd name="connsiteX11" fmla="*/ 10038 w 154551"/>
                  <a:gd name="connsiteY11" fmla="*/ 68027 h 162507"/>
                  <a:gd name="connsiteX12" fmla="*/ 17075 w 154551"/>
                  <a:gd name="connsiteY12" fmla="*/ 110248 h 162507"/>
                  <a:gd name="connsiteX13" fmla="*/ 31149 w 154551"/>
                  <a:gd name="connsiteY13" fmla="*/ 114939 h 162507"/>
                  <a:gd name="connsiteX14" fmla="*/ 45222 w 154551"/>
                  <a:gd name="connsiteY14" fmla="*/ 131359 h 162507"/>
                  <a:gd name="connsiteX15" fmla="*/ 49914 w 154551"/>
                  <a:gd name="connsiteY15" fmla="*/ 145432 h 162507"/>
                  <a:gd name="connsiteX16" fmla="*/ 92135 w 154551"/>
                  <a:gd name="connsiteY16" fmla="*/ 152469 h 162507"/>
                  <a:gd name="connsiteX17" fmla="*/ 101517 w 154551"/>
                  <a:gd name="connsiteY17" fmla="*/ 140741 h 162507"/>
                  <a:gd name="connsiteX18" fmla="*/ 120282 w 154551"/>
                  <a:gd name="connsiteY18" fmla="*/ 131359 h 162507"/>
                  <a:gd name="connsiteX19" fmla="*/ 136701 w 154551"/>
                  <a:gd name="connsiteY19" fmla="*/ 131359 h 162507"/>
                  <a:gd name="connsiteX20" fmla="*/ 150775 w 154551"/>
                  <a:gd name="connsiteY20" fmla="*/ 91483 h 162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551" h="162507">
                    <a:moveTo>
                      <a:pt x="150775" y="91483"/>
                    </a:moveTo>
                    <a:lnTo>
                      <a:pt x="141392" y="79755"/>
                    </a:lnTo>
                    <a:cubicBezTo>
                      <a:pt x="136701" y="72719"/>
                      <a:pt x="136701" y="65682"/>
                      <a:pt x="139047" y="58645"/>
                    </a:cubicBezTo>
                    <a:lnTo>
                      <a:pt x="143738" y="44571"/>
                    </a:lnTo>
                    <a:cubicBezTo>
                      <a:pt x="150775" y="25806"/>
                      <a:pt x="132010" y="9387"/>
                      <a:pt x="115591" y="14078"/>
                    </a:cubicBezTo>
                    <a:lnTo>
                      <a:pt x="101517" y="18769"/>
                    </a:lnTo>
                    <a:cubicBezTo>
                      <a:pt x="94480" y="21115"/>
                      <a:pt x="85098" y="18769"/>
                      <a:pt x="80407" y="14078"/>
                    </a:cubicBezTo>
                    <a:lnTo>
                      <a:pt x="68678" y="4696"/>
                    </a:lnTo>
                    <a:cubicBezTo>
                      <a:pt x="52259" y="-7032"/>
                      <a:pt x="31149" y="4696"/>
                      <a:pt x="31149" y="23461"/>
                    </a:cubicBezTo>
                    <a:lnTo>
                      <a:pt x="31149" y="39880"/>
                    </a:lnTo>
                    <a:cubicBezTo>
                      <a:pt x="31149" y="46917"/>
                      <a:pt x="26457" y="53954"/>
                      <a:pt x="21766" y="58645"/>
                    </a:cubicBezTo>
                    <a:lnTo>
                      <a:pt x="10038" y="68027"/>
                    </a:lnTo>
                    <a:cubicBezTo>
                      <a:pt x="-6381" y="79755"/>
                      <a:pt x="-1690" y="103211"/>
                      <a:pt x="17075" y="110248"/>
                    </a:cubicBezTo>
                    <a:lnTo>
                      <a:pt x="31149" y="114939"/>
                    </a:lnTo>
                    <a:cubicBezTo>
                      <a:pt x="38185" y="117285"/>
                      <a:pt x="45222" y="121976"/>
                      <a:pt x="45222" y="131359"/>
                    </a:cubicBezTo>
                    <a:lnTo>
                      <a:pt x="49914" y="145432"/>
                    </a:lnTo>
                    <a:cubicBezTo>
                      <a:pt x="54605" y="164197"/>
                      <a:pt x="80407" y="168888"/>
                      <a:pt x="92135" y="152469"/>
                    </a:cubicBezTo>
                    <a:lnTo>
                      <a:pt x="101517" y="140741"/>
                    </a:lnTo>
                    <a:cubicBezTo>
                      <a:pt x="106208" y="133704"/>
                      <a:pt x="113245" y="131359"/>
                      <a:pt x="120282" y="131359"/>
                    </a:cubicBezTo>
                    <a:lnTo>
                      <a:pt x="136701" y="131359"/>
                    </a:lnTo>
                    <a:cubicBezTo>
                      <a:pt x="150775" y="126667"/>
                      <a:pt x="160157" y="105557"/>
                      <a:pt x="150775" y="91483"/>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8" name="任意多边形: 形状 697">
                <a:extLst>
                  <a:ext uri="{FF2B5EF4-FFF2-40B4-BE49-F238E27FC236}">
                    <a16:creationId xmlns:a16="http://schemas.microsoft.com/office/drawing/2014/main" id="{D59B0DE1-1F96-4E5D-9481-DDFD92D2B012}"/>
                  </a:ext>
                </a:extLst>
              </p:cNvPr>
              <p:cNvSpPr/>
              <p:nvPr/>
            </p:nvSpPr>
            <p:spPr>
              <a:xfrm>
                <a:off x="4480515" y="3155228"/>
                <a:ext cx="160753" cy="155649"/>
              </a:xfrm>
              <a:custGeom>
                <a:avLst/>
                <a:gdLst>
                  <a:gd name="connsiteX0" fmla="*/ 150537 w 160753"/>
                  <a:gd name="connsiteY0" fmla="*/ 68027 h 155649"/>
                  <a:gd name="connsiteX1" fmla="*/ 138809 w 160753"/>
                  <a:gd name="connsiteY1" fmla="*/ 58645 h 155649"/>
                  <a:gd name="connsiteX2" fmla="*/ 129426 w 160753"/>
                  <a:gd name="connsiteY2" fmla="*/ 39880 h 155649"/>
                  <a:gd name="connsiteX3" fmla="*/ 129426 w 160753"/>
                  <a:gd name="connsiteY3" fmla="*/ 23461 h 155649"/>
                  <a:gd name="connsiteX4" fmla="*/ 91897 w 160753"/>
                  <a:gd name="connsiteY4" fmla="*/ 4696 h 155649"/>
                  <a:gd name="connsiteX5" fmla="*/ 80169 w 160753"/>
                  <a:gd name="connsiteY5" fmla="*/ 14078 h 155649"/>
                  <a:gd name="connsiteX6" fmla="*/ 59058 w 160753"/>
                  <a:gd name="connsiteY6" fmla="*/ 16424 h 155649"/>
                  <a:gd name="connsiteX7" fmla="*/ 44985 w 160753"/>
                  <a:gd name="connsiteY7" fmla="*/ 11733 h 155649"/>
                  <a:gd name="connsiteX8" fmla="*/ 14492 w 160753"/>
                  <a:gd name="connsiteY8" fmla="*/ 39880 h 155649"/>
                  <a:gd name="connsiteX9" fmla="*/ 19183 w 160753"/>
                  <a:gd name="connsiteY9" fmla="*/ 53954 h 155649"/>
                  <a:gd name="connsiteX10" fmla="*/ 14492 w 160753"/>
                  <a:gd name="connsiteY10" fmla="*/ 75064 h 155649"/>
                  <a:gd name="connsiteX11" fmla="*/ 5109 w 160753"/>
                  <a:gd name="connsiteY11" fmla="*/ 86792 h 155649"/>
                  <a:gd name="connsiteX12" fmla="*/ 23874 w 160753"/>
                  <a:gd name="connsiteY12" fmla="*/ 124322 h 155649"/>
                  <a:gd name="connsiteX13" fmla="*/ 40293 w 160753"/>
                  <a:gd name="connsiteY13" fmla="*/ 124322 h 155649"/>
                  <a:gd name="connsiteX14" fmla="*/ 59058 w 160753"/>
                  <a:gd name="connsiteY14" fmla="*/ 133704 h 155649"/>
                  <a:gd name="connsiteX15" fmla="*/ 68441 w 160753"/>
                  <a:gd name="connsiteY15" fmla="*/ 145432 h 155649"/>
                  <a:gd name="connsiteX16" fmla="*/ 110662 w 160753"/>
                  <a:gd name="connsiteY16" fmla="*/ 140741 h 155649"/>
                  <a:gd name="connsiteX17" fmla="*/ 115353 w 160753"/>
                  <a:gd name="connsiteY17" fmla="*/ 126667 h 155649"/>
                  <a:gd name="connsiteX18" fmla="*/ 131772 w 160753"/>
                  <a:gd name="connsiteY18" fmla="*/ 112594 h 155649"/>
                  <a:gd name="connsiteX19" fmla="*/ 145846 w 160753"/>
                  <a:gd name="connsiteY19" fmla="*/ 107902 h 155649"/>
                  <a:gd name="connsiteX20" fmla="*/ 150537 w 160753"/>
                  <a:gd name="connsiteY20" fmla="*/ 68027 h 1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753" h="155649">
                    <a:moveTo>
                      <a:pt x="150537" y="68027"/>
                    </a:moveTo>
                    <a:lnTo>
                      <a:pt x="138809" y="58645"/>
                    </a:lnTo>
                    <a:cubicBezTo>
                      <a:pt x="131772" y="53954"/>
                      <a:pt x="129426" y="46917"/>
                      <a:pt x="129426" y="39880"/>
                    </a:cubicBezTo>
                    <a:lnTo>
                      <a:pt x="129426" y="23461"/>
                    </a:lnTo>
                    <a:cubicBezTo>
                      <a:pt x="129426" y="4696"/>
                      <a:pt x="108316" y="-7032"/>
                      <a:pt x="91897" y="4696"/>
                    </a:cubicBezTo>
                    <a:lnTo>
                      <a:pt x="80169" y="14078"/>
                    </a:lnTo>
                    <a:cubicBezTo>
                      <a:pt x="73132" y="18769"/>
                      <a:pt x="66095" y="18769"/>
                      <a:pt x="59058" y="16424"/>
                    </a:cubicBezTo>
                    <a:lnTo>
                      <a:pt x="44985" y="11733"/>
                    </a:lnTo>
                    <a:cubicBezTo>
                      <a:pt x="26220" y="4696"/>
                      <a:pt x="9801" y="21115"/>
                      <a:pt x="14492" y="39880"/>
                    </a:cubicBezTo>
                    <a:lnTo>
                      <a:pt x="19183" y="53954"/>
                    </a:lnTo>
                    <a:cubicBezTo>
                      <a:pt x="21529" y="60990"/>
                      <a:pt x="19183" y="70373"/>
                      <a:pt x="14492" y="75064"/>
                    </a:cubicBezTo>
                    <a:lnTo>
                      <a:pt x="5109" y="86792"/>
                    </a:lnTo>
                    <a:cubicBezTo>
                      <a:pt x="-6619" y="100866"/>
                      <a:pt x="2764" y="124322"/>
                      <a:pt x="23874" y="124322"/>
                    </a:cubicBezTo>
                    <a:lnTo>
                      <a:pt x="40293" y="124322"/>
                    </a:lnTo>
                    <a:cubicBezTo>
                      <a:pt x="47330" y="124322"/>
                      <a:pt x="54367" y="129013"/>
                      <a:pt x="59058" y="133704"/>
                    </a:cubicBezTo>
                    <a:lnTo>
                      <a:pt x="68441" y="145432"/>
                    </a:lnTo>
                    <a:cubicBezTo>
                      <a:pt x="80169" y="161852"/>
                      <a:pt x="103625" y="157160"/>
                      <a:pt x="110662" y="140741"/>
                    </a:cubicBezTo>
                    <a:lnTo>
                      <a:pt x="115353" y="126667"/>
                    </a:lnTo>
                    <a:cubicBezTo>
                      <a:pt x="117698" y="119630"/>
                      <a:pt x="124735" y="114939"/>
                      <a:pt x="131772" y="112594"/>
                    </a:cubicBezTo>
                    <a:lnTo>
                      <a:pt x="145846" y="107902"/>
                    </a:lnTo>
                    <a:cubicBezTo>
                      <a:pt x="162265" y="103211"/>
                      <a:pt x="166956" y="79755"/>
                      <a:pt x="150537" y="6802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9" name="任意多边形: 形状 698">
                <a:extLst>
                  <a:ext uri="{FF2B5EF4-FFF2-40B4-BE49-F238E27FC236}">
                    <a16:creationId xmlns:a16="http://schemas.microsoft.com/office/drawing/2014/main" id="{C6DBD9CC-6EFD-4FC5-BC1B-2A11EF554233}"/>
                  </a:ext>
                </a:extLst>
              </p:cNvPr>
              <p:cNvSpPr/>
              <p:nvPr/>
            </p:nvSpPr>
            <p:spPr>
              <a:xfrm>
                <a:off x="2512548" y="2076248"/>
                <a:ext cx="159034" cy="155649"/>
              </a:xfrm>
              <a:custGeom>
                <a:avLst/>
                <a:gdLst>
                  <a:gd name="connsiteX0" fmla="*/ 150537 w 159034"/>
                  <a:gd name="connsiteY0" fmla="*/ 68027 h 155649"/>
                  <a:gd name="connsiteX1" fmla="*/ 138809 w 159034"/>
                  <a:gd name="connsiteY1" fmla="*/ 58645 h 155649"/>
                  <a:gd name="connsiteX2" fmla="*/ 129426 w 159034"/>
                  <a:gd name="connsiteY2" fmla="*/ 39880 h 155649"/>
                  <a:gd name="connsiteX3" fmla="*/ 129426 w 159034"/>
                  <a:gd name="connsiteY3" fmla="*/ 23461 h 155649"/>
                  <a:gd name="connsiteX4" fmla="*/ 91897 w 159034"/>
                  <a:gd name="connsiteY4" fmla="*/ 4696 h 155649"/>
                  <a:gd name="connsiteX5" fmla="*/ 80169 w 159034"/>
                  <a:gd name="connsiteY5" fmla="*/ 14078 h 155649"/>
                  <a:gd name="connsiteX6" fmla="*/ 59058 w 159034"/>
                  <a:gd name="connsiteY6" fmla="*/ 16424 h 155649"/>
                  <a:gd name="connsiteX7" fmla="*/ 44984 w 159034"/>
                  <a:gd name="connsiteY7" fmla="*/ 11733 h 155649"/>
                  <a:gd name="connsiteX8" fmla="*/ 14492 w 159034"/>
                  <a:gd name="connsiteY8" fmla="*/ 39880 h 155649"/>
                  <a:gd name="connsiteX9" fmla="*/ 19183 w 159034"/>
                  <a:gd name="connsiteY9" fmla="*/ 53954 h 155649"/>
                  <a:gd name="connsiteX10" fmla="*/ 14492 w 159034"/>
                  <a:gd name="connsiteY10" fmla="*/ 75064 h 155649"/>
                  <a:gd name="connsiteX11" fmla="*/ 5109 w 159034"/>
                  <a:gd name="connsiteY11" fmla="*/ 86792 h 155649"/>
                  <a:gd name="connsiteX12" fmla="*/ 23874 w 159034"/>
                  <a:gd name="connsiteY12" fmla="*/ 124322 h 155649"/>
                  <a:gd name="connsiteX13" fmla="*/ 40293 w 159034"/>
                  <a:gd name="connsiteY13" fmla="*/ 124322 h 155649"/>
                  <a:gd name="connsiteX14" fmla="*/ 59058 w 159034"/>
                  <a:gd name="connsiteY14" fmla="*/ 133704 h 155649"/>
                  <a:gd name="connsiteX15" fmla="*/ 68441 w 159034"/>
                  <a:gd name="connsiteY15" fmla="*/ 145432 h 155649"/>
                  <a:gd name="connsiteX16" fmla="*/ 110662 w 159034"/>
                  <a:gd name="connsiteY16" fmla="*/ 140741 h 155649"/>
                  <a:gd name="connsiteX17" fmla="*/ 115353 w 159034"/>
                  <a:gd name="connsiteY17" fmla="*/ 126667 h 155649"/>
                  <a:gd name="connsiteX18" fmla="*/ 131772 w 159034"/>
                  <a:gd name="connsiteY18" fmla="*/ 112594 h 155649"/>
                  <a:gd name="connsiteX19" fmla="*/ 145846 w 159034"/>
                  <a:gd name="connsiteY19" fmla="*/ 107902 h 155649"/>
                  <a:gd name="connsiteX20" fmla="*/ 150537 w 159034"/>
                  <a:gd name="connsiteY20" fmla="*/ 68027 h 1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9034" h="155649">
                    <a:moveTo>
                      <a:pt x="150537" y="68027"/>
                    </a:moveTo>
                    <a:lnTo>
                      <a:pt x="138809" y="58645"/>
                    </a:lnTo>
                    <a:cubicBezTo>
                      <a:pt x="131772" y="53954"/>
                      <a:pt x="129426" y="46917"/>
                      <a:pt x="129426" y="39880"/>
                    </a:cubicBezTo>
                    <a:lnTo>
                      <a:pt x="129426" y="23461"/>
                    </a:lnTo>
                    <a:cubicBezTo>
                      <a:pt x="129426" y="4696"/>
                      <a:pt x="108316" y="-7032"/>
                      <a:pt x="91897" y="4696"/>
                    </a:cubicBezTo>
                    <a:lnTo>
                      <a:pt x="80169" y="14078"/>
                    </a:lnTo>
                    <a:cubicBezTo>
                      <a:pt x="73132" y="18769"/>
                      <a:pt x="66095" y="18769"/>
                      <a:pt x="59058" y="16424"/>
                    </a:cubicBezTo>
                    <a:lnTo>
                      <a:pt x="44984" y="11733"/>
                    </a:lnTo>
                    <a:cubicBezTo>
                      <a:pt x="26220" y="4696"/>
                      <a:pt x="9800" y="21115"/>
                      <a:pt x="14492" y="39880"/>
                    </a:cubicBezTo>
                    <a:lnTo>
                      <a:pt x="19183" y="53954"/>
                    </a:lnTo>
                    <a:cubicBezTo>
                      <a:pt x="21528" y="60990"/>
                      <a:pt x="19183" y="70373"/>
                      <a:pt x="14492" y="75064"/>
                    </a:cubicBezTo>
                    <a:lnTo>
                      <a:pt x="5109" y="86792"/>
                    </a:lnTo>
                    <a:cubicBezTo>
                      <a:pt x="-6619" y="100866"/>
                      <a:pt x="2764" y="124322"/>
                      <a:pt x="23874" y="124322"/>
                    </a:cubicBezTo>
                    <a:lnTo>
                      <a:pt x="40293" y="124322"/>
                    </a:lnTo>
                    <a:cubicBezTo>
                      <a:pt x="47330" y="124322"/>
                      <a:pt x="54367" y="129013"/>
                      <a:pt x="59058" y="133704"/>
                    </a:cubicBezTo>
                    <a:lnTo>
                      <a:pt x="68441" y="145432"/>
                    </a:lnTo>
                    <a:cubicBezTo>
                      <a:pt x="80169" y="161852"/>
                      <a:pt x="103625" y="157160"/>
                      <a:pt x="110662" y="140741"/>
                    </a:cubicBezTo>
                    <a:lnTo>
                      <a:pt x="115353" y="126667"/>
                    </a:lnTo>
                    <a:cubicBezTo>
                      <a:pt x="117698" y="119630"/>
                      <a:pt x="124735" y="114939"/>
                      <a:pt x="131772" y="112594"/>
                    </a:cubicBezTo>
                    <a:lnTo>
                      <a:pt x="145846" y="107902"/>
                    </a:lnTo>
                    <a:cubicBezTo>
                      <a:pt x="159919" y="103211"/>
                      <a:pt x="164611" y="77410"/>
                      <a:pt x="150537" y="6802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0" name="任意多边形: 形状 699">
                <a:extLst>
                  <a:ext uri="{FF2B5EF4-FFF2-40B4-BE49-F238E27FC236}">
                    <a16:creationId xmlns:a16="http://schemas.microsoft.com/office/drawing/2014/main" id="{75A08774-0982-46C0-804B-C2F4FBE8E509}"/>
                  </a:ext>
                </a:extLst>
              </p:cNvPr>
              <p:cNvSpPr/>
              <p:nvPr/>
            </p:nvSpPr>
            <p:spPr>
              <a:xfrm>
                <a:off x="4268730" y="4078941"/>
                <a:ext cx="100028" cy="97730"/>
              </a:xfrm>
              <a:custGeom>
                <a:avLst/>
                <a:gdLst>
                  <a:gd name="connsiteX0" fmla="*/ 97268 w 100028"/>
                  <a:gd name="connsiteY0" fmla="*/ 56757 h 97730"/>
                  <a:gd name="connsiteX1" fmla="*/ 92577 w 100028"/>
                  <a:gd name="connsiteY1" fmla="*/ 49720 h 97730"/>
                  <a:gd name="connsiteX2" fmla="*/ 90231 w 100028"/>
                  <a:gd name="connsiteY2" fmla="*/ 35646 h 97730"/>
                  <a:gd name="connsiteX3" fmla="*/ 92577 w 100028"/>
                  <a:gd name="connsiteY3" fmla="*/ 26264 h 97730"/>
                  <a:gd name="connsiteX4" fmla="*/ 73812 w 100028"/>
                  <a:gd name="connsiteY4" fmla="*/ 7499 h 97730"/>
                  <a:gd name="connsiteX5" fmla="*/ 64429 w 100028"/>
                  <a:gd name="connsiteY5" fmla="*/ 9844 h 97730"/>
                  <a:gd name="connsiteX6" fmla="*/ 50356 w 100028"/>
                  <a:gd name="connsiteY6" fmla="*/ 7499 h 97730"/>
                  <a:gd name="connsiteX7" fmla="*/ 43319 w 100028"/>
                  <a:gd name="connsiteY7" fmla="*/ 2808 h 97730"/>
                  <a:gd name="connsiteX8" fmla="*/ 19863 w 100028"/>
                  <a:gd name="connsiteY8" fmla="*/ 14536 h 97730"/>
                  <a:gd name="connsiteX9" fmla="*/ 19863 w 100028"/>
                  <a:gd name="connsiteY9" fmla="*/ 23918 h 97730"/>
                  <a:gd name="connsiteX10" fmla="*/ 12826 w 100028"/>
                  <a:gd name="connsiteY10" fmla="*/ 35646 h 97730"/>
                  <a:gd name="connsiteX11" fmla="*/ 5789 w 100028"/>
                  <a:gd name="connsiteY11" fmla="*/ 40337 h 97730"/>
                  <a:gd name="connsiteX12" fmla="*/ 10481 w 100028"/>
                  <a:gd name="connsiteY12" fmla="*/ 66139 h 97730"/>
                  <a:gd name="connsiteX13" fmla="*/ 19863 w 100028"/>
                  <a:gd name="connsiteY13" fmla="*/ 68485 h 97730"/>
                  <a:gd name="connsiteX14" fmla="*/ 29245 w 100028"/>
                  <a:gd name="connsiteY14" fmla="*/ 77867 h 97730"/>
                  <a:gd name="connsiteX15" fmla="*/ 31591 w 100028"/>
                  <a:gd name="connsiteY15" fmla="*/ 87249 h 97730"/>
                  <a:gd name="connsiteX16" fmla="*/ 57393 w 100028"/>
                  <a:gd name="connsiteY16" fmla="*/ 91941 h 97730"/>
                  <a:gd name="connsiteX17" fmla="*/ 62084 w 100028"/>
                  <a:gd name="connsiteY17" fmla="*/ 84904 h 97730"/>
                  <a:gd name="connsiteX18" fmla="*/ 73812 w 100028"/>
                  <a:gd name="connsiteY18" fmla="*/ 77867 h 97730"/>
                  <a:gd name="connsiteX19" fmla="*/ 83194 w 100028"/>
                  <a:gd name="connsiteY19" fmla="*/ 77867 h 97730"/>
                  <a:gd name="connsiteX20" fmla="*/ 97268 w 100028"/>
                  <a:gd name="connsiteY20" fmla="*/ 56757 h 9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028" h="97730">
                    <a:moveTo>
                      <a:pt x="97268" y="56757"/>
                    </a:moveTo>
                    <a:lnTo>
                      <a:pt x="92577" y="49720"/>
                    </a:lnTo>
                    <a:cubicBezTo>
                      <a:pt x="90231" y="45029"/>
                      <a:pt x="90231" y="40337"/>
                      <a:pt x="90231" y="35646"/>
                    </a:cubicBezTo>
                    <a:lnTo>
                      <a:pt x="92577" y="26264"/>
                    </a:lnTo>
                    <a:cubicBezTo>
                      <a:pt x="97268" y="14536"/>
                      <a:pt x="85540" y="5153"/>
                      <a:pt x="73812" y="7499"/>
                    </a:cubicBezTo>
                    <a:lnTo>
                      <a:pt x="64429" y="9844"/>
                    </a:lnTo>
                    <a:cubicBezTo>
                      <a:pt x="59738" y="12190"/>
                      <a:pt x="55047" y="9844"/>
                      <a:pt x="50356" y="7499"/>
                    </a:cubicBezTo>
                    <a:lnTo>
                      <a:pt x="43319" y="2808"/>
                    </a:lnTo>
                    <a:cubicBezTo>
                      <a:pt x="33937" y="-4229"/>
                      <a:pt x="19863" y="2808"/>
                      <a:pt x="19863" y="14536"/>
                    </a:cubicBezTo>
                    <a:lnTo>
                      <a:pt x="19863" y="23918"/>
                    </a:lnTo>
                    <a:cubicBezTo>
                      <a:pt x="19863" y="28609"/>
                      <a:pt x="17517" y="33301"/>
                      <a:pt x="12826" y="35646"/>
                    </a:cubicBezTo>
                    <a:lnTo>
                      <a:pt x="5789" y="40337"/>
                    </a:lnTo>
                    <a:cubicBezTo>
                      <a:pt x="-3593" y="47374"/>
                      <a:pt x="-1247" y="61448"/>
                      <a:pt x="10481" y="66139"/>
                    </a:cubicBezTo>
                    <a:lnTo>
                      <a:pt x="19863" y="68485"/>
                    </a:lnTo>
                    <a:cubicBezTo>
                      <a:pt x="24554" y="70830"/>
                      <a:pt x="26900" y="73176"/>
                      <a:pt x="29245" y="77867"/>
                    </a:cubicBezTo>
                    <a:lnTo>
                      <a:pt x="31591" y="87249"/>
                    </a:lnTo>
                    <a:cubicBezTo>
                      <a:pt x="33937" y="98977"/>
                      <a:pt x="50356" y="101323"/>
                      <a:pt x="57393" y="91941"/>
                    </a:cubicBezTo>
                    <a:lnTo>
                      <a:pt x="62084" y="84904"/>
                    </a:lnTo>
                    <a:cubicBezTo>
                      <a:pt x="64429" y="80213"/>
                      <a:pt x="69121" y="77867"/>
                      <a:pt x="73812" y="77867"/>
                    </a:cubicBezTo>
                    <a:lnTo>
                      <a:pt x="83194" y="77867"/>
                    </a:lnTo>
                    <a:cubicBezTo>
                      <a:pt x="97268" y="80213"/>
                      <a:pt x="104305" y="66139"/>
                      <a:pt x="97268" y="5675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1" name="任意多边形: 形状 700">
                <a:extLst>
                  <a:ext uri="{FF2B5EF4-FFF2-40B4-BE49-F238E27FC236}">
                    <a16:creationId xmlns:a16="http://schemas.microsoft.com/office/drawing/2014/main" id="{4D122AD4-3315-429A-A618-521BEF6D0473}"/>
                  </a:ext>
                </a:extLst>
              </p:cNvPr>
              <p:cNvSpPr/>
              <p:nvPr/>
            </p:nvSpPr>
            <p:spPr>
              <a:xfrm>
                <a:off x="-1649534" y="2372197"/>
                <a:ext cx="100028" cy="97730"/>
              </a:xfrm>
              <a:custGeom>
                <a:avLst/>
                <a:gdLst>
                  <a:gd name="connsiteX0" fmla="*/ 97268 w 100028"/>
                  <a:gd name="connsiteY0" fmla="*/ 56757 h 97730"/>
                  <a:gd name="connsiteX1" fmla="*/ 92577 w 100028"/>
                  <a:gd name="connsiteY1" fmla="*/ 49720 h 97730"/>
                  <a:gd name="connsiteX2" fmla="*/ 90231 w 100028"/>
                  <a:gd name="connsiteY2" fmla="*/ 35646 h 97730"/>
                  <a:gd name="connsiteX3" fmla="*/ 92577 w 100028"/>
                  <a:gd name="connsiteY3" fmla="*/ 26264 h 97730"/>
                  <a:gd name="connsiteX4" fmla="*/ 73812 w 100028"/>
                  <a:gd name="connsiteY4" fmla="*/ 7499 h 97730"/>
                  <a:gd name="connsiteX5" fmla="*/ 64430 w 100028"/>
                  <a:gd name="connsiteY5" fmla="*/ 9844 h 97730"/>
                  <a:gd name="connsiteX6" fmla="*/ 50356 w 100028"/>
                  <a:gd name="connsiteY6" fmla="*/ 7499 h 97730"/>
                  <a:gd name="connsiteX7" fmla="*/ 43319 w 100028"/>
                  <a:gd name="connsiteY7" fmla="*/ 2808 h 97730"/>
                  <a:gd name="connsiteX8" fmla="*/ 19863 w 100028"/>
                  <a:gd name="connsiteY8" fmla="*/ 14536 h 97730"/>
                  <a:gd name="connsiteX9" fmla="*/ 19863 w 100028"/>
                  <a:gd name="connsiteY9" fmla="*/ 23918 h 97730"/>
                  <a:gd name="connsiteX10" fmla="*/ 12826 w 100028"/>
                  <a:gd name="connsiteY10" fmla="*/ 35646 h 97730"/>
                  <a:gd name="connsiteX11" fmla="*/ 5789 w 100028"/>
                  <a:gd name="connsiteY11" fmla="*/ 40337 h 97730"/>
                  <a:gd name="connsiteX12" fmla="*/ 10481 w 100028"/>
                  <a:gd name="connsiteY12" fmla="*/ 66139 h 97730"/>
                  <a:gd name="connsiteX13" fmla="*/ 19863 w 100028"/>
                  <a:gd name="connsiteY13" fmla="*/ 68485 h 97730"/>
                  <a:gd name="connsiteX14" fmla="*/ 29246 w 100028"/>
                  <a:gd name="connsiteY14" fmla="*/ 77867 h 97730"/>
                  <a:gd name="connsiteX15" fmla="*/ 31591 w 100028"/>
                  <a:gd name="connsiteY15" fmla="*/ 87249 h 97730"/>
                  <a:gd name="connsiteX16" fmla="*/ 57393 w 100028"/>
                  <a:gd name="connsiteY16" fmla="*/ 91941 h 97730"/>
                  <a:gd name="connsiteX17" fmla="*/ 62084 w 100028"/>
                  <a:gd name="connsiteY17" fmla="*/ 84904 h 97730"/>
                  <a:gd name="connsiteX18" fmla="*/ 73812 w 100028"/>
                  <a:gd name="connsiteY18" fmla="*/ 77867 h 97730"/>
                  <a:gd name="connsiteX19" fmla="*/ 83194 w 100028"/>
                  <a:gd name="connsiteY19" fmla="*/ 77867 h 97730"/>
                  <a:gd name="connsiteX20" fmla="*/ 97268 w 100028"/>
                  <a:gd name="connsiteY20" fmla="*/ 56757 h 9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028" h="97730">
                    <a:moveTo>
                      <a:pt x="97268" y="56757"/>
                    </a:moveTo>
                    <a:lnTo>
                      <a:pt x="92577" y="49720"/>
                    </a:lnTo>
                    <a:cubicBezTo>
                      <a:pt x="90231" y="45029"/>
                      <a:pt x="90231" y="40337"/>
                      <a:pt x="90231" y="35646"/>
                    </a:cubicBezTo>
                    <a:lnTo>
                      <a:pt x="92577" y="26264"/>
                    </a:lnTo>
                    <a:cubicBezTo>
                      <a:pt x="97268" y="14536"/>
                      <a:pt x="85540" y="5153"/>
                      <a:pt x="73812" y="7499"/>
                    </a:cubicBezTo>
                    <a:lnTo>
                      <a:pt x="64430" y="9844"/>
                    </a:lnTo>
                    <a:cubicBezTo>
                      <a:pt x="59738" y="12190"/>
                      <a:pt x="55047" y="9844"/>
                      <a:pt x="50356" y="7499"/>
                    </a:cubicBezTo>
                    <a:lnTo>
                      <a:pt x="43319" y="2808"/>
                    </a:lnTo>
                    <a:cubicBezTo>
                      <a:pt x="33937" y="-4229"/>
                      <a:pt x="19863" y="2808"/>
                      <a:pt x="19863" y="14536"/>
                    </a:cubicBezTo>
                    <a:lnTo>
                      <a:pt x="19863" y="23918"/>
                    </a:lnTo>
                    <a:cubicBezTo>
                      <a:pt x="19863" y="28609"/>
                      <a:pt x="17517" y="33301"/>
                      <a:pt x="12826" y="35646"/>
                    </a:cubicBezTo>
                    <a:lnTo>
                      <a:pt x="5789" y="40337"/>
                    </a:lnTo>
                    <a:cubicBezTo>
                      <a:pt x="-3593" y="47374"/>
                      <a:pt x="-1247" y="61448"/>
                      <a:pt x="10481" y="66139"/>
                    </a:cubicBezTo>
                    <a:lnTo>
                      <a:pt x="19863" y="68485"/>
                    </a:lnTo>
                    <a:cubicBezTo>
                      <a:pt x="24554" y="70830"/>
                      <a:pt x="26900" y="73176"/>
                      <a:pt x="29246" y="77867"/>
                    </a:cubicBezTo>
                    <a:lnTo>
                      <a:pt x="31591" y="87249"/>
                    </a:lnTo>
                    <a:cubicBezTo>
                      <a:pt x="33937" y="98977"/>
                      <a:pt x="50356" y="101323"/>
                      <a:pt x="57393" y="91941"/>
                    </a:cubicBezTo>
                    <a:lnTo>
                      <a:pt x="62084" y="84904"/>
                    </a:lnTo>
                    <a:cubicBezTo>
                      <a:pt x="64430" y="80213"/>
                      <a:pt x="69121" y="77867"/>
                      <a:pt x="73812" y="77867"/>
                    </a:cubicBezTo>
                    <a:lnTo>
                      <a:pt x="83194" y="77867"/>
                    </a:lnTo>
                    <a:cubicBezTo>
                      <a:pt x="97268" y="80213"/>
                      <a:pt x="104305" y="68485"/>
                      <a:pt x="97268" y="5675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2" name="任意多边形: 形状 701">
                <a:extLst>
                  <a:ext uri="{FF2B5EF4-FFF2-40B4-BE49-F238E27FC236}">
                    <a16:creationId xmlns:a16="http://schemas.microsoft.com/office/drawing/2014/main" id="{7F28ED22-D4C2-4477-BA05-F2C8A22E834C}"/>
                  </a:ext>
                </a:extLst>
              </p:cNvPr>
              <p:cNvSpPr/>
              <p:nvPr/>
            </p:nvSpPr>
            <p:spPr>
              <a:xfrm>
                <a:off x="3382089" y="2507382"/>
                <a:ext cx="100028" cy="97730"/>
              </a:xfrm>
              <a:custGeom>
                <a:avLst/>
                <a:gdLst>
                  <a:gd name="connsiteX0" fmla="*/ 97268 w 100028"/>
                  <a:gd name="connsiteY0" fmla="*/ 56757 h 97730"/>
                  <a:gd name="connsiteX1" fmla="*/ 92577 w 100028"/>
                  <a:gd name="connsiteY1" fmla="*/ 49720 h 97730"/>
                  <a:gd name="connsiteX2" fmla="*/ 90231 w 100028"/>
                  <a:gd name="connsiteY2" fmla="*/ 35646 h 97730"/>
                  <a:gd name="connsiteX3" fmla="*/ 92577 w 100028"/>
                  <a:gd name="connsiteY3" fmla="*/ 26264 h 97730"/>
                  <a:gd name="connsiteX4" fmla="*/ 73812 w 100028"/>
                  <a:gd name="connsiteY4" fmla="*/ 7499 h 97730"/>
                  <a:gd name="connsiteX5" fmla="*/ 64430 w 100028"/>
                  <a:gd name="connsiteY5" fmla="*/ 9844 h 97730"/>
                  <a:gd name="connsiteX6" fmla="*/ 50356 w 100028"/>
                  <a:gd name="connsiteY6" fmla="*/ 7499 h 97730"/>
                  <a:gd name="connsiteX7" fmla="*/ 43319 w 100028"/>
                  <a:gd name="connsiteY7" fmla="*/ 2808 h 97730"/>
                  <a:gd name="connsiteX8" fmla="*/ 19863 w 100028"/>
                  <a:gd name="connsiteY8" fmla="*/ 14536 h 97730"/>
                  <a:gd name="connsiteX9" fmla="*/ 19863 w 100028"/>
                  <a:gd name="connsiteY9" fmla="*/ 23918 h 97730"/>
                  <a:gd name="connsiteX10" fmla="*/ 12826 w 100028"/>
                  <a:gd name="connsiteY10" fmla="*/ 35646 h 97730"/>
                  <a:gd name="connsiteX11" fmla="*/ 5789 w 100028"/>
                  <a:gd name="connsiteY11" fmla="*/ 40337 h 97730"/>
                  <a:gd name="connsiteX12" fmla="*/ 10481 w 100028"/>
                  <a:gd name="connsiteY12" fmla="*/ 66139 h 97730"/>
                  <a:gd name="connsiteX13" fmla="*/ 19863 w 100028"/>
                  <a:gd name="connsiteY13" fmla="*/ 68485 h 97730"/>
                  <a:gd name="connsiteX14" fmla="*/ 29245 w 100028"/>
                  <a:gd name="connsiteY14" fmla="*/ 77867 h 97730"/>
                  <a:gd name="connsiteX15" fmla="*/ 31591 w 100028"/>
                  <a:gd name="connsiteY15" fmla="*/ 87249 h 97730"/>
                  <a:gd name="connsiteX16" fmla="*/ 57393 w 100028"/>
                  <a:gd name="connsiteY16" fmla="*/ 91941 h 97730"/>
                  <a:gd name="connsiteX17" fmla="*/ 62084 w 100028"/>
                  <a:gd name="connsiteY17" fmla="*/ 84904 h 97730"/>
                  <a:gd name="connsiteX18" fmla="*/ 73812 w 100028"/>
                  <a:gd name="connsiteY18" fmla="*/ 77867 h 97730"/>
                  <a:gd name="connsiteX19" fmla="*/ 83195 w 100028"/>
                  <a:gd name="connsiteY19" fmla="*/ 77867 h 97730"/>
                  <a:gd name="connsiteX20" fmla="*/ 97268 w 100028"/>
                  <a:gd name="connsiteY20" fmla="*/ 56757 h 9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028" h="97730">
                    <a:moveTo>
                      <a:pt x="97268" y="56757"/>
                    </a:moveTo>
                    <a:lnTo>
                      <a:pt x="92577" y="49720"/>
                    </a:lnTo>
                    <a:cubicBezTo>
                      <a:pt x="90231" y="45029"/>
                      <a:pt x="90231" y="40337"/>
                      <a:pt x="90231" y="35646"/>
                    </a:cubicBezTo>
                    <a:lnTo>
                      <a:pt x="92577" y="26264"/>
                    </a:lnTo>
                    <a:cubicBezTo>
                      <a:pt x="97268" y="14536"/>
                      <a:pt x="85540" y="5153"/>
                      <a:pt x="73812" y="7499"/>
                    </a:cubicBezTo>
                    <a:lnTo>
                      <a:pt x="64430" y="9844"/>
                    </a:lnTo>
                    <a:cubicBezTo>
                      <a:pt x="59738" y="12190"/>
                      <a:pt x="55047" y="9844"/>
                      <a:pt x="50356" y="7499"/>
                    </a:cubicBezTo>
                    <a:lnTo>
                      <a:pt x="43319" y="2808"/>
                    </a:lnTo>
                    <a:cubicBezTo>
                      <a:pt x="33937" y="-4229"/>
                      <a:pt x="19863" y="2808"/>
                      <a:pt x="19863" y="14536"/>
                    </a:cubicBezTo>
                    <a:lnTo>
                      <a:pt x="19863" y="23918"/>
                    </a:lnTo>
                    <a:cubicBezTo>
                      <a:pt x="19863" y="28609"/>
                      <a:pt x="17517" y="33301"/>
                      <a:pt x="12826" y="35646"/>
                    </a:cubicBezTo>
                    <a:lnTo>
                      <a:pt x="5789" y="40337"/>
                    </a:lnTo>
                    <a:cubicBezTo>
                      <a:pt x="-3593" y="47374"/>
                      <a:pt x="-1247" y="61448"/>
                      <a:pt x="10481" y="66139"/>
                    </a:cubicBezTo>
                    <a:lnTo>
                      <a:pt x="19863" y="68485"/>
                    </a:lnTo>
                    <a:cubicBezTo>
                      <a:pt x="24554" y="70830"/>
                      <a:pt x="26900" y="73176"/>
                      <a:pt x="29245" y="77867"/>
                    </a:cubicBezTo>
                    <a:lnTo>
                      <a:pt x="31591" y="87249"/>
                    </a:lnTo>
                    <a:cubicBezTo>
                      <a:pt x="33937" y="98977"/>
                      <a:pt x="50356" y="101323"/>
                      <a:pt x="57393" y="91941"/>
                    </a:cubicBezTo>
                    <a:lnTo>
                      <a:pt x="62084" y="84904"/>
                    </a:lnTo>
                    <a:cubicBezTo>
                      <a:pt x="64430" y="80213"/>
                      <a:pt x="69121" y="77867"/>
                      <a:pt x="73812" y="77867"/>
                    </a:cubicBezTo>
                    <a:lnTo>
                      <a:pt x="83195" y="77867"/>
                    </a:lnTo>
                    <a:cubicBezTo>
                      <a:pt x="97268" y="80213"/>
                      <a:pt x="104305" y="66139"/>
                      <a:pt x="97268" y="5675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703" name="任意多边形: 形状 702">
                <a:extLst>
                  <a:ext uri="{FF2B5EF4-FFF2-40B4-BE49-F238E27FC236}">
                    <a16:creationId xmlns:a16="http://schemas.microsoft.com/office/drawing/2014/main" id="{8DB1D052-5926-411E-9E15-E9333DD3E72D}"/>
                  </a:ext>
                </a:extLst>
              </p:cNvPr>
              <p:cNvSpPr/>
              <p:nvPr/>
            </p:nvSpPr>
            <p:spPr>
              <a:xfrm>
                <a:off x="-1885164" y="3374698"/>
                <a:ext cx="125508" cy="126761"/>
              </a:xfrm>
              <a:custGeom>
                <a:avLst/>
                <a:gdLst>
                  <a:gd name="connsiteX0" fmla="*/ 114953 w 125508"/>
                  <a:gd name="connsiteY0" fmla="*/ 49879 h 126761"/>
                  <a:gd name="connsiteX1" fmla="*/ 103225 w 125508"/>
                  <a:gd name="connsiteY1" fmla="*/ 42842 h 126761"/>
                  <a:gd name="connsiteX2" fmla="*/ 93843 w 125508"/>
                  <a:gd name="connsiteY2" fmla="*/ 28768 h 126761"/>
                  <a:gd name="connsiteX3" fmla="*/ 93843 w 125508"/>
                  <a:gd name="connsiteY3" fmla="*/ 17040 h 126761"/>
                  <a:gd name="connsiteX4" fmla="*/ 63350 w 125508"/>
                  <a:gd name="connsiteY4" fmla="*/ 5312 h 126761"/>
                  <a:gd name="connsiteX5" fmla="*/ 53967 w 125508"/>
                  <a:gd name="connsiteY5" fmla="*/ 12349 h 126761"/>
                  <a:gd name="connsiteX6" fmla="*/ 37548 w 125508"/>
                  <a:gd name="connsiteY6" fmla="*/ 17040 h 126761"/>
                  <a:gd name="connsiteX7" fmla="*/ 25820 w 125508"/>
                  <a:gd name="connsiteY7" fmla="*/ 14695 h 126761"/>
                  <a:gd name="connsiteX8" fmla="*/ 4709 w 125508"/>
                  <a:gd name="connsiteY8" fmla="*/ 40496 h 126761"/>
                  <a:gd name="connsiteX9" fmla="*/ 9401 w 125508"/>
                  <a:gd name="connsiteY9" fmla="*/ 52225 h 126761"/>
                  <a:gd name="connsiteX10" fmla="*/ 9401 w 125508"/>
                  <a:gd name="connsiteY10" fmla="*/ 68644 h 126761"/>
                  <a:gd name="connsiteX11" fmla="*/ 2364 w 125508"/>
                  <a:gd name="connsiteY11" fmla="*/ 78026 h 126761"/>
                  <a:gd name="connsiteX12" fmla="*/ 21129 w 125508"/>
                  <a:gd name="connsiteY12" fmla="*/ 106174 h 126761"/>
                  <a:gd name="connsiteX13" fmla="*/ 32857 w 125508"/>
                  <a:gd name="connsiteY13" fmla="*/ 103828 h 126761"/>
                  <a:gd name="connsiteX14" fmla="*/ 49276 w 125508"/>
                  <a:gd name="connsiteY14" fmla="*/ 110865 h 126761"/>
                  <a:gd name="connsiteX15" fmla="*/ 56313 w 125508"/>
                  <a:gd name="connsiteY15" fmla="*/ 120247 h 126761"/>
                  <a:gd name="connsiteX16" fmla="*/ 89151 w 125508"/>
                  <a:gd name="connsiteY16" fmla="*/ 110865 h 126761"/>
                  <a:gd name="connsiteX17" fmla="*/ 91497 w 125508"/>
                  <a:gd name="connsiteY17" fmla="*/ 99137 h 126761"/>
                  <a:gd name="connsiteX18" fmla="*/ 103225 w 125508"/>
                  <a:gd name="connsiteY18" fmla="*/ 85063 h 126761"/>
                  <a:gd name="connsiteX19" fmla="*/ 114953 w 125508"/>
                  <a:gd name="connsiteY19" fmla="*/ 80372 h 126761"/>
                  <a:gd name="connsiteX20" fmla="*/ 114953 w 125508"/>
                  <a:gd name="connsiteY20" fmla="*/ 49879 h 126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5508" h="126761">
                    <a:moveTo>
                      <a:pt x="114953" y="49879"/>
                    </a:moveTo>
                    <a:lnTo>
                      <a:pt x="103225" y="42842"/>
                    </a:lnTo>
                    <a:cubicBezTo>
                      <a:pt x="98534" y="40496"/>
                      <a:pt x="93843" y="33460"/>
                      <a:pt x="93843" y="28768"/>
                    </a:cubicBezTo>
                    <a:lnTo>
                      <a:pt x="93843" y="17040"/>
                    </a:lnTo>
                    <a:cubicBezTo>
                      <a:pt x="91497" y="2967"/>
                      <a:pt x="75078" y="-6416"/>
                      <a:pt x="63350" y="5312"/>
                    </a:cubicBezTo>
                    <a:lnTo>
                      <a:pt x="53967" y="12349"/>
                    </a:lnTo>
                    <a:cubicBezTo>
                      <a:pt x="49276" y="17040"/>
                      <a:pt x="42239" y="17040"/>
                      <a:pt x="37548" y="17040"/>
                    </a:cubicBezTo>
                    <a:lnTo>
                      <a:pt x="25820" y="14695"/>
                    </a:lnTo>
                    <a:cubicBezTo>
                      <a:pt x="11746" y="12349"/>
                      <a:pt x="-2327" y="26423"/>
                      <a:pt x="4709" y="40496"/>
                    </a:cubicBezTo>
                    <a:lnTo>
                      <a:pt x="9401" y="52225"/>
                    </a:lnTo>
                    <a:cubicBezTo>
                      <a:pt x="11746" y="56916"/>
                      <a:pt x="11746" y="63953"/>
                      <a:pt x="9401" y="68644"/>
                    </a:cubicBezTo>
                    <a:lnTo>
                      <a:pt x="2364" y="78026"/>
                    </a:lnTo>
                    <a:cubicBezTo>
                      <a:pt x="-4673" y="92100"/>
                      <a:pt x="4709" y="108519"/>
                      <a:pt x="21129" y="106174"/>
                    </a:cubicBezTo>
                    <a:lnTo>
                      <a:pt x="32857" y="103828"/>
                    </a:lnTo>
                    <a:cubicBezTo>
                      <a:pt x="39894" y="103828"/>
                      <a:pt x="44585" y="106174"/>
                      <a:pt x="49276" y="110865"/>
                    </a:cubicBezTo>
                    <a:lnTo>
                      <a:pt x="56313" y="120247"/>
                    </a:lnTo>
                    <a:cubicBezTo>
                      <a:pt x="65695" y="131975"/>
                      <a:pt x="84460" y="127284"/>
                      <a:pt x="89151" y="110865"/>
                    </a:cubicBezTo>
                    <a:lnTo>
                      <a:pt x="91497" y="99137"/>
                    </a:lnTo>
                    <a:cubicBezTo>
                      <a:pt x="93843" y="92100"/>
                      <a:pt x="96188" y="87409"/>
                      <a:pt x="103225" y="85063"/>
                    </a:cubicBezTo>
                    <a:lnTo>
                      <a:pt x="114953" y="80372"/>
                    </a:lnTo>
                    <a:cubicBezTo>
                      <a:pt x="129027" y="75681"/>
                      <a:pt x="129027" y="56916"/>
                      <a:pt x="114953" y="4987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6" name="图形 42">
              <a:extLst>
                <a:ext uri="{FF2B5EF4-FFF2-40B4-BE49-F238E27FC236}">
                  <a16:creationId xmlns:a16="http://schemas.microsoft.com/office/drawing/2014/main" id="{49BCA63E-CCB6-4B2D-90AA-A1B017EA845A}"/>
                </a:ext>
              </a:extLst>
            </p:cNvPr>
            <p:cNvGrpSpPr/>
            <p:nvPr/>
          </p:nvGrpSpPr>
          <p:grpSpPr>
            <a:xfrm>
              <a:off x="6218445" y="0"/>
              <a:ext cx="2598936" cy="5591933"/>
              <a:chOff x="2008660" y="-855760"/>
              <a:chExt cx="2598936" cy="5591933"/>
            </a:xfrm>
            <a:grpFill/>
          </p:grpSpPr>
          <p:sp>
            <p:nvSpPr>
              <p:cNvPr id="688" name="任意多边形: 形状 687">
                <a:extLst>
                  <a:ext uri="{FF2B5EF4-FFF2-40B4-BE49-F238E27FC236}">
                    <a16:creationId xmlns:a16="http://schemas.microsoft.com/office/drawing/2014/main" id="{5597310D-8231-498D-A349-73ABC1EB6A96}"/>
                  </a:ext>
                </a:extLst>
              </p:cNvPr>
              <p:cNvSpPr/>
              <p:nvPr/>
            </p:nvSpPr>
            <p:spPr>
              <a:xfrm>
                <a:off x="2442598" y="-639963"/>
                <a:ext cx="168883" cy="171229"/>
              </a:xfrm>
              <a:custGeom>
                <a:avLst/>
                <a:gdLst>
                  <a:gd name="connsiteX0" fmla="*/ 168884 w 168883"/>
                  <a:gd name="connsiteY0" fmla="*/ 91479 h 171229"/>
                  <a:gd name="connsiteX1" fmla="*/ 112589 w 168883"/>
                  <a:gd name="connsiteY1" fmla="*/ 117281 h 171229"/>
                  <a:gd name="connsiteX2" fmla="*/ 79751 w 168883"/>
                  <a:gd name="connsiteY2" fmla="*/ 171230 h 171229"/>
                  <a:gd name="connsiteX3" fmla="*/ 51603 w 168883"/>
                  <a:gd name="connsiteY3" fmla="*/ 112589 h 171229"/>
                  <a:gd name="connsiteX4" fmla="*/ 0 w 168883"/>
                  <a:gd name="connsiteY4" fmla="*/ 79751 h 171229"/>
                  <a:gd name="connsiteX5" fmla="*/ 56295 w 168883"/>
                  <a:gd name="connsiteY5" fmla="*/ 53949 h 171229"/>
                  <a:gd name="connsiteX6" fmla="*/ 89133 w 168883"/>
                  <a:gd name="connsiteY6" fmla="*/ 0 h 171229"/>
                  <a:gd name="connsiteX7" fmla="*/ 117280 w 168883"/>
                  <a:gd name="connsiteY7" fmla="*/ 56295 h 17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883" h="171229">
                    <a:moveTo>
                      <a:pt x="168884" y="91479"/>
                    </a:moveTo>
                    <a:lnTo>
                      <a:pt x="112589" y="117281"/>
                    </a:lnTo>
                    <a:lnTo>
                      <a:pt x="79751" y="171230"/>
                    </a:lnTo>
                    <a:lnTo>
                      <a:pt x="51603" y="112589"/>
                    </a:lnTo>
                    <a:lnTo>
                      <a:pt x="0" y="79751"/>
                    </a:lnTo>
                    <a:lnTo>
                      <a:pt x="56295" y="53949"/>
                    </a:lnTo>
                    <a:lnTo>
                      <a:pt x="89133" y="0"/>
                    </a:lnTo>
                    <a:lnTo>
                      <a:pt x="117280" y="56295"/>
                    </a:ln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9" name="任意多边形: 形状 688">
                <a:extLst>
                  <a:ext uri="{FF2B5EF4-FFF2-40B4-BE49-F238E27FC236}">
                    <a16:creationId xmlns:a16="http://schemas.microsoft.com/office/drawing/2014/main" id="{1FDB4B5D-3F6D-4E0A-85DB-22A7DCFD0926}"/>
                  </a:ext>
                </a:extLst>
              </p:cNvPr>
              <p:cNvSpPr/>
              <p:nvPr/>
            </p:nvSpPr>
            <p:spPr>
              <a:xfrm>
                <a:off x="2830775" y="-7448"/>
                <a:ext cx="171229" cy="171229"/>
              </a:xfrm>
              <a:custGeom>
                <a:avLst/>
                <a:gdLst>
                  <a:gd name="connsiteX0" fmla="*/ 171229 w 171229"/>
                  <a:gd name="connsiteY0" fmla="*/ 91479 h 171229"/>
                  <a:gd name="connsiteX1" fmla="*/ 114935 w 171229"/>
                  <a:gd name="connsiteY1" fmla="*/ 117280 h 171229"/>
                  <a:gd name="connsiteX2" fmla="*/ 79751 w 171229"/>
                  <a:gd name="connsiteY2" fmla="*/ 171230 h 171229"/>
                  <a:gd name="connsiteX3" fmla="*/ 53949 w 171229"/>
                  <a:gd name="connsiteY3" fmla="*/ 114935 h 171229"/>
                  <a:gd name="connsiteX4" fmla="*/ 0 w 171229"/>
                  <a:gd name="connsiteY4" fmla="*/ 79751 h 171229"/>
                  <a:gd name="connsiteX5" fmla="*/ 56294 w 171229"/>
                  <a:gd name="connsiteY5" fmla="*/ 53949 h 171229"/>
                  <a:gd name="connsiteX6" fmla="*/ 91479 w 171229"/>
                  <a:gd name="connsiteY6" fmla="*/ 0 h 171229"/>
                  <a:gd name="connsiteX7" fmla="*/ 117280 w 171229"/>
                  <a:gd name="connsiteY7" fmla="*/ 58640 h 17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1229" h="171229">
                    <a:moveTo>
                      <a:pt x="171229" y="91479"/>
                    </a:moveTo>
                    <a:lnTo>
                      <a:pt x="114935" y="117280"/>
                    </a:lnTo>
                    <a:lnTo>
                      <a:pt x="79751" y="171230"/>
                    </a:lnTo>
                    <a:lnTo>
                      <a:pt x="53949" y="114935"/>
                    </a:lnTo>
                    <a:lnTo>
                      <a:pt x="0" y="79751"/>
                    </a:lnTo>
                    <a:lnTo>
                      <a:pt x="56294" y="53949"/>
                    </a:lnTo>
                    <a:lnTo>
                      <a:pt x="91479" y="0"/>
                    </a:lnTo>
                    <a:lnTo>
                      <a:pt x="117280" y="58640"/>
                    </a:lnTo>
                    <a:close/>
                  </a:path>
                </a:pathLst>
              </a:custGeom>
              <a:grpFill/>
              <a:ln w="23433" cap="flat">
                <a:noFill/>
                <a:prstDash val="solid"/>
                <a:miter/>
              </a:ln>
            </p:spPr>
            <p:txBody>
              <a:bodyPr rtlCol="0" anchor="ctr">
                <a:noAutofit/>
              </a:bodyPr>
              <a:lstStyle/>
              <a:p>
                <a:pPr>
                  <a:lnSpc>
                    <a:spcPct val="13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90" name="任意多边形: 形状 689">
                <a:extLst>
                  <a:ext uri="{FF2B5EF4-FFF2-40B4-BE49-F238E27FC236}">
                    <a16:creationId xmlns:a16="http://schemas.microsoft.com/office/drawing/2014/main" id="{4EA67C3F-F976-45D9-8695-F6FF798C27B7}"/>
                  </a:ext>
                </a:extLst>
              </p:cNvPr>
              <p:cNvSpPr/>
              <p:nvPr/>
            </p:nvSpPr>
            <p:spPr>
              <a:xfrm>
                <a:off x="4499698" y="1252943"/>
                <a:ext cx="84442" cy="84442"/>
              </a:xfrm>
              <a:custGeom>
                <a:avLst/>
                <a:gdLst>
                  <a:gd name="connsiteX0" fmla="*/ 84442 w 84442"/>
                  <a:gd name="connsiteY0" fmla="*/ 44567 h 84442"/>
                  <a:gd name="connsiteX1" fmla="*/ 56294 w 84442"/>
                  <a:gd name="connsiteY1" fmla="*/ 58640 h 84442"/>
                  <a:gd name="connsiteX2" fmla="*/ 39875 w 84442"/>
                  <a:gd name="connsiteY2" fmla="*/ 84442 h 84442"/>
                  <a:gd name="connsiteX3" fmla="*/ 25802 w 84442"/>
                  <a:gd name="connsiteY3" fmla="*/ 56295 h 84442"/>
                  <a:gd name="connsiteX4" fmla="*/ 0 w 84442"/>
                  <a:gd name="connsiteY4" fmla="*/ 39875 h 84442"/>
                  <a:gd name="connsiteX5" fmla="*/ 28147 w 84442"/>
                  <a:gd name="connsiteY5" fmla="*/ 25802 h 84442"/>
                  <a:gd name="connsiteX6" fmla="*/ 44566 w 84442"/>
                  <a:gd name="connsiteY6" fmla="*/ 0 h 84442"/>
                  <a:gd name="connsiteX7" fmla="*/ 58640 w 84442"/>
                  <a:gd name="connsiteY7" fmla="*/ 28147 h 8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42" h="84442">
                    <a:moveTo>
                      <a:pt x="84442" y="44567"/>
                    </a:moveTo>
                    <a:lnTo>
                      <a:pt x="56294" y="58640"/>
                    </a:lnTo>
                    <a:lnTo>
                      <a:pt x="39875" y="84442"/>
                    </a:lnTo>
                    <a:lnTo>
                      <a:pt x="25802" y="56295"/>
                    </a:lnTo>
                    <a:lnTo>
                      <a:pt x="0" y="39875"/>
                    </a:lnTo>
                    <a:lnTo>
                      <a:pt x="28147" y="25802"/>
                    </a:lnTo>
                    <a:lnTo>
                      <a:pt x="44566" y="0"/>
                    </a:lnTo>
                    <a:lnTo>
                      <a:pt x="58640" y="28147"/>
                    </a:ln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1" name="任意多边形: 形状 690">
                <a:extLst>
                  <a:ext uri="{FF2B5EF4-FFF2-40B4-BE49-F238E27FC236}">
                    <a16:creationId xmlns:a16="http://schemas.microsoft.com/office/drawing/2014/main" id="{9FCAD81C-7A1E-43D7-83DE-8403C25BD24E}"/>
                  </a:ext>
                </a:extLst>
              </p:cNvPr>
              <p:cNvSpPr/>
              <p:nvPr/>
            </p:nvSpPr>
            <p:spPr>
              <a:xfrm>
                <a:off x="4213533" y="4332729"/>
                <a:ext cx="84441" cy="86787"/>
              </a:xfrm>
              <a:custGeom>
                <a:avLst/>
                <a:gdLst>
                  <a:gd name="connsiteX0" fmla="*/ 84442 w 84441"/>
                  <a:gd name="connsiteY0" fmla="*/ 46912 h 86787"/>
                  <a:gd name="connsiteX1" fmla="*/ 56294 w 84441"/>
                  <a:gd name="connsiteY1" fmla="*/ 58640 h 86787"/>
                  <a:gd name="connsiteX2" fmla="*/ 39875 w 84441"/>
                  <a:gd name="connsiteY2" fmla="*/ 86788 h 86787"/>
                  <a:gd name="connsiteX3" fmla="*/ 25801 w 84441"/>
                  <a:gd name="connsiteY3" fmla="*/ 58640 h 86787"/>
                  <a:gd name="connsiteX4" fmla="*/ 0 w 84441"/>
                  <a:gd name="connsiteY4" fmla="*/ 42221 h 86787"/>
                  <a:gd name="connsiteX5" fmla="*/ 28147 w 84441"/>
                  <a:gd name="connsiteY5" fmla="*/ 28147 h 86787"/>
                  <a:gd name="connsiteX6" fmla="*/ 44566 w 84441"/>
                  <a:gd name="connsiteY6" fmla="*/ 0 h 86787"/>
                  <a:gd name="connsiteX7" fmla="*/ 58640 w 84441"/>
                  <a:gd name="connsiteY7" fmla="*/ 30493 h 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41" h="86787">
                    <a:moveTo>
                      <a:pt x="84442" y="46912"/>
                    </a:moveTo>
                    <a:lnTo>
                      <a:pt x="56294" y="58640"/>
                    </a:lnTo>
                    <a:lnTo>
                      <a:pt x="39875" y="86788"/>
                    </a:lnTo>
                    <a:lnTo>
                      <a:pt x="25801" y="58640"/>
                    </a:lnTo>
                    <a:lnTo>
                      <a:pt x="0" y="42221"/>
                    </a:lnTo>
                    <a:lnTo>
                      <a:pt x="28147" y="28147"/>
                    </a:lnTo>
                    <a:lnTo>
                      <a:pt x="44566" y="0"/>
                    </a:lnTo>
                    <a:lnTo>
                      <a:pt x="58640" y="30493"/>
                    </a:ln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2" name="任意多边形: 形状 691">
                <a:extLst>
                  <a:ext uri="{FF2B5EF4-FFF2-40B4-BE49-F238E27FC236}">
                    <a16:creationId xmlns:a16="http://schemas.microsoft.com/office/drawing/2014/main" id="{56B0D05C-D692-4B14-A004-7C35C482927D}"/>
                  </a:ext>
                </a:extLst>
              </p:cNvPr>
              <p:cNvSpPr/>
              <p:nvPr/>
            </p:nvSpPr>
            <p:spPr>
              <a:xfrm>
                <a:off x="3118134" y="4201374"/>
                <a:ext cx="84441" cy="84442"/>
              </a:xfrm>
              <a:custGeom>
                <a:avLst/>
                <a:gdLst>
                  <a:gd name="connsiteX0" fmla="*/ 84442 w 84441"/>
                  <a:gd name="connsiteY0" fmla="*/ 44567 h 84442"/>
                  <a:gd name="connsiteX1" fmla="*/ 56295 w 84441"/>
                  <a:gd name="connsiteY1" fmla="*/ 58640 h 84442"/>
                  <a:gd name="connsiteX2" fmla="*/ 39875 w 84441"/>
                  <a:gd name="connsiteY2" fmla="*/ 84442 h 84442"/>
                  <a:gd name="connsiteX3" fmla="*/ 25802 w 84441"/>
                  <a:gd name="connsiteY3" fmla="*/ 56295 h 84442"/>
                  <a:gd name="connsiteX4" fmla="*/ 0 w 84441"/>
                  <a:gd name="connsiteY4" fmla="*/ 39876 h 84442"/>
                  <a:gd name="connsiteX5" fmla="*/ 28147 w 84441"/>
                  <a:gd name="connsiteY5" fmla="*/ 25802 h 84442"/>
                  <a:gd name="connsiteX6" fmla="*/ 44567 w 84441"/>
                  <a:gd name="connsiteY6" fmla="*/ 0 h 84442"/>
                  <a:gd name="connsiteX7" fmla="*/ 58640 w 84441"/>
                  <a:gd name="connsiteY7" fmla="*/ 28148 h 8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41" h="84442">
                    <a:moveTo>
                      <a:pt x="84442" y="44567"/>
                    </a:moveTo>
                    <a:lnTo>
                      <a:pt x="56295" y="58640"/>
                    </a:lnTo>
                    <a:lnTo>
                      <a:pt x="39875" y="84442"/>
                    </a:lnTo>
                    <a:lnTo>
                      <a:pt x="25802" y="56295"/>
                    </a:lnTo>
                    <a:lnTo>
                      <a:pt x="0" y="39876"/>
                    </a:lnTo>
                    <a:lnTo>
                      <a:pt x="28147" y="25802"/>
                    </a:lnTo>
                    <a:lnTo>
                      <a:pt x="44567" y="0"/>
                    </a:lnTo>
                    <a:lnTo>
                      <a:pt x="58640" y="28148"/>
                    </a:ln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3" name="任意多边形: 形状 692">
                <a:extLst>
                  <a:ext uri="{FF2B5EF4-FFF2-40B4-BE49-F238E27FC236}">
                    <a16:creationId xmlns:a16="http://schemas.microsoft.com/office/drawing/2014/main" id="{F8222F2D-8CE9-480F-AC47-A37FC3DBADC8}"/>
                  </a:ext>
                </a:extLst>
              </p:cNvPr>
              <p:cNvSpPr/>
              <p:nvPr/>
            </p:nvSpPr>
            <p:spPr>
              <a:xfrm>
                <a:off x="2008660" y="-855760"/>
                <a:ext cx="86787" cy="84441"/>
              </a:xfrm>
              <a:custGeom>
                <a:avLst/>
                <a:gdLst>
                  <a:gd name="connsiteX0" fmla="*/ 86788 w 86787"/>
                  <a:gd name="connsiteY0" fmla="*/ 44567 h 84441"/>
                  <a:gd name="connsiteX1" fmla="*/ 56295 w 86787"/>
                  <a:gd name="connsiteY1" fmla="*/ 58640 h 84441"/>
                  <a:gd name="connsiteX2" fmla="*/ 39875 w 86787"/>
                  <a:gd name="connsiteY2" fmla="*/ 84442 h 84441"/>
                  <a:gd name="connsiteX3" fmla="*/ 28147 w 86787"/>
                  <a:gd name="connsiteY3" fmla="*/ 56295 h 84441"/>
                  <a:gd name="connsiteX4" fmla="*/ 0 w 86787"/>
                  <a:gd name="connsiteY4" fmla="*/ 39875 h 84441"/>
                  <a:gd name="connsiteX5" fmla="*/ 28147 w 86787"/>
                  <a:gd name="connsiteY5" fmla="*/ 25802 h 84441"/>
                  <a:gd name="connsiteX6" fmla="*/ 44567 w 86787"/>
                  <a:gd name="connsiteY6" fmla="*/ 0 h 84441"/>
                  <a:gd name="connsiteX7" fmla="*/ 58640 w 86787"/>
                  <a:gd name="connsiteY7" fmla="*/ 28147 h 844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6787" h="84441">
                    <a:moveTo>
                      <a:pt x="86788" y="44567"/>
                    </a:moveTo>
                    <a:lnTo>
                      <a:pt x="56295" y="58640"/>
                    </a:lnTo>
                    <a:lnTo>
                      <a:pt x="39875" y="84442"/>
                    </a:lnTo>
                    <a:lnTo>
                      <a:pt x="28147" y="56295"/>
                    </a:lnTo>
                    <a:lnTo>
                      <a:pt x="0" y="39875"/>
                    </a:lnTo>
                    <a:lnTo>
                      <a:pt x="28147" y="25802"/>
                    </a:lnTo>
                    <a:lnTo>
                      <a:pt x="44567" y="0"/>
                    </a:lnTo>
                    <a:lnTo>
                      <a:pt x="58640" y="28147"/>
                    </a:ln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4" name="任意多边形: 形状 693">
                <a:extLst>
                  <a:ext uri="{FF2B5EF4-FFF2-40B4-BE49-F238E27FC236}">
                    <a16:creationId xmlns:a16="http://schemas.microsoft.com/office/drawing/2014/main" id="{6A4F4528-C828-4CE4-9A3D-5338C771E6B3}"/>
                  </a:ext>
                </a:extLst>
              </p:cNvPr>
              <p:cNvSpPr/>
              <p:nvPr/>
            </p:nvSpPr>
            <p:spPr>
              <a:xfrm>
                <a:off x="4523154" y="-248247"/>
                <a:ext cx="84442" cy="86787"/>
              </a:xfrm>
              <a:custGeom>
                <a:avLst/>
                <a:gdLst>
                  <a:gd name="connsiteX0" fmla="*/ 84442 w 84442"/>
                  <a:gd name="connsiteY0" fmla="*/ 44567 h 86787"/>
                  <a:gd name="connsiteX1" fmla="*/ 56294 w 84442"/>
                  <a:gd name="connsiteY1" fmla="*/ 58640 h 86787"/>
                  <a:gd name="connsiteX2" fmla="*/ 39875 w 84442"/>
                  <a:gd name="connsiteY2" fmla="*/ 86788 h 86787"/>
                  <a:gd name="connsiteX3" fmla="*/ 25802 w 84442"/>
                  <a:gd name="connsiteY3" fmla="*/ 56295 h 86787"/>
                  <a:gd name="connsiteX4" fmla="*/ 0 w 84442"/>
                  <a:gd name="connsiteY4" fmla="*/ 39875 h 86787"/>
                  <a:gd name="connsiteX5" fmla="*/ 28147 w 84442"/>
                  <a:gd name="connsiteY5" fmla="*/ 25802 h 86787"/>
                  <a:gd name="connsiteX6" fmla="*/ 44566 w 84442"/>
                  <a:gd name="connsiteY6" fmla="*/ 0 h 86787"/>
                  <a:gd name="connsiteX7" fmla="*/ 58640 w 84442"/>
                  <a:gd name="connsiteY7" fmla="*/ 28147 h 8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4442" h="86787">
                    <a:moveTo>
                      <a:pt x="84442" y="44567"/>
                    </a:moveTo>
                    <a:lnTo>
                      <a:pt x="56294" y="58640"/>
                    </a:lnTo>
                    <a:lnTo>
                      <a:pt x="39875" y="86788"/>
                    </a:lnTo>
                    <a:lnTo>
                      <a:pt x="25802" y="56295"/>
                    </a:lnTo>
                    <a:lnTo>
                      <a:pt x="0" y="39875"/>
                    </a:lnTo>
                    <a:lnTo>
                      <a:pt x="28147" y="25802"/>
                    </a:lnTo>
                    <a:lnTo>
                      <a:pt x="44566" y="0"/>
                    </a:lnTo>
                    <a:lnTo>
                      <a:pt x="58640" y="28147"/>
                    </a:ln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5" name="任意多边形: 形状 694">
                <a:extLst>
                  <a:ext uri="{FF2B5EF4-FFF2-40B4-BE49-F238E27FC236}">
                    <a16:creationId xmlns:a16="http://schemas.microsoft.com/office/drawing/2014/main" id="{97A6E6CB-B8CA-4952-8E91-454DCF3ACD09}"/>
                  </a:ext>
                </a:extLst>
              </p:cNvPr>
              <p:cNvSpPr/>
              <p:nvPr/>
            </p:nvSpPr>
            <p:spPr>
              <a:xfrm>
                <a:off x="2578643" y="4105205"/>
                <a:ext cx="168884" cy="168883"/>
              </a:xfrm>
              <a:custGeom>
                <a:avLst/>
                <a:gdLst>
                  <a:gd name="connsiteX0" fmla="*/ 168884 w 168884"/>
                  <a:gd name="connsiteY0" fmla="*/ 89133 h 168883"/>
                  <a:gd name="connsiteX1" fmla="*/ 112589 w 168884"/>
                  <a:gd name="connsiteY1" fmla="*/ 117281 h 168883"/>
                  <a:gd name="connsiteX2" fmla="*/ 79751 w 168884"/>
                  <a:gd name="connsiteY2" fmla="*/ 168884 h 168883"/>
                  <a:gd name="connsiteX3" fmla="*/ 51604 w 168884"/>
                  <a:gd name="connsiteY3" fmla="*/ 112589 h 168883"/>
                  <a:gd name="connsiteX4" fmla="*/ 0 w 168884"/>
                  <a:gd name="connsiteY4" fmla="*/ 79751 h 168883"/>
                  <a:gd name="connsiteX5" fmla="*/ 56295 w 168884"/>
                  <a:gd name="connsiteY5" fmla="*/ 51603 h 168883"/>
                  <a:gd name="connsiteX6" fmla="*/ 89133 w 168884"/>
                  <a:gd name="connsiteY6" fmla="*/ 0 h 168883"/>
                  <a:gd name="connsiteX7" fmla="*/ 117280 w 168884"/>
                  <a:gd name="connsiteY7" fmla="*/ 56294 h 16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884" h="168883">
                    <a:moveTo>
                      <a:pt x="168884" y="89133"/>
                    </a:moveTo>
                    <a:lnTo>
                      <a:pt x="112589" y="117281"/>
                    </a:lnTo>
                    <a:lnTo>
                      <a:pt x="79751" y="168884"/>
                    </a:lnTo>
                    <a:lnTo>
                      <a:pt x="51604" y="112589"/>
                    </a:lnTo>
                    <a:lnTo>
                      <a:pt x="0" y="79751"/>
                    </a:lnTo>
                    <a:lnTo>
                      <a:pt x="56295" y="51603"/>
                    </a:lnTo>
                    <a:lnTo>
                      <a:pt x="89133" y="0"/>
                    </a:lnTo>
                    <a:lnTo>
                      <a:pt x="117280" y="56294"/>
                    </a:ln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96" name="任意多边形: 形状 695">
                <a:extLst>
                  <a:ext uri="{FF2B5EF4-FFF2-40B4-BE49-F238E27FC236}">
                    <a16:creationId xmlns:a16="http://schemas.microsoft.com/office/drawing/2014/main" id="{EB41D3B8-E8B6-488F-8570-8B9C7BDD4AF2}"/>
                  </a:ext>
                </a:extLst>
              </p:cNvPr>
              <p:cNvSpPr/>
              <p:nvPr/>
            </p:nvSpPr>
            <p:spPr>
              <a:xfrm>
                <a:off x="4391800" y="4564944"/>
                <a:ext cx="168884" cy="171229"/>
              </a:xfrm>
              <a:custGeom>
                <a:avLst/>
                <a:gdLst>
                  <a:gd name="connsiteX0" fmla="*/ 168884 w 168884"/>
                  <a:gd name="connsiteY0" fmla="*/ 91479 h 171229"/>
                  <a:gd name="connsiteX1" fmla="*/ 112589 w 168884"/>
                  <a:gd name="connsiteY1" fmla="*/ 119626 h 171229"/>
                  <a:gd name="connsiteX2" fmla="*/ 79751 w 168884"/>
                  <a:gd name="connsiteY2" fmla="*/ 171230 h 171229"/>
                  <a:gd name="connsiteX3" fmla="*/ 51604 w 168884"/>
                  <a:gd name="connsiteY3" fmla="*/ 114935 h 171229"/>
                  <a:gd name="connsiteX4" fmla="*/ 0 w 168884"/>
                  <a:gd name="connsiteY4" fmla="*/ 82096 h 171229"/>
                  <a:gd name="connsiteX5" fmla="*/ 56295 w 168884"/>
                  <a:gd name="connsiteY5" fmla="*/ 53949 h 171229"/>
                  <a:gd name="connsiteX6" fmla="*/ 89133 w 168884"/>
                  <a:gd name="connsiteY6" fmla="*/ 0 h 171229"/>
                  <a:gd name="connsiteX7" fmla="*/ 117280 w 168884"/>
                  <a:gd name="connsiteY7" fmla="*/ 58640 h 171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884" h="171229">
                    <a:moveTo>
                      <a:pt x="168884" y="91479"/>
                    </a:moveTo>
                    <a:lnTo>
                      <a:pt x="112589" y="119626"/>
                    </a:lnTo>
                    <a:lnTo>
                      <a:pt x="79751" y="171230"/>
                    </a:lnTo>
                    <a:lnTo>
                      <a:pt x="51604" y="114935"/>
                    </a:lnTo>
                    <a:lnTo>
                      <a:pt x="0" y="82096"/>
                    </a:lnTo>
                    <a:lnTo>
                      <a:pt x="56295" y="53949"/>
                    </a:lnTo>
                    <a:lnTo>
                      <a:pt x="89133" y="0"/>
                    </a:lnTo>
                    <a:lnTo>
                      <a:pt x="117280" y="58640"/>
                    </a:ln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7" name="图形 42">
              <a:extLst>
                <a:ext uri="{FF2B5EF4-FFF2-40B4-BE49-F238E27FC236}">
                  <a16:creationId xmlns:a16="http://schemas.microsoft.com/office/drawing/2014/main" id="{AAC64FE1-F810-4475-87CC-E7CD64C16CFB}"/>
                </a:ext>
              </a:extLst>
            </p:cNvPr>
            <p:cNvGrpSpPr/>
            <p:nvPr/>
          </p:nvGrpSpPr>
          <p:grpSpPr>
            <a:xfrm>
              <a:off x="3633879" y="2339193"/>
              <a:ext cx="6075275" cy="2933789"/>
              <a:chOff x="-2572341" y="-1039373"/>
              <a:chExt cx="6075275" cy="2933789"/>
            </a:xfrm>
            <a:grpFill/>
          </p:grpSpPr>
          <p:sp>
            <p:nvSpPr>
              <p:cNvPr id="678" name="任意多边形: 形状 677">
                <a:extLst>
                  <a:ext uri="{FF2B5EF4-FFF2-40B4-BE49-F238E27FC236}">
                    <a16:creationId xmlns:a16="http://schemas.microsoft.com/office/drawing/2014/main" id="{9EE8AFA7-4809-4D56-A74F-28C7E856734E}"/>
                  </a:ext>
                </a:extLst>
              </p:cNvPr>
              <p:cNvSpPr/>
              <p:nvPr/>
            </p:nvSpPr>
            <p:spPr>
              <a:xfrm>
                <a:off x="2248923" y="-1039373"/>
                <a:ext cx="154455" cy="160161"/>
              </a:xfrm>
              <a:custGeom>
                <a:avLst/>
                <a:gdLst>
                  <a:gd name="connsiteX0" fmla="*/ 3681 w 154455"/>
                  <a:gd name="connsiteY0" fmla="*/ 68678 h 160161"/>
                  <a:gd name="connsiteX1" fmla="*/ 13063 w 154455"/>
                  <a:gd name="connsiteY1" fmla="*/ 80406 h 160161"/>
                  <a:gd name="connsiteX2" fmla="*/ 15409 w 154455"/>
                  <a:gd name="connsiteY2" fmla="*/ 101517 h 160161"/>
                  <a:gd name="connsiteX3" fmla="*/ 10718 w 154455"/>
                  <a:gd name="connsiteY3" fmla="*/ 115591 h 160161"/>
                  <a:gd name="connsiteX4" fmla="*/ 38865 w 154455"/>
                  <a:gd name="connsiteY4" fmla="*/ 146084 h 160161"/>
                  <a:gd name="connsiteX5" fmla="*/ 52939 w 154455"/>
                  <a:gd name="connsiteY5" fmla="*/ 141392 h 160161"/>
                  <a:gd name="connsiteX6" fmla="*/ 74049 w 154455"/>
                  <a:gd name="connsiteY6" fmla="*/ 146084 h 160161"/>
                  <a:gd name="connsiteX7" fmla="*/ 85777 w 154455"/>
                  <a:gd name="connsiteY7" fmla="*/ 155466 h 160161"/>
                  <a:gd name="connsiteX8" fmla="*/ 123307 w 154455"/>
                  <a:gd name="connsiteY8" fmla="*/ 136701 h 160161"/>
                  <a:gd name="connsiteX9" fmla="*/ 123307 w 154455"/>
                  <a:gd name="connsiteY9" fmla="*/ 120282 h 160161"/>
                  <a:gd name="connsiteX10" fmla="*/ 132689 w 154455"/>
                  <a:gd name="connsiteY10" fmla="*/ 101517 h 160161"/>
                  <a:gd name="connsiteX11" fmla="*/ 144417 w 154455"/>
                  <a:gd name="connsiteY11" fmla="*/ 92135 h 160161"/>
                  <a:gd name="connsiteX12" fmla="*/ 137381 w 154455"/>
                  <a:gd name="connsiteY12" fmla="*/ 49914 h 160161"/>
                  <a:gd name="connsiteX13" fmla="*/ 127998 w 154455"/>
                  <a:gd name="connsiteY13" fmla="*/ 47568 h 160161"/>
                  <a:gd name="connsiteX14" fmla="*/ 113924 w 154455"/>
                  <a:gd name="connsiteY14" fmla="*/ 31149 h 160161"/>
                  <a:gd name="connsiteX15" fmla="*/ 109233 w 154455"/>
                  <a:gd name="connsiteY15" fmla="*/ 17075 h 160161"/>
                  <a:gd name="connsiteX16" fmla="*/ 67012 w 154455"/>
                  <a:gd name="connsiteY16" fmla="*/ 10038 h 160161"/>
                  <a:gd name="connsiteX17" fmla="*/ 57630 w 154455"/>
                  <a:gd name="connsiteY17" fmla="*/ 21766 h 160161"/>
                  <a:gd name="connsiteX18" fmla="*/ 38865 w 154455"/>
                  <a:gd name="connsiteY18" fmla="*/ 31149 h 160161"/>
                  <a:gd name="connsiteX19" fmla="*/ 22446 w 154455"/>
                  <a:gd name="connsiteY19" fmla="*/ 31149 h 160161"/>
                  <a:gd name="connsiteX20" fmla="*/ 3681 w 154455"/>
                  <a:gd name="connsiteY20" fmla="*/ 68678 h 160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4455" h="160161">
                    <a:moveTo>
                      <a:pt x="3681" y="68678"/>
                    </a:moveTo>
                    <a:lnTo>
                      <a:pt x="13063" y="80406"/>
                    </a:lnTo>
                    <a:cubicBezTo>
                      <a:pt x="17754" y="87443"/>
                      <a:pt x="17754" y="94480"/>
                      <a:pt x="15409" y="101517"/>
                    </a:cubicBezTo>
                    <a:lnTo>
                      <a:pt x="10718" y="115591"/>
                    </a:lnTo>
                    <a:cubicBezTo>
                      <a:pt x="3681" y="134356"/>
                      <a:pt x="22446" y="150775"/>
                      <a:pt x="38865" y="146084"/>
                    </a:cubicBezTo>
                    <a:lnTo>
                      <a:pt x="52939" y="141392"/>
                    </a:lnTo>
                    <a:cubicBezTo>
                      <a:pt x="59975" y="139047"/>
                      <a:pt x="69358" y="141392"/>
                      <a:pt x="74049" y="146084"/>
                    </a:cubicBezTo>
                    <a:lnTo>
                      <a:pt x="85777" y="155466"/>
                    </a:lnTo>
                    <a:cubicBezTo>
                      <a:pt x="102196" y="167194"/>
                      <a:pt x="123307" y="155466"/>
                      <a:pt x="123307" y="136701"/>
                    </a:cubicBezTo>
                    <a:lnTo>
                      <a:pt x="123307" y="120282"/>
                    </a:lnTo>
                    <a:cubicBezTo>
                      <a:pt x="123307" y="113245"/>
                      <a:pt x="127998" y="106208"/>
                      <a:pt x="132689" y="101517"/>
                    </a:cubicBezTo>
                    <a:lnTo>
                      <a:pt x="144417" y="92135"/>
                    </a:lnTo>
                    <a:cubicBezTo>
                      <a:pt x="160837" y="80406"/>
                      <a:pt x="156145" y="56950"/>
                      <a:pt x="137381" y="49914"/>
                    </a:cubicBezTo>
                    <a:lnTo>
                      <a:pt x="127998" y="47568"/>
                    </a:lnTo>
                    <a:cubicBezTo>
                      <a:pt x="120961" y="45222"/>
                      <a:pt x="113924" y="40531"/>
                      <a:pt x="113924" y="31149"/>
                    </a:cubicBezTo>
                    <a:lnTo>
                      <a:pt x="109233" y="17075"/>
                    </a:lnTo>
                    <a:cubicBezTo>
                      <a:pt x="104542" y="-1690"/>
                      <a:pt x="78740" y="-6381"/>
                      <a:pt x="67012" y="10038"/>
                    </a:cubicBezTo>
                    <a:lnTo>
                      <a:pt x="57630" y="21766"/>
                    </a:lnTo>
                    <a:cubicBezTo>
                      <a:pt x="52939" y="28803"/>
                      <a:pt x="45902" y="31149"/>
                      <a:pt x="38865" y="31149"/>
                    </a:cubicBezTo>
                    <a:lnTo>
                      <a:pt x="22446" y="31149"/>
                    </a:lnTo>
                    <a:cubicBezTo>
                      <a:pt x="3681" y="31149"/>
                      <a:pt x="-5702" y="52259"/>
                      <a:pt x="3681" y="68678"/>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79" name="任意多边形: 形状 678">
                <a:extLst>
                  <a:ext uri="{FF2B5EF4-FFF2-40B4-BE49-F238E27FC236}">
                    <a16:creationId xmlns:a16="http://schemas.microsoft.com/office/drawing/2014/main" id="{1BBD7689-F77C-462B-9505-D18F6CCCA44B}"/>
                  </a:ext>
                </a:extLst>
              </p:cNvPr>
              <p:cNvSpPr/>
              <p:nvPr/>
            </p:nvSpPr>
            <p:spPr>
              <a:xfrm>
                <a:off x="1261922" y="292754"/>
                <a:ext cx="160753" cy="155649"/>
              </a:xfrm>
              <a:custGeom>
                <a:avLst/>
                <a:gdLst>
                  <a:gd name="connsiteX0" fmla="*/ 10217 w 160753"/>
                  <a:gd name="connsiteY0" fmla="*/ 87622 h 155649"/>
                  <a:gd name="connsiteX1" fmla="*/ 21945 w 160753"/>
                  <a:gd name="connsiteY1" fmla="*/ 97004 h 155649"/>
                  <a:gd name="connsiteX2" fmla="*/ 31327 w 160753"/>
                  <a:gd name="connsiteY2" fmla="*/ 115769 h 155649"/>
                  <a:gd name="connsiteX3" fmla="*/ 31327 w 160753"/>
                  <a:gd name="connsiteY3" fmla="*/ 132189 h 155649"/>
                  <a:gd name="connsiteX4" fmla="*/ 68857 w 160753"/>
                  <a:gd name="connsiteY4" fmla="*/ 150953 h 155649"/>
                  <a:gd name="connsiteX5" fmla="*/ 80585 w 160753"/>
                  <a:gd name="connsiteY5" fmla="*/ 141571 h 155649"/>
                  <a:gd name="connsiteX6" fmla="*/ 101696 w 160753"/>
                  <a:gd name="connsiteY6" fmla="*/ 139225 h 155649"/>
                  <a:gd name="connsiteX7" fmla="*/ 115769 w 160753"/>
                  <a:gd name="connsiteY7" fmla="*/ 143917 h 155649"/>
                  <a:gd name="connsiteX8" fmla="*/ 146262 w 160753"/>
                  <a:gd name="connsiteY8" fmla="*/ 115769 h 155649"/>
                  <a:gd name="connsiteX9" fmla="*/ 141571 w 160753"/>
                  <a:gd name="connsiteY9" fmla="*/ 101696 h 155649"/>
                  <a:gd name="connsiteX10" fmla="*/ 146262 w 160753"/>
                  <a:gd name="connsiteY10" fmla="*/ 80585 h 155649"/>
                  <a:gd name="connsiteX11" fmla="*/ 155645 w 160753"/>
                  <a:gd name="connsiteY11" fmla="*/ 68857 h 155649"/>
                  <a:gd name="connsiteX12" fmla="*/ 136880 w 160753"/>
                  <a:gd name="connsiteY12" fmla="*/ 31327 h 155649"/>
                  <a:gd name="connsiteX13" fmla="*/ 120461 w 160753"/>
                  <a:gd name="connsiteY13" fmla="*/ 31327 h 155649"/>
                  <a:gd name="connsiteX14" fmla="*/ 101696 w 160753"/>
                  <a:gd name="connsiteY14" fmla="*/ 21945 h 155649"/>
                  <a:gd name="connsiteX15" fmla="*/ 92313 w 160753"/>
                  <a:gd name="connsiteY15" fmla="*/ 10217 h 155649"/>
                  <a:gd name="connsiteX16" fmla="*/ 50092 w 160753"/>
                  <a:gd name="connsiteY16" fmla="*/ 14908 h 155649"/>
                  <a:gd name="connsiteX17" fmla="*/ 45401 w 160753"/>
                  <a:gd name="connsiteY17" fmla="*/ 28982 h 155649"/>
                  <a:gd name="connsiteX18" fmla="*/ 28982 w 160753"/>
                  <a:gd name="connsiteY18" fmla="*/ 43055 h 155649"/>
                  <a:gd name="connsiteX19" fmla="*/ 14908 w 160753"/>
                  <a:gd name="connsiteY19" fmla="*/ 47747 h 155649"/>
                  <a:gd name="connsiteX20" fmla="*/ 10217 w 160753"/>
                  <a:gd name="connsiteY20" fmla="*/ 87622 h 1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60753" h="155649">
                    <a:moveTo>
                      <a:pt x="10217" y="87622"/>
                    </a:moveTo>
                    <a:lnTo>
                      <a:pt x="21945" y="97004"/>
                    </a:lnTo>
                    <a:cubicBezTo>
                      <a:pt x="28982" y="101696"/>
                      <a:pt x="31327" y="108732"/>
                      <a:pt x="31327" y="115769"/>
                    </a:cubicBezTo>
                    <a:lnTo>
                      <a:pt x="31327" y="132189"/>
                    </a:lnTo>
                    <a:cubicBezTo>
                      <a:pt x="31327" y="150953"/>
                      <a:pt x="52438" y="162681"/>
                      <a:pt x="68857" y="150953"/>
                    </a:cubicBezTo>
                    <a:lnTo>
                      <a:pt x="80585" y="141571"/>
                    </a:lnTo>
                    <a:cubicBezTo>
                      <a:pt x="87622" y="136880"/>
                      <a:pt x="94659" y="136880"/>
                      <a:pt x="101696" y="139225"/>
                    </a:cubicBezTo>
                    <a:lnTo>
                      <a:pt x="115769" y="143917"/>
                    </a:lnTo>
                    <a:cubicBezTo>
                      <a:pt x="134534" y="150953"/>
                      <a:pt x="150953" y="134534"/>
                      <a:pt x="146262" y="115769"/>
                    </a:cubicBezTo>
                    <a:lnTo>
                      <a:pt x="141571" y="101696"/>
                    </a:lnTo>
                    <a:cubicBezTo>
                      <a:pt x="139225" y="94659"/>
                      <a:pt x="141571" y="85276"/>
                      <a:pt x="146262" y="80585"/>
                    </a:cubicBezTo>
                    <a:lnTo>
                      <a:pt x="155645" y="68857"/>
                    </a:lnTo>
                    <a:cubicBezTo>
                      <a:pt x="167373" y="54783"/>
                      <a:pt x="157990" y="31327"/>
                      <a:pt x="136880" y="31327"/>
                    </a:cubicBezTo>
                    <a:lnTo>
                      <a:pt x="120461" y="31327"/>
                    </a:lnTo>
                    <a:cubicBezTo>
                      <a:pt x="113424" y="31327"/>
                      <a:pt x="106387" y="26636"/>
                      <a:pt x="101696" y="21945"/>
                    </a:cubicBezTo>
                    <a:lnTo>
                      <a:pt x="92313" y="10217"/>
                    </a:lnTo>
                    <a:cubicBezTo>
                      <a:pt x="80585" y="-6202"/>
                      <a:pt x="57129" y="-1511"/>
                      <a:pt x="50092" y="14908"/>
                    </a:cubicBezTo>
                    <a:lnTo>
                      <a:pt x="45401" y="28982"/>
                    </a:lnTo>
                    <a:cubicBezTo>
                      <a:pt x="43055" y="36019"/>
                      <a:pt x="36019" y="40710"/>
                      <a:pt x="28982" y="43055"/>
                    </a:cubicBezTo>
                    <a:lnTo>
                      <a:pt x="14908" y="47747"/>
                    </a:lnTo>
                    <a:cubicBezTo>
                      <a:pt x="-1511" y="52438"/>
                      <a:pt x="-6202" y="75894"/>
                      <a:pt x="10217" y="87622"/>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0" name="任意多边形: 形状 679">
                <a:extLst>
                  <a:ext uri="{FF2B5EF4-FFF2-40B4-BE49-F238E27FC236}">
                    <a16:creationId xmlns:a16="http://schemas.microsoft.com/office/drawing/2014/main" id="{245BF495-FF56-40D0-8A85-F722BAFFE2A3}"/>
                  </a:ext>
                </a:extLst>
              </p:cNvPr>
              <p:cNvSpPr/>
              <p:nvPr/>
            </p:nvSpPr>
            <p:spPr>
              <a:xfrm>
                <a:off x="3231608" y="1374080"/>
                <a:ext cx="159034" cy="155649"/>
              </a:xfrm>
              <a:custGeom>
                <a:avLst/>
                <a:gdLst>
                  <a:gd name="connsiteX0" fmla="*/ 8498 w 159034"/>
                  <a:gd name="connsiteY0" fmla="*/ 87622 h 155649"/>
                  <a:gd name="connsiteX1" fmla="*/ 20226 w 159034"/>
                  <a:gd name="connsiteY1" fmla="*/ 97004 h 155649"/>
                  <a:gd name="connsiteX2" fmla="*/ 29608 w 159034"/>
                  <a:gd name="connsiteY2" fmla="*/ 115769 h 155649"/>
                  <a:gd name="connsiteX3" fmla="*/ 29608 w 159034"/>
                  <a:gd name="connsiteY3" fmla="*/ 132189 h 155649"/>
                  <a:gd name="connsiteX4" fmla="*/ 67138 w 159034"/>
                  <a:gd name="connsiteY4" fmla="*/ 150953 h 155649"/>
                  <a:gd name="connsiteX5" fmla="*/ 78866 w 159034"/>
                  <a:gd name="connsiteY5" fmla="*/ 141571 h 155649"/>
                  <a:gd name="connsiteX6" fmla="*/ 99976 w 159034"/>
                  <a:gd name="connsiteY6" fmla="*/ 139225 h 155649"/>
                  <a:gd name="connsiteX7" fmla="*/ 114050 w 159034"/>
                  <a:gd name="connsiteY7" fmla="*/ 143917 h 155649"/>
                  <a:gd name="connsiteX8" fmla="*/ 144543 w 159034"/>
                  <a:gd name="connsiteY8" fmla="*/ 115769 h 155649"/>
                  <a:gd name="connsiteX9" fmla="*/ 139852 w 159034"/>
                  <a:gd name="connsiteY9" fmla="*/ 101696 h 155649"/>
                  <a:gd name="connsiteX10" fmla="*/ 144543 w 159034"/>
                  <a:gd name="connsiteY10" fmla="*/ 80585 h 155649"/>
                  <a:gd name="connsiteX11" fmla="*/ 153925 w 159034"/>
                  <a:gd name="connsiteY11" fmla="*/ 68857 h 155649"/>
                  <a:gd name="connsiteX12" fmla="*/ 135160 w 159034"/>
                  <a:gd name="connsiteY12" fmla="*/ 31327 h 155649"/>
                  <a:gd name="connsiteX13" fmla="*/ 118741 w 159034"/>
                  <a:gd name="connsiteY13" fmla="*/ 31327 h 155649"/>
                  <a:gd name="connsiteX14" fmla="*/ 99976 w 159034"/>
                  <a:gd name="connsiteY14" fmla="*/ 21945 h 155649"/>
                  <a:gd name="connsiteX15" fmla="*/ 90594 w 159034"/>
                  <a:gd name="connsiteY15" fmla="*/ 10217 h 155649"/>
                  <a:gd name="connsiteX16" fmla="*/ 48373 w 159034"/>
                  <a:gd name="connsiteY16" fmla="*/ 14908 h 155649"/>
                  <a:gd name="connsiteX17" fmla="*/ 43682 w 159034"/>
                  <a:gd name="connsiteY17" fmla="*/ 28982 h 155649"/>
                  <a:gd name="connsiteX18" fmla="*/ 27262 w 159034"/>
                  <a:gd name="connsiteY18" fmla="*/ 43055 h 155649"/>
                  <a:gd name="connsiteX19" fmla="*/ 13189 w 159034"/>
                  <a:gd name="connsiteY19" fmla="*/ 47747 h 155649"/>
                  <a:gd name="connsiteX20" fmla="*/ 8498 w 159034"/>
                  <a:gd name="connsiteY20" fmla="*/ 87622 h 1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9034" h="155649">
                    <a:moveTo>
                      <a:pt x="8498" y="87622"/>
                    </a:moveTo>
                    <a:lnTo>
                      <a:pt x="20226" y="97004"/>
                    </a:lnTo>
                    <a:cubicBezTo>
                      <a:pt x="27262" y="101696"/>
                      <a:pt x="29608" y="108732"/>
                      <a:pt x="29608" y="115769"/>
                    </a:cubicBezTo>
                    <a:lnTo>
                      <a:pt x="29608" y="132189"/>
                    </a:lnTo>
                    <a:cubicBezTo>
                      <a:pt x="29608" y="150953"/>
                      <a:pt x="50719" y="162682"/>
                      <a:pt x="67138" y="150953"/>
                    </a:cubicBezTo>
                    <a:lnTo>
                      <a:pt x="78866" y="141571"/>
                    </a:lnTo>
                    <a:cubicBezTo>
                      <a:pt x="85903" y="136880"/>
                      <a:pt x="92940" y="136880"/>
                      <a:pt x="99976" y="139225"/>
                    </a:cubicBezTo>
                    <a:lnTo>
                      <a:pt x="114050" y="143917"/>
                    </a:lnTo>
                    <a:cubicBezTo>
                      <a:pt x="132815" y="150953"/>
                      <a:pt x="149234" y="134534"/>
                      <a:pt x="144543" y="115769"/>
                    </a:cubicBezTo>
                    <a:lnTo>
                      <a:pt x="139852" y="101696"/>
                    </a:lnTo>
                    <a:cubicBezTo>
                      <a:pt x="137506" y="94659"/>
                      <a:pt x="139852" y="85276"/>
                      <a:pt x="144543" y="80585"/>
                    </a:cubicBezTo>
                    <a:lnTo>
                      <a:pt x="153925" y="68857"/>
                    </a:lnTo>
                    <a:cubicBezTo>
                      <a:pt x="165653" y="54783"/>
                      <a:pt x="156271" y="31327"/>
                      <a:pt x="135160" y="31327"/>
                    </a:cubicBezTo>
                    <a:lnTo>
                      <a:pt x="118741" y="31327"/>
                    </a:lnTo>
                    <a:cubicBezTo>
                      <a:pt x="111704" y="31327"/>
                      <a:pt x="104668" y="26636"/>
                      <a:pt x="99976" y="21945"/>
                    </a:cubicBezTo>
                    <a:lnTo>
                      <a:pt x="90594" y="10217"/>
                    </a:lnTo>
                    <a:cubicBezTo>
                      <a:pt x="78866" y="-6202"/>
                      <a:pt x="55410" y="-1511"/>
                      <a:pt x="48373" y="14908"/>
                    </a:cubicBezTo>
                    <a:lnTo>
                      <a:pt x="43682" y="28982"/>
                    </a:lnTo>
                    <a:cubicBezTo>
                      <a:pt x="41336" y="36019"/>
                      <a:pt x="34299" y="40710"/>
                      <a:pt x="27262" y="43055"/>
                    </a:cubicBezTo>
                    <a:lnTo>
                      <a:pt x="13189" y="47747"/>
                    </a:lnTo>
                    <a:cubicBezTo>
                      <a:pt x="-885" y="50092"/>
                      <a:pt x="-5576" y="75894"/>
                      <a:pt x="8498" y="87622"/>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1" name="任意多边形: 形状 680">
                <a:extLst>
                  <a:ext uri="{FF2B5EF4-FFF2-40B4-BE49-F238E27FC236}">
                    <a16:creationId xmlns:a16="http://schemas.microsoft.com/office/drawing/2014/main" id="{672C716C-FAB9-4E96-AE1C-6D4B16636921}"/>
                  </a:ext>
                </a:extLst>
              </p:cNvPr>
              <p:cNvSpPr/>
              <p:nvPr/>
            </p:nvSpPr>
            <p:spPr>
              <a:xfrm>
                <a:off x="1533378" y="-573039"/>
                <a:ext cx="98737" cy="97730"/>
              </a:xfrm>
              <a:custGeom>
                <a:avLst/>
                <a:gdLst>
                  <a:gd name="connsiteX0" fmla="*/ 1469 w 98737"/>
                  <a:gd name="connsiteY0" fmla="*/ 40974 h 97730"/>
                  <a:gd name="connsiteX1" fmla="*/ 6161 w 98737"/>
                  <a:gd name="connsiteY1" fmla="*/ 48010 h 97730"/>
                  <a:gd name="connsiteX2" fmla="*/ 8506 w 98737"/>
                  <a:gd name="connsiteY2" fmla="*/ 62084 h 97730"/>
                  <a:gd name="connsiteX3" fmla="*/ 6161 w 98737"/>
                  <a:gd name="connsiteY3" fmla="*/ 71466 h 97730"/>
                  <a:gd name="connsiteX4" fmla="*/ 24926 w 98737"/>
                  <a:gd name="connsiteY4" fmla="*/ 90231 h 97730"/>
                  <a:gd name="connsiteX5" fmla="*/ 34308 w 98737"/>
                  <a:gd name="connsiteY5" fmla="*/ 87886 h 97730"/>
                  <a:gd name="connsiteX6" fmla="*/ 48382 w 98737"/>
                  <a:gd name="connsiteY6" fmla="*/ 90231 h 97730"/>
                  <a:gd name="connsiteX7" fmla="*/ 55418 w 98737"/>
                  <a:gd name="connsiteY7" fmla="*/ 94923 h 97730"/>
                  <a:gd name="connsiteX8" fmla="*/ 78875 w 98737"/>
                  <a:gd name="connsiteY8" fmla="*/ 83195 h 97730"/>
                  <a:gd name="connsiteX9" fmla="*/ 78875 w 98737"/>
                  <a:gd name="connsiteY9" fmla="*/ 73812 h 97730"/>
                  <a:gd name="connsiteX10" fmla="*/ 85911 w 98737"/>
                  <a:gd name="connsiteY10" fmla="*/ 62084 h 97730"/>
                  <a:gd name="connsiteX11" fmla="*/ 92948 w 98737"/>
                  <a:gd name="connsiteY11" fmla="*/ 57393 h 97730"/>
                  <a:gd name="connsiteX12" fmla="*/ 88257 w 98737"/>
                  <a:gd name="connsiteY12" fmla="*/ 31591 h 97730"/>
                  <a:gd name="connsiteX13" fmla="*/ 78875 w 98737"/>
                  <a:gd name="connsiteY13" fmla="*/ 29245 h 97730"/>
                  <a:gd name="connsiteX14" fmla="*/ 69492 w 98737"/>
                  <a:gd name="connsiteY14" fmla="*/ 19863 h 97730"/>
                  <a:gd name="connsiteX15" fmla="*/ 67147 w 98737"/>
                  <a:gd name="connsiteY15" fmla="*/ 10481 h 97730"/>
                  <a:gd name="connsiteX16" fmla="*/ 41345 w 98737"/>
                  <a:gd name="connsiteY16" fmla="*/ 5789 h 97730"/>
                  <a:gd name="connsiteX17" fmla="*/ 36654 w 98737"/>
                  <a:gd name="connsiteY17" fmla="*/ 12826 h 97730"/>
                  <a:gd name="connsiteX18" fmla="*/ 24926 w 98737"/>
                  <a:gd name="connsiteY18" fmla="*/ 19863 h 97730"/>
                  <a:gd name="connsiteX19" fmla="*/ 15543 w 98737"/>
                  <a:gd name="connsiteY19" fmla="*/ 19863 h 97730"/>
                  <a:gd name="connsiteX20" fmla="*/ 1469 w 98737"/>
                  <a:gd name="connsiteY20" fmla="*/ 40974 h 9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8737" h="97730">
                    <a:moveTo>
                      <a:pt x="1469" y="40974"/>
                    </a:moveTo>
                    <a:lnTo>
                      <a:pt x="6161" y="48010"/>
                    </a:lnTo>
                    <a:cubicBezTo>
                      <a:pt x="8506" y="52702"/>
                      <a:pt x="8506" y="57393"/>
                      <a:pt x="8506" y="62084"/>
                    </a:cubicBezTo>
                    <a:lnTo>
                      <a:pt x="6161" y="71466"/>
                    </a:lnTo>
                    <a:cubicBezTo>
                      <a:pt x="1469" y="83195"/>
                      <a:pt x="13197" y="92577"/>
                      <a:pt x="24926" y="90231"/>
                    </a:cubicBezTo>
                    <a:lnTo>
                      <a:pt x="34308" y="87886"/>
                    </a:lnTo>
                    <a:cubicBezTo>
                      <a:pt x="38999" y="85540"/>
                      <a:pt x="43690" y="87886"/>
                      <a:pt x="48382" y="90231"/>
                    </a:cubicBezTo>
                    <a:lnTo>
                      <a:pt x="55418" y="94923"/>
                    </a:lnTo>
                    <a:cubicBezTo>
                      <a:pt x="64801" y="101959"/>
                      <a:pt x="78875" y="94923"/>
                      <a:pt x="78875" y="83195"/>
                    </a:cubicBezTo>
                    <a:lnTo>
                      <a:pt x="78875" y="73812"/>
                    </a:lnTo>
                    <a:cubicBezTo>
                      <a:pt x="78875" y="69121"/>
                      <a:pt x="81220" y="64430"/>
                      <a:pt x="85911" y="62084"/>
                    </a:cubicBezTo>
                    <a:lnTo>
                      <a:pt x="92948" y="57393"/>
                    </a:lnTo>
                    <a:cubicBezTo>
                      <a:pt x="102331" y="50356"/>
                      <a:pt x="99985" y="36282"/>
                      <a:pt x="88257" y="31591"/>
                    </a:cubicBezTo>
                    <a:lnTo>
                      <a:pt x="78875" y="29245"/>
                    </a:lnTo>
                    <a:cubicBezTo>
                      <a:pt x="74183" y="26900"/>
                      <a:pt x="71838" y="24554"/>
                      <a:pt x="69492" y="19863"/>
                    </a:cubicBezTo>
                    <a:lnTo>
                      <a:pt x="67147" y="10481"/>
                    </a:lnTo>
                    <a:cubicBezTo>
                      <a:pt x="64801" y="-1247"/>
                      <a:pt x="48382" y="-3593"/>
                      <a:pt x="41345" y="5789"/>
                    </a:cubicBezTo>
                    <a:lnTo>
                      <a:pt x="36654" y="12826"/>
                    </a:lnTo>
                    <a:cubicBezTo>
                      <a:pt x="34308" y="17517"/>
                      <a:pt x="29617" y="19863"/>
                      <a:pt x="24926" y="19863"/>
                    </a:cubicBezTo>
                    <a:lnTo>
                      <a:pt x="15543" y="19863"/>
                    </a:lnTo>
                    <a:cubicBezTo>
                      <a:pt x="3815" y="17517"/>
                      <a:pt x="-3222" y="31591"/>
                      <a:pt x="1469" y="40974"/>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2" name="任意多边形: 形状 681">
                <a:extLst>
                  <a:ext uri="{FF2B5EF4-FFF2-40B4-BE49-F238E27FC236}">
                    <a16:creationId xmlns:a16="http://schemas.microsoft.com/office/drawing/2014/main" id="{D03B1DB9-8406-4F8B-911E-525DABB3D468}"/>
                  </a:ext>
                </a:extLst>
              </p:cNvPr>
              <p:cNvSpPr/>
              <p:nvPr/>
            </p:nvSpPr>
            <p:spPr>
              <a:xfrm>
                <a:off x="2836245" y="-317367"/>
                <a:ext cx="100028" cy="100075"/>
              </a:xfrm>
              <a:custGeom>
                <a:avLst/>
                <a:gdLst>
                  <a:gd name="connsiteX0" fmla="*/ 2761 w 100028"/>
                  <a:gd name="connsiteY0" fmla="*/ 43319 h 100075"/>
                  <a:gd name="connsiteX1" fmla="*/ 7452 w 100028"/>
                  <a:gd name="connsiteY1" fmla="*/ 50356 h 100075"/>
                  <a:gd name="connsiteX2" fmla="*/ 9797 w 100028"/>
                  <a:gd name="connsiteY2" fmla="*/ 64430 h 100075"/>
                  <a:gd name="connsiteX3" fmla="*/ 7452 w 100028"/>
                  <a:gd name="connsiteY3" fmla="*/ 73812 h 100075"/>
                  <a:gd name="connsiteX4" fmla="*/ 26217 w 100028"/>
                  <a:gd name="connsiteY4" fmla="*/ 92577 h 100075"/>
                  <a:gd name="connsiteX5" fmla="*/ 35599 w 100028"/>
                  <a:gd name="connsiteY5" fmla="*/ 90231 h 100075"/>
                  <a:gd name="connsiteX6" fmla="*/ 49673 w 100028"/>
                  <a:gd name="connsiteY6" fmla="*/ 92577 h 100075"/>
                  <a:gd name="connsiteX7" fmla="*/ 56710 w 100028"/>
                  <a:gd name="connsiteY7" fmla="*/ 97268 h 100075"/>
                  <a:gd name="connsiteX8" fmla="*/ 80166 w 100028"/>
                  <a:gd name="connsiteY8" fmla="*/ 85540 h 100075"/>
                  <a:gd name="connsiteX9" fmla="*/ 80166 w 100028"/>
                  <a:gd name="connsiteY9" fmla="*/ 76158 h 100075"/>
                  <a:gd name="connsiteX10" fmla="*/ 87203 w 100028"/>
                  <a:gd name="connsiteY10" fmla="*/ 64430 h 100075"/>
                  <a:gd name="connsiteX11" fmla="*/ 94239 w 100028"/>
                  <a:gd name="connsiteY11" fmla="*/ 59738 h 100075"/>
                  <a:gd name="connsiteX12" fmla="*/ 89548 w 100028"/>
                  <a:gd name="connsiteY12" fmla="*/ 33937 h 100075"/>
                  <a:gd name="connsiteX13" fmla="*/ 80166 w 100028"/>
                  <a:gd name="connsiteY13" fmla="*/ 29245 h 100075"/>
                  <a:gd name="connsiteX14" fmla="*/ 70783 w 100028"/>
                  <a:gd name="connsiteY14" fmla="*/ 19863 h 100075"/>
                  <a:gd name="connsiteX15" fmla="*/ 68438 w 100028"/>
                  <a:gd name="connsiteY15" fmla="*/ 10481 h 100075"/>
                  <a:gd name="connsiteX16" fmla="*/ 42636 w 100028"/>
                  <a:gd name="connsiteY16" fmla="*/ 5789 h 100075"/>
                  <a:gd name="connsiteX17" fmla="*/ 37945 w 100028"/>
                  <a:gd name="connsiteY17" fmla="*/ 12826 h 100075"/>
                  <a:gd name="connsiteX18" fmla="*/ 26217 w 100028"/>
                  <a:gd name="connsiteY18" fmla="*/ 19863 h 100075"/>
                  <a:gd name="connsiteX19" fmla="*/ 16834 w 100028"/>
                  <a:gd name="connsiteY19" fmla="*/ 19863 h 100075"/>
                  <a:gd name="connsiteX20" fmla="*/ 2761 w 100028"/>
                  <a:gd name="connsiteY20" fmla="*/ 43319 h 100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028" h="100075">
                    <a:moveTo>
                      <a:pt x="2761" y="43319"/>
                    </a:moveTo>
                    <a:lnTo>
                      <a:pt x="7452" y="50356"/>
                    </a:lnTo>
                    <a:cubicBezTo>
                      <a:pt x="9797" y="55047"/>
                      <a:pt x="9797" y="59738"/>
                      <a:pt x="9797" y="64430"/>
                    </a:cubicBezTo>
                    <a:lnTo>
                      <a:pt x="7452" y="73812"/>
                    </a:lnTo>
                    <a:cubicBezTo>
                      <a:pt x="2761" y="85540"/>
                      <a:pt x="14489" y="94923"/>
                      <a:pt x="26217" y="92577"/>
                    </a:cubicBezTo>
                    <a:lnTo>
                      <a:pt x="35599" y="90231"/>
                    </a:lnTo>
                    <a:cubicBezTo>
                      <a:pt x="40290" y="87886"/>
                      <a:pt x="44982" y="90231"/>
                      <a:pt x="49673" y="92577"/>
                    </a:cubicBezTo>
                    <a:lnTo>
                      <a:pt x="56710" y="97268"/>
                    </a:lnTo>
                    <a:cubicBezTo>
                      <a:pt x="66092" y="104305"/>
                      <a:pt x="80166" y="97268"/>
                      <a:pt x="80166" y="85540"/>
                    </a:cubicBezTo>
                    <a:lnTo>
                      <a:pt x="80166" y="76158"/>
                    </a:lnTo>
                    <a:cubicBezTo>
                      <a:pt x="80166" y="71466"/>
                      <a:pt x="82511" y="66775"/>
                      <a:pt x="87203" y="64430"/>
                    </a:cubicBezTo>
                    <a:lnTo>
                      <a:pt x="94239" y="59738"/>
                    </a:lnTo>
                    <a:cubicBezTo>
                      <a:pt x="103622" y="52702"/>
                      <a:pt x="101276" y="38628"/>
                      <a:pt x="89548" y="33937"/>
                    </a:cubicBezTo>
                    <a:lnTo>
                      <a:pt x="80166" y="29245"/>
                    </a:lnTo>
                    <a:cubicBezTo>
                      <a:pt x="75475" y="26900"/>
                      <a:pt x="73129" y="24554"/>
                      <a:pt x="70783" y="19863"/>
                    </a:cubicBezTo>
                    <a:lnTo>
                      <a:pt x="68438" y="10481"/>
                    </a:lnTo>
                    <a:cubicBezTo>
                      <a:pt x="66092" y="-1247"/>
                      <a:pt x="49673" y="-3593"/>
                      <a:pt x="42636" y="5789"/>
                    </a:cubicBezTo>
                    <a:lnTo>
                      <a:pt x="37945" y="12826"/>
                    </a:lnTo>
                    <a:cubicBezTo>
                      <a:pt x="35599" y="17517"/>
                      <a:pt x="30908" y="19863"/>
                      <a:pt x="26217" y="19863"/>
                    </a:cubicBezTo>
                    <a:lnTo>
                      <a:pt x="16834" y="19863"/>
                    </a:lnTo>
                    <a:cubicBezTo>
                      <a:pt x="2761" y="19863"/>
                      <a:pt x="-4276" y="33937"/>
                      <a:pt x="2761" y="4331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3" name="任意多边形: 形状 682">
                <a:extLst>
                  <a:ext uri="{FF2B5EF4-FFF2-40B4-BE49-F238E27FC236}">
                    <a16:creationId xmlns:a16="http://schemas.microsoft.com/office/drawing/2014/main" id="{CB987D3F-70A5-4959-8051-27F0504E3812}"/>
                  </a:ext>
                </a:extLst>
              </p:cNvPr>
              <p:cNvSpPr/>
              <p:nvPr/>
            </p:nvSpPr>
            <p:spPr>
              <a:xfrm>
                <a:off x="2421073" y="998519"/>
                <a:ext cx="100028" cy="97730"/>
              </a:xfrm>
              <a:custGeom>
                <a:avLst/>
                <a:gdLst>
                  <a:gd name="connsiteX0" fmla="*/ 2761 w 100028"/>
                  <a:gd name="connsiteY0" fmla="*/ 40974 h 97730"/>
                  <a:gd name="connsiteX1" fmla="*/ 7452 w 100028"/>
                  <a:gd name="connsiteY1" fmla="*/ 48010 h 97730"/>
                  <a:gd name="connsiteX2" fmla="*/ 9797 w 100028"/>
                  <a:gd name="connsiteY2" fmla="*/ 62084 h 97730"/>
                  <a:gd name="connsiteX3" fmla="*/ 7452 w 100028"/>
                  <a:gd name="connsiteY3" fmla="*/ 71467 h 97730"/>
                  <a:gd name="connsiteX4" fmla="*/ 26217 w 100028"/>
                  <a:gd name="connsiteY4" fmla="*/ 90231 h 97730"/>
                  <a:gd name="connsiteX5" fmla="*/ 35599 w 100028"/>
                  <a:gd name="connsiteY5" fmla="*/ 87886 h 97730"/>
                  <a:gd name="connsiteX6" fmla="*/ 49673 w 100028"/>
                  <a:gd name="connsiteY6" fmla="*/ 90231 h 97730"/>
                  <a:gd name="connsiteX7" fmla="*/ 56710 w 100028"/>
                  <a:gd name="connsiteY7" fmla="*/ 94923 h 97730"/>
                  <a:gd name="connsiteX8" fmla="*/ 80166 w 100028"/>
                  <a:gd name="connsiteY8" fmla="*/ 83195 h 97730"/>
                  <a:gd name="connsiteX9" fmla="*/ 80166 w 100028"/>
                  <a:gd name="connsiteY9" fmla="*/ 73812 h 97730"/>
                  <a:gd name="connsiteX10" fmla="*/ 87202 w 100028"/>
                  <a:gd name="connsiteY10" fmla="*/ 62084 h 97730"/>
                  <a:gd name="connsiteX11" fmla="*/ 94239 w 100028"/>
                  <a:gd name="connsiteY11" fmla="*/ 57393 h 97730"/>
                  <a:gd name="connsiteX12" fmla="*/ 89548 w 100028"/>
                  <a:gd name="connsiteY12" fmla="*/ 31591 h 97730"/>
                  <a:gd name="connsiteX13" fmla="*/ 80166 w 100028"/>
                  <a:gd name="connsiteY13" fmla="*/ 29245 h 97730"/>
                  <a:gd name="connsiteX14" fmla="*/ 70783 w 100028"/>
                  <a:gd name="connsiteY14" fmla="*/ 19863 h 97730"/>
                  <a:gd name="connsiteX15" fmla="*/ 68438 w 100028"/>
                  <a:gd name="connsiteY15" fmla="*/ 10481 h 97730"/>
                  <a:gd name="connsiteX16" fmla="*/ 42636 w 100028"/>
                  <a:gd name="connsiteY16" fmla="*/ 5789 h 97730"/>
                  <a:gd name="connsiteX17" fmla="*/ 37945 w 100028"/>
                  <a:gd name="connsiteY17" fmla="*/ 12826 h 97730"/>
                  <a:gd name="connsiteX18" fmla="*/ 26217 w 100028"/>
                  <a:gd name="connsiteY18" fmla="*/ 19863 h 97730"/>
                  <a:gd name="connsiteX19" fmla="*/ 16834 w 100028"/>
                  <a:gd name="connsiteY19" fmla="*/ 19863 h 97730"/>
                  <a:gd name="connsiteX20" fmla="*/ 2761 w 100028"/>
                  <a:gd name="connsiteY20" fmla="*/ 40974 h 97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028" h="97730">
                    <a:moveTo>
                      <a:pt x="2761" y="40974"/>
                    </a:moveTo>
                    <a:lnTo>
                      <a:pt x="7452" y="48010"/>
                    </a:lnTo>
                    <a:cubicBezTo>
                      <a:pt x="9797" y="52702"/>
                      <a:pt x="9797" y="57393"/>
                      <a:pt x="9797" y="62084"/>
                    </a:cubicBezTo>
                    <a:lnTo>
                      <a:pt x="7452" y="71467"/>
                    </a:lnTo>
                    <a:cubicBezTo>
                      <a:pt x="2761" y="83195"/>
                      <a:pt x="14489" y="92577"/>
                      <a:pt x="26217" y="90231"/>
                    </a:cubicBezTo>
                    <a:lnTo>
                      <a:pt x="35599" y="87886"/>
                    </a:lnTo>
                    <a:cubicBezTo>
                      <a:pt x="40290" y="85540"/>
                      <a:pt x="44982" y="87886"/>
                      <a:pt x="49673" y="90231"/>
                    </a:cubicBezTo>
                    <a:lnTo>
                      <a:pt x="56710" y="94923"/>
                    </a:lnTo>
                    <a:cubicBezTo>
                      <a:pt x="66092" y="101959"/>
                      <a:pt x="80166" y="94923"/>
                      <a:pt x="80166" y="83195"/>
                    </a:cubicBezTo>
                    <a:lnTo>
                      <a:pt x="80166" y="73812"/>
                    </a:lnTo>
                    <a:cubicBezTo>
                      <a:pt x="80166" y="69121"/>
                      <a:pt x="82511" y="64430"/>
                      <a:pt x="87202" y="62084"/>
                    </a:cubicBezTo>
                    <a:lnTo>
                      <a:pt x="94239" y="57393"/>
                    </a:lnTo>
                    <a:cubicBezTo>
                      <a:pt x="103622" y="50356"/>
                      <a:pt x="101276" y="36282"/>
                      <a:pt x="89548" y="31591"/>
                    </a:cubicBezTo>
                    <a:lnTo>
                      <a:pt x="80166" y="29245"/>
                    </a:lnTo>
                    <a:cubicBezTo>
                      <a:pt x="75474" y="26900"/>
                      <a:pt x="73129" y="24554"/>
                      <a:pt x="70783" y="19863"/>
                    </a:cubicBezTo>
                    <a:lnTo>
                      <a:pt x="68438" y="10481"/>
                    </a:lnTo>
                    <a:cubicBezTo>
                      <a:pt x="66092" y="-1247"/>
                      <a:pt x="49673" y="-3593"/>
                      <a:pt x="42636" y="5789"/>
                    </a:cubicBezTo>
                    <a:lnTo>
                      <a:pt x="37945" y="12826"/>
                    </a:lnTo>
                    <a:cubicBezTo>
                      <a:pt x="35599" y="17517"/>
                      <a:pt x="30908" y="19863"/>
                      <a:pt x="26217" y="19863"/>
                    </a:cubicBezTo>
                    <a:lnTo>
                      <a:pt x="16834" y="19863"/>
                    </a:lnTo>
                    <a:cubicBezTo>
                      <a:pt x="2761" y="19863"/>
                      <a:pt x="-4276" y="31591"/>
                      <a:pt x="2761" y="40974"/>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4" name="任意多边形: 形状 683">
                <a:extLst>
                  <a:ext uri="{FF2B5EF4-FFF2-40B4-BE49-F238E27FC236}">
                    <a16:creationId xmlns:a16="http://schemas.microsoft.com/office/drawing/2014/main" id="{4EAA036B-B270-4A33-B58C-5C048A08FA09}"/>
                  </a:ext>
                </a:extLst>
              </p:cNvPr>
              <p:cNvSpPr/>
              <p:nvPr/>
            </p:nvSpPr>
            <p:spPr>
              <a:xfrm>
                <a:off x="2895887" y="-798943"/>
                <a:ext cx="123749" cy="129107"/>
              </a:xfrm>
              <a:custGeom>
                <a:avLst/>
                <a:gdLst>
                  <a:gd name="connsiteX0" fmla="*/ 8796 w 123749"/>
                  <a:gd name="connsiteY0" fmla="*/ 79229 h 129107"/>
                  <a:gd name="connsiteX1" fmla="*/ 20524 w 123749"/>
                  <a:gd name="connsiteY1" fmla="*/ 86266 h 129107"/>
                  <a:gd name="connsiteX2" fmla="*/ 29907 w 123749"/>
                  <a:gd name="connsiteY2" fmla="*/ 100339 h 129107"/>
                  <a:gd name="connsiteX3" fmla="*/ 29907 w 123749"/>
                  <a:gd name="connsiteY3" fmla="*/ 112067 h 129107"/>
                  <a:gd name="connsiteX4" fmla="*/ 60399 w 123749"/>
                  <a:gd name="connsiteY4" fmla="*/ 123795 h 129107"/>
                  <a:gd name="connsiteX5" fmla="*/ 69782 w 123749"/>
                  <a:gd name="connsiteY5" fmla="*/ 116759 h 129107"/>
                  <a:gd name="connsiteX6" fmla="*/ 86201 w 123749"/>
                  <a:gd name="connsiteY6" fmla="*/ 112067 h 129107"/>
                  <a:gd name="connsiteX7" fmla="*/ 97929 w 123749"/>
                  <a:gd name="connsiteY7" fmla="*/ 114413 h 129107"/>
                  <a:gd name="connsiteX8" fmla="*/ 119040 w 123749"/>
                  <a:gd name="connsiteY8" fmla="*/ 88611 h 129107"/>
                  <a:gd name="connsiteX9" fmla="*/ 114348 w 123749"/>
                  <a:gd name="connsiteY9" fmla="*/ 76883 h 129107"/>
                  <a:gd name="connsiteX10" fmla="*/ 114348 w 123749"/>
                  <a:gd name="connsiteY10" fmla="*/ 60464 h 129107"/>
                  <a:gd name="connsiteX11" fmla="*/ 121385 w 123749"/>
                  <a:gd name="connsiteY11" fmla="*/ 51081 h 129107"/>
                  <a:gd name="connsiteX12" fmla="*/ 102620 w 123749"/>
                  <a:gd name="connsiteY12" fmla="*/ 22934 h 129107"/>
                  <a:gd name="connsiteX13" fmla="*/ 90892 w 123749"/>
                  <a:gd name="connsiteY13" fmla="*/ 25280 h 129107"/>
                  <a:gd name="connsiteX14" fmla="*/ 74473 w 123749"/>
                  <a:gd name="connsiteY14" fmla="*/ 18243 h 129107"/>
                  <a:gd name="connsiteX15" fmla="*/ 67436 w 123749"/>
                  <a:gd name="connsiteY15" fmla="*/ 6515 h 129107"/>
                  <a:gd name="connsiteX16" fmla="*/ 34598 w 123749"/>
                  <a:gd name="connsiteY16" fmla="*/ 15897 h 129107"/>
                  <a:gd name="connsiteX17" fmla="*/ 32252 w 123749"/>
                  <a:gd name="connsiteY17" fmla="*/ 27625 h 129107"/>
                  <a:gd name="connsiteX18" fmla="*/ 20524 w 123749"/>
                  <a:gd name="connsiteY18" fmla="*/ 41699 h 129107"/>
                  <a:gd name="connsiteX19" fmla="*/ 8796 w 123749"/>
                  <a:gd name="connsiteY19" fmla="*/ 46390 h 129107"/>
                  <a:gd name="connsiteX20" fmla="*/ 8796 w 123749"/>
                  <a:gd name="connsiteY20" fmla="*/ 79229 h 12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749" h="129107">
                    <a:moveTo>
                      <a:pt x="8796" y="79229"/>
                    </a:moveTo>
                    <a:lnTo>
                      <a:pt x="20524" y="86266"/>
                    </a:lnTo>
                    <a:cubicBezTo>
                      <a:pt x="25215" y="88611"/>
                      <a:pt x="29907" y="95648"/>
                      <a:pt x="29907" y="100339"/>
                    </a:cubicBezTo>
                    <a:lnTo>
                      <a:pt x="29907" y="112067"/>
                    </a:lnTo>
                    <a:cubicBezTo>
                      <a:pt x="32252" y="126141"/>
                      <a:pt x="48671" y="135523"/>
                      <a:pt x="60399" y="123795"/>
                    </a:cubicBezTo>
                    <a:lnTo>
                      <a:pt x="69782" y="116759"/>
                    </a:lnTo>
                    <a:cubicBezTo>
                      <a:pt x="74473" y="112067"/>
                      <a:pt x="81510" y="112067"/>
                      <a:pt x="86201" y="112067"/>
                    </a:cubicBezTo>
                    <a:lnTo>
                      <a:pt x="97929" y="114413"/>
                    </a:lnTo>
                    <a:cubicBezTo>
                      <a:pt x="112003" y="116759"/>
                      <a:pt x="126077" y="102685"/>
                      <a:pt x="119040" y="88611"/>
                    </a:cubicBezTo>
                    <a:lnTo>
                      <a:pt x="114348" y="76883"/>
                    </a:lnTo>
                    <a:cubicBezTo>
                      <a:pt x="112003" y="72192"/>
                      <a:pt x="112003" y="65155"/>
                      <a:pt x="114348" y="60464"/>
                    </a:cubicBezTo>
                    <a:lnTo>
                      <a:pt x="121385" y="51081"/>
                    </a:lnTo>
                    <a:cubicBezTo>
                      <a:pt x="128422" y="37008"/>
                      <a:pt x="119040" y="20589"/>
                      <a:pt x="102620" y="22934"/>
                    </a:cubicBezTo>
                    <a:lnTo>
                      <a:pt x="90892" y="25280"/>
                    </a:lnTo>
                    <a:cubicBezTo>
                      <a:pt x="83855" y="25280"/>
                      <a:pt x="79164" y="22934"/>
                      <a:pt x="74473" y="18243"/>
                    </a:cubicBezTo>
                    <a:lnTo>
                      <a:pt x="67436" y="6515"/>
                    </a:lnTo>
                    <a:cubicBezTo>
                      <a:pt x="58054" y="-5213"/>
                      <a:pt x="39289" y="-522"/>
                      <a:pt x="34598" y="15897"/>
                    </a:cubicBezTo>
                    <a:lnTo>
                      <a:pt x="32252" y="27625"/>
                    </a:lnTo>
                    <a:cubicBezTo>
                      <a:pt x="29907" y="34662"/>
                      <a:pt x="27561" y="39353"/>
                      <a:pt x="20524" y="41699"/>
                    </a:cubicBezTo>
                    <a:lnTo>
                      <a:pt x="8796" y="46390"/>
                    </a:lnTo>
                    <a:cubicBezTo>
                      <a:pt x="-2932" y="51081"/>
                      <a:pt x="-2932" y="72192"/>
                      <a:pt x="8796" y="7922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5" name="任意多边形: 形状 684">
                <a:extLst>
                  <a:ext uri="{FF2B5EF4-FFF2-40B4-BE49-F238E27FC236}">
                    <a16:creationId xmlns:a16="http://schemas.microsoft.com/office/drawing/2014/main" id="{1EB00F4A-64B8-4E4F-A7E9-0CD4AAE71BC4}"/>
                  </a:ext>
                </a:extLst>
              </p:cNvPr>
              <p:cNvSpPr/>
              <p:nvPr/>
            </p:nvSpPr>
            <p:spPr>
              <a:xfrm>
                <a:off x="1283677" y="913098"/>
                <a:ext cx="99666" cy="97370"/>
              </a:xfrm>
              <a:custGeom>
                <a:avLst/>
                <a:gdLst>
                  <a:gd name="connsiteX0" fmla="*/ 4881 w 99666"/>
                  <a:gd name="connsiteY0" fmla="*/ 53680 h 97370"/>
                  <a:gd name="connsiteX1" fmla="*/ 11918 w 99666"/>
                  <a:gd name="connsiteY1" fmla="*/ 60717 h 97370"/>
                  <a:gd name="connsiteX2" fmla="*/ 16609 w 99666"/>
                  <a:gd name="connsiteY2" fmla="*/ 72445 h 97370"/>
                  <a:gd name="connsiteX3" fmla="*/ 16609 w 99666"/>
                  <a:gd name="connsiteY3" fmla="*/ 81828 h 97370"/>
                  <a:gd name="connsiteX4" fmla="*/ 37720 w 99666"/>
                  <a:gd name="connsiteY4" fmla="*/ 95901 h 97370"/>
                  <a:gd name="connsiteX5" fmla="*/ 44757 w 99666"/>
                  <a:gd name="connsiteY5" fmla="*/ 91210 h 97370"/>
                  <a:gd name="connsiteX6" fmla="*/ 58830 w 99666"/>
                  <a:gd name="connsiteY6" fmla="*/ 88864 h 97370"/>
                  <a:gd name="connsiteX7" fmla="*/ 68213 w 99666"/>
                  <a:gd name="connsiteY7" fmla="*/ 93556 h 97370"/>
                  <a:gd name="connsiteX8" fmla="*/ 86978 w 99666"/>
                  <a:gd name="connsiteY8" fmla="*/ 77136 h 97370"/>
                  <a:gd name="connsiteX9" fmla="*/ 86978 w 99666"/>
                  <a:gd name="connsiteY9" fmla="*/ 65408 h 97370"/>
                  <a:gd name="connsiteX10" fmla="*/ 89323 w 99666"/>
                  <a:gd name="connsiteY10" fmla="*/ 51335 h 97370"/>
                  <a:gd name="connsiteX11" fmla="*/ 96360 w 99666"/>
                  <a:gd name="connsiteY11" fmla="*/ 44298 h 97370"/>
                  <a:gd name="connsiteX12" fmla="*/ 86978 w 99666"/>
                  <a:gd name="connsiteY12" fmla="*/ 20842 h 97370"/>
                  <a:gd name="connsiteX13" fmla="*/ 77595 w 99666"/>
                  <a:gd name="connsiteY13" fmla="*/ 20842 h 97370"/>
                  <a:gd name="connsiteX14" fmla="*/ 65867 w 99666"/>
                  <a:gd name="connsiteY14" fmla="*/ 13805 h 97370"/>
                  <a:gd name="connsiteX15" fmla="*/ 61176 w 99666"/>
                  <a:gd name="connsiteY15" fmla="*/ 6768 h 97370"/>
                  <a:gd name="connsiteX16" fmla="*/ 35374 w 99666"/>
                  <a:gd name="connsiteY16" fmla="*/ 9114 h 97370"/>
                  <a:gd name="connsiteX17" fmla="*/ 33029 w 99666"/>
                  <a:gd name="connsiteY17" fmla="*/ 18496 h 97370"/>
                  <a:gd name="connsiteX18" fmla="*/ 23646 w 99666"/>
                  <a:gd name="connsiteY18" fmla="*/ 27879 h 97370"/>
                  <a:gd name="connsiteX19" fmla="*/ 14264 w 99666"/>
                  <a:gd name="connsiteY19" fmla="*/ 30224 h 97370"/>
                  <a:gd name="connsiteX20" fmla="*/ 4881 w 99666"/>
                  <a:gd name="connsiteY20" fmla="*/ 53680 h 97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666" h="97370">
                    <a:moveTo>
                      <a:pt x="4881" y="53680"/>
                    </a:moveTo>
                    <a:lnTo>
                      <a:pt x="11918" y="60717"/>
                    </a:lnTo>
                    <a:cubicBezTo>
                      <a:pt x="16609" y="63063"/>
                      <a:pt x="16609" y="67754"/>
                      <a:pt x="16609" y="72445"/>
                    </a:cubicBezTo>
                    <a:lnTo>
                      <a:pt x="16609" y="81828"/>
                    </a:lnTo>
                    <a:cubicBezTo>
                      <a:pt x="16609" y="93556"/>
                      <a:pt x="28337" y="100593"/>
                      <a:pt x="37720" y="95901"/>
                    </a:cubicBezTo>
                    <a:lnTo>
                      <a:pt x="44757" y="91210"/>
                    </a:lnTo>
                    <a:cubicBezTo>
                      <a:pt x="49448" y="88864"/>
                      <a:pt x="54139" y="88864"/>
                      <a:pt x="58830" y="88864"/>
                    </a:cubicBezTo>
                    <a:lnTo>
                      <a:pt x="68213" y="93556"/>
                    </a:lnTo>
                    <a:cubicBezTo>
                      <a:pt x="79941" y="98247"/>
                      <a:pt x="91669" y="88864"/>
                      <a:pt x="86978" y="77136"/>
                    </a:cubicBezTo>
                    <a:lnTo>
                      <a:pt x="86978" y="65408"/>
                    </a:lnTo>
                    <a:cubicBezTo>
                      <a:pt x="84632" y="60717"/>
                      <a:pt x="86978" y="56026"/>
                      <a:pt x="89323" y="51335"/>
                    </a:cubicBezTo>
                    <a:lnTo>
                      <a:pt x="96360" y="44298"/>
                    </a:lnTo>
                    <a:cubicBezTo>
                      <a:pt x="103397" y="34915"/>
                      <a:pt x="98706" y="20842"/>
                      <a:pt x="86978" y="20842"/>
                    </a:cubicBezTo>
                    <a:lnTo>
                      <a:pt x="77595" y="20842"/>
                    </a:lnTo>
                    <a:cubicBezTo>
                      <a:pt x="72904" y="20842"/>
                      <a:pt x="68213" y="18496"/>
                      <a:pt x="65867" y="13805"/>
                    </a:cubicBezTo>
                    <a:lnTo>
                      <a:pt x="61176" y="6768"/>
                    </a:lnTo>
                    <a:cubicBezTo>
                      <a:pt x="54139" y="-2614"/>
                      <a:pt x="40065" y="-2614"/>
                      <a:pt x="35374" y="9114"/>
                    </a:cubicBezTo>
                    <a:lnTo>
                      <a:pt x="33029" y="18496"/>
                    </a:lnTo>
                    <a:cubicBezTo>
                      <a:pt x="30683" y="23187"/>
                      <a:pt x="28337" y="25533"/>
                      <a:pt x="23646" y="27879"/>
                    </a:cubicBezTo>
                    <a:lnTo>
                      <a:pt x="14264" y="30224"/>
                    </a:lnTo>
                    <a:cubicBezTo>
                      <a:pt x="190" y="30224"/>
                      <a:pt x="-4501" y="46643"/>
                      <a:pt x="4881"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6" name="任意多边形: 形状 685">
                <a:extLst>
                  <a:ext uri="{FF2B5EF4-FFF2-40B4-BE49-F238E27FC236}">
                    <a16:creationId xmlns:a16="http://schemas.microsoft.com/office/drawing/2014/main" id="{CFD97C8A-2103-40FB-9D88-7E62910BEB2E}"/>
                  </a:ext>
                </a:extLst>
              </p:cNvPr>
              <p:cNvSpPr/>
              <p:nvPr/>
            </p:nvSpPr>
            <p:spPr>
              <a:xfrm>
                <a:off x="-2572341" y="1738767"/>
                <a:ext cx="159034" cy="155649"/>
              </a:xfrm>
              <a:custGeom>
                <a:avLst/>
                <a:gdLst>
                  <a:gd name="connsiteX0" fmla="*/ 8498 w 159034"/>
                  <a:gd name="connsiteY0" fmla="*/ 87622 h 155649"/>
                  <a:gd name="connsiteX1" fmla="*/ 20226 w 159034"/>
                  <a:gd name="connsiteY1" fmla="*/ 97004 h 155649"/>
                  <a:gd name="connsiteX2" fmla="*/ 29608 w 159034"/>
                  <a:gd name="connsiteY2" fmla="*/ 115769 h 155649"/>
                  <a:gd name="connsiteX3" fmla="*/ 29608 w 159034"/>
                  <a:gd name="connsiteY3" fmla="*/ 132189 h 155649"/>
                  <a:gd name="connsiteX4" fmla="*/ 67138 w 159034"/>
                  <a:gd name="connsiteY4" fmla="*/ 150953 h 155649"/>
                  <a:gd name="connsiteX5" fmla="*/ 78866 w 159034"/>
                  <a:gd name="connsiteY5" fmla="*/ 141571 h 155649"/>
                  <a:gd name="connsiteX6" fmla="*/ 99976 w 159034"/>
                  <a:gd name="connsiteY6" fmla="*/ 139225 h 155649"/>
                  <a:gd name="connsiteX7" fmla="*/ 114050 w 159034"/>
                  <a:gd name="connsiteY7" fmla="*/ 143917 h 155649"/>
                  <a:gd name="connsiteX8" fmla="*/ 144543 w 159034"/>
                  <a:gd name="connsiteY8" fmla="*/ 115769 h 155649"/>
                  <a:gd name="connsiteX9" fmla="*/ 139852 w 159034"/>
                  <a:gd name="connsiteY9" fmla="*/ 101696 h 155649"/>
                  <a:gd name="connsiteX10" fmla="*/ 144543 w 159034"/>
                  <a:gd name="connsiteY10" fmla="*/ 80585 h 155649"/>
                  <a:gd name="connsiteX11" fmla="*/ 153925 w 159034"/>
                  <a:gd name="connsiteY11" fmla="*/ 68857 h 155649"/>
                  <a:gd name="connsiteX12" fmla="*/ 135160 w 159034"/>
                  <a:gd name="connsiteY12" fmla="*/ 31327 h 155649"/>
                  <a:gd name="connsiteX13" fmla="*/ 118741 w 159034"/>
                  <a:gd name="connsiteY13" fmla="*/ 31327 h 155649"/>
                  <a:gd name="connsiteX14" fmla="*/ 99976 w 159034"/>
                  <a:gd name="connsiteY14" fmla="*/ 21945 h 155649"/>
                  <a:gd name="connsiteX15" fmla="*/ 90594 w 159034"/>
                  <a:gd name="connsiteY15" fmla="*/ 10217 h 155649"/>
                  <a:gd name="connsiteX16" fmla="*/ 48373 w 159034"/>
                  <a:gd name="connsiteY16" fmla="*/ 14908 h 155649"/>
                  <a:gd name="connsiteX17" fmla="*/ 43682 w 159034"/>
                  <a:gd name="connsiteY17" fmla="*/ 28982 h 155649"/>
                  <a:gd name="connsiteX18" fmla="*/ 27262 w 159034"/>
                  <a:gd name="connsiteY18" fmla="*/ 43055 h 155649"/>
                  <a:gd name="connsiteX19" fmla="*/ 13189 w 159034"/>
                  <a:gd name="connsiteY19" fmla="*/ 47747 h 155649"/>
                  <a:gd name="connsiteX20" fmla="*/ 8498 w 159034"/>
                  <a:gd name="connsiteY20" fmla="*/ 87622 h 155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9034" h="155649">
                    <a:moveTo>
                      <a:pt x="8498" y="87622"/>
                    </a:moveTo>
                    <a:lnTo>
                      <a:pt x="20226" y="97004"/>
                    </a:lnTo>
                    <a:cubicBezTo>
                      <a:pt x="27262" y="101696"/>
                      <a:pt x="29608" y="108732"/>
                      <a:pt x="29608" y="115769"/>
                    </a:cubicBezTo>
                    <a:lnTo>
                      <a:pt x="29608" y="132189"/>
                    </a:lnTo>
                    <a:cubicBezTo>
                      <a:pt x="29608" y="150953"/>
                      <a:pt x="50719" y="162682"/>
                      <a:pt x="67138" y="150953"/>
                    </a:cubicBezTo>
                    <a:lnTo>
                      <a:pt x="78866" y="141571"/>
                    </a:lnTo>
                    <a:cubicBezTo>
                      <a:pt x="85903" y="136880"/>
                      <a:pt x="92940" y="136880"/>
                      <a:pt x="99976" y="139225"/>
                    </a:cubicBezTo>
                    <a:lnTo>
                      <a:pt x="114050" y="143917"/>
                    </a:lnTo>
                    <a:cubicBezTo>
                      <a:pt x="132815" y="150953"/>
                      <a:pt x="149234" y="134534"/>
                      <a:pt x="144543" y="115769"/>
                    </a:cubicBezTo>
                    <a:lnTo>
                      <a:pt x="139852" y="101696"/>
                    </a:lnTo>
                    <a:cubicBezTo>
                      <a:pt x="137506" y="94659"/>
                      <a:pt x="139852" y="85276"/>
                      <a:pt x="144543" y="80585"/>
                    </a:cubicBezTo>
                    <a:lnTo>
                      <a:pt x="153925" y="68857"/>
                    </a:lnTo>
                    <a:cubicBezTo>
                      <a:pt x="165653" y="54783"/>
                      <a:pt x="156271" y="31327"/>
                      <a:pt x="135160" y="31327"/>
                    </a:cubicBezTo>
                    <a:lnTo>
                      <a:pt x="118741" y="31327"/>
                    </a:lnTo>
                    <a:cubicBezTo>
                      <a:pt x="111704" y="31327"/>
                      <a:pt x="104668" y="26636"/>
                      <a:pt x="99976" y="21945"/>
                    </a:cubicBezTo>
                    <a:lnTo>
                      <a:pt x="90594" y="10217"/>
                    </a:lnTo>
                    <a:cubicBezTo>
                      <a:pt x="78866" y="-6202"/>
                      <a:pt x="55410" y="-1511"/>
                      <a:pt x="48373" y="14908"/>
                    </a:cubicBezTo>
                    <a:lnTo>
                      <a:pt x="43682" y="28982"/>
                    </a:lnTo>
                    <a:cubicBezTo>
                      <a:pt x="41336" y="36019"/>
                      <a:pt x="34299" y="40710"/>
                      <a:pt x="27262" y="43055"/>
                    </a:cubicBezTo>
                    <a:lnTo>
                      <a:pt x="13189" y="47747"/>
                    </a:lnTo>
                    <a:cubicBezTo>
                      <a:pt x="-885" y="50092"/>
                      <a:pt x="-5576" y="75894"/>
                      <a:pt x="8498" y="87622"/>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87" name="任意多边形: 形状 686">
                <a:extLst>
                  <a:ext uri="{FF2B5EF4-FFF2-40B4-BE49-F238E27FC236}">
                    <a16:creationId xmlns:a16="http://schemas.microsoft.com/office/drawing/2014/main" id="{34A4139C-DDC3-447A-B2C5-39D85FF32F82}"/>
                  </a:ext>
                </a:extLst>
              </p:cNvPr>
              <p:cNvSpPr/>
              <p:nvPr/>
            </p:nvSpPr>
            <p:spPr>
              <a:xfrm>
                <a:off x="3379185" y="372043"/>
                <a:ext cx="123749" cy="129107"/>
              </a:xfrm>
              <a:custGeom>
                <a:avLst/>
                <a:gdLst>
                  <a:gd name="connsiteX0" fmla="*/ 8796 w 123749"/>
                  <a:gd name="connsiteY0" fmla="*/ 79229 h 129107"/>
                  <a:gd name="connsiteX1" fmla="*/ 20524 w 123749"/>
                  <a:gd name="connsiteY1" fmla="*/ 86266 h 129107"/>
                  <a:gd name="connsiteX2" fmla="*/ 29907 w 123749"/>
                  <a:gd name="connsiteY2" fmla="*/ 100339 h 129107"/>
                  <a:gd name="connsiteX3" fmla="*/ 29907 w 123749"/>
                  <a:gd name="connsiteY3" fmla="*/ 112067 h 129107"/>
                  <a:gd name="connsiteX4" fmla="*/ 60399 w 123749"/>
                  <a:gd name="connsiteY4" fmla="*/ 123795 h 129107"/>
                  <a:gd name="connsiteX5" fmla="*/ 69782 w 123749"/>
                  <a:gd name="connsiteY5" fmla="*/ 116759 h 129107"/>
                  <a:gd name="connsiteX6" fmla="*/ 86201 w 123749"/>
                  <a:gd name="connsiteY6" fmla="*/ 112067 h 129107"/>
                  <a:gd name="connsiteX7" fmla="*/ 97929 w 123749"/>
                  <a:gd name="connsiteY7" fmla="*/ 114413 h 129107"/>
                  <a:gd name="connsiteX8" fmla="*/ 119040 w 123749"/>
                  <a:gd name="connsiteY8" fmla="*/ 88611 h 129107"/>
                  <a:gd name="connsiteX9" fmla="*/ 114348 w 123749"/>
                  <a:gd name="connsiteY9" fmla="*/ 76883 h 129107"/>
                  <a:gd name="connsiteX10" fmla="*/ 114348 w 123749"/>
                  <a:gd name="connsiteY10" fmla="*/ 60464 h 129107"/>
                  <a:gd name="connsiteX11" fmla="*/ 121385 w 123749"/>
                  <a:gd name="connsiteY11" fmla="*/ 51081 h 129107"/>
                  <a:gd name="connsiteX12" fmla="*/ 102620 w 123749"/>
                  <a:gd name="connsiteY12" fmla="*/ 22934 h 129107"/>
                  <a:gd name="connsiteX13" fmla="*/ 90892 w 123749"/>
                  <a:gd name="connsiteY13" fmla="*/ 25280 h 129107"/>
                  <a:gd name="connsiteX14" fmla="*/ 74473 w 123749"/>
                  <a:gd name="connsiteY14" fmla="*/ 18243 h 129107"/>
                  <a:gd name="connsiteX15" fmla="*/ 67436 w 123749"/>
                  <a:gd name="connsiteY15" fmla="*/ 6515 h 129107"/>
                  <a:gd name="connsiteX16" fmla="*/ 34598 w 123749"/>
                  <a:gd name="connsiteY16" fmla="*/ 15897 h 129107"/>
                  <a:gd name="connsiteX17" fmla="*/ 32252 w 123749"/>
                  <a:gd name="connsiteY17" fmla="*/ 27625 h 129107"/>
                  <a:gd name="connsiteX18" fmla="*/ 20524 w 123749"/>
                  <a:gd name="connsiteY18" fmla="*/ 41699 h 129107"/>
                  <a:gd name="connsiteX19" fmla="*/ 8796 w 123749"/>
                  <a:gd name="connsiteY19" fmla="*/ 46390 h 129107"/>
                  <a:gd name="connsiteX20" fmla="*/ 8796 w 123749"/>
                  <a:gd name="connsiteY20" fmla="*/ 79229 h 129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3749" h="129107">
                    <a:moveTo>
                      <a:pt x="8796" y="79229"/>
                    </a:moveTo>
                    <a:lnTo>
                      <a:pt x="20524" y="86266"/>
                    </a:lnTo>
                    <a:cubicBezTo>
                      <a:pt x="25215" y="88611"/>
                      <a:pt x="29907" y="95648"/>
                      <a:pt x="29907" y="100339"/>
                    </a:cubicBezTo>
                    <a:lnTo>
                      <a:pt x="29907" y="112067"/>
                    </a:lnTo>
                    <a:cubicBezTo>
                      <a:pt x="32252" y="126141"/>
                      <a:pt x="48671" y="135523"/>
                      <a:pt x="60399" y="123795"/>
                    </a:cubicBezTo>
                    <a:lnTo>
                      <a:pt x="69782" y="116759"/>
                    </a:lnTo>
                    <a:cubicBezTo>
                      <a:pt x="74473" y="112067"/>
                      <a:pt x="81510" y="112067"/>
                      <a:pt x="86201" y="112067"/>
                    </a:cubicBezTo>
                    <a:lnTo>
                      <a:pt x="97929" y="114413"/>
                    </a:lnTo>
                    <a:cubicBezTo>
                      <a:pt x="112003" y="116759"/>
                      <a:pt x="126077" y="102685"/>
                      <a:pt x="119040" y="88611"/>
                    </a:cubicBezTo>
                    <a:lnTo>
                      <a:pt x="114348" y="76883"/>
                    </a:lnTo>
                    <a:cubicBezTo>
                      <a:pt x="112003" y="72192"/>
                      <a:pt x="112003" y="65155"/>
                      <a:pt x="114348" y="60464"/>
                    </a:cubicBezTo>
                    <a:lnTo>
                      <a:pt x="121385" y="51081"/>
                    </a:lnTo>
                    <a:cubicBezTo>
                      <a:pt x="128422" y="37008"/>
                      <a:pt x="119040" y="20589"/>
                      <a:pt x="102620" y="22934"/>
                    </a:cubicBezTo>
                    <a:lnTo>
                      <a:pt x="90892" y="25280"/>
                    </a:lnTo>
                    <a:cubicBezTo>
                      <a:pt x="83855" y="25280"/>
                      <a:pt x="79164" y="22934"/>
                      <a:pt x="74473" y="18243"/>
                    </a:cubicBezTo>
                    <a:lnTo>
                      <a:pt x="67436" y="6515"/>
                    </a:lnTo>
                    <a:cubicBezTo>
                      <a:pt x="58054" y="-5213"/>
                      <a:pt x="39289" y="-522"/>
                      <a:pt x="34598" y="15897"/>
                    </a:cubicBezTo>
                    <a:lnTo>
                      <a:pt x="32252" y="27625"/>
                    </a:lnTo>
                    <a:cubicBezTo>
                      <a:pt x="29907" y="34662"/>
                      <a:pt x="27561" y="39353"/>
                      <a:pt x="20524" y="41699"/>
                    </a:cubicBezTo>
                    <a:lnTo>
                      <a:pt x="8796" y="46390"/>
                    </a:lnTo>
                    <a:cubicBezTo>
                      <a:pt x="-2932" y="51081"/>
                      <a:pt x="-2932" y="72192"/>
                      <a:pt x="8796" y="7922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8" name="图形 42">
              <a:extLst>
                <a:ext uri="{FF2B5EF4-FFF2-40B4-BE49-F238E27FC236}">
                  <a16:creationId xmlns:a16="http://schemas.microsoft.com/office/drawing/2014/main" id="{BB6B9A38-4E06-4816-82CC-4698BC0280AB}"/>
                </a:ext>
              </a:extLst>
            </p:cNvPr>
            <p:cNvGrpSpPr/>
            <p:nvPr/>
          </p:nvGrpSpPr>
          <p:grpSpPr>
            <a:xfrm rot="5400000">
              <a:off x="5020238" y="-1926098"/>
              <a:ext cx="3831714" cy="6846641"/>
              <a:chOff x="2556609" y="-2050484"/>
              <a:chExt cx="3831714" cy="6846641"/>
            </a:xfrm>
            <a:grpFill/>
          </p:grpSpPr>
          <p:sp>
            <p:nvSpPr>
              <p:cNvPr id="664" name="任意多边形: 形状 663">
                <a:extLst>
                  <a:ext uri="{FF2B5EF4-FFF2-40B4-BE49-F238E27FC236}">
                    <a16:creationId xmlns:a16="http://schemas.microsoft.com/office/drawing/2014/main" id="{22E47142-39E6-4E24-9856-EB3617A4B35A}"/>
                  </a:ext>
                </a:extLst>
              </p:cNvPr>
              <p:cNvSpPr/>
              <p:nvPr/>
            </p:nvSpPr>
            <p:spPr>
              <a:xfrm>
                <a:off x="3497198" y="-795920"/>
                <a:ext cx="158387" cy="156437"/>
              </a:xfrm>
              <a:custGeom>
                <a:avLst/>
                <a:gdLst>
                  <a:gd name="connsiteX0" fmla="*/ 146352 w 158387"/>
                  <a:gd name="connsiteY0" fmla="*/ 92625 h 156437"/>
                  <a:gd name="connsiteX1" fmla="*/ 132278 w 158387"/>
                  <a:gd name="connsiteY1" fmla="*/ 99662 h 156437"/>
                  <a:gd name="connsiteX2" fmla="*/ 120550 w 158387"/>
                  <a:gd name="connsiteY2" fmla="*/ 118427 h 156437"/>
                  <a:gd name="connsiteX3" fmla="*/ 118205 w 158387"/>
                  <a:gd name="connsiteY3" fmla="*/ 134846 h 156437"/>
                  <a:gd name="connsiteX4" fmla="*/ 78329 w 158387"/>
                  <a:gd name="connsiteY4" fmla="*/ 151265 h 156437"/>
                  <a:gd name="connsiteX5" fmla="*/ 66601 w 158387"/>
                  <a:gd name="connsiteY5" fmla="*/ 141883 h 156437"/>
                  <a:gd name="connsiteX6" fmla="*/ 45491 w 158387"/>
                  <a:gd name="connsiteY6" fmla="*/ 137192 h 156437"/>
                  <a:gd name="connsiteX7" fmla="*/ 31417 w 158387"/>
                  <a:gd name="connsiteY7" fmla="*/ 141883 h 156437"/>
                  <a:gd name="connsiteX8" fmla="*/ 5615 w 158387"/>
                  <a:gd name="connsiteY8" fmla="*/ 109044 h 156437"/>
                  <a:gd name="connsiteX9" fmla="*/ 12652 w 158387"/>
                  <a:gd name="connsiteY9" fmla="*/ 94971 h 156437"/>
                  <a:gd name="connsiteX10" fmla="*/ 10307 w 158387"/>
                  <a:gd name="connsiteY10" fmla="*/ 73860 h 156437"/>
                  <a:gd name="connsiteX11" fmla="*/ 3270 w 158387"/>
                  <a:gd name="connsiteY11" fmla="*/ 59786 h 156437"/>
                  <a:gd name="connsiteX12" fmla="*/ 26726 w 158387"/>
                  <a:gd name="connsiteY12" fmla="*/ 24602 h 156437"/>
                  <a:gd name="connsiteX13" fmla="*/ 43145 w 158387"/>
                  <a:gd name="connsiteY13" fmla="*/ 26948 h 156437"/>
                  <a:gd name="connsiteX14" fmla="*/ 64256 w 158387"/>
                  <a:gd name="connsiteY14" fmla="*/ 19911 h 156437"/>
                  <a:gd name="connsiteX15" fmla="*/ 73638 w 158387"/>
                  <a:gd name="connsiteY15" fmla="*/ 8183 h 156437"/>
                  <a:gd name="connsiteX16" fmla="*/ 113513 w 158387"/>
                  <a:gd name="connsiteY16" fmla="*/ 17565 h 156437"/>
                  <a:gd name="connsiteX17" fmla="*/ 115859 w 158387"/>
                  <a:gd name="connsiteY17" fmla="*/ 31639 h 156437"/>
                  <a:gd name="connsiteX18" fmla="*/ 129933 w 158387"/>
                  <a:gd name="connsiteY18" fmla="*/ 48058 h 156437"/>
                  <a:gd name="connsiteX19" fmla="*/ 144006 w 158387"/>
                  <a:gd name="connsiteY19" fmla="*/ 55095 h 156437"/>
                  <a:gd name="connsiteX20" fmla="*/ 146352 w 158387"/>
                  <a:gd name="connsiteY20" fmla="*/ 92625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387" h="156437">
                    <a:moveTo>
                      <a:pt x="146352" y="92625"/>
                    </a:moveTo>
                    <a:lnTo>
                      <a:pt x="132278" y="99662"/>
                    </a:lnTo>
                    <a:cubicBezTo>
                      <a:pt x="125241" y="104353"/>
                      <a:pt x="120550" y="111390"/>
                      <a:pt x="120550" y="118427"/>
                    </a:cubicBezTo>
                    <a:lnTo>
                      <a:pt x="118205" y="134846"/>
                    </a:lnTo>
                    <a:cubicBezTo>
                      <a:pt x="115859" y="153611"/>
                      <a:pt x="94749" y="162993"/>
                      <a:pt x="78329" y="151265"/>
                    </a:cubicBezTo>
                    <a:lnTo>
                      <a:pt x="66601" y="141883"/>
                    </a:lnTo>
                    <a:cubicBezTo>
                      <a:pt x="61910" y="137192"/>
                      <a:pt x="52528" y="134846"/>
                      <a:pt x="45491" y="137192"/>
                    </a:cubicBezTo>
                    <a:lnTo>
                      <a:pt x="31417" y="141883"/>
                    </a:lnTo>
                    <a:cubicBezTo>
                      <a:pt x="12652" y="146574"/>
                      <a:pt x="-3767" y="127809"/>
                      <a:pt x="5615" y="109044"/>
                    </a:cubicBezTo>
                    <a:lnTo>
                      <a:pt x="12652" y="94971"/>
                    </a:lnTo>
                    <a:cubicBezTo>
                      <a:pt x="14998" y="87934"/>
                      <a:pt x="14998" y="80897"/>
                      <a:pt x="10307" y="73860"/>
                    </a:cubicBezTo>
                    <a:lnTo>
                      <a:pt x="3270" y="59786"/>
                    </a:lnTo>
                    <a:cubicBezTo>
                      <a:pt x="-6113" y="43367"/>
                      <a:pt x="5615" y="22257"/>
                      <a:pt x="26726" y="24602"/>
                    </a:cubicBezTo>
                    <a:lnTo>
                      <a:pt x="43145" y="26948"/>
                    </a:lnTo>
                    <a:cubicBezTo>
                      <a:pt x="50182" y="26948"/>
                      <a:pt x="57219" y="24602"/>
                      <a:pt x="64256" y="19911"/>
                    </a:cubicBezTo>
                    <a:lnTo>
                      <a:pt x="73638" y="8183"/>
                    </a:lnTo>
                    <a:cubicBezTo>
                      <a:pt x="85366" y="-5891"/>
                      <a:pt x="111168" y="-1199"/>
                      <a:pt x="113513" y="17565"/>
                    </a:cubicBezTo>
                    <a:lnTo>
                      <a:pt x="115859" y="31639"/>
                    </a:lnTo>
                    <a:cubicBezTo>
                      <a:pt x="118205" y="38676"/>
                      <a:pt x="122896" y="45713"/>
                      <a:pt x="129933" y="48058"/>
                    </a:cubicBezTo>
                    <a:lnTo>
                      <a:pt x="144006" y="55095"/>
                    </a:lnTo>
                    <a:cubicBezTo>
                      <a:pt x="162771" y="59786"/>
                      <a:pt x="162771" y="83243"/>
                      <a:pt x="146352" y="92625"/>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5" name="任意多边形: 形状 664">
                <a:extLst>
                  <a:ext uri="{FF2B5EF4-FFF2-40B4-BE49-F238E27FC236}">
                    <a16:creationId xmlns:a16="http://schemas.microsoft.com/office/drawing/2014/main" id="{E2592A05-25F1-4448-9FF1-55168B5DE796}"/>
                  </a:ext>
                </a:extLst>
              </p:cNvPr>
              <p:cNvSpPr/>
              <p:nvPr/>
            </p:nvSpPr>
            <p:spPr>
              <a:xfrm>
                <a:off x="2556609" y="-1131342"/>
                <a:ext cx="156320" cy="161129"/>
              </a:xfrm>
              <a:custGeom>
                <a:avLst/>
                <a:gdLst>
                  <a:gd name="connsiteX0" fmla="*/ 144006 w 156320"/>
                  <a:gd name="connsiteY0" fmla="*/ 97316 h 161129"/>
                  <a:gd name="connsiteX1" fmla="*/ 129933 w 156320"/>
                  <a:gd name="connsiteY1" fmla="*/ 104353 h 161129"/>
                  <a:gd name="connsiteX2" fmla="*/ 120550 w 156320"/>
                  <a:gd name="connsiteY2" fmla="*/ 123118 h 161129"/>
                  <a:gd name="connsiteX3" fmla="*/ 118205 w 156320"/>
                  <a:gd name="connsiteY3" fmla="*/ 139537 h 161129"/>
                  <a:gd name="connsiteX4" fmla="*/ 78329 w 156320"/>
                  <a:gd name="connsiteY4" fmla="*/ 155956 h 161129"/>
                  <a:gd name="connsiteX5" fmla="*/ 66601 w 156320"/>
                  <a:gd name="connsiteY5" fmla="*/ 146574 h 161129"/>
                  <a:gd name="connsiteX6" fmla="*/ 45491 w 156320"/>
                  <a:gd name="connsiteY6" fmla="*/ 141883 h 161129"/>
                  <a:gd name="connsiteX7" fmla="*/ 31417 w 156320"/>
                  <a:gd name="connsiteY7" fmla="*/ 141883 h 161129"/>
                  <a:gd name="connsiteX8" fmla="*/ 5615 w 156320"/>
                  <a:gd name="connsiteY8" fmla="*/ 109044 h 161129"/>
                  <a:gd name="connsiteX9" fmla="*/ 12652 w 156320"/>
                  <a:gd name="connsiteY9" fmla="*/ 94971 h 161129"/>
                  <a:gd name="connsiteX10" fmla="*/ 10307 w 156320"/>
                  <a:gd name="connsiteY10" fmla="*/ 73860 h 161129"/>
                  <a:gd name="connsiteX11" fmla="*/ 3270 w 156320"/>
                  <a:gd name="connsiteY11" fmla="*/ 59786 h 161129"/>
                  <a:gd name="connsiteX12" fmla="*/ 26726 w 156320"/>
                  <a:gd name="connsiteY12" fmla="*/ 24602 h 161129"/>
                  <a:gd name="connsiteX13" fmla="*/ 43145 w 156320"/>
                  <a:gd name="connsiteY13" fmla="*/ 26948 h 161129"/>
                  <a:gd name="connsiteX14" fmla="*/ 64256 w 156320"/>
                  <a:gd name="connsiteY14" fmla="*/ 19911 h 161129"/>
                  <a:gd name="connsiteX15" fmla="*/ 73638 w 156320"/>
                  <a:gd name="connsiteY15" fmla="*/ 8183 h 161129"/>
                  <a:gd name="connsiteX16" fmla="*/ 113513 w 156320"/>
                  <a:gd name="connsiteY16" fmla="*/ 17565 h 161129"/>
                  <a:gd name="connsiteX17" fmla="*/ 115859 w 156320"/>
                  <a:gd name="connsiteY17" fmla="*/ 31639 h 161129"/>
                  <a:gd name="connsiteX18" fmla="*/ 129933 w 156320"/>
                  <a:gd name="connsiteY18" fmla="*/ 48058 h 161129"/>
                  <a:gd name="connsiteX19" fmla="*/ 144006 w 156320"/>
                  <a:gd name="connsiteY19" fmla="*/ 55095 h 161129"/>
                  <a:gd name="connsiteX20" fmla="*/ 144006 w 156320"/>
                  <a:gd name="connsiteY20" fmla="*/ 97316 h 16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6320" h="161129">
                    <a:moveTo>
                      <a:pt x="144006" y="97316"/>
                    </a:moveTo>
                    <a:lnTo>
                      <a:pt x="129933" y="104353"/>
                    </a:lnTo>
                    <a:cubicBezTo>
                      <a:pt x="125242" y="109044"/>
                      <a:pt x="120550" y="116081"/>
                      <a:pt x="120550" y="123118"/>
                    </a:cubicBezTo>
                    <a:lnTo>
                      <a:pt x="118205" y="139537"/>
                    </a:lnTo>
                    <a:cubicBezTo>
                      <a:pt x="115859" y="158302"/>
                      <a:pt x="94749" y="167685"/>
                      <a:pt x="78329" y="155956"/>
                    </a:cubicBezTo>
                    <a:lnTo>
                      <a:pt x="66601" y="146574"/>
                    </a:lnTo>
                    <a:cubicBezTo>
                      <a:pt x="61910" y="141883"/>
                      <a:pt x="52528" y="139537"/>
                      <a:pt x="45491" y="141883"/>
                    </a:cubicBezTo>
                    <a:lnTo>
                      <a:pt x="31417" y="141883"/>
                    </a:lnTo>
                    <a:cubicBezTo>
                      <a:pt x="12652" y="146574"/>
                      <a:pt x="-3767" y="127809"/>
                      <a:pt x="5615" y="109044"/>
                    </a:cubicBezTo>
                    <a:lnTo>
                      <a:pt x="12652" y="94971"/>
                    </a:lnTo>
                    <a:cubicBezTo>
                      <a:pt x="14998" y="87934"/>
                      <a:pt x="14998" y="80897"/>
                      <a:pt x="10307" y="73860"/>
                    </a:cubicBezTo>
                    <a:lnTo>
                      <a:pt x="3270" y="59786"/>
                    </a:lnTo>
                    <a:cubicBezTo>
                      <a:pt x="-6113" y="43367"/>
                      <a:pt x="5615" y="22257"/>
                      <a:pt x="26726" y="24602"/>
                    </a:cubicBezTo>
                    <a:lnTo>
                      <a:pt x="43145" y="26948"/>
                    </a:lnTo>
                    <a:cubicBezTo>
                      <a:pt x="50182" y="26948"/>
                      <a:pt x="57219" y="24602"/>
                      <a:pt x="64256" y="19911"/>
                    </a:cubicBezTo>
                    <a:lnTo>
                      <a:pt x="73638" y="8183"/>
                    </a:lnTo>
                    <a:cubicBezTo>
                      <a:pt x="85366" y="-5891"/>
                      <a:pt x="111168" y="-1199"/>
                      <a:pt x="113513" y="17565"/>
                    </a:cubicBezTo>
                    <a:lnTo>
                      <a:pt x="115859" y="31639"/>
                    </a:lnTo>
                    <a:cubicBezTo>
                      <a:pt x="118205" y="38676"/>
                      <a:pt x="122896" y="45713"/>
                      <a:pt x="129933" y="48058"/>
                    </a:cubicBezTo>
                    <a:lnTo>
                      <a:pt x="144006" y="55095"/>
                    </a:lnTo>
                    <a:cubicBezTo>
                      <a:pt x="160426" y="62132"/>
                      <a:pt x="160426" y="87934"/>
                      <a:pt x="144006" y="97316"/>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6" name="任意多边形: 形状 665">
                <a:extLst>
                  <a:ext uri="{FF2B5EF4-FFF2-40B4-BE49-F238E27FC236}">
                    <a16:creationId xmlns:a16="http://schemas.microsoft.com/office/drawing/2014/main" id="{3EA3A7C2-DEAF-4545-8E03-8C296A557618}"/>
                  </a:ext>
                </a:extLst>
              </p:cNvPr>
              <p:cNvSpPr/>
              <p:nvPr/>
            </p:nvSpPr>
            <p:spPr>
              <a:xfrm>
                <a:off x="5157024" y="419550"/>
                <a:ext cx="100900" cy="100670"/>
              </a:xfrm>
              <a:custGeom>
                <a:avLst/>
                <a:gdLst>
                  <a:gd name="connsiteX0" fmla="*/ 96470 w 100900"/>
                  <a:gd name="connsiteY0" fmla="*/ 53680 h 100670"/>
                  <a:gd name="connsiteX1" fmla="*/ 89433 w 100900"/>
                  <a:gd name="connsiteY1" fmla="*/ 60717 h 100670"/>
                  <a:gd name="connsiteX2" fmla="*/ 87088 w 100900"/>
                  <a:gd name="connsiteY2" fmla="*/ 72445 h 100670"/>
                  <a:gd name="connsiteX3" fmla="*/ 89433 w 100900"/>
                  <a:gd name="connsiteY3" fmla="*/ 81828 h 100670"/>
                  <a:gd name="connsiteX4" fmla="*/ 68323 w 100900"/>
                  <a:gd name="connsiteY4" fmla="*/ 98247 h 100670"/>
                  <a:gd name="connsiteX5" fmla="*/ 58940 w 100900"/>
                  <a:gd name="connsiteY5" fmla="*/ 93556 h 100670"/>
                  <a:gd name="connsiteX6" fmla="*/ 44867 w 100900"/>
                  <a:gd name="connsiteY6" fmla="*/ 93556 h 100670"/>
                  <a:gd name="connsiteX7" fmla="*/ 37830 w 100900"/>
                  <a:gd name="connsiteY7" fmla="*/ 98247 h 100670"/>
                  <a:gd name="connsiteX8" fmla="*/ 16719 w 100900"/>
                  <a:gd name="connsiteY8" fmla="*/ 84173 h 100670"/>
                  <a:gd name="connsiteX9" fmla="*/ 16719 w 100900"/>
                  <a:gd name="connsiteY9" fmla="*/ 74791 h 100670"/>
                  <a:gd name="connsiteX10" fmla="*/ 12028 w 100900"/>
                  <a:gd name="connsiteY10" fmla="*/ 63063 h 100670"/>
                  <a:gd name="connsiteX11" fmla="*/ 4991 w 100900"/>
                  <a:gd name="connsiteY11" fmla="*/ 56026 h 100670"/>
                  <a:gd name="connsiteX12" fmla="*/ 12028 w 100900"/>
                  <a:gd name="connsiteY12" fmla="*/ 30224 h 100670"/>
                  <a:gd name="connsiteX13" fmla="*/ 21410 w 100900"/>
                  <a:gd name="connsiteY13" fmla="*/ 27878 h 100670"/>
                  <a:gd name="connsiteX14" fmla="*/ 30793 w 100900"/>
                  <a:gd name="connsiteY14" fmla="*/ 18496 h 100670"/>
                  <a:gd name="connsiteX15" fmla="*/ 35484 w 100900"/>
                  <a:gd name="connsiteY15" fmla="*/ 9114 h 100670"/>
                  <a:gd name="connsiteX16" fmla="*/ 61286 w 100900"/>
                  <a:gd name="connsiteY16" fmla="*/ 6768 h 100670"/>
                  <a:gd name="connsiteX17" fmla="*/ 68323 w 100900"/>
                  <a:gd name="connsiteY17" fmla="*/ 23187 h 100670"/>
                  <a:gd name="connsiteX18" fmla="*/ 80051 w 100900"/>
                  <a:gd name="connsiteY18" fmla="*/ 30224 h 100670"/>
                  <a:gd name="connsiteX19" fmla="*/ 89433 w 100900"/>
                  <a:gd name="connsiteY19" fmla="*/ 30224 h 100670"/>
                  <a:gd name="connsiteX20" fmla="*/ 96470 w 100900"/>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900" h="100670">
                    <a:moveTo>
                      <a:pt x="96470" y="53680"/>
                    </a:moveTo>
                    <a:lnTo>
                      <a:pt x="89433" y="60717"/>
                    </a:lnTo>
                    <a:cubicBezTo>
                      <a:pt x="87088" y="63063"/>
                      <a:pt x="84742" y="70100"/>
                      <a:pt x="87088"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0" y="27878"/>
                    </a:lnTo>
                    <a:cubicBezTo>
                      <a:pt x="26102" y="27878"/>
                      <a:pt x="30793" y="23187"/>
                      <a:pt x="30793" y="18496"/>
                    </a:cubicBezTo>
                    <a:lnTo>
                      <a:pt x="35484" y="9114"/>
                    </a:lnTo>
                    <a:cubicBezTo>
                      <a:pt x="40175" y="-2614"/>
                      <a:pt x="54249" y="-2614"/>
                      <a:pt x="61286" y="6768"/>
                    </a:cubicBezTo>
                    <a:lnTo>
                      <a:pt x="68323" y="23187"/>
                    </a:lnTo>
                    <a:cubicBezTo>
                      <a:pt x="70668" y="27878"/>
                      <a:pt x="75360" y="30224"/>
                      <a:pt x="80051" y="30224"/>
                    </a:cubicBezTo>
                    <a:lnTo>
                      <a:pt x="89433" y="30224"/>
                    </a:lnTo>
                    <a:cubicBezTo>
                      <a:pt x="98816" y="32570"/>
                      <a:pt x="105853" y="46643"/>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7" name="任意多边形: 形状 666">
                <a:extLst>
                  <a:ext uri="{FF2B5EF4-FFF2-40B4-BE49-F238E27FC236}">
                    <a16:creationId xmlns:a16="http://schemas.microsoft.com/office/drawing/2014/main" id="{3C26483D-C623-4F5B-B39C-26CD899DA450}"/>
                  </a:ext>
                </a:extLst>
              </p:cNvPr>
              <p:cNvSpPr/>
              <p:nvPr/>
            </p:nvSpPr>
            <p:spPr>
              <a:xfrm>
                <a:off x="3535352" y="-1085361"/>
                <a:ext cx="99776" cy="100670"/>
              </a:xfrm>
              <a:custGeom>
                <a:avLst/>
                <a:gdLst>
                  <a:gd name="connsiteX0" fmla="*/ 96470 w 99776"/>
                  <a:gd name="connsiteY0" fmla="*/ 51335 h 100670"/>
                  <a:gd name="connsiteX1" fmla="*/ 89433 w 99776"/>
                  <a:gd name="connsiteY1" fmla="*/ 58372 h 100670"/>
                  <a:gd name="connsiteX2" fmla="*/ 87088 w 99776"/>
                  <a:gd name="connsiteY2" fmla="*/ 70100 h 100670"/>
                  <a:gd name="connsiteX3" fmla="*/ 89433 w 99776"/>
                  <a:gd name="connsiteY3" fmla="*/ 79482 h 100670"/>
                  <a:gd name="connsiteX4" fmla="*/ 68323 w 99776"/>
                  <a:gd name="connsiteY4" fmla="*/ 95901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3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1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7 h 100670"/>
                  <a:gd name="connsiteX19" fmla="*/ 87088 w 99776"/>
                  <a:gd name="connsiteY19" fmla="*/ 23187 h 100670"/>
                  <a:gd name="connsiteX20" fmla="*/ 96470 w 99776"/>
                  <a:gd name="connsiteY20" fmla="*/ 51335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1335"/>
                    </a:moveTo>
                    <a:lnTo>
                      <a:pt x="89433" y="58372"/>
                    </a:lnTo>
                    <a:cubicBezTo>
                      <a:pt x="87088" y="60717"/>
                      <a:pt x="84742" y="67754"/>
                      <a:pt x="87088" y="70100"/>
                    </a:cubicBezTo>
                    <a:lnTo>
                      <a:pt x="89433" y="79482"/>
                    </a:lnTo>
                    <a:cubicBezTo>
                      <a:pt x="91779" y="91210"/>
                      <a:pt x="80051" y="100593"/>
                      <a:pt x="68323" y="95901"/>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1"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8" y="23187"/>
                    </a:lnTo>
                    <a:cubicBezTo>
                      <a:pt x="98816" y="30224"/>
                      <a:pt x="103507" y="44298"/>
                      <a:pt x="96470" y="51335"/>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8" name="任意多边形: 形状 667">
                <a:extLst>
                  <a:ext uri="{FF2B5EF4-FFF2-40B4-BE49-F238E27FC236}">
                    <a16:creationId xmlns:a16="http://schemas.microsoft.com/office/drawing/2014/main" id="{320848AA-AD54-4F44-A4BA-6F28A2334A86}"/>
                  </a:ext>
                </a:extLst>
              </p:cNvPr>
              <p:cNvSpPr/>
              <p:nvPr/>
            </p:nvSpPr>
            <p:spPr>
              <a:xfrm>
                <a:off x="5651641" y="1335391"/>
                <a:ext cx="99776" cy="100670"/>
              </a:xfrm>
              <a:custGeom>
                <a:avLst/>
                <a:gdLst>
                  <a:gd name="connsiteX0" fmla="*/ 96470 w 99776"/>
                  <a:gd name="connsiteY0" fmla="*/ 53680 h 100670"/>
                  <a:gd name="connsiteX1" fmla="*/ 89433 w 99776"/>
                  <a:gd name="connsiteY1" fmla="*/ 60717 h 100670"/>
                  <a:gd name="connsiteX2" fmla="*/ 87087 w 99776"/>
                  <a:gd name="connsiteY2" fmla="*/ 72445 h 100670"/>
                  <a:gd name="connsiteX3" fmla="*/ 89433 w 99776"/>
                  <a:gd name="connsiteY3" fmla="*/ 81828 h 100670"/>
                  <a:gd name="connsiteX4" fmla="*/ 68323 w 99776"/>
                  <a:gd name="connsiteY4" fmla="*/ 98247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3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1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8 h 100670"/>
                  <a:gd name="connsiteX19" fmla="*/ 87087 w 99776"/>
                  <a:gd name="connsiteY19" fmla="*/ 23188 h 100670"/>
                  <a:gd name="connsiteX20" fmla="*/ 96470 w 99776"/>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3680"/>
                    </a:moveTo>
                    <a:lnTo>
                      <a:pt x="89433" y="60717"/>
                    </a:lnTo>
                    <a:cubicBezTo>
                      <a:pt x="87087" y="63063"/>
                      <a:pt x="84742" y="70100"/>
                      <a:pt x="87087"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1" y="27879"/>
                    </a:lnTo>
                    <a:cubicBezTo>
                      <a:pt x="26102" y="27879"/>
                      <a:pt x="30793" y="23188"/>
                      <a:pt x="30793" y="18496"/>
                    </a:cubicBezTo>
                    <a:lnTo>
                      <a:pt x="35484" y="9114"/>
                    </a:lnTo>
                    <a:cubicBezTo>
                      <a:pt x="40175" y="-2614"/>
                      <a:pt x="54249" y="-2614"/>
                      <a:pt x="61286" y="6768"/>
                    </a:cubicBezTo>
                    <a:lnTo>
                      <a:pt x="65977" y="16151"/>
                    </a:lnTo>
                    <a:cubicBezTo>
                      <a:pt x="68323" y="20842"/>
                      <a:pt x="73014" y="23188"/>
                      <a:pt x="77705" y="23188"/>
                    </a:cubicBezTo>
                    <a:lnTo>
                      <a:pt x="87087" y="23188"/>
                    </a:lnTo>
                    <a:cubicBezTo>
                      <a:pt x="98816" y="30224"/>
                      <a:pt x="103507"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9" name="任意多边形: 形状 668">
                <a:extLst>
                  <a:ext uri="{FF2B5EF4-FFF2-40B4-BE49-F238E27FC236}">
                    <a16:creationId xmlns:a16="http://schemas.microsoft.com/office/drawing/2014/main" id="{F7BD470F-5D44-4E97-92BE-6D5D5E31EFB1}"/>
                  </a:ext>
                </a:extLst>
              </p:cNvPr>
              <p:cNvSpPr/>
              <p:nvPr/>
            </p:nvSpPr>
            <p:spPr>
              <a:xfrm>
                <a:off x="5070580" y="4672069"/>
                <a:ext cx="126144" cy="124088"/>
              </a:xfrm>
              <a:custGeom>
                <a:avLst/>
                <a:gdLst>
                  <a:gd name="connsiteX0" fmla="*/ 114693 w 126144"/>
                  <a:gd name="connsiteY0" fmla="*/ 79332 h 124088"/>
                  <a:gd name="connsiteX1" fmla="*/ 102965 w 126144"/>
                  <a:gd name="connsiteY1" fmla="*/ 84023 h 124088"/>
                  <a:gd name="connsiteX2" fmla="*/ 91237 w 126144"/>
                  <a:gd name="connsiteY2" fmla="*/ 98096 h 124088"/>
                  <a:gd name="connsiteX3" fmla="*/ 88891 w 126144"/>
                  <a:gd name="connsiteY3" fmla="*/ 109825 h 124088"/>
                  <a:gd name="connsiteX4" fmla="*/ 56053 w 126144"/>
                  <a:gd name="connsiteY4" fmla="*/ 119207 h 124088"/>
                  <a:gd name="connsiteX5" fmla="*/ 49016 w 126144"/>
                  <a:gd name="connsiteY5" fmla="*/ 109825 h 124088"/>
                  <a:gd name="connsiteX6" fmla="*/ 32596 w 126144"/>
                  <a:gd name="connsiteY6" fmla="*/ 102788 h 124088"/>
                  <a:gd name="connsiteX7" fmla="*/ 20868 w 126144"/>
                  <a:gd name="connsiteY7" fmla="*/ 105133 h 124088"/>
                  <a:gd name="connsiteX8" fmla="*/ 2103 w 126144"/>
                  <a:gd name="connsiteY8" fmla="*/ 76986 h 124088"/>
                  <a:gd name="connsiteX9" fmla="*/ 9140 w 126144"/>
                  <a:gd name="connsiteY9" fmla="*/ 67604 h 124088"/>
                  <a:gd name="connsiteX10" fmla="*/ 9140 w 126144"/>
                  <a:gd name="connsiteY10" fmla="*/ 51184 h 124088"/>
                  <a:gd name="connsiteX11" fmla="*/ 4449 w 126144"/>
                  <a:gd name="connsiteY11" fmla="*/ 39456 h 124088"/>
                  <a:gd name="connsiteX12" fmla="*/ 25560 w 126144"/>
                  <a:gd name="connsiteY12" fmla="*/ 13655 h 124088"/>
                  <a:gd name="connsiteX13" fmla="*/ 37288 w 126144"/>
                  <a:gd name="connsiteY13" fmla="*/ 16000 h 124088"/>
                  <a:gd name="connsiteX14" fmla="*/ 53707 w 126144"/>
                  <a:gd name="connsiteY14" fmla="*/ 11309 h 124088"/>
                  <a:gd name="connsiteX15" fmla="*/ 63089 w 126144"/>
                  <a:gd name="connsiteY15" fmla="*/ 4272 h 124088"/>
                  <a:gd name="connsiteX16" fmla="*/ 93582 w 126144"/>
                  <a:gd name="connsiteY16" fmla="*/ 16000 h 124088"/>
                  <a:gd name="connsiteX17" fmla="*/ 93582 w 126144"/>
                  <a:gd name="connsiteY17" fmla="*/ 27728 h 124088"/>
                  <a:gd name="connsiteX18" fmla="*/ 102965 w 126144"/>
                  <a:gd name="connsiteY18" fmla="*/ 41802 h 124088"/>
                  <a:gd name="connsiteX19" fmla="*/ 114693 w 126144"/>
                  <a:gd name="connsiteY19" fmla="*/ 48839 h 124088"/>
                  <a:gd name="connsiteX20" fmla="*/ 114693 w 126144"/>
                  <a:gd name="connsiteY20" fmla="*/ 79332 h 12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6144" h="124088">
                    <a:moveTo>
                      <a:pt x="114693" y="79332"/>
                    </a:moveTo>
                    <a:lnTo>
                      <a:pt x="102965" y="84023"/>
                    </a:lnTo>
                    <a:cubicBezTo>
                      <a:pt x="98273" y="86368"/>
                      <a:pt x="93582" y="91060"/>
                      <a:pt x="91237" y="98096"/>
                    </a:cubicBezTo>
                    <a:lnTo>
                      <a:pt x="88891" y="109825"/>
                    </a:lnTo>
                    <a:cubicBezTo>
                      <a:pt x="86545" y="123898"/>
                      <a:pt x="67781" y="128589"/>
                      <a:pt x="56053" y="119207"/>
                    </a:cubicBezTo>
                    <a:lnTo>
                      <a:pt x="49016" y="109825"/>
                    </a:lnTo>
                    <a:cubicBezTo>
                      <a:pt x="44324" y="105133"/>
                      <a:pt x="39633" y="102788"/>
                      <a:pt x="32596" y="102788"/>
                    </a:cubicBezTo>
                    <a:lnTo>
                      <a:pt x="20868" y="105133"/>
                    </a:lnTo>
                    <a:cubicBezTo>
                      <a:pt x="6795" y="107479"/>
                      <a:pt x="-4933" y="91060"/>
                      <a:pt x="2103" y="76986"/>
                    </a:cubicBezTo>
                    <a:lnTo>
                      <a:pt x="9140" y="67604"/>
                    </a:lnTo>
                    <a:cubicBezTo>
                      <a:pt x="11486" y="62912"/>
                      <a:pt x="13831" y="55876"/>
                      <a:pt x="9140" y="51184"/>
                    </a:cubicBezTo>
                    <a:lnTo>
                      <a:pt x="4449" y="39456"/>
                    </a:lnTo>
                    <a:cubicBezTo>
                      <a:pt x="-2588" y="25383"/>
                      <a:pt x="11486" y="11309"/>
                      <a:pt x="25560" y="13655"/>
                    </a:cubicBezTo>
                    <a:lnTo>
                      <a:pt x="37288" y="16000"/>
                    </a:lnTo>
                    <a:cubicBezTo>
                      <a:pt x="44324" y="18346"/>
                      <a:pt x="49016" y="16000"/>
                      <a:pt x="53707" y="11309"/>
                    </a:cubicBezTo>
                    <a:lnTo>
                      <a:pt x="63089" y="4272"/>
                    </a:lnTo>
                    <a:cubicBezTo>
                      <a:pt x="74817" y="-5110"/>
                      <a:pt x="93582" y="1927"/>
                      <a:pt x="93582" y="16000"/>
                    </a:cubicBezTo>
                    <a:lnTo>
                      <a:pt x="93582" y="27728"/>
                    </a:lnTo>
                    <a:cubicBezTo>
                      <a:pt x="93582" y="34765"/>
                      <a:pt x="98273" y="39456"/>
                      <a:pt x="102965" y="41802"/>
                    </a:cubicBezTo>
                    <a:lnTo>
                      <a:pt x="114693" y="48839"/>
                    </a:lnTo>
                    <a:cubicBezTo>
                      <a:pt x="131112" y="55876"/>
                      <a:pt x="128766" y="74640"/>
                      <a:pt x="114693" y="79332"/>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70" name="任意多边形: 形状 669">
                <a:extLst>
                  <a:ext uri="{FF2B5EF4-FFF2-40B4-BE49-F238E27FC236}">
                    <a16:creationId xmlns:a16="http://schemas.microsoft.com/office/drawing/2014/main" id="{63FB557C-73DA-4B44-B203-2CE410DD2057}"/>
                  </a:ext>
                </a:extLst>
              </p:cNvPr>
              <p:cNvSpPr/>
              <p:nvPr/>
            </p:nvSpPr>
            <p:spPr>
              <a:xfrm>
                <a:off x="3680156" y="3928138"/>
                <a:ext cx="157556" cy="156437"/>
              </a:xfrm>
              <a:custGeom>
                <a:avLst/>
                <a:gdLst>
                  <a:gd name="connsiteX0" fmla="*/ 146352 w 157556"/>
                  <a:gd name="connsiteY0" fmla="*/ 92625 h 156437"/>
                  <a:gd name="connsiteX1" fmla="*/ 132278 w 157556"/>
                  <a:gd name="connsiteY1" fmla="*/ 99662 h 156437"/>
                  <a:gd name="connsiteX2" fmla="*/ 120550 w 157556"/>
                  <a:gd name="connsiteY2" fmla="*/ 118427 h 156437"/>
                  <a:gd name="connsiteX3" fmla="*/ 118205 w 157556"/>
                  <a:gd name="connsiteY3" fmla="*/ 134846 h 156437"/>
                  <a:gd name="connsiteX4" fmla="*/ 78329 w 157556"/>
                  <a:gd name="connsiteY4" fmla="*/ 151265 h 156437"/>
                  <a:gd name="connsiteX5" fmla="*/ 66601 w 157556"/>
                  <a:gd name="connsiteY5" fmla="*/ 141883 h 156437"/>
                  <a:gd name="connsiteX6" fmla="*/ 45491 w 157556"/>
                  <a:gd name="connsiteY6" fmla="*/ 137192 h 156437"/>
                  <a:gd name="connsiteX7" fmla="*/ 31417 w 157556"/>
                  <a:gd name="connsiteY7" fmla="*/ 141883 h 156437"/>
                  <a:gd name="connsiteX8" fmla="*/ 5615 w 157556"/>
                  <a:gd name="connsiteY8" fmla="*/ 109044 h 156437"/>
                  <a:gd name="connsiteX9" fmla="*/ 12652 w 157556"/>
                  <a:gd name="connsiteY9" fmla="*/ 94971 h 156437"/>
                  <a:gd name="connsiteX10" fmla="*/ 10307 w 157556"/>
                  <a:gd name="connsiteY10" fmla="*/ 73860 h 156437"/>
                  <a:gd name="connsiteX11" fmla="*/ 3270 w 157556"/>
                  <a:gd name="connsiteY11" fmla="*/ 59787 h 156437"/>
                  <a:gd name="connsiteX12" fmla="*/ 26726 w 157556"/>
                  <a:gd name="connsiteY12" fmla="*/ 24602 h 156437"/>
                  <a:gd name="connsiteX13" fmla="*/ 43145 w 157556"/>
                  <a:gd name="connsiteY13" fmla="*/ 26948 h 156437"/>
                  <a:gd name="connsiteX14" fmla="*/ 64256 w 157556"/>
                  <a:gd name="connsiteY14" fmla="*/ 19911 h 156437"/>
                  <a:gd name="connsiteX15" fmla="*/ 73638 w 157556"/>
                  <a:gd name="connsiteY15" fmla="*/ 8183 h 156437"/>
                  <a:gd name="connsiteX16" fmla="*/ 113514 w 157556"/>
                  <a:gd name="connsiteY16" fmla="*/ 17565 h 156437"/>
                  <a:gd name="connsiteX17" fmla="*/ 115859 w 157556"/>
                  <a:gd name="connsiteY17" fmla="*/ 31639 h 156437"/>
                  <a:gd name="connsiteX18" fmla="*/ 129933 w 157556"/>
                  <a:gd name="connsiteY18" fmla="*/ 48058 h 156437"/>
                  <a:gd name="connsiteX19" fmla="*/ 144006 w 157556"/>
                  <a:gd name="connsiteY19" fmla="*/ 55095 h 156437"/>
                  <a:gd name="connsiteX20" fmla="*/ 146352 w 157556"/>
                  <a:gd name="connsiteY20" fmla="*/ 92625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7556" h="156437">
                    <a:moveTo>
                      <a:pt x="146352" y="92625"/>
                    </a:moveTo>
                    <a:lnTo>
                      <a:pt x="132278" y="99662"/>
                    </a:lnTo>
                    <a:cubicBezTo>
                      <a:pt x="125242" y="104353"/>
                      <a:pt x="120550" y="111390"/>
                      <a:pt x="120550" y="118427"/>
                    </a:cubicBezTo>
                    <a:lnTo>
                      <a:pt x="118205" y="134846"/>
                    </a:lnTo>
                    <a:cubicBezTo>
                      <a:pt x="115859" y="153611"/>
                      <a:pt x="94749" y="162993"/>
                      <a:pt x="78329" y="151265"/>
                    </a:cubicBezTo>
                    <a:lnTo>
                      <a:pt x="66601" y="141883"/>
                    </a:lnTo>
                    <a:cubicBezTo>
                      <a:pt x="61910" y="137192"/>
                      <a:pt x="52528" y="134846"/>
                      <a:pt x="45491" y="137192"/>
                    </a:cubicBezTo>
                    <a:lnTo>
                      <a:pt x="31417" y="141883"/>
                    </a:lnTo>
                    <a:cubicBezTo>
                      <a:pt x="12652" y="146574"/>
                      <a:pt x="-3767" y="127809"/>
                      <a:pt x="5615" y="109044"/>
                    </a:cubicBezTo>
                    <a:lnTo>
                      <a:pt x="12652" y="94971"/>
                    </a:lnTo>
                    <a:cubicBezTo>
                      <a:pt x="14998" y="87934"/>
                      <a:pt x="14998" y="80897"/>
                      <a:pt x="10307" y="73860"/>
                    </a:cubicBezTo>
                    <a:lnTo>
                      <a:pt x="3270" y="59787"/>
                    </a:lnTo>
                    <a:cubicBezTo>
                      <a:pt x="-6113" y="43367"/>
                      <a:pt x="5615" y="22257"/>
                      <a:pt x="26726" y="24602"/>
                    </a:cubicBezTo>
                    <a:lnTo>
                      <a:pt x="43145" y="26948"/>
                    </a:lnTo>
                    <a:cubicBezTo>
                      <a:pt x="50182" y="26948"/>
                      <a:pt x="57219" y="24602"/>
                      <a:pt x="64256" y="19911"/>
                    </a:cubicBezTo>
                    <a:lnTo>
                      <a:pt x="73638" y="8183"/>
                    </a:lnTo>
                    <a:cubicBezTo>
                      <a:pt x="85366" y="-5891"/>
                      <a:pt x="111168" y="-1199"/>
                      <a:pt x="113514" y="17565"/>
                    </a:cubicBezTo>
                    <a:lnTo>
                      <a:pt x="115859" y="31639"/>
                    </a:lnTo>
                    <a:cubicBezTo>
                      <a:pt x="118205" y="38676"/>
                      <a:pt x="122896" y="45713"/>
                      <a:pt x="129933" y="48058"/>
                    </a:cubicBezTo>
                    <a:lnTo>
                      <a:pt x="144006" y="55095"/>
                    </a:lnTo>
                    <a:cubicBezTo>
                      <a:pt x="160426" y="59787"/>
                      <a:pt x="162771" y="83243"/>
                      <a:pt x="146352" y="92625"/>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71" name="任意多边形: 形状 670">
                <a:extLst>
                  <a:ext uri="{FF2B5EF4-FFF2-40B4-BE49-F238E27FC236}">
                    <a16:creationId xmlns:a16="http://schemas.microsoft.com/office/drawing/2014/main" id="{C44862B4-5AE7-4166-82A6-1FA4F6EB2C8D}"/>
                  </a:ext>
                </a:extLst>
              </p:cNvPr>
              <p:cNvSpPr/>
              <p:nvPr/>
            </p:nvSpPr>
            <p:spPr>
              <a:xfrm>
                <a:off x="3733417" y="3512469"/>
                <a:ext cx="292593" cy="294075"/>
              </a:xfrm>
              <a:custGeom>
                <a:avLst/>
                <a:gdLst>
                  <a:gd name="connsiteX0" fmla="*/ 271357 w 292593"/>
                  <a:gd name="connsiteY0" fmla="*/ 179909 h 294075"/>
                  <a:gd name="connsiteX1" fmla="*/ 245556 w 292593"/>
                  <a:gd name="connsiteY1" fmla="*/ 193982 h 294075"/>
                  <a:gd name="connsiteX2" fmla="*/ 224445 w 292593"/>
                  <a:gd name="connsiteY2" fmla="*/ 226821 h 294075"/>
                  <a:gd name="connsiteX3" fmla="*/ 222100 w 292593"/>
                  <a:gd name="connsiteY3" fmla="*/ 254968 h 294075"/>
                  <a:gd name="connsiteX4" fmla="*/ 149386 w 292593"/>
                  <a:gd name="connsiteY4" fmla="*/ 283116 h 294075"/>
                  <a:gd name="connsiteX5" fmla="*/ 128275 w 292593"/>
                  <a:gd name="connsiteY5" fmla="*/ 264351 h 294075"/>
                  <a:gd name="connsiteX6" fmla="*/ 88400 w 292593"/>
                  <a:gd name="connsiteY6" fmla="*/ 254968 h 294075"/>
                  <a:gd name="connsiteX7" fmla="*/ 60253 w 292593"/>
                  <a:gd name="connsiteY7" fmla="*/ 262005 h 294075"/>
                  <a:gd name="connsiteX8" fmla="*/ 10995 w 292593"/>
                  <a:gd name="connsiteY8" fmla="*/ 203365 h 294075"/>
                  <a:gd name="connsiteX9" fmla="*/ 22723 w 292593"/>
                  <a:gd name="connsiteY9" fmla="*/ 177563 h 294075"/>
                  <a:gd name="connsiteX10" fmla="*/ 20377 w 292593"/>
                  <a:gd name="connsiteY10" fmla="*/ 137688 h 294075"/>
                  <a:gd name="connsiteX11" fmla="*/ 6303 w 292593"/>
                  <a:gd name="connsiteY11" fmla="*/ 114231 h 294075"/>
                  <a:gd name="connsiteX12" fmla="*/ 48524 w 292593"/>
                  <a:gd name="connsiteY12" fmla="*/ 48555 h 294075"/>
                  <a:gd name="connsiteX13" fmla="*/ 76672 w 292593"/>
                  <a:gd name="connsiteY13" fmla="*/ 50900 h 294075"/>
                  <a:gd name="connsiteX14" fmla="*/ 114201 w 292593"/>
                  <a:gd name="connsiteY14" fmla="*/ 36827 h 294075"/>
                  <a:gd name="connsiteX15" fmla="*/ 132966 w 292593"/>
                  <a:gd name="connsiteY15" fmla="*/ 15716 h 294075"/>
                  <a:gd name="connsiteX16" fmla="*/ 208026 w 292593"/>
                  <a:gd name="connsiteY16" fmla="*/ 34481 h 294075"/>
                  <a:gd name="connsiteX17" fmla="*/ 212717 w 292593"/>
                  <a:gd name="connsiteY17" fmla="*/ 62628 h 294075"/>
                  <a:gd name="connsiteX18" fmla="*/ 238519 w 292593"/>
                  <a:gd name="connsiteY18" fmla="*/ 93121 h 294075"/>
                  <a:gd name="connsiteX19" fmla="*/ 264320 w 292593"/>
                  <a:gd name="connsiteY19" fmla="*/ 104849 h 294075"/>
                  <a:gd name="connsiteX20" fmla="*/ 271357 w 292593"/>
                  <a:gd name="connsiteY20" fmla="*/ 179909 h 29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2593" h="294075">
                    <a:moveTo>
                      <a:pt x="271357" y="179909"/>
                    </a:moveTo>
                    <a:lnTo>
                      <a:pt x="245556" y="193982"/>
                    </a:lnTo>
                    <a:cubicBezTo>
                      <a:pt x="233828" y="201019"/>
                      <a:pt x="224445" y="212747"/>
                      <a:pt x="224445" y="226821"/>
                    </a:cubicBezTo>
                    <a:lnTo>
                      <a:pt x="222100" y="254968"/>
                    </a:lnTo>
                    <a:cubicBezTo>
                      <a:pt x="219754" y="290152"/>
                      <a:pt x="177533" y="306572"/>
                      <a:pt x="149386" y="283116"/>
                    </a:cubicBezTo>
                    <a:lnTo>
                      <a:pt x="128275" y="264351"/>
                    </a:lnTo>
                    <a:cubicBezTo>
                      <a:pt x="118893" y="254968"/>
                      <a:pt x="102473" y="250277"/>
                      <a:pt x="88400" y="254968"/>
                    </a:cubicBezTo>
                    <a:lnTo>
                      <a:pt x="60253" y="262005"/>
                    </a:lnTo>
                    <a:cubicBezTo>
                      <a:pt x="25068" y="271388"/>
                      <a:pt x="-3079" y="233858"/>
                      <a:pt x="10995" y="203365"/>
                    </a:cubicBezTo>
                    <a:lnTo>
                      <a:pt x="22723" y="177563"/>
                    </a:lnTo>
                    <a:cubicBezTo>
                      <a:pt x="27414" y="163489"/>
                      <a:pt x="27414" y="149416"/>
                      <a:pt x="20377" y="137688"/>
                    </a:cubicBezTo>
                    <a:lnTo>
                      <a:pt x="6303" y="114231"/>
                    </a:lnTo>
                    <a:cubicBezTo>
                      <a:pt x="-12461" y="83739"/>
                      <a:pt x="13340" y="43863"/>
                      <a:pt x="48524" y="48555"/>
                    </a:cubicBezTo>
                    <a:lnTo>
                      <a:pt x="76672" y="50900"/>
                    </a:lnTo>
                    <a:cubicBezTo>
                      <a:pt x="90745" y="53246"/>
                      <a:pt x="104819" y="46209"/>
                      <a:pt x="114201" y="36827"/>
                    </a:cubicBezTo>
                    <a:lnTo>
                      <a:pt x="132966" y="15716"/>
                    </a:lnTo>
                    <a:cubicBezTo>
                      <a:pt x="156422" y="-12431"/>
                      <a:pt x="200989" y="-703"/>
                      <a:pt x="208026" y="34481"/>
                    </a:cubicBezTo>
                    <a:lnTo>
                      <a:pt x="212717" y="62628"/>
                    </a:lnTo>
                    <a:cubicBezTo>
                      <a:pt x="215063" y="76702"/>
                      <a:pt x="224445" y="88430"/>
                      <a:pt x="238519" y="93121"/>
                    </a:cubicBezTo>
                    <a:lnTo>
                      <a:pt x="264320" y="104849"/>
                    </a:lnTo>
                    <a:cubicBezTo>
                      <a:pt x="299505" y="116577"/>
                      <a:pt x="301850" y="163489"/>
                      <a:pt x="271357" y="17990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72" name="任意多边形: 形状 671">
                <a:extLst>
                  <a:ext uri="{FF2B5EF4-FFF2-40B4-BE49-F238E27FC236}">
                    <a16:creationId xmlns:a16="http://schemas.microsoft.com/office/drawing/2014/main" id="{B1F687BF-6A18-4D90-9A54-5218588E4D5D}"/>
                  </a:ext>
                </a:extLst>
              </p:cNvPr>
              <p:cNvSpPr/>
              <p:nvPr/>
            </p:nvSpPr>
            <p:spPr>
              <a:xfrm>
                <a:off x="4065144" y="1712562"/>
                <a:ext cx="257883" cy="261922"/>
              </a:xfrm>
              <a:custGeom>
                <a:avLst/>
                <a:gdLst>
                  <a:gd name="connsiteX0" fmla="*/ 237909 w 257883"/>
                  <a:gd name="connsiteY0" fmla="*/ 158587 h 261922"/>
                  <a:gd name="connsiteX1" fmla="*/ 216799 w 257883"/>
                  <a:gd name="connsiteY1" fmla="*/ 170315 h 261922"/>
                  <a:gd name="connsiteX2" fmla="*/ 198034 w 257883"/>
                  <a:gd name="connsiteY2" fmla="*/ 200808 h 261922"/>
                  <a:gd name="connsiteX3" fmla="*/ 195688 w 257883"/>
                  <a:gd name="connsiteY3" fmla="*/ 226609 h 261922"/>
                  <a:gd name="connsiteX4" fmla="*/ 132357 w 257883"/>
                  <a:gd name="connsiteY4" fmla="*/ 252411 h 261922"/>
                  <a:gd name="connsiteX5" fmla="*/ 113592 w 257883"/>
                  <a:gd name="connsiteY5" fmla="*/ 235992 h 261922"/>
                  <a:gd name="connsiteX6" fmla="*/ 78408 w 257883"/>
                  <a:gd name="connsiteY6" fmla="*/ 226609 h 261922"/>
                  <a:gd name="connsiteX7" fmla="*/ 54952 w 257883"/>
                  <a:gd name="connsiteY7" fmla="*/ 231300 h 261922"/>
                  <a:gd name="connsiteX8" fmla="*/ 12731 w 257883"/>
                  <a:gd name="connsiteY8" fmla="*/ 179697 h 261922"/>
                  <a:gd name="connsiteX9" fmla="*/ 22113 w 257883"/>
                  <a:gd name="connsiteY9" fmla="*/ 156241 h 261922"/>
                  <a:gd name="connsiteX10" fmla="*/ 19767 w 257883"/>
                  <a:gd name="connsiteY10" fmla="*/ 121057 h 261922"/>
                  <a:gd name="connsiteX11" fmla="*/ 5694 w 257883"/>
                  <a:gd name="connsiteY11" fmla="*/ 99946 h 261922"/>
                  <a:gd name="connsiteX12" fmla="*/ 43224 w 257883"/>
                  <a:gd name="connsiteY12" fmla="*/ 43652 h 261922"/>
                  <a:gd name="connsiteX13" fmla="*/ 69025 w 257883"/>
                  <a:gd name="connsiteY13" fmla="*/ 45997 h 261922"/>
                  <a:gd name="connsiteX14" fmla="*/ 101864 w 257883"/>
                  <a:gd name="connsiteY14" fmla="*/ 31924 h 261922"/>
                  <a:gd name="connsiteX15" fmla="*/ 118283 w 257883"/>
                  <a:gd name="connsiteY15" fmla="*/ 13159 h 261922"/>
                  <a:gd name="connsiteX16" fmla="*/ 183960 w 257883"/>
                  <a:gd name="connsiteY16" fmla="*/ 29578 h 261922"/>
                  <a:gd name="connsiteX17" fmla="*/ 188651 w 257883"/>
                  <a:gd name="connsiteY17" fmla="*/ 53034 h 261922"/>
                  <a:gd name="connsiteX18" fmla="*/ 212107 w 257883"/>
                  <a:gd name="connsiteY18" fmla="*/ 81181 h 261922"/>
                  <a:gd name="connsiteX19" fmla="*/ 235563 w 257883"/>
                  <a:gd name="connsiteY19" fmla="*/ 90564 h 261922"/>
                  <a:gd name="connsiteX20" fmla="*/ 237909 w 257883"/>
                  <a:gd name="connsiteY20" fmla="*/ 158587 h 26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7883" h="261922">
                    <a:moveTo>
                      <a:pt x="237909" y="158587"/>
                    </a:moveTo>
                    <a:lnTo>
                      <a:pt x="216799" y="170315"/>
                    </a:lnTo>
                    <a:cubicBezTo>
                      <a:pt x="205070" y="177352"/>
                      <a:pt x="198034" y="186734"/>
                      <a:pt x="198034" y="200808"/>
                    </a:cubicBezTo>
                    <a:lnTo>
                      <a:pt x="195688" y="226609"/>
                    </a:lnTo>
                    <a:cubicBezTo>
                      <a:pt x="193342" y="257102"/>
                      <a:pt x="155813" y="273522"/>
                      <a:pt x="132357" y="252411"/>
                    </a:cubicBezTo>
                    <a:lnTo>
                      <a:pt x="113592" y="235992"/>
                    </a:lnTo>
                    <a:cubicBezTo>
                      <a:pt x="104210" y="226609"/>
                      <a:pt x="92481" y="224264"/>
                      <a:pt x="78408" y="226609"/>
                    </a:cubicBezTo>
                    <a:lnTo>
                      <a:pt x="54952" y="231300"/>
                    </a:lnTo>
                    <a:cubicBezTo>
                      <a:pt x="24459" y="238337"/>
                      <a:pt x="-1343" y="207844"/>
                      <a:pt x="12731" y="179697"/>
                    </a:cubicBezTo>
                    <a:lnTo>
                      <a:pt x="22113" y="156241"/>
                    </a:lnTo>
                    <a:cubicBezTo>
                      <a:pt x="26804" y="144513"/>
                      <a:pt x="26804" y="132785"/>
                      <a:pt x="19767" y="121057"/>
                    </a:cubicBezTo>
                    <a:lnTo>
                      <a:pt x="5694" y="99946"/>
                    </a:lnTo>
                    <a:cubicBezTo>
                      <a:pt x="-10726" y="74145"/>
                      <a:pt x="10385" y="38961"/>
                      <a:pt x="43224" y="43652"/>
                    </a:cubicBezTo>
                    <a:lnTo>
                      <a:pt x="69025" y="45997"/>
                    </a:lnTo>
                    <a:cubicBezTo>
                      <a:pt x="80753" y="48343"/>
                      <a:pt x="94827" y="43652"/>
                      <a:pt x="101864" y="31924"/>
                    </a:cubicBezTo>
                    <a:lnTo>
                      <a:pt x="118283" y="13159"/>
                    </a:lnTo>
                    <a:cubicBezTo>
                      <a:pt x="139394" y="-10297"/>
                      <a:pt x="176923" y="-915"/>
                      <a:pt x="183960" y="29578"/>
                    </a:cubicBezTo>
                    <a:lnTo>
                      <a:pt x="188651" y="53034"/>
                    </a:lnTo>
                    <a:cubicBezTo>
                      <a:pt x="190997" y="64762"/>
                      <a:pt x="200379" y="76490"/>
                      <a:pt x="212107" y="81181"/>
                    </a:cubicBezTo>
                    <a:lnTo>
                      <a:pt x="235563" y="90564"/>
                    </a:lnTo>
                    <a:cubicBezTo>
                      <a:pt x="263711" y="102292"/>
                      <a:pt x="266056" y="142167"/>
                      <a:pt x="237909" y="158587"/>
                    </a:cubicBezTo>
                    <a:close/>
                  </a:path>
                </a:pathLst>
              </a:custGeom>
              <a:grpFill/>
              <a:ln w="23433" cap="flat">
                <a:noFill/>
                <a:prstDash val="solid"/>
                <a:miter/>
              </a:ln>
            </p:spPr>
            <p:txBody>
              <a:bodyPr rtlCol="0" anchor="ctr">
                <a:noAutofit/>
              </a:bodyPr>
              <a:lstStyle/>
              <a:p>
                <a:pPr>
                  <a:lnSpc>
                    <a:spcPct val="130000"/>
                  </a:lnSpc>
                </a:pPr>
                <a:endParaRPr lang="zh-CN" altLang="en-US" dirty="0">
                  <a:latin typeface="Arial" panose="020B0604020202020204" pitchFamily="34" charset="0"/>
                  <a:ea typeface="微软雅黑" panose="020B0503020204020204" pitchFamily="34" charset="-122"/>
                  <a:sym typeface="Arial" panose="020B0604020202020204" pitchFamily="34" charset="0"/>
                </a:endParaRPr>
              </a:p>
            </p:txBody>
          </p:sp>
          <p:sp>
            <p:nvSpPr>
              <p:cNvPr id="673" name="任意多边形: 形状 672">
                <a:extLst>
                  <a:ext uri="{FF2B5EF4-FFF2-40B4-BE49-F238E27FC236}">
                    <a16:creationId xmlns:a16="http://schemas.microsoft.com/office/drawing/2014/main" id="{B115653D-53D4-4A4A-826B-1E84A3E52423}"/>
                  </a:ext>
                </a:extLst>
              </p:cNvPr>
              <p:cNvSpPr/>
              <p:nvPr/>
            </p:nvSpPr>
            <p:spPr>
              <a:xfrm>
                <a:off x="4501743" y="-756975"/>
                <a:ext cx="99776" cy="100670"/>
              </a:xfrm>
              <a:custGeom>
                <a:avLst/>
                <a:gdLst>
                  <a:gd name="connsiteX0" fmla="*/ 96470 w 99776"/>
                  <a:gd name="connsiteY0" fmla="*/ 53680 h 100670"/>
                  <a:gd name="connsiteX1" fmla="*/ 89433 w 99776"/>
                  <a:gd name="connsiteY1" fmla="*/ 60717 h 100670"/>
                  <a:gd name="connsiteX2" fmla="*/ 87088 w 99776"/>
                  <a:gd name="connsiteY2" fmla="*/ 72445 h 100670"/>
                  <a:gd name="connsiteX3" fmla="*/ 89433 w 99776"/>
                  <a:gd name="connsiteY3" fmla="*/ 81828 h 100670"/>
                  <a:gd name="connsiteX4" fmla="*/ 68323 w 99776"/>
                  <a:gd name="connsiteY4" fmla="*/ 98247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3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0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7 h 100670"/>
                  <a:gd name="connsiteX19" fmla="*/ 87088 w 99776"/>
                  <a:gd name="connsiteY19" fmla="*/ 23187 h 100670"/>
                  <a:gd name="connsiteX20" fmla="*/ 96470 w 99776"/>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3680"/>
                    </a:moveTo>
                    <a:lnTo>
                      <a:pt x="89433" y="60717"/>
                    </a:lnTo>
                    <a:cubicBezTo>
                      <a:pt x="87088" y="63063"/>
                      <a:pt x="84742" y="70100"/>
                      <a:pt x="87088"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0"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8" y="23187"/>
                    </a:lnTo>
                    <a:cubicBezTo>
                      <a:pt x="98816" y="30224"/>
                      <a:pt x="103507"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74" name="任意多边形: 形状 673">
                <a:extLst>
                  <a:ext uri="{FF2B5EF4-FFF2-40B4-BE49-F238E27FC236}">
                    <a16:creationId xmlns:a16="http://schemas.microsoft.com/office/drawing/2014/main" id="{2E1DE9C2-4358-45C5-88A3-C921970CBF3D}"/>
                  </a:ext>
                </a:extLst>
              </p:cNvPr>
              <p:cNvSpPr/>
              <p:nvPr/>
            </p:nvSpPr>
            <p:spPr>
              <a:xfrm>
                <a:off x="6288547" y="1471438"/>
                <a:ext cx="99776" cy="100670"/>
              </a:xfrm>
              <a:custGeom>
                <a:avLst/>
                <a:gdLst>
                  <a:gd name="connsiteX0" fmla="*/ 96470 w 99776"/>
                  <a:gd name="connsiteY0" fmla="*/ 53680 h 100670"/>
                  <a:gd name="connsiteX1" fmla="*/ 89433 w 99776"/>
                  <a:gd name="connsiteY1" fmla="*/ 60717 h 100670"/>
                  <a:gd name="connsiteX2" fmla="*/ 87087 w 99776"/>
                  <a:gd name="connsiteY2" fmla="*/ 72445 h 100670"/>
                  <a:gd name="connsiteX3" fmla="*/ 89433 w 99776"/>
                  <a:gd name="connsiteY3" fmla="*/ 81828 h 100670"/>
                  <a:gd name="connsiteX4" fmla="*/ 68323 w 99776"/>
                  <a:gd name="connsiteY4" fmla="*/ 98247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4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1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7 h 100670"/>
                  <a:gd name="connsiteX19" fmla="*/ 87087 w 99776"/>
                  <a:gd name="connsiteY19" fmla="*/ 23187 h 100670"/>
                  <a:gd name="connsiteX20" fmla="*/ 96470 w 99776"/>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3680"/>
                    </a:moveTo>
                    <a:lnTo>
                      <a:pt x="89433" y="60717"/>
                    </a:lnTo>
                    <a:cubicBezTo>
                      <a:pt x="87087" y="63063"/>
                      <a:pt x="84742" y="70100"/>
                      <a:pt x="87087"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2"/>
                      <a:pt x="16719" y="84174"/>
                    </a:cubicBezTo>
                    <a:lnTo>
                      <a:pt x="16719" y="74791"/>
                    </a:lnTo>
                    <a:cubicBezTo>
                      <a:pt x="16719" y="70100"/>
                      <a:pt x="14374" y="65409"/>
                      <a:pt x="12028" y="63063"/>
                    </a:cubicBezTo>
                    <a:lnTo>
                      <a:pt x="4991" y="56026"/>
                    </a:lnTo>
                    <a:cubicBezTo>
                      <a:pt x="-4391" y="48989"/>
                      <a:pt x="300" y="32570"/>
                      <a:pt x="12028" y="30224"/>
                    </a:cubicBezTo>
                    <a:lnTo>
                      <a:pt x="21411"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7" y="23187"/>
                    </a:lnTo>
                    <a:cubicBezTo>
                      <a:pt x="98816" y="30224"/>
                      <a:pt x="103507"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75" name="任意多边形: 形状 674">
                <a:extLst>
                  <a:ext uri="{FF2B5EF4-FFF2-40B4-BE49-F238E27FC236}">
                    <a16:creationId xmlns:a16="http://schemas.microsoft.com/office/drawing/2014/main" id="{4D8871F0-D0D2-470C-812B-DE6711227EE6}"/>
                  </a:ext>
                </a:extLst>
              </p:cNvPr>
              <p:cNvSpPr/>
              <p:nvPr/>
            </p:nvSpPr>
            <p:spPr>
              <a:xfrm>
                <a:off x="3934106" y="-939933"/>
                <a:ext cx="100817" cy="100670"/>
              </a:xfrm>
              <a:custGeom>
                <a:avLst/>
                <a:gdLst>
                  <a:gd name="connsiteX0" fmla="*/ 96470 w 100817"/>
                  <a:gd name="connsiteY0" fmla="*/ 53680 h 100670"/>
                  <a:gd name="connsiteX1" fmla="*/ 89433 w 100817"/>
                  <a:gd name="connsiteY1" fmla="*/ 60717 h 100670"/>
                  <a:gd name="connsiteX2" fmla="*/ 87088 w 100817"/>
                  <a:gd name="connsiteY2" fmla="*/ 72445 h 100670"/>
                  <a:gd name="connsiteX3" fmla="*/ 89433 w 100817"/>
                  <a:gd name="connsiteY3" fmla="*/ 81828 h 100670"/>
                  <a:gd name="connsiteX4" fmla="*/ 68323 w 100817"/>
                  <a:gd name="connsiteY4" fmla="*/ 98247 h 100670"/>
                  <a:gd name="connsiteX5" fmla="*/ 58940 w 100817"/>
                  <a:gd name="connsiteY5" fmla="*/ 93556 h 100670"/>
                  <a:gd name="connsiteX6" fmla="*/ 44867 w 100817"/>
                  <a:gd name="connsiteY6" fmla="*/ 93556 h 100670"/>
                  <a:gd name="connsiteX7" fmla="*/ 37830 w 100817"/>
                  <a:gd name="connsiteY7" fmla="*/ 98247 h 100670"/>
                  <a:gd name="connsiteX8" fmla="*/ 16719 w 100817"/>
                  <a:gd name="connsiteY8" fmla="*/ 84173 h 100670"/>
                  <a:gd name="connsiteX9" fmla="*/ 16719 w 100817"/>
                  <a:gd name="connsiteY9" fmla="*/ 74791 h 100670"/>
                  <a:gd name="connsiteX10" fmla="*/ 12028 w 100817"/>
                  <a:gd name="connsiteY10" fmla="*/ 63063 h 100670"/>
                  <a:gd name="connsiteX11" fmla="*/ 4991 w 100817"/>
                  <a:gd name="connsiteY11" fmla="*/ 56026 h 100670"/>
                  <a:gd name="connsiteX12" fmla="*/ 12028 w 100817"/>
                  <a:gd name="connsiteY12" fmla="*/ 30224 h 100670"/>
                  <a:gd name="connsiteX13" fmla="*/ 21411 w 100817"/>
                  <a:gd name="connsiteY13" fmla="*/ 27879 h 100670"/>
                  <a:gd name="connsiteX14" fmla="*/ 30793 w 100817"/>
                  <a:gd name="connsiteY14" fmla="*/ 18496 h 100670"/>
                  <a:gd name="connsiteX15" fmla="*/ 35484 w 100817"/>
                  <a:gd name="connsiteY15" fmla="*/ 9114 h 100670"/>
                  <a:gd name="connsiteX16" fmla="*/ 61286 w 100817"/>
                  <a:gd name="connsiteY16" fmla="*/ 6768 h 100670"/>
                  <a:gd name="connsiteX17" fmla="*/ 65977 w 100817"/>
                  <a:gd name="connsiteY17" fmla="*/ 16151 h 100670"/>
                  <a:gd name="connsiteX18" fmla="*/ 77705 w 100817"/>
                  <a:gd name="connsiteY18" fmla="*/ 23187 h 100670"/>
                  <a:gd name="connsiteX19" fmla="*/ 87088 w 100817"/>
                  <a:gd name="connsiteY19" fmla="*/ 23187 h 100670"/>
                  <a:gd name="connsiteX20" fmla="*/ 96470 w 100817"/>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817" h="100670">
                    <a:moveTo>
                      <a:pt x="96470" y="53680"/>
                    </a:moveTo>
                    <a:lnTo>
                      <a:pt x="89433" y="60717"/>
                    </a:lnTo>
                    <a:cubicBezTo>
                      <a:pt x="87088" y="63063"/>
                      <a:pt x="84742" y="70100"/>
                      <a:pt x="87088"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1"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8" y="23187"/>
                    </a:lnTo>
                    <a:cubicBezTo>
                      <a:pt x="98816" y="30224"/>
                      <a:pt x="105852"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76" name="任意多边形: 形状 675">
                <a:extLst>
                  <a:ext uri="{FF2B5EF4-FFF2-40B4-BE49-F238E27FC236}">
                    <a16:creationId xmlns:a16="http://schemas.microsoft.com/office/drawing/2014/main" id="{8A26B768-4649-4EB8-B901-C67943C8396D}"/>
                  </a:ext>
                </a:extLst>
              </p:cNvPr>
              <p:cNvSpPr/>
              <p:nvPr/>
            </p:nvSpPr>
            <p:spPr>
              <a:xfrm>
                <a:off x="4218467" y="-318196"/>
                <a:ext cx="125247" cy="124088"/>
              </a:xfrm>
              <a:custGeom>
                <a:avLst/>
                <a:gdLst>
                  <a:gd name="connsiteX0" fmla="*/ 114692 w 125247"/>
                  <a:gd name="connsiteY0" fmla="*/ 79332 h 124088"/>
                  <a:gd name="connsiteX1" fmla="*/ 102964 w 125247"/>
                  <a:gd name="connsiteY1" fmla="*/ 84023 h 124088"/>
                  <a:gd name="connsiteX2" fmla="*/ 91236 w 125247"/>
                  <a:gd name="connsiteY2" fmla="*/ 98097 h 124088"/>
                  <a:gd name="connsiteX3" fmla="*/ 88891 w 125247"/>
                  <a:gd name="connsiteY3" fmla="*/ 109825 h 124088"/>
                  <a:gd name="connsiteX4" fmla="*/ 56052 w 125247"/>
                  <a:gd name="connsiteY4" fmla="*/ 119207 h 124088"/>
                  <a:gd name="connsiteX5" fmla="*/ 49016 w 125247"/>
                  <a:gd name="connsiteY5" fmla="*/ 109825 h 124088"/>
                  <a:gd name="connsiteX6" fmla="*/ 32596 w 125247"/>
                  <a:gd name="connsiteY6" fmla="*/ 102788 h 124088"/>
                  <a:gd name="connsiteX7" fmla="*/ 20868 w 125247"/>
                  <a:gd name="connsiteY7" fmla="*/ 105133 h 124088"/>
                  <a:gd name="connsiteX8" fmla="*/ 2103 w 125247"/>
                  <a:gd name="connsiteY8" fmla="*/ 76986 h 124088"/>
                  <a:gd name="connsiteX9" fmla="*/ 9140 w 125247"/>
                  <a:gd name="connsiteY9" fmla="*/ 67604 h 124088"/>
                  <a:gd name="connsiteX10" fmla="*/ 9140 w 125247"/>
                  <a:gd name="connsiteY10" fmla="*/ 51184 h 124088"/>
                  <a:gd name="connsiteX11" fmla="*/ 4449 w 125247"/>
                  <a:gd name="connsiteY11" fmla="*/ 39456 h 124088"/>
                  <a:gd name="connsiteX12" fmla="*/ 25560 w 125247"/>
                  <a:gd name="connsiteY12" fmla="*/ 13655 h 124088"/>
                  <a:gd name="connsiteX13" fmla="*/ 37288 w 125247"/>
                  <a:gd name="connsiteY13" fmla="*/ 16000 h 124088"/>
                  <a:gd name="connsiteX14" fmla="*/ 53707 w 125247"/>
                  <a:gd name="connsiteY14" fmla="*/ 11309 h 124088"/>
                  <a:gd name="connsiteX15" fmla="*/ 63089 w 125247"/>
                  <a:gd name="connsiteY15" fmla="*/ 4272 h 124088"/>
                  <a:gd name="connsiteX16" fmla="*/ 93582 w 125247"/>
                  <a:gd name="connsiteY16" fmla="*/ 16000 h 124088"/>
                  <a:gd name="connsiteX17" fmla="*/ 93582 w 125247"/>
                  <a:gd name="connsiteY17" fmla="*/ 27728 h 124088"/>
                  <a:gd name="connsiteX18" fmla="*/ 102964 w 125247"/>
                  <a:gd name="connsiteY18" fmla="*/ 41802 h 124088"/>
                  <a:gd name="connsiteX19" fmla="*/ 114692 w 125247"/>
                  <a:gd name="connsiteY19" fmla="*/ 48839 h 124088"/>
                  <a:gd name="connsiteX20" fmla="*/ 114692 w 125247"/>
                  <a:gd name="connsiteY20" fmla="*/ 79332 h 12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5247" h="124088">
                    <a:moveTo>
                      <a:pt x="114692" y="79332"/>
                    </a:moveTo>
                    <a:lnTo>
                      <a:pt x="102964" y="84023"/>
                    </a:lnTo>
                    <a:cubicBezTo>
                      <a:pt x="98273" y="86368"/>
                      <a:pt x="93582" y="91060"/>
                      <a:pt x="91236" y="98097"/>
                    </a:cubicBezTo>
                    <a:lnTo>
                      <a:pt x="88891" y="109825"/>
                    </a:lnTo>
                    <a:cubicBezTo>
                      <a:pt x="86545" y="123898"/>
                      <a:pt x="67780" y="128589"/>
                      <a:pt x="56052" y="119207"/>
                    </a:cubicBezTo>
                    <a:lnTo>
                      <a:pt x="49016" y="109825"/>
                    </a:lnTo>
                    <a:cubicBezTo>
                      <a:pt x="44324" y="105133"/>
                      <a:pt x="39633" y="102788"/>
                      <a:pt x="32596" y="102788"/>
                    </a:cubicBezTo>
                    <a:lnTo>
                      <a:pt x="20868" y="105133"/>
                    </a:lnTo>
                    <a:cubicBezTo>
                      <a:pt x="6795" y="107479"/>
                      <a:pt x="-4933" y="91060"/>
                      <a:pt x="2103" y="76986"/>
                    </a:cubicBezTo>
                    <a:lnTo>
                      <a:pt x="9140" y="67604"/>
                    </a:lnTo>
                    <a:cubicBezTo>
                      <a:pt x="11486" y="62912"/>
                      <a:pt x="13831" y="55875"/>
                      <a:pt x="9140" y="51184"/>
                    </a:cubicBezTo>
                    <a:lnTo>
                      <a:pt x="4449" y="39456"/>
                    </a:lnTo>
                    <a:cubicBezTo>
                      <a:pt x="-2588" y="25383"/>
                      <a:pt x="11486" y="11309"/>
                      <a:pt x="25560" y="13655"/>
                    </a:cubicBezTo>
                    <a:lnTo>
                      <a:pt x="37288" y="16000"/>
                    </a:lnTo>
                    <a:cubicBezTo>
                      <a:pt x="44324" y="18346"/>
                      <a:pt x="49016" y="16000"/>
                      <a:pt x="53707" y="11309"/>
                    </a:cubicBezTo>
                    <a:lnTo>
                      <a:pt x="63089" y="4272"/>
                    </a:lnTo>
                    <a:cubicBezTo>
                      <a:pt x="74817" y="-5110"/>
                      <a:pt x="93582" y="1926"/>
                      <a:pt x="93582" y="16000"/>
                    </a:cubicBezTo>
                    <a:lnTo>
                      <a:pt x="93582" y="27728"/>
                    </a:lnTo>
                    <a:cubicBezTo>
                      <a:pt x="93582" y="34765"/>
                      <a:pt x="98273" y="39456"/>
                      <a:pt x="102964" y="41802"/>
                    </a:cubicBezTo>
                    <a:lnTo>
                      <a:pt x="114692" y="48839"/>
                    </a:lnTo>
                    <a:cubicBezTo>
                      <a:pt x="128766" y="53530"/>
                      <a:pt x="128766" y="72295"/>
                      <a:pt x="114692" y="79332"/>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77" name="任意多边形: 形状 676">
                <a:extLst>
                  <a:ext uri="{FF2B5EF4-FFF2-40B4-BE49-F238E27FC236}">
                    <a16:creationId xmlns:a16="http://schemas.microsoft.com/office/drawing/2014/main" id="{5AE04486-8B86-4DF0-88EF-E0E36059CD10}"/>
                  </a:ext>
                </a:extLst>
              </p:cNvPr>
              <p:cNvSpPr/>
              <p:nvPr/>
            </p:nvSpPr>
            <p:spPr>
              <a:xfrm>
                <a:off x="4861699" y="-2050484"/>
                <a:ext cx="258001" cy="259845"/>
              </a:xfrm>
              <a:custGeom>
                <a:avLst/>
                <a:gdLst>
                  <a:gd name="connsiteX0" fmla="*/ 240609 w 258001"/>
                  <a:gd name="connsiteY0" fmla="*/ 153366 h 259845"/>
                  <a:gd name="connsiteX1" fmla="*/ 219498 w 258001"/>
                  <a:gd name="connsiteY1" fmla="*/ 167439 h 259845"/>
                  <a:gd name="connsiteX2" fmla="*/ 200733 w 258001"/>
                  <a:gd name="connsiteY2" fmla="*/ 197932 h 259845"/>
                  <a:gd name="connsiteX3" fmla="*/ 198388 w 258001"/>
                  <a:gd name="connsiteY3" fmla="*/ 223734 h 259845"/>
                  <a:gd name="connsiteX4" fmla="*/ 135056 w 258001"/>
                  <a:gd name="connsiteY4" fmla="*/ 251881 h 259845"/>
                  <a:gd name="connsiteX5" fmla="*/ 116291 w 258001"/>
                  <a:gd name="connsiteY5" fmla="*/ 235462 h 259845"/>
                  <a:gd name="connsiteX6" fmla="*/ 81107 w 258001"/>
                  <a:gd name="connsiteY6" fmla="*/ 228425 h 259845"/>
                  <a:gd name="connsiteX7" fmla="*/ 57651 w 258001"/>
                  <a:gd name="connsiteY7" fmla="*/ 235462 h 259845"/>
                  <a:gd name="connsiteX8" fmla="*/ 13085 w 258001"/>
                  <a:gd name="connsiteY8" fmla="*/ 183859 h 259845"/>
                  <a:gd name="connsiteX9" fmla="*/ 22467 w 258001"/>
                  <a:gd name="connsiteY9" fmla="*/ 160402 h 259845"/>
                  <a:gd name="connsiteX10" fmla="*/ 20122 w 258001"/>
                  <a:gd name="connsiteY10" fmla="*/ 125218 h 259845"/>
                  <a:gd name="connsiteX11" fmla="*/ 6048 w 258001"/>
                  <a:gd name="connsiteY11" fmla="*/ 104108 h 259845"/>
                  <a:gd name="connsiteX12" fmla="*/ 41232 w 258001"/>
                  <a:gd name="connsiteY12" fmla="*/ 45468 h 259845"/>
                  <a:gd name="connsiteX13" fmla="*/ 67034 w 258001"/>
                  <a:gd name="connsiteY13" fmla="*/ 47813 h 259845"/>
                  <a:gd name="connsiteX14" fmla="*/ 99872 w 258001"/>
                  <a:gd name="connsiteY14" fmla="*/ 33739 h 259845"/>
                  <a:gd name="connsiteX15" fmla="*/ 116291 w 258001"/>
                  <a:gd name="connsiteY15" fmla="*/ 14975 h 259845"/>
                  <a:gd name="connsiteX16" fmla="*/ 184314 w 258001"/>
                  <a:gd name="connsiteY16" fmla="*/ 29048 h 259845"/>
                  <a:gd name="connsiteX17" fmla="*/ 191351 w 258001"/>
                  <a:gd name="connsiteY17" fmla="*/ 52504 h 259845"/>
                  <a:gd name="connsiteX18" fmla="*/ 214807 w 258001"/>
                  <a:gd name="connsiteY18" fmla="*/ 78306 h 259845"/>
                  <a:gd name="connsiteX19" fmla="*/ 238263 w 258001"/>
                  <a:gd name="connsiteY19" fmla="*/ 87689 h 259845"/>
                  <a:gd name="connsiteX20" fmla="*/ 240609 w 258001"/>
                  <a:gd name="connsiteY20" fmla="*/ 153366 h 25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8001" h="259845">
                    <a:moveTo>
                      <a:pt x="240609" y="153366"/>
                    </a:moveTo>
                    <a:lnTo>
                      <a:pt x="219498" y="167439"/>
                    </a:lnTo>
                    <a:cubicBezTo>
                      <a:pt x="207770" y="174476"/>
                      <a:pt x="203079" y="186204"/>
                      <a:pt x="200733" y="197932"/>
                    </a:cubicBezTo>
                    <a:lnTo>
                      <a:pt x="198388" y="223734"/>
                    </a:lnTo>
                    <a:cubicBezTo>
                      <a:pt x="196042" y="254227"/>
                      <a:pt x="158512" y="270646"/>
                      <a:pt x="135056" y="251881"/>
                    </a:cubicBezTo>
                    <a:lnTo>
                      <a:pt x="116291" y="235462"/>
                    </a:lnTo>
                    <a:cubicBezTo>
                      <a:pt x="106909" y="228425"/>
                      <a:pt x="92835" y="223734"/>
                      <a:pt x="81107" y="228425"/>
                    </a:cubicBezTo>
                    <a:lnTo>
                      <a:pt x="57651" y="235462"/>
                    </a:lnTo>
                    <a:cubicBezTo>
                      <a:pt x="27158" y="244844"/>
                      <a:pt x="1357" y="214351"/>
                      <a:pt x="13085" y="183859"/>
                    </a:cubicBezTo>
                    <a:lnTo>
                      <a:pt x="22467" y="160402"/>
                    </a:lnTo>
                    <a:cubicBezTo>
                      <a:pt x="27158" y="148674"/>
                      <a:pt x="27158" y="134601"/>
                      <a:pt x="20122" y="125218"/>
                    </a:cubicBezTo>
                    <a:lnTo>
                      <a:pt x="6048" y="104108"/>
                    </a:lnTo>
                    <a:cubicBezTo>
                      <a:pt x="-10371" y="78306"/>
                      <a:pt x="8394" y="43122"/>
                      <a:pt x="41232" y="45468"/>
                    </a:cubicBezTo>
                    <a:lnTo>
                      <a:pt x="67034" y="47813"/>
                    </a:lnTo>
                    <a:cubicBezTo>
                      <a:pt x="78762" y="47813"/>
                      <a:pt x="92835" y="43122"/>
                      <a:pt x="99872" y="33739"/>
                    </a:cubicBezTo>
                    <a:lnTo>
                      <a:pt x="116291" y="14975"/>
                    </a:lnTo>
                    <a:cubicBezTo>
                      <a:pt x="135056" y="-10827"/>
                      <a:pt x="174932" y="-1445"/>
                      <a:pt x="184314" y="29048"/>
                    </a:cubicBezTo>
                    <a:lnTo>
                      <a:pt x="191351" y="52504"/>
                    </a:lnTo>
                    <a:cubicBezTo>
                      <a:pt x="193697" y="64232"/>
                      <a:pt x="203079" y="73615"/>
                      <a:pt x="214807" y="78306"/>
                    </a:cubicBezTo>
                    <a:lnTo>
                      <a:pt x="238263" y="87689"/>
                    </a:lnTo>
                    <a:cubicBezTo>
                      <a:pt x="261719" y="94725"/>
                      <a:pt x="266411" y="136946"/>
                      <a:pt x="240609" y="153366"/>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49" name="图形 42">
              <a:extLst>
                <a:ext uri="{FF2B5EF4-FFF2-40B4-BE49-F238E27FC236}">
                  <a16:creationId xmlns:a16="http://schemas.microsoft.com/office/drawing/2014/main" id="{79BB7AAE-6DCB-487E-ABCD-3984CBCA33CB}"/>
                </a:ext>
              </a:extLst>
            </p:cNvPr>
            <p:cNvGrpSpPr/>
            <p:nvPr/>
          </p:nvGrpSpPr>
          <p:grpSpPr>
            <a:xfrm flipH="1">
              <a:off x="211410" y="1953728"/>
              <a:ext cx="2292323" cy="5611758"/>
              <a:chOff x="2556609" y="-1527183"/>
              <a:chExt cx="2292323" cy="5611758"/>
            </a:xfrm>
            <a:grpFill/>
          </p:grpSpPr>
          <p:sp>
            <p:nvSpPr>
              <p:cNvPr id="650" name="任意多边形: 形状 649">
                <a:extLst>
                  <a:ext uri="{FF2B5EF4-FFF2-40B4-BE49-F238E27FC236}">
                    <a16:creationId xmlns:a16="http://schemas.microsoft.com/office/drawing/2014/main" id="{9117FDFF-784C-45ED-8042-B84C94BA0943}"/>
                  </a:ext>
                </a:extLst>
              </p:cNvPr>
              <p:cNvSpPr/>
              <p:nvPr/>
            </p:nvSpPr>
            <p:spPr>
              <a:xfrm>
                <a:off x="3497198" y="-795920"/>
                <a:ext cx="158387" cy="156437"/>
              </a:xfrm>
              <a:custGeom>
                <a:avLst/>
                <a:gdLst>
                  <a:gd name="connsiteX0" fmla="*/ 146352 w 158387"/>
                  <a:gd name="connsiteY0" fmla="*/ 92625 h 156437"/>
                  <a:gd name="connsiteX1" fmla="*/ 132278 w 158387"/>
                  <a:gd name="connsiteY1" fmla="*/ 99662 h 156437"/>
                  <a:gd name="connsiteX2" fmla="*/ 120550 w 158387"/>
                  <a:gd name="connsiteY2" fmla="*/ 118427 h 156437"/>
                  <a:gd name="connsiteX3" fmla="*/ 118205 w 158387"/>
                  <a:gd name="connsiteY3" fmla="*/ 134846 h 156437"/>
                  <a:gd name="connsiteX4" fmla="*/ 78329 w 158387"/>
                  <a:gd name="connsiteY4" fmla="*/ 151265 h 156437"/>
                  <a:gd name="connsiteX5" fmla="*/ 66601 w 158387"/>
                  <a:gd name="connsiteY5" fmla="*/ 141883 h 156437"/>
                  <a:gd name="connsiteX6" fmla="*/ 45491 w 158387"/>
                  <a:gd name="connsiteY6" fmla="*/ 137192 h 156437"/>
                  <a:gd name="connsiteX7" fmla="*/ 31417 w 158387"/>
                  <a:gd name="connsiteY7" fmla="*/ 141883 h 156437"/>
                  <a:gd name="connsiteX8" fmla="*/ 5615 w 158387"/>
                  <a:gd name="connsiteY8" fmla="*/ 109044 h 156437"/>
                  <a:gd name="connsiteX9" fmla="*/ 12652 w 158387"/>
                  <a:gd name="connsiteY9" fmla="*/ 94971 h 156437"/>
                  <a:gd name="connsiteX10" fmla="*/ 10307 w 158387"/>
                  <a:gd name="connsiteY10" fmla="*/ 73860 h 156437"/>
                  <a:gd name="connsiteX11" fmla="*/ 3270 w 158387"/>
                  <a:gd name="connsiteY11" fmla="*/ 59786 h 156437"/>
                  <a:gd name="connsiteX12" fmla="*/ 26726 w 158387"/>
                  <a:gd name="connsiteY12" fmla="*/ 24602 h 156437"/>
                  <a:gd name="connsiteX13" fmla="*/ 43145 w 158387"/>
                  <a:gd name="connsiteY13" fmla="*/ 26948 h 156437"/>
                  <a:gd name="connsiteX14" fmla="*/ 64256 w 158387"/>
                  <a:gd name="connsiteY14" fmla="*/ 19911 h 156437"/>
                  <a:gd name="connsiteX15" fmla="*/ 73638 w 158387"/>
                  <a:gd name="connsiteY15" fmla="*/ 8183 h 156437"/>
                  <a:gd name="connsiteX16" fmla="*/ 113513 w 158387"/>
                  <a:gd name="connsiteY16" fmla="*/ 17565 h 156437"/>
                  <a:gd name="connsiteX17" fmla="*/ 115859 w 158387"/>
                  <a:gd name="connsiteY17" fmla="*/ 31639 h 156437"/>
                  <a:gd name="connsiteX18" fmla="*/ 129933 w 158387"/>
                  <a:gd name="connsiteY18" fmla="*/ 48058 h 156437"/>
                  <a:gd name="connsiteX19" fmla="*/ 144006 w 158387"/>
                  <a:gd name="connsiteY19" fmla="*/ 55095 h 156437"/>
                  <a:gd name="connsiteX20" fmla="*/ 146352 w 158387"/>
                  <a:gd name="connsiteY20" fmla="*/ 92625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8387" h="156437">
                    <a:moveTo>
                      <a:pt x="146352" y="92625"/>
                    </a:moveTo>
                    <a:lnTo>
                      <a:pt x="132278" y="99662"/>
                    </a:lnTo>
                    <a:cubicBezTo>
                      <a:pt x="125241" y="104353"/>
                      <a:pt x="120550" y="111390"/>
                      <a:pt x="120550" y="118427"/>
                    </a:cubicBezTo>
                    <a:lnTo>
                      <a:pt x="118205" y="134846"/>
                    </a:lnTo>
                    <a:cubicBezTo>
                      <a:pt x="115859" y="153611"/>
                      <a:pt x="94749" y="162993"/>
                      <a:pt x="78329" y="151265"/>
                    </a:cubicBezTo>
                    <a:lnTo>
                      <a:pt x="66601" y="141883"/>
                    </a:lnTo>
                    <a:cubicBezTo>
                      <a:pt x="61910" y="137192"/>
                      <a:pt x="52528" y="134846"/>
                      <a:pt x="45491" y="137192"/>
                    </a:cubicBezTo>
                    <a:lnTo>
                      <a:pt x="31417" y="141883"/>
                    </a:lnTo>
                    <a:cubicBezTo>
                      <a:pt x="12652" y="146574"/>
                      <a:pt x="-3767" y="127809"/>
                      <a:pt x="5615" y="109044"/>
                    </a:cubicBezTo>
                    <a:lnTo>
                      <a:pt x="12652" y="94971"/>
                    </a:lnTo>
                    <a:cubicBezTo>
                      <a:pt x="14998" y="87934"/>
                      <a:pt x="14998" y="80897"/>
                      <a:pt x="10307" y="73860"/>
                    </a:cubicBezTo>
                    <a:lnTo>
                      <a:pt x="3270" y="59786"/>
                    </a:lnTo>
                    <a:cubicBezTo>
                      <a:pt x="-6113" y="43367"/>
                      <a:pt x="5615" y="22257"/>
                      <a:pt x="26726" y="24602"/>
                    </a:cubicBezTo>
                    <a:lnTo>
                      <a:pt x="43145" y="26948"/>
                    </a:lnTo>
                    <a:cubicBezTo>
                      <a:pt x="50182" y="26948"/>
                      <a:pt x="57219" y="24602"/>
                      <a:pt x="64256" y="19911"/>
                    </a:cubicBezTo>
                    <a:lnTo>
                      <a:pt x="73638" y="8183"/>
                    </a:lnTo>
                    <a:cubicBezTo>
                      <a:pt x="85366" y="-5891"/>
                      <a:pt x="111168" y="-1199"/>
                      <a:pt x="113513" y="17565"/>
                    </a:cubicBezTo>
                    <a:lnTo>
                      <a:pt x="115859" y="31639"/>
                    </a:lnTo>
                    <a:cubicBezTo>
                      <a:pt x="118205" y="38676"/>
                      <a:pt x="122896" y="45713"/>
                      <a:pt x="129933" y="48058"/>
                    </a:cubicBezTo>
                    <a:lnTo>
                      <a:pt x="144006" y="55095"/>
                    </a:lnTo>
                    <a:cubicBezTo>
                      <a:pt x="162771" y="59786"/>
                      <a:pt x="162771" y="83243"/>
                      <a:pt x="146352" y="92625"/>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51" name="任意多边形: 形状 650">
                <a:extLst>
                  <a:ext uri="{FF2B5EF4-FFF2-40B4-BE49-F238E27FC236}">
                    <a16:creationId xmlns:a16="http://schemas.microsoft.com/office/drawing/2014/main" id="{23CDAC08-4F2E-41B8-B13A-6D09EA4E64CE}"/>
                  </a:ext>
                </a:extLst>
              </p:cNvPr>
              <p:cNvSpPr/>
              <p:nvPr/>
            </p:nvSpPr>
            <p:spPr>
              <a:xfrm>
                <a:off x="2556609" y="-1131342"/>
                <a:ext cx="156320" cy="161129"/>
              </a:xfrm>
              <a:custGeom>
                <a:avLst/>
                <a:gdLst>
                  <a:gd name="connsiteX0" fmla="*/ 144006 w 156320"/>
                  <a:gd name="connsiteY0" fmla="*/ 97316 h 161129"/>
                  <a:gd name="connsiteX1" fmla="*/ 129933 w 156320"/>
                  <a:gd name="connsiteY1" fmla="*/ 104353 h 161129"/>
                  <a:gd name="connsiteX2" fmla="*/ 120550 w 156320"/>
                  <a:gd name="connsiteY2" fmla="*/ 123118 h 161129"/>
                  <a:gd name="connsiteX3" fmla="*/ 118205 w 156320"/>
                  <a:gd name="connsiteY3" fmla="*/ 139537 h 161129"/>
                  <a:gd name="connsiteX4" fmla="*/ 78329 w 156320"/>
                  <a:gd name="connsiteY4" fmla="*/ 155956 h 161129"/>
                  <a:gd name="connsiteX5" fmla="*/ 66601 w 156320"/>
                  <a:gd name="connsiteY5" fmla="*/ 146574 h 161129"/>
                  <a:gd name="connsiteX6" fmla="*/ 45491 w 156320"/>
                  <a:gd name="connsiteY6" fmla="*/ 141883 h 161129"/>
                  <a:gd name="connsiteX7" fmla="*/ 31417 w 156320"/>
                  <a:gd name="connsiteY7" fmla="*/ 141883 h 161129"/>
                  <a:gd name="connsiteX8" fmla="*/ 5615 w 156320"/>
                  <a:gd name="connsiteY8" fmla="*/ 109044 h 161129"/>
                  <a:gd name="connsiteX9" fmla="*/ 12652 w 156320"/>
                  <a:gd name="connsiteY9" fmla="*/ 94971 h 161129"/>
                  <a:gd name="connsiteX10" fmla="*/ 10307 w 156320"/>
                  <a:gd name="connsiteY10" fmla="*/ 73860 h 161129"/>
                  <a:gd name="connsiteX11" fmla="*/ 3270 w 156320"/>
                  <a:gd name="connsiteY11" fmla="*/ 59786 h 161129"/>
                  <a:gd name="connsiteX12" fmla="*/ 26726 w 156320"/>
                  <a:gd name="connsiteY12" fmla="*/ 24602 h 161129"/>
                  <a:gd name="connsiteX13" fmla="*/ 43145 w 156320"/>
                  <a:gd name="connsiteY13" fmla="*/ 26948 h 161129"/>
                  <a:gd name="connsiteX14" fmla="*/ 64256 w 156320"/>
                  <a:gd name="connsiteY14" fmla="*/ 19911 h 161129"/>
                  <a:gd name="connsiteX15" fmla="*/ 73638 w 156320"/>
                  <a:gd name="connsiteY15" fmla="*/ 8183 h 161129"/>
                  <a:gd name="connsiteX16" fmla="*/ 113513 w 156320"/>
                  <a:gd name="connsiteY16" fmla="*/ 17565 h 161129"/>
                  <a:gd name="connsiteX17" fmla="*/ 115859 w 156320"/>
                  <a:gd name="connsiteY17" fmla="*/ 31639 h 161129"/>
                  <a:gd name="connsiteX18" fmla="*/ 129933 w 156320"/>
                  <a:gd name="connsiteY18" fmla="*/ 48058 h 161129"/>
                  <a:gd name="connsiteX19" fmla="*/ 144006 w 156320"/>
                  <a:gd name="connsiteY19" fmla="*/ 55095 h 161129"/>
                  <a:gd name="connsiteX20" fmla="*/ 144006 w 156320"/>
                  <a:gd name="connsiteY20" fmla="*/ 97316 h 161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6320" h="161129">
                    <a:moveTo>
                      <a:pt x="144006" y="97316"/>
                    </a:moveTo>
                    <a:lnTo>
                      <a:pt x="129933" y="104353"/>
                    </a:lnTo>
                    <a:cubicBezTo>
                      <a:pt x="125242" y="109044"/>
                      <a:pt x="120550" y="116081"/>
                      <a:pt x="120550" y="123118"/>
                    </a:cubicBezTo>
                    <a:lnTo>
                      <a:pt x="118205" y="139537"/>
                    </a:lnTo>
                    <a:cubicBezTo>
                      <a:pt x="115859" y="158302"/>
                      <a:pt x="94749" y="167685"/>
                      <a:pt x="78329" y="155956"/>
                    </a:cubicBezTo>
                    <a:lnTo>
                      <a:pt x="66601" y="146574"/>
                    </a:lnTo>
                    <a:cubicBezTo>
                      <a:pt x="61910" y="141883"/>
                      <a:pt x="52528" y="139537"/>
                      <a:pt x="45491" y="141883"/>
                    </a:cubicBezTo>
                    <a:lnTo>
                      <a:pt x="31417" y="141883"/>
                    </a:lnTo>
                    <a:cubicBezTo>
                      <a:pt x="12652" y="146574"/>
                      <a:pt x="-3767" y="127809"/>
                      <a:pt x="5615" y="109044"/>
                    </a:cubicBezTo>
                    <a:lnTo>
                      <a:pt x="12652" y="94971"/>
                    </a:lnTo>
                    <a:cubicBezTo>
                      <a:pt x="14998" y="87934"/>
                      <a:pt x="14998" y="80897"/>
                      <a:pt x="10307" y="73860"/>
                    </a:cubicBezTo>
                    <a:lnTo>
                      <a:pt x="3270" y="59786"/>
                    </a:lnTo>
                    <a:cubicBezTo>
                      <a:pt x="-6113" y="43367"/>
                      <a:pt x="5615" y="22257"/>
                      <a:pt x="26726" y="24602"/>
                    </a:cubicBezTo>
                    <a:lnTo>
                      <a:pt x="43145" y="26948"/>
                    </a:lnTo>
                    <a:cubicBezTo>
                      <a:pt x="50182" y="26948"/>
                      <a:pt x="57219" y="24602"/>
                      <a:pt x="64256" y="19911"/>
                    </a:cubicBezTo>
                    <a:lnTo>
                      <a:pt x="73638" y="8183"/>
                    </a:lnTo>
                    <a:cubicBezTo>
                      <a:pt x="85366" y="-5891"/>
                      <a:pt x="111168" y="-1199"/>
                      <a:pt x="113513" y="17565"/>
                    </a:cubicBezTo>
                    <a:lnTo>
                      <a:pt x="115859" y="31639"/>
                    </a:lnTo>
                    <a:cubicBezTo>
                      <a:pt x="118205" y="38676"/>
                      <a:pt x="122896" y="45713"/>
                      <a:pt x="129933" y="48058"/>
                    </a:cubicBezTo>
                    <a:lnTo>
                      <a:pt x="144006" y="55095"/>
                    </a:lnTo>
                    <a:cubicBezTo>
                      <a:pt x="160426" y="62132"/>
                      <a:pt x="160426" y="87934"/>
                      <a:pt x="144006" y="97316"/>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52" name="任意多边形: 形状 651">
                <a:extLst>
                  <a:ext uri="{FF2B5EF4-FFF2-40B4-BE49-F238E27FC236}">
                    <a16:creationId xmlns:a16="http://schemas.microsoft.com/office/drawing/2014/main" id="{E2472AD5-1137-4E45-8CB6-C2C7DCEF5B40}"/>
                  </a:ext>
                </a:extLst>
              </p:cNvPr>
              <p:cNvSpPr/>
              <p:nvPr/>
            </p:nvSpPr>
            <p:spPr>
              <a:xfrm>
                <a:off x="4748032" y="509653"/>
                <a:ext cx="100900" cy="100670"/>
              </a:xfrm>
              <a:custGeom>
                <a:avLst/>
                <a:gdLst>
                  <a:gd name="connsiteX0" fmla="*/ 96470 w 100900"/>
                  <a:gd name="connsiteY0" fmla="*/ 53680 h 100670"/>
                  <a:gd name="connsiteX1" fmla="*/ 89433 w 100900"/>
                  <a:gd name="connsiteY1" fmla="*/ 60717 h 100670"/>
                  <a:gd name="connsiteX2" fmla="*/ 87088 w 100900"/>
                  <a:gd name="connsiteY2" fmla="*/ 72445 h 100670"/>
                  <a:gd name="connsiteX3" fmla="*/ 89433 w 100900"/>
                  <a:gd name="connsiteY3" fmla="*/ 81828 h 100670"/>
                  <a:gd name="connsiteX4" fmla="*/ 68323 w 100900"/>
                  <a:gd name="connsiteY4" fmla="*/ 98247 h 100670"/>
                  <a:gd name="connsiteX5" fmla="*/ 58940 w 100900"/>
                  <a:gd name="connsiteY5" fmla="*/ 93556 h 100670"/>
                  <a:gd name="connsiteX6" fmla="*/ 44867 w 100900"/>
                  <a:gd name="connsiteY6" fmla="*/ 93556 h 100670"/>
                  <a:gd name="connsiteX7" fmla="*/ 37830 w 100900"/>
                  <a:gd name="connsiteY7" fmla="*/ 98247 h 100670"/>
                  <a:gd name="connsiteX8" fmla="*/ 16719 w 100900"/>
                  <a:gd name="connsiteY8" fmla="*/ 84173 h 100670"/>
                  <a:gd name="connsiteX9" fmla="*/ 16719 w 100900"/>
                  <a:gd name="connsiteY9" fmla="*/ 74791 h 100670"/>
                  <a:gd name="connsiteX10" fmla="*/ 12028 w 100900"/>
                  <a:gd name="connsiteY10" fmla="*/ 63063 h 100670"/>
                  <a:gd name="connsiteX11" fmla="*/ 4991 w 100900"/>
                  <a:gd name="connsiteY11" fmla="*/ 56026 h 100670"/>
                  <a:gd name="connsiteX12" fmla="*/ 12028 w 100900"/>
                  <a:gd name="connsiteY12" fmla="*/ 30224 h 100670"/>
                  <a:gd name="connsiteX13" fmla="*/ 21410 w 100900"/>
                  <a:gd name="connsiteY13" fmla="*/ 27878 h 100670"/>
                  <a:gd name="connsiteX14" fmla="*/ 30793 w 100900"/>
                  <a:gd name="connsiteY14" fmla="*/ 18496 h 100670"/>
                  <a:gd name="connsiteX15" fmla="*/ 35484 w 100900"/>
                  <a:gd name="connsiteY15" fmla="*/ 9114 h 100670"/>
                  <a:gd name="connsiteX16" fmla="*/ 61286 w 100900"/>
                  <a:gd name="connsiteY16" fmla="*/ 6768 h 100670"/>
                  <a:gd name="connsiteX17" fmla="*/ 68323 w 100900"/>
                  <a:gd name="connsiteY17" fmla="*/ 23187 h 100670"/>
                  <a:gd name="connsiteX18" fmla="*/ 80051 w 100900"/>
                  <a:gd name="connsiteY18" fmla="*/ 30224 h 100670"/>
                  <a:gd name="connsiteX19" fmla="*/ 89433 w 100900"/>
                  <a:gd name="connsiteY19" fmla="*/ 30224 h 100670"/>
                  <a:gd name="connsiteX20" fmla="*/ 96470 w 100900"/>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900" h="100670">
                    <a:moveTo>
                      <a:pt x="96470" y="53680"/>
                    </a:moveTo>
                    <a:lnTo>
                      <a:pt x="89433" y="60717"/>
                    </a:lnTo>
                    <a:cubicBezTo>
                      <a:pt x="87088" y="63063"/>
                      <a:pt x="84742" y="70100"/>
                      <a:pt x="87088"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0" y="27878"/>
                    </a:lnTo>
                    <a:cubicBezTo>
                      <a:pt x="26102" y="27878"/>
                      <a:pt x="30793" y="23187"/>
                      <a:pt x="30793" y="18496"/>
                    </a:cubicBezTo>
                    <a:lnTo>
                      <a:pt x="35484" y="9114"/>
                    </a:lnTo>
                    <a:cubicBezTo>
                      <a:pt x="40175" y="-2614"/>
                      <a:pt x="54249" y="-2614"/>
                      <a:pt x="61286" y="6768"/>
                    </a:cubicBezTo>
                    <a:lnTo>
                      <a:pt x="68323" y="23187"/>
                    </a:lnTo>
                    <a:cubicBezTo>
                      <a:pt x="70668" y="27878"/>
                      <a:pt x="75360" y="30224"/>
                      <a:pt x="80051" y="30224"/>
                    </a:cubicBezTo>
                    <a:lnTo>
                      <a:pt x="89433" y="30224"/>
                    </a:lnTo>
                    <a:cubicBezTo>
                      <a:pt x="98816" y="32570"/>
                      <a:pt x="105853" y="46643"/>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53" name="任意多边形: 形状 652">
                <a:extLst>
                  <a:ext uri="{FF2B5EF4-FFF2-40B4-BE49-F238E27FC236}">
                    <a16:creationId xmlns:a16="http://schemas.microsoft.com/office/drawing/2014/main" id="{9B670C2D-B439-45FC-AF9E-904DD5A9E913}"/>
                  </a:ext>
                </a:extLst>
              </p:cNvPr>
              <p:cNvSpPr/>
              <p:nvPr/>
            </p:nvSpPr>
            <p:spPr>
              <a:xfrm>
                <a:off x="3535352" y="-1085361"/>
                <a:ext cx="99776" cy="100670"/>
              </a:xfrm>
              <a:custGeom>
                <a:avLst/>
                <a:gdLst>
                  <a:gd name="connsiteX0" fmla="*/ 96470 w 99776"/>
                  <a:gd name="connsiteY0" fmla="*/ 51335 h 100670"/>
                  <a:gd name="connsiteX1" fmla="*/ 89433 w 99776"/>
                  <a:gd name="connsiteY1" fmla="*/ 58372 h 100670"/>
                  <a:gd name="connsiteX2" fmla="*/ 87088 w 99776"/>
                  <a:gd name="connsiteY2" fmla="*/ 70100 h 100670"/>
                  <a:gd name="connsiteX3" fmla="*/ 89433 w 99776"/>
                  <a:gd name="connsiteY3" fmla="*/ 79482 h 100670"/>
                  <a:gd name="connsiteX4" fmla="*/ 68323 w 99776"/>
                  <a:gd name="connsiteY4" fmla="*/ 95901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3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1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7 h 100670"/>
                  <a:gd name="connsiteX19" fmla="*/ 87088 w 99776"/>
                  <a:gd name="connsiteY19" fmla="*/ 23187 h 100670"/>
                  <a:gd name="connsiteX20" fmla="*/ 96470 w 99776"/>
                  <a:gd name="connsiteY20" fmla="*/ 51335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1335"/>
                    </a:moveTo>
                    <a:lnTo>
                      <a:pt x="89433" y="58372"/>
                    </a:lnTo>
                    <a:cubicBezTo>
                      <a:pt x="87088" y="60717"/>
                      <a:pt x="84742" y="67754"/>
                      <a:pt x="87088" y="70100"/>
                    </a:cubicBezTo>
                    <a:lnTo>
                      <a:pt x="89433" y="79482"/>
                    </a:lnTo>
                    <a:cubicBezTo>
                      <a:pt x="91779" y="91210"/>
                      <a:pt x="80051" y="100593"/>
                      <a:pt x="68323" y="95901"/>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1"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8" y="23187"/>
                    </a:lnTo>
                    <a:cubicBezTo>
                      <a:pt x="98816" y="30224"/>
                      <a:pt x="103507" y="44298"/>
                      <a:pt x="96470" y="51335"/>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54" name="任意多边形: 形状 653">
                <a:extLst>
                  <a:ext uri="{FF2B5EF4-FFF2-40B4-BE49-F238E27FC236}">
                    <a16:creationId xmlns:a16="http://schemas.microsoft.com/office/drawing/2014/main" id="{0141ECC9-1B3B-439A-9851-A9AC3D1B4454}"/>
                  </a:ext>
                </a:extLst>
              </p:cNvPr>
              <p:cNvSpPr/>
              <p:nvPr/>
            </p:nvSpPr>
            <p:spPr>
              <a:xfrm>
                <a:off x="4621369" y="938900"/>
                <a:ext cx="99776" cy="100670"/>
              </a:xfrm>
              <a:custGeom>
                <a:avLst/>
                <a:gdLst>
                  <a:gd name="connsiteX0" fmla="*/ 96470 w 99776"/>
                  <a:gd name="connsiteY0" fmla="*/ 53680 h 100670"/>
                  <a:gd name="connsiteX1" fmla="*/ 89433 w 99776"/>
                  <a:gd name="connsiteY1" fmla="*/ 60717 h 100670"/>
                  <a:gd name="connsiteX2" fmla="*/ 87087 w 99776"/>
                  <a:gd name="connsiteY2" fmla="*/ 72445 h 100670"/>
                  <a:gd name="connsiteX3" fmla="*/ 89433 w 99776"/>
                  <a:gd name="connsiteY3" fmla="*/ 81828 h 100670"/>
                  <a:gd name="connsiteX4" fmla="*/ 68323 w 99776"/>
                  <a:gd name="connsiteY4" fmla="*/ 98247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3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1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8 h 100670"/>
                  <a:gd name="connsiteX19" fmla="*/ 87087 w 99776"/>
                  <a:gd name="connsiteY19" fmla="*/ 23188 h 100670"/>
                  <a:gd name="connsiteX20" fmla="*/ 96470 w 99776"/>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3680"/>
                    </a:moveTo>
                    <a:lnTo>
                      <a:pt x="89433" y="60717"/>
                    </a:lnTo>
                    <a:cubicBezTo>
                      <a:pt x="87087" y="63063"/>
                      <a:pt x="84742" y="70100"/>
                      <a:pt x="87087"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1" y="27879"/>
                    </a:lnTo>
                    <a:cubicBezTo>
                      <a:pt x="26102" y="27879"/>
                      <a:pt x="30793" y="23188"/>
                      <a:pt x="30793" y="18496"/>
                    </a:cubicBezTo>
                    <a:lnTo>
                      <a:pt x="35484" y="9114"/>
                    </a:lnTo>
                    <a:cubicBezTo>
                      <a:pt x="40175" y="-2614"/>
                      <a:pt x="54249" y="-2614"/>
                      <a:pt x="61286" y="6768"/>
                    </a:cubicBezTo>
                    <a:lnTo>
                      <a:pt x="65977" y="16151"/>
                    </a:lnTo>
                    <a:cubicBezTo>
                      <a:pt x="68323" y="20842"/>
                      <a:pt x="73014" y="23188"/>
                      <a:pt x="77705" y="23188"/>
                    </a:cubicBezTo>
                    <a:lnTo>
                      <a:pt x="87087" y="23188"/>
                    </a:lnTo>
                    <a:cubicBezTo>
                      <a:pt x="98816" y="30224"/>
                      <a:pt x="103507"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55" name="任意多边形: 形状 654">
                <a:extLst>
                  <a:ext uri="{FF2B5EF4-FFF2-40B4-BE49-F238E27FC236}">
                    <a16:creationId xmlns:a16="http://schemas.microsoft.com/office/drawing/2014/main" id="{D599303F-BF7E-435D-80F7-965D54750972}"/>
                  </a:ext>
                </a:extLst>
              </p:cNvPr>
              <p:cNvSpPr/>
              <p:nvPr/>
            </p:nvSpPr>
            <p:spPr>
              <a:xfrm>
                <a:off x="4692280" y="172036"/>
                <a:ext cx="126144" cy="124088"/>
              </a:xfrm>
              <a:custGeom>
                <a:avLst/>
                <a:gdLst>
                  <a:gd name="connsiteX0" fmla="*/ 114693 w 126144"/>
                  <a:gd name="connsiteY0" fmla="*/ 79332 h 124088"/>
                  <a:gd name="connsiteX1" fmla="*/ 102965 w 126144"/>
                  <a:gd name="connsiteY1" fmla="*/ 84023 h 124088"/>
                  <a:gd name="connsiteX2" fmla="*/ 91237 w 126144"/>
                  <a:gd name="connsiteY2" fmla="*/ 98096 h 124088"/>
                  <a:gd name="connsiteX3" fmla="*/ 88891 w 126144"/>
                  <a:gd name="connsiteY3" fmla="*/ 109825 h 124088"/>
                  <a:gd name="connsiteX4" fmla="*/ 56053 w 126144"/>
                  <a:gd name="connsiteY4" fmla="*/ 119207 h 124088"/>
                  <a:gd name="connsiteX5" fmla="*/ 49016 w 126144"/>
                  <a:gd name="connsiteY5" fmla="*/ 109825 h 124088"/>
                  <a:gd name="connsiteX6" fmla="*/ 32596 w 126144"/>
                  <a:gd name="connsiteY6" fmla="*/ 102788 h 124088"/>
                  <a:gd name="connsiteX7" fmla="*/ 20868 w 126144"/>
                  <a:gd name="connsiteY7" fmla="*/ 105133 h 124088"/>
                  <a:gd name="connsiteX8" fmla="*/ 2103 w 126144"/>
                  <a:gd name="connsiteY8" fmla="*/ 76986 h 124088"/>
                  <a:gd name="connsiteX9" fmla="*/ 9140 w 126144"/>
                  <a:gd name="connsiteY9" fmla="*/ 67604 h 124088"/>
                  <a:gd name="connsiteX10" fmla="*/ 9140 w 126144"/>
                  <a:gd name="connsiteY10" fmla="*/ 51184 h 124088"/>
                  <a:gd name="connsiteX11" fmla="*/ 4449 w 126144"/>
                  <a:gd name="connsiteY11" fmla="*/ 39456 h 124088"/>
                  <a:gd name="connsiteX12" fmla="*/ 25560 w 126144"/>
                  <a:gd name="connsiteY12" fmla="*/ 13655 h 124088"/>
                  <a:gd name="connsiteX13" fmla="*/ 37288 w 126144"/>
                  <a:gd name="connsiteY13" fmla="*/ 16000 h 124088"/>
                  <a:gd name="connsiteX14" fmla="*/ 53707 w 126144"/>
                  <a:gd name="connsiteY14" fmla="*/ 11309 h 124088"/>
                  <a:gd name="connsiteX15" fmla="*/ 63089 w 126144"/>
                  <a:gd name="connsiteY15" fmla="*/ 4272 h 124088"/>
                  <a:gd name="connsiteX16" fmla="*/ 93582 w 126144"/>
                  <a:gd name="connsiteY16" fmla="*/ 16000 h 124088"/>
                  <a:gd name="connsiteX17" fmla="*/ 93582 w 126144"/>
                  <a:gd name="connsiteY17" fmla="*/ 27728 h 124088"/>
                  <a:gd name="connsiteX18" fmla="*/ 102965 w 126144"/>
                  <a:gd name="connsiteY18" fmla="*/ 41802 h 124088"/>
                  <a:gd name="connsiteX19" fmla="*/ 114693 w 126144"/>
                  <a:gd name="connsiteY19" fmla="*/ 48839 h 124088"/>
                  <a:gd name="connsiteX20" fmla="*/ 114693 w 126144"/>
                  <a:gd name="connsiteY20" fmla="*/ 79332 h 12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6144" h="124088">
                    <a:moveTo>
                      <a:pt x="114693" y="79332"/>
                    </a:moveTo>
                    <a:lnTo>
                      <a:pt x="102965" y="84023"/>
                    </a:lnTo>
                    <a:cubicBezTo>
                      <a:pt x="98273" y="86368"/>
                      <a:pt x="93582" y="91060"/>
                      <a:pt x="91237" y="98096"/>
                    </a:cubicBezTo>
                    <a:lnTo>
                      <a:pt x="88891" y="109825"/>
                    </a:lnTo>
                    <a:cubicBezTo>
                      <a:pt x="86545" y="123898"/>
                      <a:pt x="67781" y="128589"/>
                      <a:pt x="56053" y="119207"/>
                    </a:cubicBezTo>
                    <a:lnTo>
                      <a:pt x="49016" y="109825"/>
                    </a:lnTo>
                    <a:cubicBezTo>
                      <a:pt x="44324" y="105133"/>
                      <a:pt x="39633" y="102788"/>
                      <a:pt x="32596" y="102788"/>
                    </a:cubicBezTo>
                    <a:lnTo>
                      <a:pt x="20868" y="105133"/>
                    </a:lnTo>
                    <a:cubicBezTo>
                      <a:pt x="6795" y="107479"/>
                      <a:pt x="-4933" y="91060"/>
                      <a:pt x="2103" y="76986"/>
                    </a:cubicBezTo>
                    <a:lnTo>
                      <a:pt x="9140" y="67604"/>
                    </a:lnTo>
                    <a:cubicBezTo>
                      <a:pt x="11486" y="62912"/>
                      <a:pt x="13831" y="55876"/>
                      <a:pt x="9140" y="51184"/>
                    </a:cubicBezTo>
                    <a:lnTo>
                      <a:pt x="4449" y="39456"/>
                    </a:lnTo>
                    <a:cubicBezTo>
                      <a:pt x="-2588" y="25383"/>
                      <a:pt x="11486" y="11309"/>
                      <a:pt x="25560" y="13655"/>
                    </a:cubicBezTo>
                    <a:lnTo>
                      <a:pt x="37288" y="16000"/>
                    </a:lnTo>
                    <a:cubicBezTo>
                      <a:pt x="44324" y="18346"/>
                      <a:pt x="49016" y="16000"/>
                      <a:pt x="53707" y="11309"/>
                    </a:cubicBezTo>
                    <a:lnTo>
                      <a:pt x="63089" y="4272"/>
                    </a:lnTo>
                    <a:cubicBezTo>
                      <a:pt x="74817" y="-5110"/>
                      <a:pt x="93582" y="1927"/>
                      <a:pt x="93582" y="16000"/>
                    </a:cubicBezTo>
                    <a:lnTo>
                      <a:pt x="93582" y="27728"/>
                    </a:lnTo>
                    <a:cubicBezTo>
                      <a:pt x="93582" y="34765"/>
                      <a:pt x="98273" y="39456"/>
                      <a:pt x="102965" y="41802"/>
                    </a:cubicBezTo>
                    <a:lnTo>
                      <a:pt x="114693" y="48839"/>
                    </a:lnTo>
                    <a:cubicBezTo>
                      <a:pt x="131112" y="55876"/>
                      <a:pt x="128766" y="74640"/>
                      <a:pt x="114693" y="79332"/>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56" name="任意多边形: 形状 655">
                <a:extLst>
                  <a:ext uri="{FF2B5EF4-FFF2-40B4-BE49-F238E27FC236}">
                    <a16:creationId xmlns:a16="http://schemas.microsoft.com/office/drawing/2014/main" id="{F9333305-4433-4434-A097-81F6EA96A720}"/>
                  </a:ext>
                </a:extLst>
              </p:cNvPr>
              <p:cNvSpPr/>
              <p:nvPr/>
            </p:nvSpPr>
            <p:spPr>
              <a:xfrm>
                <a:off x="3680156" y="3928138"/>
                <a:ext cx="157556" cy="156437"/>
              </a:xfrm>
              <a:custGeom>
                <a:avLst/>
                <a:gdLst>
                  <a:gd name="connsiteX0" fmla="*/ 146352 w 157556"/>
                  <a:gd name="connsiteY0" fmla="*/ 92625 h 156437"/>
                  <a:gd name="connsiteX1" fmla="*/ 132278 w 157556"/>
                  <a:gd name="connsiteY1" fmla="*/ 99662 h 156437"/>
                  <a:gd name="connsiteX2" fmla="*/ 120550 w 157556"/>
                  <a:gd name="connsiteY2" fmla="*/ 118427 h 156437"/>
                  <a:gd name="connsiteX3" fmla="*/ 118205 w 157556"/>
                  <a:gd name="connsiteY3" fmla="*/ 134846 h 156437"/>
                  <a:gd name="connsiteX4" fmla="*/ 78329 w 157556"/>
                  <a:gd name="connsiteY4" fmla="*/ 151265 h 156437"/>
                  <a:gd name="connsiteX5" fmla="*/ 66601 w 157556"/>
                  <a:gd name="connsiteY5" fmla="*/ 141883 h 156437"/>
                  <a:gd name="connsiteX6" fmla="*/ 45491 w 157556"/>
                  <a:gd name="connsiteY6" fmla="*/ 137192 h 156437"/>
                  <a:gd name="connsiteX7" fmla="*/ 31417 w 157556"/>
                  <a:gd name="connsiteY7" fmla="*/ 141883 h 156437"/>
                  <a:gd name="connsiteX8" fmla="*/ 5615 w 157556"/>
                  <a:gd name="connsiteY8" fmla="*/ 109044 h 156437"/>
                  <a:gd name="connsiteX9" fmla="*/ 12652 w 157556"/>
                  <a:gd name="connsiteY9" fmla="*/ 94971 h 156437"/>
                  <a:gd name="connsiteX10" fmla="*/ 10307 w 157556"/>
                  <a:gd name="connsiteY10" fmla="*/ 73860 h 156437"/>
                  <a:gd name="connsiteX11" fmla="*/ 3270 w 157556"/>
                  <a:gd name="connsiteY11" fmla="*/ 59787 h 156437"/>
                  <a:gd name="connsiteX12" fmla="*/ 26726 w 157556"/>
                  <a:gd name="connsiteY12" fmla="*/ 24602 h 156437"/>
                  <a:gd name="connsiteX13" fmla="*/ 43145 w 157556"/>
                  <a:gd name="connsiteY13" fmla="*/ 26948 h 156437"/>
                  <a:gd name="connsiteX14" fmla="*/ 64256 w 157556"/>
                  <a:gd name="connsiteY14" fmla="*/ 19911 h 156437"/>
                  <a:gd name="connsiteX15" fmla="*/ 73638 w 157556"/>
                  <a:gd name="connsiteY15" fmla="*/ 8183 h 156437"/>
                  <a:gd name="connsiteX16" fmla="*/ 113514 w 157556"/>
                  <a:gd name="connsiteY16" fmla="*/ 17565 h 156437"/>
                  <a:gd name="connsiteX17" fmla="*/ 115859 w 157556"/>
                  <a:gd name="connsiteY17" fmla="*/ 31639 h 156437"/>
                  <a:gd name="connsiteX18" fmla="*/ 129933 w 157556"/>
                  <a:gd name="connsiteY18" fmla="*/ 48058 h 156437"/>
                  <a:gd name="connsiteX19" fmla="*/ 144006 w 157556"/>
                  <a:gd name="connsiteY19" fmla="*/ 55095 h 156437"/>
                  <a:gd name="connsiteX20" fmla="*/ 146352 w 157556"/>
                  <a:gd name="connsiteY20" fmla="*/ 92625 h 156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57556" h="156437">
                    <a:moveTo>
                      <a:pt x="146352" y="92625"/>
                    </a:moveTo>
                    <a:lnTo>
                      <a:pt x="132278" y="99662"/>
                    </a:lnTo>
                    <a:cubicBezTo>
                      <a:pt x="125242" y="104353"/>
                      <a:pt x="120550" y="111390"/>
                      <a:pt x="120550" y="118427"/>
                    </a:cubicBezTo>
                    <a:lnTo>
                      <a:pt x="118205" y="134846"/>
                    </a:lnTo>
                    <a:cubicBezTo>
                      <a:pt x="115859" y="153611"/>
                      <a:pt x="94749" y="162993"/>
                      <a:pt x="78329" y="151265"/>
                    </a:cubicBezTo>
                    <a:lnTo>
                      <a:pt x="66601" y="141883"/>
                    </a:lnTo>
                    <a:cubicBezTo>
                      <a:pt x="61910" y="137192"/>
                      <a:pt x="52528" y="134846"/>
                      <a:pt x="45491" y="137192"/>
                    </a:cubicBezTo>
                    <a:lnTo>
                      <a:pt x="31417" y="141883"/>
                    </a:lnTo>
                    <a:cubicBezTo>
                      <a:pt x="12652" y="146574"/>
                      <a:pt x="-3767" y="127809"/>
                      <a:pt x="5615" y="109044"/>
                    </a:cubicBezTo>
                    <a:lnTo>
                      <a:pt x="12652" y="94971"/>
                    </a:lnTo>
                    <a:cubicBezTo>
                      <a:pt x="14998" y="87934"/>
                      <a:pt x="14998" y="80897"/>
                      <a:pt x="10307" y="73860"/>
                    </a:cubicBezTo>
                    <a:lnTo>
                      <a:pt x="3270" y="59787"/>
                    </a:lnTo>
                    <a:cubicBezTo>
                      <a:pt x="-6113" y="43367"/>
                      <a:pt x="5615" y="22257"/>
                      <a:pt x="26726" y="24602"/>
                    </a:cubicBezTo>
                    <a:lnTo>
                      <a:pt x="43145" y="26948"/>
                    </a:lnTo>
                    <a:cubicBezTo>
                      <a:pt x="50182" y="26948"/>
                      <a:pt x="57219" y="24602"/>
                      <a:pt x="64256" y="19911"/>
                    </a:cubicBezTo>
                    <a:lnTo>
                      <a:pt x="73638" y="8183"/>
                    </a:lnTo>
                    <a:cubicBezTo>
                      <a:pt x="85366" y="-5891"/>
                      <a:pt x="111168" y="-1199"/>
                      <a:pt x="113514" y="17565"/>
                    </a:cubicBezTo>
                    <a:lnTo>
                      <a:pt x="115859" y="31639"/>
                    </a:lnTo>
                    <a:cubicBezTo>
                      <a:pt x="118205" y="38676"/>
                      <a:pt x="122896" y="45713"/>
                      <a:pt x="129933" y="48058"/>
                    </a:cubicBezTo>
                    <a:lnTo>
                      <a:pt x="144006" y="55095"/>
                    </a:lnTo>
                    <a:cubicBezTo>
                      <a:pt x="160426" y="59787"/>
                      <a:pt x="162771" y="83243"/>
                      <a:pt x="146352" y="92625"/>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57" name="任意多边形: 形状 656">
                <a:extLst>
                  <a:ext uri="{FF2B5EF4-FFF2-40B4-BE49-F238E27FC236}">
                    <a16:creationId xmlns:a16="http://schemas.microsoft.com/office/drawing/2014/main" id="{8B17DA55-3BD3-4D84-99D4-150E4AFF9106}"/>
                  </a:ext>
                </a:extLst>
              </p:cNvPr>
              <p:cNvSpPr/>
              <p:nvPr/>
            </p:nvSpPr>
            <p:spPr>
              <a:xfrm>
                <a:off x="3733417" y="3512469"/>
                <a:ext cx="292593" cy="294075"/>
              </a:xfrm>
              <a:custGeom>
                <a:avLst/>
                <a:gdLst>
                  <a:gd name="connsiteX0" fmla="*/ 271357 w 292593"/>
                  <a:gd name="connsiteY0" fmla="*/ 179909 h 294075"/>
                  <a:gd name="connsiteX1" fmla="*/ 245556 w 292593"/>
                  <a:gd name="connsiteY1" fmla="*/ 193982 h 294075"/>
                  <a:gd name="connsiteX2" fmla="*/ 224445 w 292593"/>
                  <a:gd name="connsiteY2" fmla="*/ 226821 h 294075"/>
                  <a:gd name="connsiteX3" fmla="*/ 222100 w 292593"/>
                  <a:gd name="connsiteY3" fmla="*/ 254968 h 294075"/>
                  <a:gd name="connsiteX4" fmla="*/ 149386 w 292593"/>
                  <a:gd name="connsiteY4" fmla="*/ 283116 h 294075"/>
                  <a:gd name="connsiteX5" fmla="*/ 128275 w 292593"/>
                  <a:gd name="connsiteY5" fmla="*/ 264351 h 294075"/>
                  <a:gd name="connsiteX6" fmla="*/ 88400 w 292593"/>
                  <a:gd name="connsiteY6" fmla="*/ 254968 h 294075"/>
                  <a:gd name="connsiteX7" fmla="*/ 60253 w 292593"/>
                  <a:gd name="connsiteY7" fmla="*/ 262005 h 294075"/>
                  <a:gd name="connsiteX8" fmla="*/ 10995 w 292593"/>
                  <a:gd name="connsiteY8" fmla="*/ 203365 h 294075"/>
                  <a:gd name="connsiteX9" fmla="*/ 22723 w 292593"/>
                  <a:gd name="connsiteY9" fmla="*/ 177563 h 294075"/>
                  <a:gd name="connsiteX10" fmla="*/ 20377 w 292593"/>
                  <a:gd name="connsiteY10" fmla="*/ 137688 h 294075"/>
                  <a:gd name="connsiteX11" fmla="*/ 6303 w 292593"/>
                  <a:gd name="connsiteY11" fmla="*/ 114231 h 294075"/>
                  <a:gd name="connsiteX12" fmla="*/ 48524 w 292593"/>
                  <a:gd name="connsiteY12" fmla="*/ 48555 h 294075"/>
                  <a:gd name="connsiteX13" fmla="*/ 76672 w 292593"/>
                  <a:gd name="connsiteY13" fmla="*/ 50900 h 294075"/>
                  <a:gd name="connsiteX14" fmla="*/ 114201 w 292593"/>
                  <a:gd name="connsiteY14" fmla="*/ 36827 h 294075"/>
                  <a:gd name="connsiteX15" fmla="*/ 132966 w 292593"/>
                  <a:gd name="connsiteY15" fmla="*/ 15716 h 294075"/>
                  <a:gd name="connsiteX16" fmla="*/ 208026 w 292593"/>
                  <a:gd name="connsiteY16" fmla="*/ 34481 h 294075"/>
                  <a:gd name="connsiteX17" fmla="*/ 212717 w 292593"/>
                  <a:gd name="connsiteY17" fmla="*/ 62628 h 294075"/>
                  <a:gd name="connsiteX18" fmla="*/ 238519 w 292593"/>
                  <a:gd name="connsiteY18" fmla="*/ 93121 h 294075"/>
                  <a:gd name="connsiteX19" fmla="*/ 264320 w 292593"/>
                  <a:gd name="connsiteY19" fmla="*/ 104849 h 294075"/>
                  <a:gd name="connsiteX20" fmla="*/ 271357 w 292593"/>
                  <a:gd name="connsiteY20" fmla="*/ 179909 h 29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2593" h="294075">
                    <a:moveTo>
                      <a:pt x="271357" y="179909"/>
                    </a:moveTo>
                    <a:lnTo>
                      <a:pt x="245556" y="193982"/>
                    </a:lnTo>
                    <a:cubicBezTo>
                      <a:pt x="233828" y="201019"/>
                      <a:pt x="224445" y="212747"/>
                      <a:pt x="224445" y="226821"/>
                    </a:cubicBezTo>
                    <a:lnTo>
                      <a:pt x="222100" y="254968"/>
                    </a:lnTo>
                    <a:cubicBezTo>
                      <a:pt x="219754" y="290152"/>
                      <a:pt x="177533" y="306572"/>
                      <a:pt x="149386" y="283116"/>
                    </a:cubicBezTo>
                    <a:lnTo>
                      <a:pt x="128275" y="264351"/>
                    </a:lnTo>
                    <a:cubicBezTo>
                      <a:pt x="118893" y="254968"/>
                      <a:pt x="102473" y="250277"/>
                      <a:pt x="88400" y="254968"/>
                    </a:cubicBezTo>
                    <a:lnTo>
                      <a:pt x="60253" y="262005"/>
                    </a:lnTo>
                    <a:cubicBezTo>
                      <a:pt x="25068" y="271388"/>
                      <a:pt x="-3079" y="233858"/>
                      <a:pt x="10995" y="203365"/>
                    </a:cubicBezTo>
                    <a:lnTo>
                      <a:pt x="22723" y="177563"/>
                    </a:lnTo>
                    <a:cubicBezTo>
                      <a:pt x="27414" y="163489"/>
                      <a:pt x="27414" y="149416"/>
                      <a:pt x="20377" y="137688"/>
                    </a:cubicBezTo>
                    <a:lnTo>
                      <a:pt x="6303" y="114231"/>
                    </a:lnTo>
                    <a:cubicBezTo>
                      <a:pt x="-12461" y="83739"/>
                      <a:pt x="13340" y="43863"/>
                      <a:pt x="48524" y="48555"/>
                    </a:cubicBezTo>
                    <a:lnTo>
                      <a:pt x="76672" y="50900"/>
                    </a:lnTo>
                    <a:cubicBezTo>
                      <a:pt x="90745" y="53246"/>
                      <a:pt x="104819" y="46209"/>
                      <a:pt x="114201" y="36827"/>
                    </a:cubicBezTo>
                    <a:lnTo>
                      <a:pt x="132966" y="15716"/>
                    </a:lnTo>
                    <a:cubicBezTo>
                      <a:pt x="156422" y="-12431"/>
                      <a:pt x="200989" y="-703"/>
                      <a:pt x="208026" y="34481"/>
                    </a:cubicBezTo>
                    <a:lnTo>
                      <a:pt x="212717" y="62628"/>
                    </a:lnTo>
                    <a:cubicBezTo>
                      <a:pt x="215063" y="76702"/>
                      <a:pt x="224445" y="88430"/>
                      <a:pt x="238519" y="93121"/>
                    </a:cubicBezTo>
                    <a:lnTo>
                      <a:pt x="264320" y="104849"/>
                    </a:lnTo>
                    <a:cubicBezTo>
                      <a:pt x="299505" y="116577"/>
                      <a:pt x="301850" y="163489"/>
                      <a:pt x="271357" y="179909"/>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58" name="任意多边形: 形状 657">
                <a:extLst>
                  <a:ext uri="{FF2B5EF4-FFF2-40B4-BE49-F238E27FC236}">
                    <a16:creationId xmlns:a16="http://schemas.microsoft.com/office/drawing/2014/main" id="{138D855B-17B1-491A-A418-C7B98C216BC2}"/>
                  </a:ext>
                </a:extLst>
              </p:cNvPr>
              <p:cNvSpPr/>
              <p:nvPr/>
            </p:nvSpPr>
            <p:spPr>
              <a:xfrm>
                <a:off x="4573755" y="1394594"/>
                <a:ext cx="257883" cy="261922"/>
              </a:xfrm>
              <a:custGeom>
                <a:avLst/>
                <a:gdLst>
                  <a:gd name="connsiteX0" fmla="*/ 237909 w 257883"/>
                  <a:gd name="connsiteY0" fmla="*/ 158587 h 261922"/>
                  <a:gd name="connsiteX1" fmla="*/ 216799 w 257883"/>
                  <a:gd name="connsiteY1" fmla="*/ 170315 h 261922"/>
                  <a:gd name="connsiteX2" fmla="*/ 198034 w 257883"/>
                  <a:gd name="connsiteY2" fmla="*/ 200808 h 261922"/>
                  <a:gd name="connsiteX3" fmla="*/ 195688 w 257883"/>
                  <a:gd name="connsiteY3" fmla="*/ 226609 h 261922"/>
                  <a:gd name="connsiteX4" fmla="*/ 132357 w 257883"/>
                  <a:gd name="connsiteY4" fmla="*/ 252411 h 261922"/>
                  <a:gd name="connsiteX5" fmla="*/ 113592 w 257883"/>
                  <a:gd name="connsiteY5" fmla="*/ 235992 h 261922"/>
                  <a:gd name="connsiteX6" fmla="*/ 78408 w 257883"/>
                  <a:gd name="connsiteY6" fmla="*/ 226609 h 261922"/>
                  <a:gd name="connsiteX7" fmla="*/ 54952 w 257883"/>
                  <a:gd name="connsiteY7" fmla="*/ 231300 h 261922"/>
                  <a:gd name="connsiteX8" fmla="*/ 12731 w 257883"/>
                  <a:gd name="connsiteY8" fmla="*/ 179697 h 261922"/>
                  <a:gd name="connsiteX9" fmla="*/ 22113 w 257883"/>
                  <a:gd name="connsiteY9" fmla="*/ 156241 h 261922"/>
                  <a:gd name="connsiteX10" fmla="*/ 19767 w 257883"/>
                  <a:gd name="connsiteY10" fmla="*/ 121057 h 261922"/>
                  <a:gd name="connsiteX11" fmla="*/ 5694 w 257883"/>
                  <a:gd name="connsiteY11" fmla="*/ 99946 h 261922"/>
                  <a:gd name="connsiteX12" fmla="*/ 43224 w 257883"/>
                  <a:gd name="connsiteY12" fmla="*/ 43652 h 261922"/>
                  <a:gd name="connsiteX13" fmla="*/ 69025 w 257883"/>
                  <a:gd name="connsiteY13" fmla="*/ 45997 h 261922"/>
                  <a:gd name="connsiteX14" fmla="*/ 101864 w 257883"/>
                  <a:gd name="connsiteY14" fmla="*/ 31924 h 261922"/>
                  <a:gd name="connsiteX15" fmla="*/ 118283 w 257883"/>
                  <a:gd name="connsiteY15" fmla="*/ 13159 h 261922"/>
                  <a:gd name="connsiteX16" fmla="*/ 183960 w 257883"/>
                  <a:gd name="connsiteY16" fmla="*/ 29578 h 261922"/>
                  <a:gd name="connsiteX17" fmla="*/ 188651 w 257883"/>
                  <a:gd name="connsiteY17" fmla="*/ 53034 h 261922"/>
                  <a:gd name="connsiteX18" fmla="*/ 212107 w 257883"/>
                  <a:gd name="connsiteY18" fmla="*/ 81181 h 261922"/>
                  <a:gd name="connsiteX19" fmla="*/ 235563 w 257883"/>
                  <a:gd name="connsiteY19" fmla="*/ 90564 h 261922"/>
                  <a:gd name="connsiteX20" fmla="*/ 237909 w 257883"/>
                  <a:gd name="connsiteY20" fmla="*/ 158587 h 2619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7883" h="261922">
                    <a:moveTo>
                      <a:pt x="237909" y="158587"/>
                    </a:moveTo>
                    <a:lnTo>
                      <a:pt x="216799" y="170315"/>
                    </a:lnTo>
                    <a:cubicBezTo>
                      <a:pt x="205070" y="177352"/>
                      <a:pt x="198034" y="186734"/>
                      <a:pt x="198034" y="200808"/>
                    </a:cubicBezTo>
                    <a:lnTo>
                      <a:pt x="195688" y="226609"/>
                    </a:lnTo>
                    <a:cubicBezTo>
                      <a:pt x="193342" y="257102"/>
                      <a:pt x="155813" y="273522"/>
                      <a:pt x="132357" y="252411"/>
                    </a:cubicBezTo>
                    <a:lnTo>
                      <a:pt x="113592" y="235992"/>
                    </a:lnTo>
                    <a:cubicBezTo>
                      <a:pt x="104210" y="226609"/>
                      <a:pt x="92481" y="224264"/>
                      <a:pt x="78408" y="226609"/>
                    </a:cubicBezTo>
                    <a:lnTo>
                      <a:pt x="54952" y="231300"/>
                    </a:lnTo>
                    <a:cubicBezTo>
                      <a:pt x="24459" y="238337"/>
                      <a:pt x="-1343" y="207844"/>
                      <a:pt x="12731" y="179697"/>
                    </a:cubicBezTo>
                    <a:lnTo>
                      <a:pt x="22113" y="156241"/>
                    </a:lnTo>
                    <a:cubicBezTo>
                      <a:pt x="26804" y="144513"/>
                      <a:pt x="26804" y="132785"/>
                      <a:pt x="19767" y="121057"/>
                    </a:cubicBezTo>
                    <a:lnTo>
                      <a:pt x="5694" y="99946"/>
                    </a:lnTo>
                    <a:cubicBezTo>
                      <a:pt x="-10726" y="74145"/>
                      <a:pt x="10385" y="38961"/>
                      <a:pt x="43224" y="43652"/>
                    </a:cubicBezTo>
                    <a:lnTo>
                      <a:pt x="69025" y="45997"/>
                    </a:lnTo>
                    <a:cubicBezTo>
                      <a:pt x="80753" y="48343"/>
                      <a:pt x="94827" y="43652"/>
                      <a:pt x="101864" y="31924"/>
                    </a:cubicBezTo>
                    <a:lnTo>
                      <a:pt x="118283" y="13159"/>
                    </a:lnTo>
                    <a:cubicBezTo>
                      <a:pt x="139394" y="-10297"/>
                      <a:pt x="176923" y="-915"/>
                      <a:pt x="183960" y="29578"/>
                    </a:cubicBezTo>
                    <a:lnTo>
                      <a:pt x="188651" y="53034"/>
                    </a:lnTo>
                    <a:cubicBezTo>
                      <a:pt x="190997" y="64762"/>
                      <a:pt x="200379" y="76490"/>
                      <a:pt x="212107" y="81181"/>
                    </a:cubicBezTo>
                    <a:lnTo>
                      <a:pt x="235563" y="90564"/>
                    </a:lnTo>
                    <a:cubicBezTo>
                      <a:pt x="263711" y="102292"/>
                      <a:pt x="266056" y="142167"/>
                      <a:pt x="237909" y="158587"/>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59" name="任意多边形: 形状 658">
                <a:extLst>
                  <a:ext uri="{FF2B5EF4-FFF2-40B4-BE49-F238E27FC236}">
                    <a16:creationId xmlns:a16="http://schemas.microsoft.com/office/drawing/2014/main" id="{DD962D87-2F7C-4BAC-BA77-BDE8505F93BA}"/>
                  </a:ext>
                </a:extLst>
              </p:cNvPr>
              <p:cNvSpPr/>
              <p:nvPr/>
            </p:nvSpPr>
            <p:spPr>
              <a:xfrm>
                <a:off x="4501743" y="-756975"/>
                <a:ext cx="99776" cy="100670"/>
              </a:xfrm>
              <a:custGeom>
                <a:avLst/>
                <a:gdLst>
                  <a:gd name="connsiteX0" fmla="*/ 96470 w 99776"/>
                  <a:gd name="connsiteY0" fmla="*/ 53680 h 100670"/>
                  <a:gd name="connsiteX1" fmla="*/ 89433 w 99776"/>
                  <a:gd name="connsiteY1" fmla="*/ 60717 h 100670"/>
                  <a:gd name="connsiteX2" fmla="*/ 87088 w 99776"/>
                  <a:gd name="connsiteY2" fmla="*/ 72445 h 100670"/>
                  <a:gd name="connsiteX3" fmla="*/ 89433 w 99776"/>
                  <a:gd name="connsiteY3" fmla="*/ 81828 h 100670"/>
                  <a:gd name="connsiteX4" fmla="*/ 68323 w 99776"/>
                  <a:gd name="connsiteY4" fmla="*/ 98247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3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0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7 h 100670"/>
                  <a:gd name="connsiteX19" fmla="*/ 87088 w 99776"/>
                  <a:gd name="connsiteY19" fmla="*/ 23187 h 100670"/>
                  <a:gd name="connsiteX20" fmla="*/ 96470 w 99776"/>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3680"/>
                    </a:moveTo>
                    <a:lnTo>
                      <a:pt x="89433" y="60717"/>
                    </a:lnTo>
                    <a:cubicBezTo>
                      <a:pt x="87088" y="63063"/>
                      <a:pt x="84742" y="70100"/>
                      <a:pt x="87088"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0"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8" y="23187"/>
                    </a:lnTo>
                    <a:cubicBezTo>
                      <a:pt x="98816" y="30224"/>
                      <a:pt x="103507"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0" name="任意多边形: 形状 659">
                <a:extLst>
                  <a:ext uri="{FF2B5EF4-FFF2-40B4-BE49-F238E27FC236}">
                    <a16:creationId xmlns:a16="http://schemas.microsoft.com/office/drawing/2014/main" id="{2F312F67-DB4B-4B0B-8D57-49C901DD2CC1}"/>
                  </a:ext>
                </a:extLst>
              </p:cNvPr>
              <p:cNvSpPr/>
              <p:nvPr/>
            </p:nvSpPr>
            <p:spPr>
              <a:xfrm>
                <a:off x="4621369" y="1987387"/>
                <a:ext cx="99776" cy="100670"/>
              </a:xfrm>
              <a:custGeom>
                <a:avLst/>
                <a:gdLst>
                  <a:gd name="connsiteX0" fmla="*/ 96470 w 99776"/>
                  <a:gd name="connsiteY0" fmla="*/ 53680 h 100670"/>
                  <a:gd name="connsiteX1" fmla="*/ 89433 w 99776"/>
                  <a:gd name="connsiteY1" fmla="*/ 60717 h 100670"/>
                  <a:gd name="connsiteX2" fmla="*/ 87087 w 99776"/>
                  <a:gd name="connsiteY2" fmla="*/ 72445 h 100670"/>
                  <a:gd name="connsiteX3" fmla="*/ 89433 w 99776"/>
                  <a:gd name="connsiteY3" fmla="*/ 81828 h 100670"/>
                  <a:gd name="connsiteX4" fmla="*/ 68323 w 99776"/>
                  <a:gd name="connsiteY4" fmla="*/ 98247 h 100670"/>
                  <a:gd name="connsiteX5" fmla="*/ 58940 w 99776"/>
                  <a:gd name="connsiteY5" fmla="*/ 93556 h 100670"/>
                  <a:gd name="connsiteX6" fmla="*/ 44867 w 99776"/>
                  <a:gd name="connsiteY6" fmla="*/ 93556 h 100670"/>
                  <a:gd name="connsiteX7" fmla="*/ 37830 w 99776"/>
                  <a:gd name="connsiteY7" fmla="*/ 98247 h 100670"/>
                  <a:gd name="connsiteX8" fmla="*/ 16719 w 99776"/>
                  <a:gd name="connsiteY8" fmla="*/ 84174 h 100670"/>
                  <a:gd name="connsiteX9" fmla="*/ 16719 w 99776"/>
                  <a:gd name="connsiteY9" fmla="*/ 74791 h 100670"/>
                  <a:gd name="connsiteX10" fmla="*/ 12028 w 99776"/>
                  <a:gd name="connsiteY10" fmla="*/ 63063 h 100670"/>
                  <a:gd name="connsiteX11" fmla="*/ 4991 w 99776"/>
                  <a:gd name="connsiteY11" fmla="*/ 56026 h 100670"/>
                  <a:gd name="connsiteX12" fmla="*/ 12028 w 99776"/>
                  <a:gd name="connsiteY12" fmla="*/ 30224 h 100670"/>
                  <a:gd name="connsiteX13" fmla="*/ 21411 w 99776"/>
                  <a:gd name="connsiteY13" fmla="*/ 27879 h 100670"/>
                  <a:gd name="connsiteX14" fmla="*/ 30793 w 99776"/>
                  <a:gd name="connsiteY14" fmla="*/ 18496 h 100670"/>
                  <a:gd name="connsiteX15" fmla="*/ 35484 w 99776"/>
                  <a:gd name="connsiteY15" fmla="*/ 9114 h 100670"/>
                  <a:gd name="connsiteX16" fmla="*/ 61286 w 99776"/>
                  <a:gd name="connsiteY16" fmla="*/ 6768 h 100670"/>
                  <a:gd name="connsiteX17" fmla="*/ 65977 w 99776"/>
                  <a:gd name="connsiteY17" fmla="*/ 16151 h 100670"/>
                  <a:gd name="connsiteX18" fmla="*/ 77705 w 99776"/>
                  <a:gd name="connsiteY18" fmla="*/ 23187 h 100670"/>
                  <a:gd name="connsiteX19" fmla="*/ 87087 w 99776"/>
                  <a:gd name="connsiteY19" fmla="*/ 23187 h 100670"/>
                  <a:gd name="connsiteX20" fmla="*/ 96470 w 99776"/>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99776" h="100670">
                    <a:moveTo>
                      <a:pt x="96470" y="53680"/>
                    </a:moveTo>
                    <a:lnTo>
                      <a:pt x="89433" y="60717"/>
                    </a:lnTo>
                    <a:cubicBezTo>
                      <a:pt x="87087" y="63063"/>
                      <a:pt x="84742" y="70100"/>
                      <a:pt x="87087"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2"/>
                      <a:pt x="16719" y="84174"/>
                    </a:cubicBezTo>
                    <a:lnTo>
                      <a:pt x="16719" y="74791"/>
                    </a:lnTo>
                    <a:cubicBezTo>
                      <a:pt x="16719" y="70100"/>
                      <a:pt x="14374" y="65409"/>
                      <a:pt x="12028" y="63063"/>
                    </a:cubicBezTo>
                    <a:lnTo>
                      <a:pt x="4991" y="56026"/>
                    </a:lnTo>
                    <a:cubicBezTo>
                      <a:pt x="-4391" y="48989"/>
                      <a:pt x="300" y="32570"/>
                      <a:pt x="12028" y="30224"/>
                    </a:cubicBezTo>
                    <a:lnTo>
                      <a:pt x="21411"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7" y="23187"/>
                    </a:lnTo>
                    <a:cubicBezTo>
                      <a:pt x="98816" y="30224"/>
                      <a:pt x="103507"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1" name="任意多边形: 形状 660">
                <a:extLst>
                  <a:ext uri="{FF2B5EF4-FFF2-40B4-BE49-F238E27FC236}">
                    <a16:creationId xmlns:a16="http://schemas.microsoft.com/office/drawing/2014/main" id="{F4AEEABB-A2DA-463B-817F-41A224234A97}"/>
                  </a:ext>
                </a:extLst>
              </p:cNvPr>
              <p:cNvSpPr/>
              <p:nvPr/>
            </p:nvSpPr>
            <p:spPr>
              <a:xfrm>
                <a:off x="3934106" y="-939933"/>
                <a:ext cx="100817" cy="100670"/>
              </a:xfrm>
              <a:custGeom>
                <a:avLst/>
                <a:gdLst>
                  <a:gd name="connsiteX0" fmla="*/ 96470 w 100817"/>
                  <a:gd name="connsiteY0" fmla="*/ 53680 h 100670"/>
                  <a:gd name="connsiteX1" fmla="*/ 89433 w 100817"/>
                  <a:gd name="connsiteY1" fmla="*/ 60717 h 100670"/>
                  <a:gd name="connsiteX2" fmla="*/ 87088 w 100817"/>
                  <a:gd name="connsiteY2" fmla="*/ 72445 h 100670"/>
                  <a:gd name="connsiteX3" fmla="*/ 89433 w 100817"/>
                  <a:gd name="connsiteY3" fmla="*/ 81828 h 100670"/>
                  <a:gd name="connsiteX4" fmla="*/ 68323 w 100817"/>
                  <a:gd name="connsiteY4" fmla="*/ 98247 h 100670"/>
                  <a:gd name="connsiteX5" fmla="*/ 58940 w 100817"/>
                  <a:gd name="connsiteY5" fmla="*/ 93556 h 100670"/>
                  <a:gd name="connsiteX6" fmla="*/ 44867 w 100817"/>
                  <a:gd name="connsiteY6" fmla="*/ 93556 h 100670"/>
                  <a:gd name="connsiteX7" fmla="*/ 37830 w 100817"/>
                  <a:gd name="connsiteY7" fmla="*/ 98247 h 100670"/>
                  <a:gd name="connsiteX8" fmla="*/ 16719 w 100817"/>
                  <a:gd name="connsiteY8" fmla="*/ 84173 h 100670"/>
                  <a:gd name="connsiteX9" fmla="*/ 16719 w 100817"/>
                  <a:gd name="connsiteY9" fmla="*/ 74791 h 100670"/>
                  <a:gd name="connsiteX10" fmla="*/ 12028 w 100817"/>
                  <a:gd name="connsiteY10" fmla="*/ 63063 h 100670"/>
                  <a:gd name="connsiteX11" fmla="*/ 4991 w 100817"/>
                  <a:gd name="connsiteY11" fmla="*/ 56026 h 100670"/>
                  <a:gd name="connsiteX12" fmla="*/ 12028 w 100817"/>
                  <a:gd name="connsiteY12" fmla="*/ 30224 h 100670"/>
                  <a:gd name="connsiteX13" fmla="*/ 21411 w 100817"/>
                  <a:gd name="connsiteY13" fmla="*/ 27879 h 100670"/>
                  <a:gd name="connsiteX14" fmla="*/ 30793 w 100817"/>
                  <a:gd name="connsiteY14" fmla="*/ 18496 h 100670"/>
                  <a:gd name="connsiteX15" fmla="*/ 35484 w 100817"/>
                  <a:gd name="connsiteY15" fmla="*/ 9114 h 100670"/>
                  <a:gd name="connsiteX16" fmla="*/ 61286 w 100817"/>
                  <a:gd name="connsiteY16" fmla="*/ 6768 h 100670"/>
                  <a:gd name="connsiteX17" fmla="*/ 65977 w 100817"/>
                  <a:gd name="connsiteY17" fmla="*/ 16151 h 100670"/>
                  <a:gd name="connsiteX18" fmla="*/ 77705 w 100817"/>
                  <a:gd name="connsiteY18" fmla="*/ 23187 h 100670"/>
                  <a:gd name="connsiteX19" fmla="*/ 87088 w 100817"/>
                  <a:gd name="connsiteY19" fmla="*/ 23187 h 100670"/>
                  <a:gd name="connsiteX20" fmla="*/ 96470 w 100817"/>
                  <a:gd name="connsiteY20" fmla="*/ 53680 h 10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0817" h="100670">
                    <a:moveTo>
                      <a:pt x="96470" y="53680"/>
                    </a:moveTo>
                    <a:lnTo>
                      <a:pt x="89433" y="60717"/>
                    </a:lnTo>
                    <a:cubicBezTo>
                      <a:pt x="87088" y="63063"/>
                      <a:pt x="84742" y="70100"/>
                      <a:pt x="87088" y="72445"/>
                    </a:cubicBezTo>
                    <a:lnTo>
                      <a:pt x="89433" y="81828"/>
                    </a:lnTo>
                    <a:cubicBezTo>
                      <a:pt x="91779" y="93556"/>
                      <a:pt x="80051" y="102938"/>
                      <a:pt x="68323" y="98247"/>
                    </a:cubicBezTo>
                    <a:lnTo>
                      <a:pt x="58940" y="93556"/>
                    </a:lnTo>
                    <a:cubicBezTo>
                      <a:pt x="54249" y="91210"/>
                      <a:pt x="49558" y="91210"/>
                      <a:pt x="44867" y="93556"/>
                    </a:cubicBezTo>
                    <a:lnTo>
                      <a:pt x="37830" y="98247"/>
                    </a:lnTo>
                    <a:cubicBezTo>
                      <a:pt x="28447" y="105284"/>
                      <a:pt x="14374" y="95901"/>
                      <a:pt x="16719" y="84173"/>
                    </a:cubicBezTo>
                    <a:lnTo>
                      <a:pt x="16719" y="74791"/>
                    </a:lnTo>
                    <a:cubicBezTo>
                      <a:pt x="16719" y="70100"/>
                      <a:pt x="14374" y="65408"/>
                      <a:pt x="12028" y="63063"/>
                    </a:cubicBezTo>
                    <a:lnTo>
                      <a:pt x="4991" y="56026"/>
                    </a:lnTo>
                    <a:cubicBezTo>
                      <a:pt x="-4391" y="48989"/>
                      <a:pt x="300" y="32570"/>
                      <a:pt x="12028" y="30224"/>
                    </a:cubicBezTo>
                    <a:lnTo>
                      <a:pt x="21411" y="27879"/>
                    </a:lnTo>
                    <a:cubicBezTo>
                      <a:pt x="26102" y="27879"/>
                      <a:pt x="30793" y="23187"/>
                      <a:pt x="30793" y="18496"/>
                    </a:cubicBezTo>
                    <a:lnTo>
                      <a:pt x="35484" y="9114"/>
                    </a:lnTo>
                    <a:cubicBezTo>
                      <a:pt x="40175" y="-2614"/>
                      <a:pt x="54249" y="-2614"/>
                      <a:pt x="61286" y="6768"/>
                    </a:cubicBezTo>
                    <a:lnTo>
                      <a:pt x="65977" y="16151"/>
                    </a:lnTo>
                    <a:cubicBezTo>
                      <a:pt x="68323" y="20842"/>
                      <a:pt x="73014" y="23187"/>
                      <a:pt x="77705" y="23187"/>
                    </a:cubicBezTo>
                    <a:lnTo>
                      <a:pt x="87088" y="23187"/>
                    </a:lnTo>
                    <a:cubicBezTo>
                      <a:pt x="98816" y="30224"/>
                      <a:pt x="105852" y="44298"/>
                      <a:pt x="96470" y="53680"/>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2" name="任意多边形: 形状 661">
                <a:extLst>
                  <a:ext uri="{FF2B5EF4-FFF2-40B4-BE49-F238E27FC236}">
                    <a16:creationId xmlns:a16="http://schemas.microsoft.com/office/drawing/2014/main" id="{E4820D1A-1A9F-4DC6-BB3D-9B45DD9104DE}"/>
                  </a:ext>
                </a:extLst>
              </p:cNvPr>
              <p:cNvSpPr/>
              <p:nvPr/>
            </p:nvSpPr>
            <p:spPr>
              <a:xfrm>
                <a:off x="4218467" y="-318196"/>
                <a:ext cx="125247" cy="124088"/>
              </a:xfrm>
              <a:custGeom>
                <a:avLst/>
                <a:gdLst>
                  <a:gd name="connsiteX0" fmla="*/ 114692 w 125247"/>
                  <a:gd name="connsiteY0" fmla="*/ 79332 h 124088"/>
                  <a:gd name="connsiteX1" fmla="*/ 102964 w 125247"/>
                  <a:gd name="connsiteY1" fmla="*/ 84023 h 124088"/>
                  <a:gd name="connsiteX2" fmla="*/ 91236 w 125247"/>
                  <a:gd name="connsiteY2" fmla="*/ 98097 h 124088"/>
                  <a:gd name="connsiteX3" fmla="*/ 88891 w 125247"/>
                  <a:gd name="connsiteY3" fmla="*/ 109825 h 124088"/>
                  <a:gd name="connsiteX4" fmla="*/ 56052 w 125247"/>
                  <a:gd name="connsiteY4" fmla="*/ 119207 h 124088"/>
                  <a:gd name="connsiteX5" fmla="*/ 49016 w 125247"/>
                  <a:gd name="connsiteY5" fmla="*/ 109825 h 124088"/>
                  <a:gd name="connsiteX6" fmla="*/ 32596 w 125247"/>
                  <a:gd name="connsiteY6" fmla="*/ 102788 h 124088"/>
                  <a:gd name="connsiteX7" fmla="*/ 20868 w 125247"/>
                  <a:gd name="connsiteY7" fmla="*/ 105133 h 124088"/>
                  <a:gd name="connsiteX8" fmla="*/ 2103 w 125247"/>
                  <a:gd name="connsiteY8" fmla="*/ 76986 h 124088"/>
                  <a:gd name="connsiteX9" fmla="*/ 9140 w 125247"/>
                  <a:gd name="connsiteY9" fmla="*/ 67604 h 124088"/>
                  <a:gd name="connsiteX10" fmla="*/ 9140 w 125247"/>
                  <a:gd name="connsiteY10" fmla="*/ 51184 h 124088"/>
                  <a:gd name="connsiteX11" fmla="*/ 4449 w 125247"/>
                  <a:gd name="connsiteY11" fmla="*/ 39456 h 124088"/>
                  <a:gd name="connsiteX12" fmla="*/ 25560 w 125247"/>
                  <a:gd name="connsiteY12" fmla="*/ 13655 h 124088"/>
                  <a:gd name="connsiteX13" fmla="*/ 37288 w 125247"/>
                  <a:gd name="connsiteY13" fmla="*/ 16000 h 124088"/>
                  <a:gd name="connsiteX14" fmla="*/ 53707 w 125247"/>
                  <a:gd name="connsiteY14" fmla="*/ 11309 h 124088"/>
                  <a:gd name="connsiteX15" fmla="*/ 63089 w 125247"/>
                  <a:gd name="connsiteY15" fmla="*/ 4272 h 124088"/>
                  <a:gd name="connsiteX16" fmla="*/ 93582 w 125247"/>
                  <a:gd name="connsiteY16" fmla="*/ 16000 h 124088"/>
                  <a:gd name="connsiteX17" fmla="*/ 93582 w 125247"/>
                  <a:gd name="connsiteY17" fmla="*/ 27728 h 124088"/>
                  <a:gd name="connsiteX18" fmla="*/ 102964 w 125247"/>
                  <a:gd name="connsiteY18" fmla="*/ 41802 h 124088"/>
                  <a:gd name="connsiteX19" fmla="*/ 114692 w 125247"/>
                  <a:gd name="connsiteY19" fmla="*/ 48839 h 124088"/>
                  <a:gd name="connsiteX20" fmla="*/ 114692 w 125247"/>
                  <a:gd name="connsiteY20" fmla="*/ 79332 h 124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5247" h="124088">
                    <a:moveTo>
                      <a:pt x="114692" y="79332"/>
                    </a:moveTo>
                    <a:lnTo>
                      <a:pt x="102964" y="84023"/>
                    </a:lnTo>
                    <a:cubicBezTo>
                      <a:pt x="98273" y="86368"/>
                      <a:pt x="93582" y="91060"/>
                      <a:pt x="91236" y="98097"/>
                    </a:cubicBezTo>
                    <a:lnTo>
                      <a:pt x="88891" y="109825"/>
                    </a:lnTo>
                    <a:cubicBezTo>
                      <a:pt x="86545" y="123898"/>
                      <a:pt x="67780" y="128589"/>
                      <a:pt x="56052" y="119207"/>
                    </a:cubicBezTo>
                    <a:lnTo>
                      <a:pt x="49016" y="109825"/>
                    </a:lnTo>
                    <a:cubicBezTo>
                      <a:pt x="44324" y="105133"/>
                      <a:pt x="39633" y="102788"/>
                      <a:pt x="32596" y="102788"/>
                    </a:cubicBezTo>
                    <a:lnTo>
                      <a:pt x="20868" y="105133"/>
                    </a:lnTo>
                    <a:cubicBezTo>
                      <a:pt x="6795" y="107479"/>
                      <a:pt x="-4933" y="91060"/>
                      <a:pt x="2103" y="76986"/>
                    </a:cubicBezTo>
                    <a:lnTo>
                      <a:pt x="9140" y="67604"/>
                    </a:lnTo>
                    <a:cubicBezTo>
                      <a:pt x="11486" y="62912"/>
                      <a:pt x="13831" y="55875"/>
                      <a:pt x="9140" y="51184"/>
                    </a:cubicBezTo>
                    <a:lnTo>
                      <a:pt x="4449" y="39456"/>
                    </a:lnTo>
                    <a:cubicBezTo>
                      <a:pt x="-2588" y="25383"/>
                      <a:pt x="11486" y="11309"/>
                      <a:pt x="25560" y="13655"/>
                    </a:cubicBezTo>
                    <a:lnTo>
                      <a:pt x="37288" y="16000"/>
                    </a:lnTo>
                    <a:cubicBezTo>
                      <a:pt x="44324" y="18346"/>
                      <a:pt x="49016" y="16000"/>
                      <a:pt x="53707" y="11309"/>
                    </a:cubicBezTo>
                    <a:lnTo>
                      <a:pt x="63089" y="4272"/>
                    </a:lnTo>
                    <a:cubicBezTo>
                      <a:pt x="74817" y="-5110"/>
                      <a:pt x="93582" y="1926"/>
                      <a:pt x="93582" y="16000"/>
                    </a:cubicBezTo>
                    <a:lnTo>
                      <a:pt x="93582" y="27728"/>
                    </a:lnTo>
                    <a:cubicBezTo>
                      <a:pt x="93582" y="34765"/>
                      <a:pt x="98273" y="39456"/>
                      <a:pt x="102964" y="41802"/>
                    </a:cubicBezTo>
                    <a:lnTo>
                      <a:pt x="114692" y="48839"/>
                    </a:lnTo>
                    <a:cubicBezTo>
                      <a:pt x="128766" y="53530"/>
                      <a:pt x="128766" y="72295"/>
                      <a:pt x="114692" y="79332"/>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sp>
            <p:nvSpPr>
              <p:cNvPr id="663" name="任意多边形: 形状 662">
                <a:extLst>
                  <a:ext uri="{FF2B5EF4-FFF2-40B4-BE49-F238E27FC236}">
                    <a16:creationId xmlns:a16="http://schemas.microsoft.com/office/drawing/2014/main" id="{D8FE1C7E-3ED3-4F0C-9E77-7D266F87E013}"/>
                  </a:ext>
                </a:extLst>
              </p:cNvPr>
              <p:cNvSpPr/>
              <p:nvPr/>
            </p:nvSpPr>
            <p:spPr>
              <a:xfrm>
                <a:off x="4573950" y="-1527183"/>
                <a:ext cx="258001" cy="259845"/>
              </a:xfrm>
              <a:custGeom>
                <a:avLst/>
                <a:gdLst>
                  <a:gd name="connsiteX0" fmla="*/ 240609 w 258001"/>
                  <a:gd name="connsiteY0" fmla="*/ 153366 h 259845"/>
                  <a:gd name="connsiteX1" fmla="*/ 219498 w 258001"/>
                  <a:gd name="connsiteY1" fmla="*/ 167439 h 259845"/>
                  <a:gd name="connsiteX2" fmla="*/ 200733 w 258001"/>
                  <a:gd name="connsiteY2" fmla="*/ 197932 h 259845"/>
                  <a:gd name="connsiteX3" fmla="*/ 198388 w 258001"/>
                  <a:gd name="connsiteY3" fmla="*/ 223734 h 259845"/>
                  <a:gd name="connsiteX4" fmla="*/ 135056 w 258001"/>
                  <a:gd name="connsiteY4" fmla="*/ 251881 h 259845"/>
                  <a:gd name="connsiteX5" fmla="*/ 116291 w 258001"/>
                  <a:gd name="connsiteY5" fmla="*/ 235462 h 259845"/>
                  <a:gd name="connsiteX6" fmla="*/ 81107 w 258001"/>
                  <a:gd name="connsiteY6" fmla="*/ 228425 h 259845"/>
                  <a:gd name="connsiteX7" fmla="*/ 57651 w 258001"/>
                  <a:gd name="connsiteY7" fmla="*/ 235462 h 259845"/>
                  <a:gd name="connsiteX8" fmla="*/ 13085 w 258001"/>
                  <a:gd name="connsiteY8" fmla="*/ 183859 h 259845"/>
                  <a:gd name="connsiteX9" fmla="*/ 22467 w 258001"/>
                  <a:gd name="connsiteY9" fmla="*/ 160402 h 259845"/>
                  <a:gd name="connsiteX10" fmla="*/ 20122 w 258001"/>
                  <a:gd name="connsiteY10" fmla="*/ 125218 h 259845"/>
                  <a:gd name="connsiteX11" fmla="*/ 6048 w 258001"/>
                  <a:gd name="connsiteY11" fmla="*/ 104108 h 259845"/>
                  <a:gd name="connsiteX12" fmla="*/ 41232 w 258001"/>
                  <a:gd name="connsiteY12" fmla="*/ 45468 h 259845"/>
                  <a:gd name="connsiteX13" fmla="*/ 67034 w 258001"/>
                  <a:gd name="connsiteY13" fmla="*/ 47813 h 259845"/>
                  <a:gd name="connsiteX14" fmla="*/ 99872 w 258001"/>
                  <a:gd name="connsiteY14" fmla="*/ 33739 h 259845"/>
                  <a:gd name="connsiteX15" fmla="*/ 116291 w 258001"/>
                  <a:gd name="connsiteY15" fmla="*/ 14975 h 259845"/>
                  <a:gd name="connsiteX16" fmla="*/ 184314 w 258001"/>
                  <a:gd name="connsiteY16" fmla="*/ 29048 h 259845"/>
                  <a:gd name="connsiteX17" fmla="*/ 191351 w 258001"/>
                  <a:gd name="connsiteY17" fmla="*/ 52504 h 259845"/>
                  <a:gd name="connsiteX18" fmla="*/ 214807 w 258001"/>
                  <a:gd name="connsiteY18" fmla="*/ 78306 h 259845"/>
                  <a:gd name="connsiteX19" fmla="*/ 238263 w 258001"/>
                  <a:gd name="connsiteY19" fmla="*/ 87689 h 259845"/>
                  <a:gd name="connsiteX20" fmla="*/ 240609 w 258001"/>
                  <a:gd name="connsiteY20" fmla="*/ 153366 h 259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8001" h="259845">
                    <a:moveTo>
                      <a:pt x="240609" y="153366"/>
                    </a:moveTo>
                    <a:lnTo>
                      <a:pt x="219498" y="167439"/>
                    </a:lnTo>
                    <a:cubicBezTo>
                      <a:pt x="207770" y="174476"/>
                      <a:pt x="203079" y="186204"/>
                      <a:pt x="200733" y="197932"/>
                    </a:cubicBezTo>
                    <a:lnTo>
                      <a:pt x="198388" y="223734"/>
                    </a:lnTo>
                    <a:cubicBezTo>
                      <a:pt x="196042" y="254227"/>
                      <a:pt x="158512" y="270646"/>
                      <a:pt x="135056" y="251881"/>
                    </a:cubicBezTo>
                    <a:lnTo>
                      <a:pt x="116291" y="235462"/>
                    </a:lnTo>
                    <a:cubicBezTo>
                      <a:pt x="106909" y="228425"/>
                      <a:pt x="92835" y="223734"/>
                      <a:pt x="81107" y="228425"/>
                    </a:cubicBezTo>
                    <a:lnTo>
                      <a:pt x="57651" y="235462"/>
                    </a:lnTo>
                    <a:cubicBezTo>
                      <a:pt x="27158" y="244844"/>
                      <a:pt x="1357" y="214351"/>
                      <a:pt x="13085" y="183859"/>
                    </a:cubicBezTo>
                    <a:lnTo>
                      <a:pt x="22467" y="160402"/>
                    </a:lnTo>
                    <a:cubicBezTo>
                      <a:pt x="27158" y="148674"/>
                      <a:pt x="27158" y="134601"/>
                      <a:pt x="20122" y="125218"/>
                    </a:cubicBezTo>
                    <a:lnTo>
                      <a:pt x="6048" y="104108"/>
                    </a:lnTo>
                    <a:cubicBezTo>
                      <a:pt x="-10371" y="78306"/>
                      <a:pt x="8394" y="43122"/>
                      <a:pt x="41232" y="45468"/>
                    </a:cubicBezTo>
                    <a:lnTo>
                      <a:pt x="67034" y="47813"/>
                    </a:lnTo>
                    <a:cubicBezTo>
                      <a:pt x="78762" y="47813"/>
                      <a:pt x="92835" y="43122"/>
                      <a:pt x="99872" y="33739"/>
                    </a:cubicBezTo>
                    <a:lnTo>
                      <a:pt x="116291" y="14975"/>
                    </a:lnTo>
                    <a:cubicBezTo>
                      <a:pt x="135056" y="-10827"/>
                      <a:pt x="174932" y="-1445"/>
                      <a:pt x="184314" y="29048"/>
                    </a:cubicBezTo>
                    <a:lnTo>
                      <a:pt x="191351" y="52504"/>
                    </a:lnTo>
                    <a:cubicBezTo>
                      <a:pt x="193697" y="64232"/>
                      <a:pt x="203079" y="73615"/>
                      <a:pt x="214807" y="78306"/>
                    </a:cubicBezTo>
                    <a:lnTo>
                      <a:pt x="238263" y="87689"/>
                    </a:lnTo>
                    <a:cubicBezTo>
                      <a:pt x="261719" y="94725"/>
                      <a:pt x="266411" y="136946"/>
                      <a:pt x="240609" y="153366"/>
                    </a:cubicBezTo>
                    <a:close/>
                  </a:path>
                </a:pathLst>
              </a:custGeom>
              <a:grpFill/>
              <a:ln w="23433" cap="flat">
                <a:noFill/>
                <a:prstDash val="solid"/>
                <a:miter/>
              </a:ln>
            </p:spPr>
            <p:txBody>
              <a:bodyPr rtlCol="0" anchor="ctr">
                <a:noAutofit/>
              </a:bodyPr>
              <a:lstStyle/>
              <a:p>
                <a:pPr>
                  <a:lnSpc>
                    <a:spcPct val="130000"/>
                  </a:lnSpc>
                </a:pPr>
                <a:endParaRPr lang="zh-CN" altLang="en-US">
                  <a:latin typeface="Arial" panose="020B0604020202020204" pitchFamily="34" charset="0"/>
                  <a:ea typeface="微软雅黑" panose="020B0503020204020204" pitchFamily="34" charset="-122"/>
                  <a:sym typeface="Arial" panose="020B0604020202020204" pitchFamily="34" charset="0"/>
                </a:endParaRPr>
              </a:p>
            </p:txBody>
          </p:sp>
        </p:grpSp>
      </p:grpSp>
    </p:spTree>
    <p:extLst>
      <p:ext uri="{BB962C8B-B14F-4D97-AF65-F5344CB8AC3E}">
        <p14:creationId xmlns:p14="http://schemas.microsoft.com/office/powerpoint/2010/main" val="244947845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quot;71ad6a74-67d1-44a8-9a1c-e42927a295fe&quot;,&quot;Name&quot;:&quot;宽-Y&quot;,&quot;Kind&quot;:&quot;Custom&quot;,&quot;OldGuidesSetting&quot;:{&quot;HeaderHeight&quot;:9.0,&quot;FooterHeight&quot;:9.0,&quot;SideMargin&quot;:5.5,&quot;TopMargin&quot;:0.0,&quot;BottomMargin&quot;:0.0,&quot;IntervalMargin&quot;:2.5}}"/>
</p:tagLst>
</file>

<file path=ppt/tags/tag10.xml><?xml version="1.0" encoding="utf-8"?>
<p:tagLst xmlns:a="http://schemas.openxmlformats.org/drawingml/2006/main" xmlns:r="http://schemas.openxmlformats.org/officeDocument/2006/relationships" xmlns:p="http://schemas.openxmlformats.org/presentationml/2006/main">
  <p:tag name="PA" val="v5.2.11"/>
</p:tagLst>
</file>

<file path=ppt/tags/tag100.xml><?xml version="1.0" encoding="utf-8"?>
<p:tagLst xmlns:a="http://schemas.openxmlformats.org/drawingml/2006/main" xmlns:r="http://schemas.openxmlformats.org/officeDocument/2006/relationships" xmlns:p="http://schemas.openxmlformats.org/presentationml/2006/main">
  <p:tag name="PA" val="v5.2.11"/>
</p:tagLst>
</file>

<file path=ppt/tags/tag101.xml><?xml version="1.0" encoding="utf-8"?>
<p:tagLst xmlns:a="http://schemas.openxmlformats.org/drawingml/2006/main" xmlns:r="http://schemas.openxmlformats.org/officeDocument/2006/relationships" xmlns:p="http://schemas.openxmlformats.org/presentationml/2006/main">
  <p:tag name="PA" val="v5.2.11"/>
</p:tagLst>
</file>

<file path=ppt/tags/tag102.xml><?xml version="1.0" encoding="utf-8"?>
<p:tagLst xmlns:a="http://schemas.openxmlformats.org/drawingml/2006/main" xmlns:r="http://schemas.openxmlformats.org/officeDocument/2006/relationships" xmlns:p="http://schemas.openxmlformats.org/presentationml/2006/main">
  <p:tag name="PA" val="v5.2.11"/>
</p:tagLst>
</file>

<file path=ppt/tags/tag103.xml><?xml version="1.0" encoding="utf-8"?>
<p:tagLst xmlns:a="http://schemas.openxmlformats.org/drawingml/2006/main" xmlns:r="http://schemas.openxmlformats.org/officeDocument/2006/relationships" xmlns:p="http://schemas.openxmlformats.org/presentationml/2006/main">
  <p:tag name="PA" val="v5.2.11"/>
</p:tagLst>
</file>

<file path=ppt/tags/tag104.xml><?xml version="1.0" encoding="utf-8"?>
<p:tagLst xmlns:a="http://schemas.openxmlformats.org/drawingml/2006/main" xmlns:r="http://schemas.openxmlformats.org/officeDocument/2006/relationships" xmlns:p="http://schemas.openxmlformats.org/presentationml/2006/main">
  <p:tag name="PA" val="v5.2.11"/>
</p:tagLst>
</file>

<file path=ppt/tags/tag105.xml><?xml version="1.0" encoding="utf-8"?>
<p:tagLst xmlns:a="http://schemas.openxmlformats.org/drawingml/2006/main" xmlns:r="http://schemas.openxmlformats.org/officeDocument/2006/relationships" xmlns:p="http://schemas.openxmlformats.org/presentationml/2006/main">
  <p:tag name="PA" val="v5.2.11"/>
</p:tagLst>
</file>

<file path=ppt/tags/tag106.xml><?xml version="1.0" encoding="utf-8"?>
<p:tagLst xmlns:a="http://schemas.openxmlformats.org/drawingml/2006/main" xmlns:r="http://schemas.openxmlformats.org/officeDocument/2006/relationships" xmlns:p="http://schemas.openxmlformats.org/presentationml/2006/main">
  <p:tag name="PA" val="v5.2.11"/>
</p:tagLst>
</file>

<file path=ppt/tags/tag107.xml><?xml version="1.0" encoding="utf-8"?>
<p:tagLst xmlns:a="http://schemas.openxmlformats.org/drawingml/2006/main" xmlns:r="http://schemas.openxmlformats.org/officeDocument/2006/relationships" xmlns:p="http://schemas.openxmlformats.org/presentationml/2006/main">
  <p:tag name="PA" val="v5.2.11"/>
</p:tagLst>
</file>

<file path=ppt/tags/tag108.xml><?xml version="1.0" encoding="utf-8"?>
<p:tagLst xmlns:a="http://schemas.openxmlformats.org/drawingml/2006/main" xmlns:r="http://schemas.openxmlformats.org/officeDocument/2006/relationships" xmlns:p="http://schemas.openxmlformats.org/presentationml/2006/main">
  <p:tag name="PA" val="v5.2.11"/>
</p:tagLst>
</file>

<file path=ppt/tags/tag109.xml><?xml version="1.0" encoding="utf-8"?>
<p:tagLst xmlns:a="http://schemas.openxmlformats.org/drawingml/2006/main" xmlns:r="http://schemas.openxmlformats.org/officeDocument/2006/relationships" xmlns:p="http://schemas.openxmlformats.org/presentationml/2006/main">
  <p:tag name="PA" val="v5.2.11"/>
</p:tagLst>
</file>

<file path=ppt/tags/tag11.xml><?xml version="1.0" encoding="utf-8"?>
<p:tagLst xmlns:a="http://schemas.openxmlformats.org/drawingml/2006/main" xmlns:r="http://schemas.openxmlformats.org/officeDocument/2006/relationships" xmlns:p="http://schemas.openxmlformats.org/presentationml/2006/main">
  <p:tag name="PA" val="v5.2.11"/>
</p:tagLst>
</file>

<file path=ppt/tags/tag110.xml><?xml version="1.0" encoding="utf-8"?>
<p:tagLst xmlns:a="http://schemas.openxmlformats.org/drawingml/2006/main" xmlns:r="http://schemas.openxmlformats.org/officeDocument/2006/relationships" xmlns:p="http://schemas.openxmlformats.org/presentationml/2006/main">
  <p:tag name="PA" val="v5.2.11"/>
</p:tagLst>
</file>

<file path=ppt/tags/tag111.xml><?xml version="1.0" encoding="utf-8"?>
<p:tagLst xmlns:a="http://schemas.openxmlformats.org/drawingml/2006/main" xmlns:r="http://schemas.openxmlformats.org/officeDocument/2006/relationships" xmlns:p="http://schemas.openxmlformats.org/presentationml/2006/main">
  <p:tag name="PA" val="v5.2.11"/>
</p:tagLst>
</file>

<file path=ppt/tags/tag112.xml><?xml version="1.0" encoding="utf-8"?>
<p:tagLst xmlns:a="http://schemas.openxmlformats.org/drawingml/2006/main" xmlns:r="http://schemas.openxmlformats.org/officeDocument/2006/relationships" xmlns:p="http://schemas.openxmlformats.org/presentationml/2006/main">
  <p:tag name="PA" val="v5.2.11"/>
</p:tagLst>
</file>

<file path=ppt/tags/tag113.xml><?xml version="1.0" encoding="utf-8"?>
<p:tagLst xmlns:a="http://schemas.openxmlformats.org/drawingml/2006/main" xmlns:r="http://schemas.openxmlformats.org/officeDocument/2006/relationships" xmlns:p="http://schemas.openxmlformats.org/presentationml/2006/main">
  <p:tag name="PA" val="v5.2.11"/>
</p:tagLst>
</file>

<file path=ppt/tags/tag114.xml><?xml version="1.0" encoding="utf-8"?>
<p:tagLst xmlns:a="http://schemas.openxmlformats.org/drawingml/2006/main" xmlns:r="http://schemas.openxmlformats.org/officeDocument/2006/relationships" xmlns:p="http://schemas.openxmlformats.org/presentationml/2006/main">
  <p:tag name="PA" val="v5.2.11"/>
</p:tagLst>
</file>

<file path=ppt/tags/tag115.xml><?xml version="1.0" encoding="utf-8"?>
<p:tagLst xmlns:a="http://schemas.openxmlformats.org/drawingml/2006/main" xmlns:r="http://schemas.openxmlformats.org/officeDocument/2006/relationships" xmlns:p="http://schemas.openxmlformats.org/presentationml/2006/main">
  <p:tag name="PA" val="v5.2.11"/>
</p:tagLst>
</file>

<file path=ppt/tags/tag116.xml><?xml version="1.0" encoding="utf-8"?>
<p:tagLst xmlns:a="http://schemas.openxmlformats.org/drawingml/2006/main" xmlns:r="http://schemas.openxmlformats.org/officeDocument/2006/relationships" xmlns:p="http://schemas.openxmlformats.org/presentationml/2006/main">
  <p:tag name="PA" val="v5.2.11"/>
</p:tagLst>
</file>

<file path=ppt/tags/tag117.xml><?xml version="1.0" encoding="utf-8"?>
<p:tagLst xmlns:a="http://schemas.openxmlformats.org/drawingml/2006/main" xmlns:r="http://schemas.openxmlformats.org/officeDocument/2006/relationships" xmlns:p="http://schemas.openxmlformats.org/presentationml/2006/main">
  <p:tag name="PA" val="v5.2.11"/>
</p:tagLst>
</file>

<file path=ppt/tags/tag118.xml><?xml version="1.0" encoding="utf-8"?>
<p:tagLst xmlns:a="http://schemas.openxmlformats.org/drawingml/2006/main" xmlns:r="http://schemas.openxmlformats.org/officeDocument/2006/relationships" xmlns:p="http://schemas.openxmlformats.org/presentationml/2006/main">
  <p:tag name="PA" val="v5.2.11"/>
</p:tagLst>
</file>

<file path=ppt/tags/tag119.xml><?xml version="1.0" encoding="utf-8"?>
<p:tagLst xmlns:a="http://schemas.openxmlformats.org/drawingml/2006/main" xmlns:r="http://schemas.openxmlformats.org/officeDocument/2006/relationships" xmlns:p="http://schemas.openxmlformats.org/presentationml/2006/main">
  <p:tag name="PA" val="v5.2.11"/>
</p:tagLst>
</file>

<file path=ppt/tags/tag12.xml><?xml version="1.0" encoding="utf-8"?>
<p:tagLst xmlns:a="http://schemas.openxmlformats.org/drawingml/2006/main" xmlns:r="http://schemas.openxmlformats.org/officeDocument/2006/relationships" xmlns:p="http://schemas.openxmlformats.org/presentationml/2006/main">
  <p:tag name="PA" val="v5.2.11"/>
</p:tagLst>
</file>

<file path=ppt/tags/tag120.xml><?xml version="1.0" encoding="utf-8"?>
<p:tagLst xmlns:a="http://schemas.openxmlformats.org/drawingml/2006/main" xmlns:r="http://schemas.openxmlformats.org/officeDocument/2006/relationships" xmlns:p="http://schemas.openxmlformats.org/presentationml/2006/main">
  <p:tag name="PA" val="v5.2.11"/>
</p:tagLst>
</file>

<file path=ppt/tags/tag121.xml><?xml version="1.0" encoding="utf-8"?>
<p:tagLst xmlns:a="http://schemas.openxmlformats.org/drawingml/2006/main" xmlns:r="http://schemas.openxmlformats.org/officeDocument/2006/relationships" xmlns:p="http://schemas.openxmlformats.org/presentationml/2006/main">
  <p:tag name="PA" val="v5.2.11"/>
</p:tagLst>
</file>

<file path=ppt/tags/tag122.xml><?xml version="1.0" encoding="utf-8"?>
<p:tagLst xmlns:a="http://schemas.openxmlformats.org/drawingml/2006/main" xmlns:r="http://schemas.openxmlformats.org/officeDocument/2006/relationships" xmlns:p="http://schemas.openxmlformats.org/presentationml/2006/main">
  <p:tag name="PA" val="v5.2.11"/>
</p:tagLst>
</file>

<file path=ppt/tags/tag123.xml><?xml version="1.0" encoding="utf-8"?>
<p:tagLst xmlns:a="http://schemas.openxmlformats.org/drawingml/2006/main" xmlns:r="http://schemas.openxmlformats.org/officeDocument/2006/relationships" xmlns:p="http://schemas.openxmlformats.org/presentationml/2006/main">
  <p:tag name="PA" val="v5.2.11"/>
</p:tagLst>
</file>

<file path=ppt/tags/tag124.xml><?xml version="1.0" encoding="utf-8"?>
<p:tagLst xmlns:a="http://schemas.openxmlformats.org/drawingml/2006/main" xmlns:r="http://schemas.openxmlformats.org/officeDocument/2006/relationships" xmlns:p="http://schemas.openxmlformats.org/presentationml/2006/main">
  <p:tag name="PA" val="v5.2.11"/>
</p:tagLst>
</file>

<file path=ppt/tags/tag125.xml><?xml version="1.0" encoding="utf-8"?>
<p:tagLst xmlns:a="http://schemas.openxmlformats.org/drawingml/2006/main" xmlns:r="http://schemas.openxmlformats.org/officeDocument/2006/relationships" xmlns:p="http://schemas.openxmlformats.org/presentationml/2006/main">
  <p:tag name="PA" val="v5.2.11"/>
</p:tagLst>
</file>

<file path=ppt/tags/tag126.xml><?xml version="1.0" encoding="utf-8"?>
<p:tagLst xmlns:a="http://schemas.openxmlformats.org/drawingml/2006/main" xmlns:r="http://schemas.openxmlformats.org/officeDocument/2006/relationships" xmlns:p="http://schemas.openxmlformats.org/presentationml/2006/main">
  <p:tag name="PA" val="v5.2.11"/>
</p:tagLst>
</file>

<file path=ppt/tags/tag127.xml><?xml version="1.0" encoding="utf-8"?>
<p:tagLst xmlns:a="http://schemas.openxmlformats.org/drawingml/2006/main" xmlns:r="http://schemas.openxmlformats.org/officeDocument/2006/relationships" xmlns:p="http://schemas.openxmlformats.org/presentationml/2006/main">
  <p:tag name="PA" val="v5.2.11"/>
</p:tagLst>
</file>

<file path=ppt/tags/tag128.xml><?xml version="1.0" encoding="utf-8"?>
<p:tagLst xmlns:a="http://schemas.openxmlformats.org/drawingml/2006/main" xmlns:r="http://schemas.openxmlformats.org/officeDocument/2006/relationships" xmlns:p="http://schemas.openxmlformats.org/presentationml/2006/main">
  <p:tag name="PA" val="v5.2.11"/>
</p:tagLst>
</file>

<file path=ppt/tags/tag129.xml><?xml version="1.0" encoding="utf-8"?>
<p:tagLst xmlns:a="http://schemas.openxmlformats.org/drawingml/2006/main" xmlns:r="http://schemas.openxmlformats.org/officeDocument/2006/relationships" xmlns:p="http://schemas.openxmlformats.org/presentationml/2006/main">
  <p:tag name="PA" val="v5.2.11"/>
</p:tagLst>
</file>

<file path=ppt/tags/tag13.xml><?xml version="1.0" encoding="utf-8"?>
<p:tagLst xmlns:a="http://schemas.openxmlformats.org/drawingml/2006/main" xmlns:r="http://schemas.openxmlformats.org/officeDocument/2006/relationships" xmlns:p="http://schemas.openxmlformats.org/presentationml/2006/main">
  <p:tag name="PA" val="v5.2.11"/>
</p:tagLst>
</file>

<file path=ppt/tags/tag130.xml><?xml version="1.0" encoding="utf-8"?>
<p:tagLst xmlns:a="http://schemas.openxmlformats.org/drawingml/2006/main" xmlns:r="http://schemas.openxmlformats.org/officeDocument/2006/relationships" xmlns:p="http://schemas.openxmlformats.org/presentationml/2006/main">
  <p:tag name="PA" val="v5.2.11"/>
</p:tagLst>
</file>

<file path=ppt/tags/tag131.xml><?xml version="1.0" encoding="utf-8"?>
<p:tagLst xmlns:a="http://schemas.openxmlformats.org/drawingml/2006/main" xmlns:r="http://schemas.openxmlformats.org/officeDocument/2006/relationships" xmlns:p="http://schemas.openxmlformats.org/presentationml/2006/main">
  <p:tag name="PA" val="v5.2.11"/>
</p:tagLst>
</file>

<file path=ppt/tags/tag132.xml><?xml version="1.0" encoding="utf-8"?>
<p:tagLst xmlns:a="http://schemas.openxmlformats.org/drawingml/2006/main" xmlns:r="http://schemas.openxmlformats.org/officeDocument/2006/relationships" xmlns:p="http://schemas.openxmlformats.org/presentationml/2006/main">
  <p:tag name="PA" val="v5.2.11"/>
</p:tagLst>
</file>

<file path=ppt/tags/tag133.xml><?xml version="1.0" encoding="utf-8"?>
<p:tagLst xmlns:a="http://schemas.openxmlformats.org/drawingml/2006/main" xmlns:r="http://schemas.openxmlformats.org/officeDocument/2006/relationships" xmlns:p="http://schemas.openxmlformats.org/presentationml/2006/main">
  <p:tag name="PA" val="v5.2.11"/>
</p:tagLst>
</file>

<file path=ppt/tags/tag134.xml><?xml version="1.0" encoding="utf-8"?>
<p:tagLst xmlns:a="http://schemas.openxmlformats.org/drawingml/2006/main" xmlns:r="http://schemas.openxmlformats.org/officeDocument/2006/relationships" xmlns:p="http://schemas.openxmlformats.org/presentationml/2006/main">
  <p:tag name="PA" val="v5.2.11"/>
</p:tagLst>
</file>

<file path=ppt/tags/tag135.xml><?xml version="1.0" encoding="utf-8"?>
<p:tagLst xmlns:a="http://schemas.openxmlformats.org/drawingml/2006/main" xmlns:r="http://schemas.openxmlformats.org/officeDocument/2006/relationships" xmlns:p="http://schemas.openxmlformats.org/presentationml/2006/main">
  <p:tag name="PA" val="v5.2.11"/>
</p:tagLst>
</file>

<file path=ppt/tags/tag136.xml><?xml version="1.0" encoding="utf-8"?>
<p:tagLst xmlns:a="http://schemas.openxmlformats.org/drawingml/2006/main" xmlns:r="http://schemas.openxmlformats.org/officeDocument/2006/relationships" xmlns:p="http://schemas.openxmlformats.org/presentationml/2006/main">
  <p:tag name="PA" val="v5.2.11"/>
</p:tagLst>
</file>

<file path=ppt/tags/tag137.xml><?xml version="1.0" encoding="utf-8"?>
<p:tagLst xmlns:a="http://schemas.openxmlformats.org/drawingml/2006/main" xmlns:r="http://schemas.openxmlformats.org/officeDocument/2006/relationships" xmlns:p="http://schemas.openxmlformats.org/presentationml/2006/main">
  <p:tag name="PA" val="v5.2.11"/>
</p:tagLst>
</file>

<file path=ppt/tags/tag138.xml><?xml version="1.0" encoding="utf-8"?>
<p:tagLst xmlns:a="http://schemas.openxmlformats.org/drawingml/2006/main" xmlns:r="http://schemas.openxmlformats.org/officeDocument/2006/relationships" xmlns:p="http://schemas.openxmlformats.org/presentationml/2006/main">
  <p:tag name="PA" val="v5.2.11"/>
</p:tagLst>
</file>

<file path=ppt/tags/tag139.xml><?xml version="1.0" encoding="utf-8"?>
<p:tagLst xmlns:a="http://schemas.openxmlformats.org/drawingml/2006/main" xmlns:r="http://schemas.openxmlformats.org/officeDocument/2006/relationships" xmlns:p="http://schemas.openxmlformats.org/presentationml/2006/main">
  <p:tag name="PA" val="v5.2.11"/>
</p:tagLst>
</file>

<file path=ppt/tags/tag14.xml><?xml version="1.0" encoding="utf-8"?>
<p:tagLst xmlns:a="http://schemas.openxmlformats.org/drawingml/2006/main" xmlns:r="http://schemas.openxmlformats.org/officeDocument/2006/relationships" xmlns:p="http://schemas.openxmlformats.org/presentationml/2006/main">
  <p:tag name="PA" val="v5.2.11"/>
</p:tagLst>
</file>

<file path=ppt/tags/tag140.xml><?xml version="1.0" encoding="utf-8"?>
<p:tagLst xmlns:a="http://schemas.openxmlformats.org/drawingml/2006/main" xmlns:r="http://schemas.openxmlformats.org/officeDocument/2006/relationships" xmlns:p="http://schemas.openxmlformats.org/presentationml/2006/main">
  <p:tag name="PA" val="v5.2.11"/>
</p:tagLst>
</file>

<file path=ppt/tags/tag141.xml><?xml version="1.0" encoding="utf-8"?>
<p:tagLst xmlns:a="http://schemas.openxmlformats.org/drawingml/2006/main" xmlns:r="http://schemas.openxmlformats.org/officeDocument/2006/relationships" xmlns:p="http://schemas.openxmlformats.org/presentationml/2006/main">
  <p:tag name="PA" val="v5.2.11"/>
</p:tagLst>
</file>

<file path=ppt/tags/tag142.xml><?xml version="1.0" encoding="utf-8"?>
<p:tagLst xmlns:a="http://schemas.openxmlformats.org/drawingml/2006/main" xmlns:r="http://schemas.openxmlformats.org/officeDocument/2006/relationships" xmlns:p="http://schemas.openxmlformats.org/presentationml/2006/main">
  <p:tag name="PA" val="v5.2.11"/>
</p:tagLst>
</file>

<file path=ppt/tags/tag143.xml><?xml version="1.0" encoding="utf-8"?>
<p:tagLst xmlns:a="http://schemas.openxmlformats.org/drawingml/2006/main" xmlns:r="http://schemas.openxmlformats.org/officeDocument/2006/relationships" xmlns:p="http://schemas.openxmlformats.org/presentationml/2006/main">
  <p:tag name="PA" val="v5.2.11"/>
</p:tagLst>
</file>

<file path=ppt/tags/tag144.xml><?xml version="1.0" encoding="utf-8"?>
<p:tagLst xmlns:a="http://schemas.openxmlformats.org/drawingml/2006/main" xmlns:r="http://schemas.openxmlformats.org/officeDocument/2006/relationships" xmlns:p="http://schemas.openxmlformats.org/presentationml/2006/main">
  <p:tag name="PA" val="v5.2.11"/>
</p:tagLst>
</file>

<file path=ppt/tags/tag145.xml><?xml version="1.0" encoding="utf-8"?>
<p:tagLst xmlns:a="http://schemas.openxmlformats.org/drawingml/2006/main" xmlns:r="http://schemas.openxmlformats.org/officeDocument/2006/relationships" xmlns:p="http://schemas.openxmlformats.org/presentationml/2006/main">
  <p:tag name="PA" val="v5.2.11"/>
</p:tagLst>
</file>

<file path=ppt/tags/tag146.xml><?xml version="1.0" encoding="utf-8"?>
<p:tagLst xmlns:a="http://schemas.openxmlformats.org/drawingml/2006/main" xmlns:r="http://schemas.openxmlformats.org/officeDocument/2006/relationships" xmlns:p="http://schemas.openxmlformats.org/presentationml/2006/main">
  <p:tag name="PA" val="v5.2.11"/>
</p:tagLst>
</file>

<file path=ppt/tags/tag147.xml><?xml version="1.0" encoding="utf-8"?>
<p:tagLst xmlns:a="http://schemas.openxmlformats.org/drawingml/2006/main" xmlns:r="http://schemas.openxmlformats.org/officeDocument/2006/relationships" xmlns:p="http://schemas.openxmlformats.org/presentationml/2006/main">
  <p:tag name="PA" val="v5.2.11"/>
</p:tagLst>
</file>

<file path=ppt/tags/tag148.xml><?xml version="1.0" encoding="utf-8"?>
<p:tagLst xmlns:a="http://schemas.openxmlformats.org/drawingml/2006/main" xmlns:r="http://schemas.openxmlformats.org/officeDocument/2006/relationships" xmlns:p="http://schemas.openxmlformats.org/presentationml/2006/main">
  <p:tag name="PA" val="v5.2.11"/>
</p:tagLst>
</file>

<file path=ppt/tags/tag149.xml><?xml version="1.0" encoding="utf-8"?>
<p:tagLst xmlns:a="http://schemas.openxmlformats.org/drawingml/2006/main" xmlns:r="http://schemas.openxmlformats.org/officeDocument/2006/relationships" xmlns:p="http://schemas.openxmlformats.org/presentationml/2006/main">
  <p:tag name="PA" val="v5.2.11"/>
</p:tagLst>
</file>

<file path=ppt/tags/tag15.xml><?xml version="1.0" encoding="utf-8"?>
<p:tagLst xmlns:a="http://schemas.openxmlformats.org/drawingml/2006/main" xmlns:r="http://schemas.openxmlformats.org/officeDocument/2006/relationships" xmlns:p="http://schemas.openxmlformats.org/presentationml/2006/main">
  <p:tag name="PA" val="v5.2.11"/>
</p:tagLst>
</file>

<file path=ppt/tags/tag150.xml><?xml version="1.0" encoding="utf-8"?>
<p:tagLst xmlns:a="http://schemas.openxmlformats.org/drawingml/2006/main" xmlns:r="http://schemas.openxmlformats.org/officeDocument/2006/relationships" xmlns:p="http://schemas.openxmlformats.org/presentationml/2006/main">
  <p:tag name="PA" val="v5.2.11"/>
</p:tagLst>
</file>

<file path=ppt/tags/tag151.xml><?xml version="1.0" encoding="utf-8"?>
<p:tagLst xmlns:a="http://schemas.openxmlformats.org/drawingml/2006/main" xmlns:r="http://schemas.openxmlformats.org/officeDocument/2006/relationships" xmlns:p="http://schemas.openxmlformats.org/presentationml/2006/main">
  <p:tag name="PA" val="v5.2.11"/>
</p:tagLst>
</file>

<file path=ppt/tags/tag152.xml><?xml version="1.0" encoding="utf-8"?>
<p:tagLst xmlns:a="http://schemas.openxmlformats.org/drawingml/2006/main" xmlns:r="http://schemas.openxmlformats.org/officeDocument/2006/relationships" xmlns:p="http://schemas.openxmlformats.org/presentationml/2006/main">
  <p:tag name="PA" val="v5.2.11"/>
</p:tagLst>
</file>

<file path=ppt/tags/tag153.xml><?xml version="1.0" encoding="utf-8"?>
<p:tagLst xmlns:a="http://schemas.openxmlformats.org/drawingml/2006/main" xmlns:r="http://schemas.openxmlformats.org/officeDocument/2006/relationships" xmlns:p="http://schemas.openxmlformats.org/presentationml/2006/main">
  <p:tag name="PA" val="v5.2.11"/>
</p:tagLst>
</file>

<file path=ppt/tags/tag154.xml><?xml version="1.0" encoding="utf-8"?>
<p:tagLst xmlns:a="http://schemas.openxmlformats.org/drawingml/2006/main" xmlns:r="http://schemas.openxmlformats.org/officeDocument/2006/relationships" xmlns:p="http://schemas.openxmlformats.org/presentationml/2006/main">
  <p:tag name="PA" val="v5.2.11"/>
</p:tagLst>
</file>

<file path=ppt/tags/tag155.xml><?xml version="1.0" encoding="utf-8"?>
<p:tagLst xmlns:a="http://schemas.openxmlformats.org/drawingml/2006/main" xmlns:r="http://schemas.openxmlformats.org/officeDocument/2006/relationships" xmlns:p="http://schemas.openxmlformats.org/presentationml/2006/main">
  <p:tag name="PA" val="v5.2.11"/>
</p:tagLst>
</file>

<file path=ppt/tags/tag156.xml><?xml version="1.0" encoding="utf-8"?>
<p:tagLst xmlns:a="http://schemas.openxmlformats.org/drawingml/2006/main" xmlns:r="http://schemas.openxmlformats.org/officeDocument/2006/relationships" xmlns:p="http://schemas.openxmlformats.org/presentationml/2006/main">
  <p:tag name="PA" val="v5.2.11"/>
</p:tagLst>
</file>

<file path=ppt/tags/tag157.xml><?xml version="1.0" encoding="utf-8"?>
<p:tagLst xmlns:a="http://schemas.openxmlformats.org/drawingml/2006/main" xmlns:r="http://schemas.openxmlformats.org/officeDocument/2006/relationships" xmlns:p="http://schemas.openxmlformats.org/presentationml/2006/main">
  <p:tag name="PA" val="v5.2.11"/>
</p:tagLst>
</file>

<file path=ppt/tags/tag158.xml><?xml version="1.0" encoding="utf-8"?>
<p:tagLst xmlns:a="http://schemas.openxmlformats.org/drawingml/2006/main" xmlns:r="http://schemas.openxmlformats.org/officeDocument/2006/relationships" xmlns:p="http://schemas.openxmlformats.org/presentationml/2006/main">
  <p:tag name="PA" val="v5.2.11"/>
</p:tagLst>
</file>

<file path=ppt/tags/tag159.xml><?xml version="1.0" encoding="utf-8"?>
<p:tagLst xmlns:a="http://schemas.openxmlformats.org/drawingml/2006/main" xmlns:r="http://schemas.openxmlformats.org/officeDocument/2006/relationships" xmlns:p="http://schemas.openxmlformats.org/presentationml/2006/main">
  <p:tag name="PA" val="v5.2.11"/>
</p:tagLst>
</file>

<file path=ppt/tags/tag16.xml><?xml version="1.0" encoding="utf-8"?>
<p:tagLst xmlns:a="http://schemas.openxmlformats.org/drawingml/2006/main" xmlns:r="http://schemas.openxmlformats.org/officeDocument/2006/relationships" xmlns:p="http://schemas.openxmlformats.org/presentationml/2006/main">
  <p:tag name="PA" val="v5.2.11"/>
</p:tagLst>
</file>

<file path=ppt/tags/tag160.xml><?xml version="1.0" encoding="utf-8"?>
<p:tagLst xmlns:a="http://schemas.openxmlformats.org/drawingml/2006/main" xmlns:r="http://schemas.openxmlformats.org/officeDocument/2006/relationships" xmlns:p="http://schemas.openxmlformats.org/presentationml/2006/main">
  <p:tag name="PA" val="v5.2.11"/>
</p:tagLst>
</file>

<file path=ppt/tags/tag161.xml><?xml version="1.0" encoding="utf-8"?>
<p:tagLst xmlns:a="http://schemas.openxmlformats.org/drawingml/2006/main" xmlns:r="http://schemas.openxmlformats.org/officeDocument/2006/relationships" xmlns:p="http://schemas.openxmlformats.org/presentationml/2006/main">
  <p:tag name="PA" val="v5.2.11"/>
</p:tagLst>
</file>

<file path=ppt/tags/tag162.xml><?xml version="1.0" encoding="utf-8"?>
<p:tagLst xmlns:a="http://schemas.openxmlformats.org/drawingml/2006/main" xmlns:r="http://schemas.openxmlformats.org/officeDocument/2006/relationships" xmlns:p="http://schemas.openxmlformats.org/presentationml/2006/main">
  <p:tag name="PA" val="v5.2.11"/>
</p:tagLst>
</file>

<file path=ppt/tags/tag163.xml><?xml version="1.0" encoding="utf-8"?>
<p:tagLst xmlns:a="http://schemas.openxmlformats.org/drawingml/2006/main" xmlns:r="http://schemas.openxmlformats.org/officeDocument/2006/relationships" xmlns:p="http://schemas.openxmlformats.org/presentationml/2006/main">
  <p:tag name="PA" val="v5.2.11"/>
</p:tagLst>
</file>

<file path=ppt/tags/tag164.xml><?xml version="1.0" encoding="utf-8"?>
<p:tagLst xmlns:a="http://schemas.openxmlformats.org/drawingml/2006/main" xmlns:r="http://schemas.openxmlformats.org/officeDocument/2006/relationships" xmlns:p="http://schemas.openxmlformats.org/presentationml/2006/main">
  <p:tag name="PA" val="v5.2.11"/>
</p:tagLst>
</file>

<file path=ppt/tags/tag165.xml><?xml version="1.0" encoding="utf-8"?>
<p:tagLst xmlns:a="http://schemas.openxmlformats.org/drawingml/2006/main" xmlns:r="http://schemas.openxmlformats.org/officeDocument/2006/relationships" xmlns:p="http://schemas.openxmlformats.org/presentationml/2006/main">
  <p:tag name="PA" val="v5.2.11"/>
</p:tagLst>
</file>

<file path=ppt/tags/tag166.xml><?xml version="1.0" encoding="utf-8"?>
<p:tagLst xmlns:a="http://schemas.openxmlformats.org/drawingml/2006/main" xmlns:r="http://schemas.openxmlformats.org/officeDocument/2006/relationships" xmlns:p="http://schemas.openxmlformats.org/presentationml/2006/main">
  <p:tag name="PA" val="v5.2.11"/>
</p:tagLst>
</file>

<file path=ppt/tags/tag167.xml><?xml version="1.0" encoding="utf-8"?>
<p:tagLst xmlns:a="http://schemas.openxmlformats.org/drawingml/2006/main" xmlns:r="http://schemas.openxmlformats.org/officeDocument/2006/relationships" xmlns:p="http://schemas.openxmlformats.org/presentationml/2006/main">
  <p:tag name="PA" val="v5.2.11"/>
</p:tagLst>
</file>

<file path=ppt/tags/tag168.xml><?xml version="1.0" encoding="utf-8"?>
<p:tagLst xmlns:a="http://schemas.openxmlformats.org/drawingml/2006/main" xmlns:r="http://schemas.openxmlformats.org/officeDocument/2006/relationships" xmlns:p="http://schemas.openxmlformats.org/presentationml/2006/main">
  <p:tag name="PA" val="v5.2.11"/>
</p:tagLst>
</file>

<file path=ppt/tags/tag169.xml><?xml version="1.0" encoding="utf-8"?>
<p:tagLst xmlns:a="http://schemas.openxmlformats.org/drawingml/2006/main" xmlns:r="http://schemas.openxmlformats.org/officeDocument/2006/relationships" xmlns:p="http://schemas.openxmlformats.org/presentationml/2006/main">
  <p:tag name="PA" val="v5.2.11"/>
</p:tagLst>
</file>

<file path=ppt/tags/tag17.xml><?xml version="1.0" encoding="utf-8"?>
<p:tagLst xmlns:a="http://schemas.openxmlformats.org/drawingml/2006/main" xmlns:r="http://schemas.openxmlformats.org/officeDocument/2006/relationships" xmlns:p="http://schemas.openxmlformats.org/presentationml/2006/main">
  <p:tag name="PA" val="v5.2.11"/>
</p:tagLst>
</file>

<file path=ppt/tags/tag170.xml><?xml version="1.0" encoding="utf-8"?>
<p:tagLst xmlns:a="http://schemas.openxmlformats.org/drawingml/2006/main" xmlns:r="http://schemas.openxmlformats.org/officeDocument/2006/relationships" xmlns:p="http://schemas.openxmlformats.org/presentationml/2006/main">
  <p:tag name="PA" val="v5.2.11"/>
</p:tagLst>
</file>

<file path=ppt/tags/tag171.xml><?xml version="1.0" encoding="utf-8"?>
<p:tagLst xmlns:a="http://schemas.openxmlformats.org/drawingml/2006/main" xmlns:r="http://schemas.openxmlformats.org/officeDocument/2006/relationships" xmlns:p="http://schemas.openxmlformats.org/presentationml/2006/main">
  <p:tag name="PA" val="v5.2.11"/>
</p:tagLst>
</file>

<file path=ppt/tags/tag172.xml><?xml version="1.0" encoding="utf-8"?>
<p:tagLst xmlns:a="http://schemas.openxmlformats.org/drawingml/2006/main" xmlns:r="http://schemas.openxmlformats.org/officeDocument/2006/relationships" xmlns:p="http://schemas.openxmlformats.org/presentationml/2006/main">
  <p:tag name="PA" val="v5.2.11"/>
</p:tagLst>
</file>

<file path=ppt/tags/tag173.xml><?xml version="1.0" encoding="utf-8"?>
<p:tagLst xmlns:a="http://schemas.openxmlformats.org/drawingml/2006/main" xmlns:r="http://schemas.openxmlformats.org/officeDocument/2006/relationships" xmlns:p="http://schemas.openxmlformats.org/presentationml/2006/main">
  <p:tag name="PA" val="v5.2.11"/>
</p:tagLst>
</file>

<file path=ppt/tags/tag174.xml><?xml version="1.0" encoding="utf-8"?>
<p:tagLst xmlns:a="http://schemas.openxmlformats.org/drawingml/2006/main" xmlns:r="http://schemas.openxmlformats.org/officeDocument/2006/relationships" xmlns:p="http://schemas.openxmlformats.org/presentationml/2006/main">
  <p:tag name="PA" val="v5.2.11"/>
</p:tagLst>
</file>

<file path=ppt/tags/tag175.xml><?xml version="1.0" encoding="utf-8"?>
<p:tagLst xmlns:a="http://schemas.openxmlformats.org/drawingml/2006/main" xmlns:r="http://schemas.openxmlformats.org/officeDocument/2006/relationships" xmlns:p="http://schemas.openxmlformats.org/presentationml/2006/main">
  <p:tag name="PA" val="v5.2.11"/>
</p:tagLst>
</file>

<file path=ppt/tags/tag176.xml><?xml version="1.0" encoding="utf-8"?>
<p:tagLst xmlns:a="http://schemas.openxmlformats.org/drawingml/2006/main" xmlns:r="http://schemas.openxmlformats.org/officeDocument/2006/relationships" xmlns:p="http://schemas.openxmlformats.org/presentationml/2006/main">
  <p:tag name="PA" val="v5.2.11"/>
</p:tagLst>
</file>

<file path=ppt/tags/tag177.xml><?xml version="1.0" encoding="utf-8"?>
<p:tagLst xmlns:a="http://schemas.openxmlformats.org/drawingml/2006/main" xmlns:r="http://schemas.openxmlformats.org/officeDocument/2006/relationships" xmlns:p="http://schemas.openxmlformats.org/presentationml/2006/main">
  <p:tag name="PA" val="v5.2.11"/>
</p:tagLst>
</file>

<file path=ppt/tags/tag178.xml><?xml version="1.0" encoding="utf-8"?>
<p:tagLst xmlns:a="http://schemas.openxmlformats.org/drawingml/2006/main" xmlns:r="http://schemas.openxmlformats.org/officeDocument/2006/relationships" xmlns:p="http://schemas.openxmlformats.org/presentationml/2006/main">
  <p:tag name="PA" val="v5.2.11"/>
</p:tagLst>
</file>

<file path=ppt/tags/tag179.xml><?xml version="1.0" encoding="utf-8"?>
<p:tagLst xmlns:a="http://schemas.openxmlformats.org/drawingml/2006/main" xmlns:r="http://schemas.openxmlformats.org/officeDocument/2006/relationships" xmlns:p="http://schemas.openxmlformats.org/presentationml/2006/main">
  <p:tag name="PA" val="v5.2.11"/>
</p:tagLst>
</file>

<file path=ppt/tags/tag18.xml><?xml version="1.0" encoding="utf-8"?>
<p:tagLst xmlns:a="http://schemas.openxmlformats.org/drawingml/2006/main" xmlns:r="http://schemas.openxmlformats.org/officeDocument/2006/relationships" xmlns:p="http://schemas.openxmlformats.org/presentationml/2006/main">
  <p:tag name="PA" val="v5.2.11"/>
</p:tagLst>
</file>

<file path=ppt/tags/tag180.xml><?xml version="1.0" encoding="utf-8"?>
<p:tagLst xmlns:a="http://schemas.openxmlformats.org/drawingml/2006/main" xmlns:r="http://schemas.openxmlformats.org/officeDocument/2006/relationships" xmlns:p="http://schemas.openxmlformats.org/presentationml/2006/main">
  <p:tag name="PA" val="v5.2.11"/>
</p:tagLst>
</file>

<file path=ppt/tags/tag181.xml><?xml version="1.0" encoding="utf-8"?>
<p:tagLst xmlns:a="http://schemas.openxmlformats.org/drawingml/2006/main" xmlns:r="http://schemas.openxmlformats.org/officeDocument/2006/relationships" xmlns:p="http://schemas.openxmlformats.org/presentationml/2006/main">
  <p:tag name="PA" val="v5.2.11"/>
</p:tagLst>
</file>

<file path=ppt/tags/tag182.xml><?xml version="1.0" encoding="utf-8"?>
<p:tagLst xmlns:a="http://schemas.openxmlformats.org/drawingml/2006/main" xmlns:r="http://schemas.openxmlformats.org/officeDocument/2006/relationships" xmlns:p="http://schemas.openxmlformats.org/presentationml/2006/main">
  <p:tag name="PA" val="v5.2.11"/>
</p:tagLst>
</file>

<file path=ppt/tags/tag183.xml><?xml version="1.0" encoding="utf-8"?>
<p:tagLst xmlns:a="http://schemas.openxmlformats.org/drawingml/2006/main" xmlns:r="http://schemas.openxmlformats.org/officeDocument/2006/relationships" xmlns:p="http://schemas.openxmlformats.org/presentationml/2006/main">
  <p:tag name="PA" val="v5.2.11"/>
</p:tagLst>
</file>

<file path=ppt/tags/tag184.xml><?xml version="1.0" encoding="utf-8"?>
<p:tagLst xmlns:a="http://schemas.openxmlformats.org/drawingml/2006/main" xmlns:r="http://schemas.openxmlformats.org/officeDocument/2006/relationships" xmlns:p="http://schemas.openxmlformats.org/presentationml/2006/main">
  <p:tag name="PA" val="v5.2.11"/>
</p:tagLst>
</file>

<file path=ppt/tags/tag185.xml><?xml version="1.0" encoding="utf-8"?>
<p:tagLst xmlns:a="http://schemas.openxmlformats.org/drawingml/2006/main" xmlns:r="http://schemas.openxmlformats.org/officeDocument/2006/relationships" xmlns:p="http://schemas.openxmlformats.org/presentationml/2006/main">
  <p:tag name="PA" val="v5.2.11"/>
</p:tagLst>
</file>

<file path=ppt/tags/tag186.xml><?xml version="1.0" encoding="utf-8"?>
<p:tagLst xmlns:a="http://schemas.openxmlformats.org/drawingml/2006/main" xmlns:r="http://schemas.openxmlformats.org/officeDocument/2006/relationships" xmlns:p="http://schemas.openxmlformats.org/presentationml/2006/main">
  <p:tag name="PA" val="v5.2.11"/>
</p:tagLst>
</file>

<file path=ppt/tags/tag187.xml><?xml version="1.0" encoding="utf-8"?>
<p:tagLst xmlns:a="http://schemas.openxmlformats.org/drawingml/2006/main" xmlns:r="http://schemas.openxmlformats.org/officeDocument/2006/relationships" xmlns:p="http://schemas.openxmlformats.org/presentationml/2006/main">
  <p:tag name="PA" val="v5.2.11"/>
</p:tagLst>
</file>

<file path=ppt/tags/tag188.xml><?xml version="1.0" encoding="utf-8"?>
<p:tagLst xmlns:a="http://schemas.openxmlformats.org/drawingml/2006/main" xmlns:r="http://schemas.openxmlformats.org/officeDocument/2006/relationships" xmlns:p="http://schemas.openxmlformats.org/presentationml/2006/main">
  <p:tag name="PA" val="v5.2.11"/>
</p:tagLst>
</file>

<file path=ppt/tags/tag189.xml><?xml version="1.0" encoding="utf-8"?>
<p:tagLst xmlns:a="http://schemas.openxmlformats.org/drawingml/2006/main" xmlns:r="http://schemas.openxmlformats.org/officeDocument/2006/relationships" xmlns:p="http://schemas.openxmlformats.org/presentationml/2006/main">
  <p:tag name="PA" val="v5.2.11"/>
</p:tagLst>
</file>

<file path=ppt/tags/tag19.xml><?xml version="1.0" encoding="utf-8"?>
<p:tagLst xmlns:a="http://schemas.openxmlformats.org/drawingml/2006/main" xmlns:r="http://schemas.openxmlformats.org/officeDocument/2006/relationships" xmlns:p="http://schemas.openxmlformats.org/presentationml/2006/main">
  <p:tag name="PA" val="v5.2.11"/>
</p:tagLst>
</file>

<file path=ppt/tags/tag190.xml><?xml version="1.0" encoding="utf-8"?>
<p:tagLst xmlns:a="http://schemas.openxmlformats.org/drawingml/2006/main" xmlns:r="http://schemas.openxmlformats.org/officeDocument/2006/relationships" xmlns:p="http://schemas.openxmlformats.org/presentationml/2006/main">
  <p:tag name="PA" val="v5.2.11"/>
</p:tagLst>
</file>

<file path=ppt/tags/tag191.xml><?xml version="1.0" encoding="utf-8"?>
<p:tagLst xmlns:a="http://schemas.openxmlformats.org/drawingml/2006/main" xmlns:r="http://schemas.openxmlformats.org/officeDocument/2006/relationships" xmlns:p="http://schemas.openxmlformats.org/presentationml/2006/main">
  <p:tag name="PA" val="v5.2.11"/>
</p:tagLst>
</file>

<file path=ppt/tags/tag192.xml><?xml version="1.0" encoding="utf-8"?>
<p:tagLst xmlns:a="http://schemas.openxmlformats.org/drawingml/2006/main" xmlns:r="http://schemas.openxmlformats.org/officeDocument/2006/relationships" xmlns:p="http://schemas.openxmlformats.org/presentationml/2006/main">
  <p:tag name="PA" val="v5.2.11"/>
</p:tagLst>
</file>

<file path=ppt/tags/tag193.xml><?xml version="1.0" encoding="utf-8"?>
<p:tagLst xmlns:a="http://schemas.openxmlformats.org/drawingml/2006/main" xmlns:r="http://schemas.openxmlformats.org/officeDocument/2006/relationships" xmlns:p="http://schemas.openxmlformats.org/presentationml/2006/main">
  <p:tag name="PA" val="v5.2.11"/>
</p:tagLst>
</file>

<file path=ppt/tags/tag194.xml><?xml version="1.0" encoding="utf-8"?>
<p:tagLst xmlns:a="http://schemas.openxmlformats.org/drawingml/2006/main" xmlns:r="http://schemas.openxmlformats.org/officeDocument/2006/relationships" xmlns:p="http://schemas.openxmlformats.org/presentationml/2006/main">
  <p:tag name="PA" val="v5.2.11"/>
</p:tagLst>
</file>

<file path=ppt/tags/tag195.xml><?xml version="1.0" encoding="utf-8"?>
<p:tagLst xmlns:a="http://schemas.openxmlformats.org/drawingml/2006/main" xmlns:r="http://schemas.openxmlformats.org/officeDocument/2006/relationships" xmlns:p="http://schemas.openxmlformats.org/presentationml/2006/main">
  <p:tag name="PA" val="v5.2.11"/>
</p:tagLst>
</file>

<file path=ppt/tags/tag196.xml><?xml version="1.0" encoding="utf-8"?>
<p:tagLst xmlns:a="http://schemas.openxmlformats.org/drawingml/2006/main" xmlns:r="http://schemas.openxmlformats.org/officeDocument/2006/relationships" xmlns:p="http://schemas.openxmlformats.org/presentationml/2006/main">
  <p:tag name="PA" val="v5.2.11"/>
</p:tagLst>
</file>

<file path=ppt/tags/tag197.xml><?xml version="1.0" encoding="utf-8"?>
<p:tagLst xmlns:a="http://schemas.openxmlformats.org/drawingml/2006/main" xmlns:r="http://schemas.openxmlformats.org/officeDocument/2006/relationships" xmlns:p="http://schemas.openxmlformats.org/presentationml/2006/main">
  <p:tag name="PA" val="v5.2.11"/>
</p:tagLst>
</file>

<file path=ppt/tags/tag198.xml><?xml version="1.0" encoding="utf-8"?>
<p:tagLst xmlns:a="http://schemas.openxmlformats.org/drawingml/2006/main" xmlns:r="http://schemas.openxmlformats.org/officeDocument/2006/relationships" xmlns:p="http://schemas.openxmlformats.org/presentationml/2006/main">
  <p:tag name="PA" val="v5.2.11"/>
</p:tagLst>
</file>

<file path=ppt/tags/tag199.xml><?xml version="1.0" encoding="utf-8"?>
<p:tagLst xmlns:a="http://schemas.openxmlformats.org/drawingml/2006/main" xmlns:r="http://schemas.openxmlformats.org/officeDocument/2006/relationships" xmlns:p="http://schemas.openxmlformats.org/presentationml/2006/main">
  <p:tag name="PA" val="v5.2.11"/>
</p:tagLst>
</file>

<file path=ppt/tags/tag2.xml><?xml version="1.0" encoding="utf-8"?>
<p:tagLst xmlns:a="http://schemas.openxmlformats.org/drawingml/2006/main" xmlns:r="http://schemas.openxmlformats.org/officeDocument/2006/relationships" xmlns:p="http://schemas.openxmlformats.org/presentationml/2006/main">
  <p:tag name="PA" val="v5.2.11"/>
</p:tagLst>
</file>

<file path=ppt/tags/tag20.xml><?xml version="1.0" encoding="utf-8"?>
<p:tagLst xmlns:a="http://schemas.openxmlformats.org/drawingml/2006/main" xmlns:r="http://schemas.openxmlformats.org/officeDocument/2006/relationships" xmlns:p="http://schemas.openxmlformats.org/presentationml/2006/main">
  <p:tag name="PA" val="v5.2.11"/>
</p:tagLst>
</file>

<file path=ppt/tags/tag200.xml><?xml version="1.0" encoding="utf-8"?>
<p:tagLst xmlns:a="http://schemas.openxmlformats.org/drawingml/2006/main" xmlns:r="http://schemas.openxmlformats.org/officeDocument/2006/relationships" xmlns:p="http://schemas.openxmlformats.org/presentationml/2006/main">
  <p:tag name="PA" val="v5.2.11"/>
</p:tagLst>
</file>

<file path=ppt/tags/tag201.xml><?xml version="1.0" encoding="utf-8"?>
<p:tagLst xmlns:a="http://schemas.openxmlformats.org/drawingml/2006/main" xmlns:r="http://schemas.openxmlformats.org/officeDocument/2006/relationships" xmlns:p="http://schemas.openxmlformats.org/presentationml/2006/main">
  <p:tag name="PA" val="v5.2.11"/>
</p:tagLst>
</file>

<file path=ppt/tags/tag202.xml><?xml version="1.0" encoding="utf-8"?>
<p:tagLst xmlns:a="http://schemas.openxmlformats.org/drawingml/2006/main" xmlns:r="http://schemas.openxmlformats.org/officeDocument/2006/relationships" xmlns:p="http://schemas.openxmlformats.org/presentationml/2006/main">
  <p:tag name="PA" val="v5.2.11"/>
</p:tagLst>
</file>

<file path=ppt/tags/tag203.xml><?xml version="1.0" encoding="utf-8"?>
<p:tagLst xmlns:a="http://schemas.openxmlformats.org/drawingml/2006/main" xmlns:r="http://schemas.openxmlformats.org/officeDocument/2006/relationships" xmlns:p="http://schemas.openxmlformats.org/presentationml/2006/main">
  <p:tag name="PA" val="v5.2.11"/>
</p:tagLst>
</file>

<file path=ppt/tags/tag204.xml><?xml version="1.0" encoding="utf-8"?>
<p:tagLst xmlns:a="http://schemas.openxmlformats.org/drawingml/2006/main" xmlns:r="http://schemas.openxmlformats.org/officeDocument/2006/relationships" xmlns:p="http://schemas.openxmlformats.org/presentationml/2006/main">
  <p:tag name="PA" val="v5.2.11"/>
</p:tagLst>
</file>

<file path=ppt/tags/tag205.xml><?xml version="1.0" encoding="utf-8"?>
<p:tagLst xmlns:a="http://schemas.openxmlformats.org/drawingml/2006/main" xmlns:r="http://schemas.openxmlformats.org/officeDocument/2006/relationships" xmlns:p="http://schemas.openxmlformats.org/presentationml/2006/main">
  <p:tag name="PA" val="v5.2.11"/>
</p:tagLst>
</file>

<file path=ppt/tags/tag206.xml><?xml version="1.0" encoding="utf-8"?>
<p:tagLst xmlns:a="http://schemas.openxmlformats.org/drawingml/2006/main" xmlns:r="http://schemas.openxmlformats.org/officeDocument/2006/relationships" xmlns:p="http://schemas.openxmlformats.org/presentationml/2006/main">
  <p:tag name="PA" val="v5.2.11"/>
</p:tagLst>
</file>

<file path=ppt/tags/tag207.xml><?xml version="1.0" encoding="utf-8"?>
<p:tagLst xmlns:a="http://schemas.openxmlformats.org/drawingml/2006/main" xmlns:r="http://schemas.openxmlformats.org/officeDocument/2006/relationships" xmlns:p="http://schemas.openxmlformats.org/presentationml/2006/main">
  <p:tag name="PA" val="v5.2.11"/>
</p:tagLst>
</file>

<file path=ppt/tags/tag208.xml><?xml version="1.0" encoding="utf-8"?>
<p:tagLst xmlns:a="http://schemas.openxmlformats.org/drawingml/2006/main" xmlns:r="http://schemas.openxmlformats.org/officeDocument/2006/relationships" xmlns:p="http://schemas.openxmlformats.org/presentationml/2006/main">
  <p:tag name="PA" val="v5.2.11"/>
</p:tagLst>
</file>

<file path=ppt/tags/tag209.xml><?xml version="1.0" encoding="utf-8"?>
<p:tagLst xmlns:a="http://schemas.openxmlformats.org/drawingml/2006/main" xmlns:r="http://schemas.openxmlformats.org/officeDocument/2006/relationships" xmlns:p="http://schemas.openxmlformats.org/presentationml/2006/main">
  <p:tag name="PA" val="v5.2.11"/>
</p:tagLst>
</file>

<file path=ppt/tags/tag21.xml><?xml version="1.0" encoding="utf-8"?>
<p:tagLst xmlns:a="http://schemas.openxmlformats.org/drawingml/2006/main" xmlns:r="http://schemas.openxmlformats.org/officeDocument/2006/relationships" xmlns:p="http://schemas.openxmlformats.org/presentationml/2006/main">
  <p:tag name="PA" val="v5.2.11"/>
</p:tagLst>
</file>

<file path=ppt/tags/tag210.xml><?xml version="1.0" encoding="utf-8"?>
<p:tagLst xmlns:a="http://schemas.openxmlformats.org/drawingml/2006/main" xmlns:r="http://schemas.openxmlformats.org/officeDocument/2006/relationships" xmlns:p="http://schemas.openxmlformats.org/presentationml/2006/main">
  <p:tag name="PA" val="v5.2.11"/>
</p:tagLst>
</file>

<file path=ppt/tags/tag211.xml><?xml version="1.0" encoding="utf-8"?>
<p:tagLst xmlns:a="http://schemas.openxmlformats.org/drawingml/2006/main" xmlns:r="http://schemas.openxmlformats.org/officeDocument/2006/relationships" xmlns:p="http://schemas.openxmlformats.org/presentationml/2006/main">
  <p:tag name="PA" val="v5.2.11"/>
</p:tagLst>
</file>

<file path=ppt/tags/tag212.xml><?xml version="1.0" encoding="utf-8"?>
<p:tagLst xmlns:a="http://schemas.openxmlformats.org/drawingml/2006/main" xmlns:r="http://schemas.openxmlformats.org/officeDocument/2006/relationships" xmlns:p="http://schemas.openxmlformats.org/presentationml/2006/main">
  <p:tag name="PA" val="v5.2.11"/>
</p:tagLst>
</file>

<file path=ppt/tags/tag213.xml><?xml version="1.0" encoding="utf-8"?>
<p:tagLst xmlns:a="http://schemas.openxmlformats.org/drawingml/2006/main" xmlns:r="http://schemas.openxmlformats.org/officeDocument/2006/relationships" xmlns:p="http://schemas.openxmlformats.org/presentationml/2006/main">
  <p:tag name="PA" val="v5.2.11"/>
</p:tagLst>
</file>

<file path=ppt/tags/tag214.xml><?xml version="1.0" encoding="utf-8"?>
<p:tagLst xmlns:a="http://schemas.openxmlformats.org/drawingml/2006/main" xmlns:r="http://schemas.openxmlformats.org/officeDocument/2006/relationships" xmlns:p="http://schemas.openxmlformats.org/presentationml/2006/main">
  <p:tag name="PA" val="v5.2.11"/>
</p:tagLst>
</file>

<file path=ppt/tags/tag215.xml><?xml version="1.0" encoding="utf-8"?>
<p:tagLst xmlns:a="http://schemas.openxmlformats.org/drawingml/2006/main" xmlns:r="http://schemas.openxmlformats.org/officeDocument/2006/relationships" xmlns:p="http://schemas.openxmlformats.org/presentationml/2006/main">
  <p:tag name="PA" val="v5.2.11"/>
</p:tagLst>
</file>

<file path=ppt/tags/tag216.xml><?xml version="1.0" encoding="utf-8"?>
<p:tagLst xmlns:a="http://schemas.openxmlformats.org/drawingml/2006/main" xmlns:r="http://schemas.openxmlformats.org/officeDocument/2006/relationships" xmlns:p="http://schemas.openxmlformats.org/presentationml/2006/main">
  <p:tag name="PA" val="v5.2.11"/>
</p:tagLst>
</file>

<file path=ppt/tags/tag217.xml><?xml version="1.0" encoding="utf-8"?>
<p:tagLst xmlns:a="http://schemas.openxmlformats.org/drawingml/2006/main" xmlns:r="http://schemas.openxmlformats.org/officeDocument/2006/relationships" xmlns:p="http://schemas.openxmlformats.org/presentationml/2006/main">
  <p:tag name="PA" val="v5.2.11"/>
</p:tagLst>
</file>

<file path=ppt/tags/tag218.xml><?xml version="1.0" encoding="utf-8"?>
<p:tagLst xmlns:a="http://schemas.openxmlformats.org/drawingml/2006/main" xmlns:r="http://schemas.openxmlformats.org/officeDocument/2006/relationships" xmlns:p="http://schemas.openxmlformats.org/presentationml/2006/main">
  <p:tag name="PA" val="v5.2.11"/>
</p:tagLst>
</file>

<file path=ppt/tags/tag219.xml><?xml version="1.0" encoding="utf-8"?>
<p:tagLst xmlns:a="http://schemas.openxmlformats.org/drawingml/2006/main" xmlns:r="http://schemas.openxmlformats.org/officeDocument/2006/relationships" xmlns:p="http://schemas.openxmlformats.org/presentationml/2006/main">
  <p:tag name="PA" val="v5.2.11"/>
</p:tagLst>
</file>

<file path=ppt/tags/tag22.xml><?xml version="1.0" encoding="utf-8"?>
<p:tagLst xmlns:a="http://schemas.openxmlformats.org/drawingml/2006/main" xmlns:r="http://schemas.openxmlformats.org/officeDocument/2006/relationships" xmlns:p="http://schemas.openxmlformats.org/presentationml/2006/main">
  <p:tag name="PA" val="v5.2.11"/>
</p:tagLst>
</file>

<file path=ppt/tags/tag220.xml><?xml version="1.0" encoding="utf-8"?>
<p:tagLst xmlns:a="http://schemas.openxmlformats.org/drawingml/2006/main" xmlns:r="http://schemas.openxmlformats.org/officeDocument/2006/relationships" xmlns:p="http://schemas.openxmlformats.org/presentationml/2006/main">
  <p:tag name="PA" val="v5.2.11"/>
</p:tagLst>
</file>

<file path=ppt/tags/tag221.xml><?xml version="1.0" encoding="utf-8"?>
<p:tagLst xmlns:a="http://schemas.openxmlformats.org/drawingml/2006/main" xmlns:r="http://schemas.openxmlformats.org/officeDocument/2006/relationships" xmlns:p="http://schemas.openxmlformats.org/presentationml/2006/main">
  <p:tag name="PA" val="v5.2.11"/>
</p:tagLst>
</file>

<file path=ppt/tags/tag222.xml><?xml version="1.0" encoding="utf-8"?>
<p:tagLst xmlns:a="http://schemas.openxmlformats.org/drawingml/2006/main" xmlns:r="http://schemas.openxmlformats.org/officeDocument/2006/relationships" xmlns:p="http://schemas.openxmlformats.org/presentationml/2006/main">
  <p:tag name="PA" val="v5.2.11"/>
</p:tagLst>
</file>

<file path=ppt/tags/tag223.xml><?xml version="1.0" encoding="utf-8"?>
<p:tagLst xmlns:a="http://schemas.openxmlformats.org/drawingml/2006/main" xmlns:r="http://schemas.openxmlformats.org/officeDocument/2006/relationships" xmlns:p="http://schemas.openxmlformats.org/presentationml/2006/main">
  <p:tag name="PA" val="v5.2.11"/>
</p:tagLst>
</file>

<file path=ppt/tags/tag224.xml><?xml version="1.0" encoding="utf-8"?>
<p:tagLst xmlns:a="http://schemas.openxmlformats.org/drawingml/2006/main" xmlns:r="http://schemas.openxmlformats.org/officeDocument/2006/relationships" xmlns:p="http://schemas.openxmlformats.org/presentationml/2006/main">
  <p:tag name="PA" val="v5.2.11"/>
</p:tagLst>
</file>

<file path=ppt/tags/tag225.xml><?xml version="1.0" encoding="utf-8"?>
<p:tagLst xmlns:a="http://schemas.openxmlformats.org/drawingml/2006/main" xmlns:r="http://schemas.openxmlformats.org/officeDocument/2006/relationships" xmlns:p="http://schemas.openxmlformats.org/presentationml/2006/main">
  <p:tag name="PA" val="v5.2.11"/>
</p:tagLst>
</file>

<file path=ppt/tags/tag226.xml><?xml version="1.0" encoding="utf-8"?>
<p:tagLst xmlns:a="http://schemas.openxmlformats.org/drawingml/2006/main" xmlns:r="http://schemas.openxmlformats.org/officeDocument/2006/relationships" xmlns:p="http://schemas.openxmlformats.org/presentationml/2006/main">
  <p:tag name="PA" val="v5.2.11"/>
</p:tagLst>
</file>

<file path=ppt/tags/tag227.xml><?xml version="1.0" encoding="utf-8"?>
<p:tagLst xmlns:a="http://schemas.openxmlformats.org/drawingml/2006/main" xmlns:r="http://schemas.openxmlformats.org/officeDocument/2006/relationships" xmlns:p="http://schemas.openxmlformats.org/presentationml/2006/main">
  <p:tag name="PA" val="v5.2.11"/>
</p:tagLst>
</file>

<file path=ppt/tags/tag228.xml><?xml version="1.0" encoding="utf-8"?>
<p:tagLst xmlns:a="http://schemas.openxmlformats.org/drawingml/2006/main" xmlns:r="http://schemas.openxmlformats.org/officeDocument/2006/relationships" xmlns:p="http://schemas.openxmlformats.org/presentationml/2006/main">
  <p:tag name="PA" val="v5.2.11"/>
</p:tagLst>
</file>

<file path=ppt/tags/tag229.xml><?xml version="1.0" encoding="utf-8"?>
<p:tagLst xmlns:a="http://schemas.openxmlformats.org/drawingml/2006/main" xmlns:r="http://schemas.openxmlformats.org/officeDocument/2006/relationships" xmlns:p="http://schemas.openxmlformats.org/presentationml/2006/main">
  <p:tag name="PA" val="v5.2.11"/>
</p:tagLst>
</file>

<file path=ppt/tags/tag23.xml><?xml version="1.0" encoding="utf-8"?>
<p:tagLst xmlns:a="http://schemas.openxmlformats.org/drawingml/2006/main" xmlns:r="http://schemas.openxmlformats.org/officeDocument/2006/relationships" xmlns:p="http://schemas.openxmlformats.org/presentationml/2006/main">
  <p:tag name="PA" val="v5.2.11"/>
</p:tagLst>
</file>

<file path=ppt/tags/tag230.xml><?xml version="1.0" encoding="utf-8"?>
<p:tagLst xmlns:a="http://schemas.openxmlformats.org/drawingml/2006/main" xmlns:r="http://schemas.openxmlformats.org/officeDocument/2006/relationships" xmlns:p="http://schemas.openxmlformats.org/presentationml/2006/main">
  <p:tag name="PA" val="v5.2.11"/>
</p:tagLst>
</file>

<file path=ppt/tags/tag231.xml><?xml version="1.0" encoding="utf-8"?>
<p:tagLst xmlns:a="http://schemas.openxmlformats.org/drawingml/2006/main" xmlns:r="http://schemas.openxmlformats.org/officeDocument/2006/relationships" xmlns:p="http://schemas.openxmlformats.org/presentationml/2006/main">
  <p:tag name="PA" val="v5.2.11"/>
</p:tagLst>
</file>

<file path=ppt/tags/tag232.xml><?xml version="1.0" encoding="utf-8"?>
<p:tagLst xmlns:a="http://schemas.openxmlformats.org/drawingml/2006/main" xmlns:r="http://schemas.openxmlformats.org/officeDocument/2006/relationships" xmlns:p="http://schemas.openxmlformats.org/presentationml/2006/main">
  <p:tag name="PA" val="v5.2.11"/>
</p:tagLst>
</file>

<file path=ppt/tags/tag233.xml><?xml version="1.0" encoding="utf-8"?>
<p:tagLst xmlns:a="http://schemas.openxmlformats.org/drawingml/2006/main" xmlns:r="http://schemas.openxmlformats.org/officeDocument/2006/relationships" xmlns:p="http://schemas.openxmlformats.org/presentationml/2006/main">
  <p:tag name="PA" val="v5.2.11"/>
</p:tagLst>
</file>

<file path=ppt/tags/tag234.xml><?xml version="1.0" encoding="utf-8"?>
<p:tagLst xmlns:a="http://schemas.openxmlformats.org/drawingml/2006/main" xmlns:r="http://schemas.openxmlformats.org/officeDocument/2006/relationships" xmlns:p="http://schemas.openxmlformats.org/presentationml/2006/main">
  <p:tag name="PA" val="v5.2.11"/>
</p:tagLst>
</file>

<file path=ppt/tags/tag235.xml><?xml version="1.0" encoding="utf-8"?>
<p:tagLst xmlns:a="http://schemas.openxmlformats.org/drawingml/2006/main" xmlns:r="http://schemas.openxmlformats.org/officeDocument/2006/relationships" xmlns:p="http://schemas.openxmlformats.org/presentationml/2006/main">
  <p:tag name="PA" val="v5.2.11"/>
</p:tagLst>
</file>

<file path=ppt/tags/tag236.xml><?xml version="1.0" encoding="utf-8"?>
<p:tagLst xmlns:a="http://schemas.openxmlformats.org/drawingml/2006/main" xmlns:r="http://schemas.openxmlformats.org/officeDocument/2006/relationships" xmlns:p="http://schemas.openxmlformats.org/presentationml/2006/main">
  <p:tag name="PA" val="v5.2.11"/>
</p:tagLst>
</file>

<file path=ppt/tags/tag237.xml><?xml version="1.0" encoding="utf-8"?>
<p:tagLst xmlns:a="http://schemas.openxmlformats.org/drawingml/2006/main" xmlns:r="http://schemas.openxmlformats.org/officeDocument/2006/relationships" xmlns:p="http://schemas.openxmlformats.org/presentationml/2006/main">
  <p:tag name="PA" val="v5.2.11"/>
</p:tagLst>
</file>

<file path=ppt/tags/tag238.xml><?xml version="1.0" encoding="utf-8"?>
<p:tagLst xmlns:a="http://schemas.openxmlformats.org/drawingml/2006/main" xmlns:r="http://schemas.openxmlformats.org/officeDocument/2006/relationships" xmlns:p="http://schemas.openxmlformats.org/presentationml/2006/main">
  <p:tag name="PA" val="v5.2.11"/>
</p:tagLst>
</file>

<file path=ppt/tags/tag239.xml><?xml version="1.0" encoding="utf-8"?>
<p:tagLst xmlns:a="http://schemas.openxmlformats.org/drawingml/2006/main" xmlns:r="http://schemas.openxmlformats.org/officeDocument/2006/relationships" xmlns:p="http://schemas.openxmlformats.org/presentationml/2006/main">
  <p:tag name="PA" val="v5.2.11"/>
</p:tagLst>
</file>

<file path=ppt/tags/tag24.xml><?xml version="1.0" encoding="utf-8"?>
<p:tagLst xmlns:a="http://schemas.openxmlformats.org/drawingml/2006/main" xmlns:r="http://schemas.openxmlformats.org/officeDocument/2006/relationships" xmlns:p="http://schemas.openxmlformats.org/presentationml/2006/main">
  <p:tag name="PA" val="v5.2.11"/>
</p:tagLst>
</file>

<file path=ppt/tags/tag240.xml><?xml version="1.0" encoding="utf-8"?>
<p:tagLst xmlns:a="http://schemas.openxmlformats.org/drawingml/2006/main" xmlns:r="http://schemas.openxmlformats.org/officeDocument/2006/relationships" xmlns:p="http://schemas.openxmlformats.org/presentationml/2006/main">
  <p:tag name="PA" val="v5.2.11"/>
</p:tagLst>
</file>

<file path=ppt/tags/tag241.xml><?xml version="1.0" encoding="utf-8"?>
<p:tagLst xmlns:a="http://schemas.openxmlformats.org/drawingml/2006/main" xmlns:r="http://schemas.openxmlformats.org/officeDocument/2006/relationships" xmlns:p="http://schemas.openxmlformats.org/presentationml/2006/main">
  <p:tag name="PA" val="v5.2.11"/>
</p:tagLst>
</file>

<file path=ppt/tags/tag242.xml><?xml version="1.0" encoding="utf-8"?>
<p:tagLst xmlns:a="http://schemas.openxmlformats.org/drawingml/2006/main" xmlns:r="http://schemas.openxmlformats.org/officeDocument/2006/relationships" xmlns:p="http://schemas.openxmlformats.org/presentationml/2006/main">
  <p:tag name="PA" val="v5.2.11"/>
</p:tagLst>
</file>

<file path=ppt/tags/tag243.xml><?xml version="1.0" encoding="utf-8"?>
<p:tagLst xmlns:a="http://schemas.openxmlformats.org/drawingml/2006/main" xmlns:r="http://schemas.openxmlformats.org/officeDocument/2006/relationships" xmlns:p="http://schemas.openxmlformats.org/presentationml/2006/main">
  <p:tag name="PA" val="v5.2.11"/>
</p:tagLst>
</file>

<file path=ppt/tags/tag244.xml><?xml version="1.0" encoding="utf-8"?>
<p:tagLst xmlns:a="http://schemas.openxmlformats.org/drawingml/2006/main" xmlns:r="http://schemas.openxmlformats.org/officeDocument/2006/relationships" xmlns:p="http://schemas.openxmlformats.org/presentationml/2006/main">
  <p:tag name="PA" val="v5.2.11"/>
</p:tagLst>
</file>

<file path=ppt/tags/tag245.xml><?xml version="1.0" encoding="utf-8"?>
<p:tagLst xmlns:a="http://schemas.openxmlformats.org/drawingml/2006/main" xmlns:r="http://schemas.openxmlformats.org/officeDocument/2006/relationships" xmlns:p="http://schemas.openxmlformats.org/presentationml/2006/main">
  <p:tag name="PA" val="v5.2.11"/>
</p:tagLst>
</file>

<file path=ppt/tags/tag246.xml><?xml version="1.0" encoding="utf-8"?>
<p:tagLst xmlns:a="http://schemas.openxmlformats.org/drawingml/2006/main" xmlns:r="http://schemas.openxmlformats.org/officeDocument/2006/relationships" xmlns:p="http://schemas.openxmlformats.org/presentationml/2006/main">
  <p:tag name="PA" val="v5.2.11"/>
</p:tagLst>
</file>

<file path=ppt/tags/tag247.xml><?xml version="1.0" encoding="utf-8"?>
<p:tagLst xmlns:a="http://schemas.openxmlformats.org/drawingml/2006/main" xmlns:r="http://schemas.openxmlformats.org/officeDocument/2006/relationships" xmlns:p="http://schemas.openxmlformats.org/presentationml/2006/main">
  <p:tag name="PA" val="v5.2.11"/>
</p:tagLst>
</file>

<file path=ppt/tags/tag248.xml><?xml version="1.0" encoding="utf-8"?>
<p:tagLst xmlns:a="http://schemas.openxmlformats.org/drawingml/2006/main" xmlns:r="http://schemas.openxmlformats.org/officeDocument/2006/relationships" xmlns:p="http://schemas.openxmlformats.org/presentationml/2006/main">
  <p:tag name="PA" val="v5.2.11"/>
</p:tagLst>
</file>

<file path=ppt/tags/tag249.xml><?xml version="1.0" encoding="utf-8"?>
<p:tagLst xmlns:a="http://schemas.openxmlformats.org/drawingml/2006/main" xmlns:r="http://schemas.openxmlformats.org/officeDocument/2006/relationships" xmlns:p="http://schemas.openxmlformats.org/presentationml/2006/main">
  <p:tag name="PA" val="v5.2.11"/>
</p:tagLst>
</file>

<file path=ppt/tags/tag25.xml><?xml version="1.0" encoding="utf-8"?>
<p:tagLst xmlns:a="http://schemas.openxmlformats.org/drawingml/2006/main" xmlns:r="http://schemas.openxmlformats.org/officeDocument/2006/relationships" xmlns:p="http://schemas.openxmlformats.org/presentationml/2006/main">
  <p:tag name="PA" val="v5.2.11"/>
</p:tagLst>
</file>

<file path=ppt/tags/tag250.xml><?xml version="1.0" encoding="utf-8"?>
<p:tagLst xmlns:a="http://schemas.openxmlformats.org/drawingml/2006/main" xmlns:r="http://schemas.openxmlformats.org/officeDocument/2006/relationships" xmlns:p="http://schemas.openxmlformats.org/presentationml/2006/main">
  <p:tag name="PA" val="v5.2.11"/>
</p:tagLst>
</file>

<file path=ppt/tags/tag251.xml><?xml version="1.0" encoding="utf-8"?>
<p:tagLst xmlns:a="http://schemas.openxmlformats.org/drawingml/2006/main" xmlns:r="http://schemas.openxmlformats.org/officeDocument/2006/relationships" xmlns:p="http://schemas.openxmlformats.org/presentationml/2006/main">
  <p:tag name="PA" val="v5.2.11"/>
</p:tagLst>
</file>

<file path=ppt/tags/tag252.xml><?xml version="1.0" encoding="utf-8"?>
<p:tagLst xmlns:a="http://schemas.openxmlformats.org/drawingml/2006/main" xmlns:r="http://schemas.openxmlformats.org/officeDocument/2006/relationships" xmlns:p="http://schemas.openxmlformats.org/presentationml/2006/main">
  <p:tag name="PA" val="v5.2.11"/>
</p:tagLst>
</file>

<file path=ppt/tags/tag253.xml><?xml version="1.0" encoding="utf-8"?>
<p:tagLst xmlns:a="http://schemas.openxmlformats.org/drawingml/2006/main" xmlns:r="http://schemas.openxmlformats.org/officeDocument/2006/relationships" xmlns:p="http://schemas.openxmlformats.org/presentationml/2006/main">
  <p:tag name="PA" val="v5.2.11"/>
</p:tagLst>
</file>

<file path=ppt/tags/tag254.xml><?xml version="1.0" encoding="utf-8"?>
<p:tagLst xmlns:a="http://schemas.openxmlformats.org/drawingml/2006/main" xmlns:r="http://schemas.openxmlformats.org/officeDocument/2006/relationships" xmlns:p="http://schemas.openxmlformats.org/presentationml/2006/main">
  <p:tag name="PA" val="v5.2.11"/>
</p:tagLst>
</file>

<file path=ppt/tags/tag255.xml><?xml version="1.0" encoding="utf-8"?>
<p:tagLst xmlns:a="http://schemas.openxmlformats.org/drawingml/2006/main" xmlns:r="http://schemas.openxmlformats.org/officeDocument/2006/relationships" xmlns:p="http://schemas.openxmlformats.org/presentationml/2006/main">
  <p:tag name="PA" val="v5.2.11"/>
</p:tagLst>
</file>

<file path=ppt/tags/tag256.xml><?xml version="1.0" encoding="utf-8"?>
<p:tagLst xmlns:a="http://schemas.openxmlformats.org/drawingml/2006/main" xmlns:r="http://schemas.openxmlformats.org/officeDocument/2006/relationships" xmlns:p="http://schemas.openxmlformats.org/presentationml/2006/main">
  <p:tag name="PA" val="v5.2.11"/>
</p:tagLst>
</file>

<file path=ppt/tags/tag257.xml><?xml version="1.0" encoding="utf-8"?>
<p:tagLst xmlns:a="http://schemas.openxmlformats.org/drawingml/2006/main" xmlns:r="http://schemas.openxmlformats.org/officeDocument/2006/relationships" xmlns:p="http://schemas.openxmlformats.org/presentationml/2006/main">
  <p:tag name="PA" val="v5.2.11"/>
</p:tagLst>
</file>

<file path=ppt/tags/tag258.xml><?xml version="1.0" encoding="utf-8"?>
<p:tagLst xmlns:a="http://schemas.openxmlformats.org/drawingml/2006/main" xmlns:r="http://schemas.openxmlformats.org/officeDocument/2006/relationships" xmlns:p="http://schemas.openxmlformats.org/presentationml/2006/main">
  <p:tag name="PA" val="v5.2.11"/>
</p:tagLst>
</file>

<file path=ppt/tags/tag259.xml><?xml version="1.0" encoding="utf-8"?>
<p:tagLst xmlns:a="http://schemas.openxmlformats.org/drawingml/2006/main" xmlns:r="http://schemas.openxmlformats.org/officeDocument/2006/relationships" xmlns:p="http://schemas.openxmlformats.org/presentationml/2006/main">
  <p:tag name="PA" val="v5.2.11"/>
</p:tagLst>
</file>

<file path=ppt/tags/tag26.xml><?xml version="1.0" encoding="utf-8"?>
<p:tagLst xmlns:a="http://schemas.openxmlformats.org/drawingml/2006/main" xmlns:r="http://schemas.openxmlformats.org/officeDocument/2006/relationships" xmlns:p="http://schemas.openxmlformats.org/presentationml/2006/main">
  <p:tag name="PA" val="v5.2.11"/>
</p:tagLst>
</file>

<file path=ppt/tags/tag260.xml><?xml version="1.0" encoding="utf-8"?>
<p:tagLst xmlns:a="http://schemas.openxmlformats.org/drawingml/2006/main" xmlns:r="http://schemas.openxmlformats.org/officeDocument/2006/relationships" xmlns:p="http://schemas.openxmlformats.org/presentationml/2006/main">
  <p:tag name="PA" val="v5.2.11"/>
</p:tagLst>
</file>

<file path=ppt/tags/tag261.xml><?xml version="1.0" encoding="utf-8"?>
<p:tagLst xmlns:a="http://schemas.openxmlformats.org/drawingml/2006/main" xmlns:r="http://schemas.openxmlformats.org/officeDocument/2006/relationships" xmlns:p="http://schemas.openxmlformats.org/presentationml/2006/main">
  <p:tag name="PA" val="v5.2.11"/>
</p:tagLst>
</file>

<file path=ppt/tags/tag262.xml><?xml version="1.0" encoding="utf-8"?>
<p:tagLst xmlns:a="http://schemas.openxmlformats.org/drawingml/2006/main" xmlns:r="http://schemas.openxmlformats.org/officeDocument/2006/relationships" xmlns:p="http://schemas.openxmlformats.org/presentationml/2006/main">
  <p:tag name="PA" val="v5.2.11"/>
</p:tagLst>
</file>

<file path=ppt/tags/tag263.xml><?xml version="1.0" encoding="utf-8"?>
<p:tagLst xmlns:a="http://schemas.openxmlformats.org/drawingml/2006/main" xmlns:r="http://schemas.openxmlformats.org/officeDocument/2006/relationships" xmlns:p="http://schemas.openxmlformats.org/presentationml/2006/main">
  <p:tag name="PA" val="v5.2.11"/>
</p:tagLst>
</file>

<file path=ppt/tags/tag264.xml><?xml version="1.0" encoding="utf-8"?>
<p:tagLst xmlns:a="http://schemas.openxmlformats.org/drawingml/2006/main" xmlns:r="http://schemas.openxmlformats.org/officeDocument/2006/relationships" xmlns:p="http://schemas.openxmlformats.org/presentationml/2006/main">
  <p:tag name="PA" val="v5.2.11"/>
</p:tagLst>
</file>

<file path=ppt/tags/tag265.xml><?xml version="1.0" encoding="utf-8"?>
<p:tagLst xmlns:a="http://schemas.openxmlformats.org/drawingml/2006/main" xmlns:r="http://schemas.openxmlformats.org/officeDocument/2006/relationships" xmlns:p="http://schemas.openxmlformats.org/presentationml/2006/main">
  <p:tag name="PA" val="v5.2.11"/>
</p:tagLst>
</file>

<file path=ppt/tags/tag266.xml><?xml version="1.0" encoding="utf-8"?>
<p:tagLst xmlns:a="http://schemas.openxmlformats.org/drawingml/2006/main" xmlns:r="http://schemas.openxmlformats.org/officeDocument/2006/relationships" xmlns:p="http://schemas.openxmlformats.org/presentationml/2006/main">
  <p:tag name="PA" val="v5.2.11"/>
</p:tagLst>
</file>

<file path=ppt/tags/tag267.xml><?xml version="1.0" encoding="utf-8"?>
<p:tagLst xmlns:a="http://schemas.openxmlformats.org/drawingml/2006/main" xmlns:r="http://schemas.openxmlformats.org/officeDocument/2006/relationships" xmlns:p="http://schemas.openxmlformats.org/presentationml/2006/main">
  <p:tag name="PA" val="v5.2.11"/>
</p:tagLst>
</file>

<file path=ppt/tags/tag268.xml><?xml version="1.0" encoding="utf-8"?>
<p:tagLst xmlns:a="http://schemas.openxmlformats.org/drawingml/2006/main" xmlns:r="http://schemas.openxmlformats.org/officeDocument/2006/relationships" xmlns:p="http://schemas.openxmlformats.org/presentationml/2006/main">
  <p:tag name="PA" val="v5.2.11"/>
</p:tagLst>
</file>

<file path=ppt/tags/tag269.xml><?xml version="1.0" encoding="utf-8"?>
<p:tagLst xmlns:a="http://schemas.openxmlformats.org/drawingml/2006/main" xmlns:r="http://schemas.openxmlformats.org/officeDocument/2006/relationships" xmlns:p="http://schemas.openxmlformats.org/presentationml/2006/main">
  <p:tag name="PA" val="v5.2.11"/>
</p:tagLst>
</file>

<file path=ppt/tags/tag27.xml><?xml version="1.0" encoding="utf-8"?>
<p:tagLst xmlns:a="http://schemas.openxmlformats.org/drawingml/2006/main" xmlns:r="http://schemas.openxmlformats.org/officeDocument/2006/relationships" xmlns:p="http://schemas.openxmlformats.org/presentationml/2006/main">
  <p:tag name="PA" val="v5.2.11"/>
</p:tagLst>
</file>

<file path=ppt/tags/tag270.xml><?xml version="1.0" encoding="utf-8"?>
<p:tagLst xmlns:a="http://schemas.openxmlformats.org/drawingml/2006/main" xmlns:r="http://schemas.openxmlformats.org/officeDocument/2006/relationships" xmlns:p="http://schemas.openxmlformats.org/presentationml/2006/main">
  <p:tag name="PA" val="v5.2.11"/>
</p:tagLst>
</file>

<file path=ppt/tags/tag271.xml><?xml version="1.0" encoding="utf-8"?>
<p:tagLst xmlns:a="http://schemas.openxmlformats.org/drawingml/2006/main" xmlns:r="http://schemas.openxmlformats.org/officeDocument/2006/relationships" xmlns:p="http://schemas.openxmlformats.org/presentationml/2006/main">
  <p:tag name="PA" val="v5.2.11"/>
</p:tagLst>
</file>

<file path=ppt/tags/tag272.xml><?xml version="1.0" encoding="utf-8"?>
<p:tagLst xmlns:a="http://schemas.openxmlformats.org/drawingml/2006/main" xmlns:r="http://schemas.openxmlformats.org/officeDocument/2006/relationships" xmlns:p="http://schemas.openxmlformats.org/presentationml/2006/main">
  <p:tag name="PA" val="v5.2.11"/>
</p:tagLst>
</file>

<file path=ppt/tags/tag273.xml><?xml version="1.0" encoding="utf-8"?>
<p:tagLst xmlns:a="http://schemas.openxmlformats.org/drawingml/2006/main" xmlns:r="http://schemas.openxmlformats.org/officeDocument/2006/relationships" xmlns:p="http://schemas.openxmlformats.org/presentationml/2006/main">
  <p:tag name="PA" val="v5.2.11"/>
</p:tagLst>
</file>

<file path=ppt/tags/tag274.xml><?xml version="1.0" encoding="utf-8"?>
<p:tagLst xmlns:a="http://schemas.openxmlformats.org/drawingml/2006/main" xmlns:r="http://schemas.openxmlformats.org/officeDocument/2006/relationships" xmlns:p="http://schemas.openxmlformats.org/presentationml/2006/main">
  <p:tag name="PA" val="v5.2.11"/>
</p:tagLst>
</file>

<file path=ppt/tags/tag275.xml><?xml version="1.0" encoding="utf-8"?>
<p:tagLst xmlns:a="http://schemas.openxmlformats.org/drawingml/2006/main" xmlns:r="http://schemas.openxmlformats.org/officeDocument/2006/relationships" xmlns:p="http://schemas.openxmlformats.org/presentationml/2006/main">
  <p:tag name="PA" val="v5.2.11"/>
</p:tagLst>
</file>

<file path=ppt/tags/tag276.xml><?xml version="1.0" encoding="utf-8"?>
<p:tagLst xmlns:a="http://schemas.openxmlformats.org/drawingml/2006/main" xmlns:r="http://schemas.openxmlformats.org/officeDocument/2006/relationships" xmlns:p="http://schemas.openxmlformats.org/presentationml/2006/main">
  <p:tag name="PA" val="v5.2.11"/>
</p:tagLst>
</file>

<file path=ppt/tags/tag277.xml><?xml version="1.0" encoding="utf-8"?>
<p:tagLst xmlns:a="http://schemas.openxmlformats.org/drawingml/2006/main" xmlns:r="http://schemas.openxmlformats.org/officeDocument/2006/relationships" xmlns:p="http://schemas.openxmlformats.org/presentationml/2006/main">
  <p:tag name="PA" val="v5.2.11"/>
</p:tagLst>
</file>

<file path=ppt/tags/tag278.xml><?xml version="1.0" encoding="utf-8"?>
<p:tagLst xmlns:a="http://schemas.openxmlformats.org/drawingml/2006/main" xmlns:r="http://schemas.openxmlformats.org/officeDocument/2006/relationships" xmlns:p="http://schemas.openxmlformats.org/presentationml/2006/main">
  <p:tag name="PA" val="v5.2.11"/>
</p:tagLst>
</file>

<file path=ppt/tags/tag279.xml><?xml version="1.0" encoding="utf-8"?>
<p:tagLst xmlns:a="http://schemas.openxmlformats.org/drawingml/2006/main" xmlns:r="http://schemas.openxmlformats.org/officeDocument/2006/relationships" xmlns:p="http://schemas.openxmlformats.org/presentationml/2006/main">
  <p:tag name="PA" val="v5.2.11"/>
</p:tagLst>
</file>

<file path=ppt/tags/tag28.xml><?xml version="1.0" encoding="utf-8"?>
<p:tagLst xmlns:a="http://schemas.openxmlformats.org/drawingml/2006/main" xmlns:r="http://schemas.openxmlformats.org/officeDocument/2006/relationships" xmlns:p="http://schemas.openxmlformats.org/presentationml/2006/main">
  <p:tag name="PA" val="v5.2.11"/>
</p:tagLst>
</file>

<file path=ppt/tags/tag280.xml><?xml version="1.0" encoding="utf-8"?>
<p:tagLst xmlns:a="http://schemas.openxmlformats.org/drawingml/2006/main" xmlns:r="http://schemas.openxmlformats.org/officeDocument/2006/relationships" xmlns:p="http://schemas.openxmlformats.org/presentationml/2006/main">
  <p:tag name="PA" val="v5.2.11"/>
</p:tagLst>
</file>

<file path=ppt/tags/tag281.xml><?xml version="1.0" encoding="utf-8"?>
<p:tagLst xmlns:a="http://schemas.openxmlformats.org/drawingml/2006/main" xmlns:r="http://schemas.openxmlformats.org/officeDocument/2006/relationships" xmlns:p="http://schemas.openxmlformats.org/presentationml/2006/main">
  <p:tag name="PA" val="v5.2.11"/>
</p:tagLst>
</file>

<file path=ppt/tags/tag282.xml><?xml version="1.0" encoding="utf-8"?>
<p:tagLst xmlns:a="http://schemas.openxmlformats.org/drawingml/2006/main" xmlns:r="http://schemas.openxmlformats.org/officeDocument/2006/relationships" xmlns:p="http://schemas.openxmlformats.org/presentationml/2006/main">
  <p:tag name="PA" val="v5.2.11"/>
</p:tagLst>
</file>

<file path=ppt/tags/tag283.xml><?xml version="1.0" encoding="utf-8"?>
<p:tagLst xmlns:a="http://schemas.openxmlformats.org/drawingml/2006/main" xmlns:r="http://schemas.openxmlformats.org/officeDocument/2006/relationships" xmlns:p="http://schemas.openxmlformats.org/presentationml/2006/main">
  <p:tag name="PA" val="v5.2.11"/>
</p:tagLst>
</file>

<file path=ppt/tags/tag284.xml><?xml version="1.0" encoding="utf-8"?>
<p:tagLst xmlns:a="http://schemas.openxmlformats.org/drawingml/2006/main" xmlns:r="http://schemas.openxmlformats.org/officeDocument/2006/relationships" xmlns:p="http://schemas.openxmlformats.org/presentationml/2006/main">
  <p:tag name="PA" val="v5.2.11"/>
</p:tagLst>
</file>

<file path=ppt/tags/tag285.xml><?xml version="1.0" encoding="utf-8"?>
<p:tagLst xmlns:a="http://schemas.openxmlformats.org/drawingml/2006/main" xmlns:r="http://schemas.openxmlformats.org/officeDocument/2006/relationships" xmlns:p="http://schemas.openxmlformats.org/presentationml/2006/main">
  <p:tag name="PA" val="v5.2.11"/>
</p:tagLst>
</file>

<file path=ppt/tags/tag286.xml><?xml version="1.0" encoding="utf-8"?>
<p:tagLst xmlns:a="http://schemas.openxmlformats.org/drawingml/2006/main" xmlns:r="http://schemas.openxmlformats.org/officeDocument/2006/relationships" xmlns:p="http://schemas.openxmlformats.org/presentationml/2006/main">
  <p:tag name="PA" val="v5.2.11"/>
</p:tagLst>
</file>

<file path=ppt/tags/tag287.xml><?xml version="1.0" encoding="utf-8"?>
<p:tagLst xmlns:a="http://schemas.openxmlformats.org/drawingml/2006/main" xmlns:r="http://schemas.openxmlformats.org/officeDocument/2006/relationships" xmlns:p="http://schemas.openxmlformats.org/presentationml/2006/main">
  <p:tag name="PA" val="v5.2.11"/>
</p:tagLst>
</file>

<file path=ppt/tags/tag288.xml><?xml version="1.0" encoding="utf-8"?>
<p:tagLst xmlns:a="http://schemas.openxmlformats.org/drawingml/2006/main" xmlns:r="http://schemas.openxmlformats.org/officeDocument/2006/relationships" xmlns:p="http://schemas.openxmlformats.org/presentationml/2006/main">
  <p:tag name="PA" val="v5.2.11"/>
</p:tagLst>
</file>

<file path=ppt/tags/tag289.xml><?xml version="1.0" encoding="utf-8"?>
<p:tagLst xmlns:a="http://schemas.openxmlformats.org/drawingml/2006/main" xmlns:r="http://schemas.openxmlformats.org/officeDocument/2006/relationships" xmlns:p="http://schemas.openxmlformats.org/presentationml/2006/main">
  <p:tag name="PA" val="v5.2.11"/>
</p:tagLst>
</file>

<file path=ppt/tags/tag29.xml><?xml version="1.0" encoding="utf-8"?>
<p:tagLst xmlns:a="http://schemas.openxmlformats.org/drawingml/2006/main" xmlns:r="http://schemas.openxmlformats.org/officeDocument/2006/relationships" xmlns:p="http://schemas.openxmlformats.org/presentationml/2006/main">
  <p:tag name="PA" val="v5.2.11"/>
</p:tagLst>
</file>

<file path=ppt/tags/tag290.xml><?xml version="1.0" encoding="utf-8"?>
<p:tagLst xmlns:a="http://schemas.openxmlformats.org/drawingml/2006/main" xmlns:r="http://schemas.openxmlformats.org/officeDocument/2006/relationships" xmlns:p="http://schemas.openxmlformats.org/presentationml/2006/main">
  <p:tag name="PA" val="v5.2.11"/>
</p:tagLst>
</file>

<file path=ppt/tags/tag291.xml><?xml version="1.0" encoding="utf-8"?>
<p:tagLst xmlns:a="http://schemas.openxmlformats.org/drawingml/2006/main" xmlns:r="http://schemas.openxmlformats.org/officeDocument/2006/relationships" xmlns:p="http://schemas.openxmlformats.org/presentationml/2006/main">
  <p:tag name="PA" val="v5.2.11"/>
</p:tagLst>
</file>

<file path=ppt/tags/tag292.xml><?xml version="1.0" encoding="utf-8"?>
<p:tagLst xmlns:a="http://schemas.openxmlformats.org/drawingml/2006/main" xmlns:r="http://schemas.openxmlformats.org/officeDocument/2006/relationships" xmlns:p="http://schemas.openxmlformats.org/presentationml/2006/main">
  <p:tag name="PA" val="v5.2.11"/>
</p:tagLst>
</file>

<file path=ppt/tags/tag293.xml><?xml version="1.0" encoding="utf-8"?>
<p:tagLst xmlns:a="http://schemas.openxmlformats.org/drawingml/2006/main" xmlns:r="http://schemas.openxmlformats.org/officeDocument/2006/relationships" xmlns:p="http://schemas.openxmlformats.org/presentationml/2006/main">
  <p:tag name="PA" val="v5.2.11"/>
</p:tagLst>
</file>

<file path=ppt/tags/tag294.xml><?xml version="1.0" encoding="utf-8"?>
<p:tagLst xmlns:a="http://schemas.openxmlformats.org/drawingml/2006/main" xmlns:r="http://schemas.openxmlformats.org/officeDocument/2006/relationships" xmlns:p="http://schemas.openxmlformats.org/presentationml/2006/main">
  <p:tag name="PA" val="v5.2.11"/>
</p:tagLst>
</file>

<file path=ppt/tags/tag295.xml><?xml version="1.0" encoding="utf-8"?>
<p:tagLst xmlns:a="http://schemas.openxmlformats.org/drawingml/2006/main" xmlns:r="http://schemas.openxmlformats.org/officeDocument/2006/relationships" xmlns:p="http://schemas.openxmlformats.org/presentationml/2006/main">
  <p:tag name="PA" val="v5.2.11"/>
</p:tagLst>
</file>

<file path=ppt/tags/tag296.xml><?xml version="1.0" encoding="utf-8"?>
<p:tagLst xmlns:a="http://schemas.openxmlformats.org/drawingml/2006/main" xmlns:r="http://schemas.openxmlformats.org/officeDocument/2006/relationships" xmlns:p="http://schemas.openxmlformats.org/presentationml/2006/main">
  <p:tag name="PA" val="v5.2.11"/>
</p:tagLst>
</file>

<file path=ppt/tags/tag297.xml><?xml version="1.0" encoding="utf-8"?>
<p:tagLst xmlns:a="http://schemas.openxmlformats.org/drawingml/2006/main" xmlns:r="http://schemas.openxmlformats.org/officeDocument/2006/relationships" xmlns:p="http://schemas.openxmlformats.org/presentationml/2006/main">
  <p:tag name="PA" val="v5.2.11"/>
</p:tagLst>
</file>

<file path=ppt/tags/tag298.xml><?xml version="1.0" encoding="utf-8"?>
<p:tagLst xmlns:a="http://schemas.openxmlformats.org/drawingml/2006/main" xmlns:r="http://schemas.openxmlformats.org/officeDocument/2006/relationships" xmlns:p="http://schemas.openxmlformats.org/presentationml/2006/main">
  <p:tag name="PA" val="v5.2.11"/>
</p:tagLst>
</file>

<file path=ppt/tags/tag299.xml><?xml version="1.0" encoding="utf-8"?>
<p:tagLst xmlns:a="http://schemas.openxmlformats.org/drawingml/2006/main" xmlns:r="http://schemas.openxmlformats.org/officeDocument/2006/relationships" xmlns:p="http://schemas.openxmlformats.org/presentationml/2006/main">
  <p:tag name="PA" val="v5.2.11"/>
</p:tagLst>
</file>

<file path=ppt/tags/tag3.xml><?xml version="1.0" encoding="utf-8"?>
<p:tagLst xmlns:a="http://schemas.openxmlformats.org/drawingml/2006/main" xmlns:r="http://schemas.openxmlformats.org/officeDocument/2006/relationships" xmlns:p="http://schemas.openxmlformats.org/presentationml/2006/main">
  <p:tag name="PA" val="v5.2.11"/>
</p:tagLst>
</file>

<file path=ppt/tags/tag30.xml><?xml version="1.0" encoding="utf-8"?>
<p:tagLst xmlns:a="http://schemas.openxmlformats.org/drawingml/2006/main" xmlns:r="http://schemas.openxmlformats.org/officeDocument/2006/relationships" xmlns:p="http://schemas.openxmlformats.org/presentationml/2006/main">
  <p:tag name="PA" val="v5.2.11"/>
</p:tagLst>
</file>

<file path=ppt/tags/tag300.xml><?xml version="1.0" encoding="utf-8"?>
<p:tagLst xmlns:a="http://schemas.openxmlformats.org/drawingml/2006/main" xmlns:r="http://schemas.openxmlformats.org/officeDocument/2006/relationships" xmlns:p="http://schemas.openxmlformats.org/presentationml/2006/main">
  <p:tag name="PA" val="v5.2.11"/>
</p:tagLst>
</file>

<file path=ppt/tags/tag301.xml><?xml version="1.0" encoding="utf-8"?>
<p:tagLst xmlns:a="http://schemas.openxmlformats.org/drawingml/2006/main" xmlns:r="http://schemas.openxmlformats.org/officeDocument/2006/relationships" xmlns:p="http://schemas.openxmlformats.org/presentationml/2006/main">
  <p:tag name="PA" val="v5.2.11"/>
</p:tagLst>
</file>

<file path=ppt/tags/tag302.xml><?xml version="1.0" encoding="utf-8"?>
<p:tagLst xmlns:a="http://schemas.openxmlformats.org/drawingml/2006/main" xmlns:r="http://schemas.openxmlformats.org/officeDocument/2006/relationships" xmlns:p="http://schemas.openxmlformats.org/presentationml/2006/main">
  <p:tag name="PA" val="v5.2.11"/>
</p:tagLst>
</file>

<file path=ppt/tags/tag303.xml><?xml version="1.0" encoding="utf-8"?>
<p:tagLst xmlns:a="http://schemas.openxmlformats.org/drawingml/2006/main" xmlns:r="http://schemas.openxmlformats.org/officeDocument/2006/relationships" xmlns:p="http://schemas.openxmlformats.org/presentationml/2006/main">
  <p:tag name="PA" val="v5.2.11"/>
</p:tagLst>
</file>

<file path=ppt/tags/tag304.xml><?xml version="1.0" encoding="utf-8"?>
<p:tagLst xmlns:a="http://schemas.openxmlformats.org/drawingml/2006/main" xmlns:r="http://schemas.openxmlformats.org/officeDocument/2006/relationships" xmlns:p="http://schemas.openxmlformats.org/presentationml/2006/main">
  <p:tag name="PA" val="v5.2.11"/>
</p:tagLst>
</file>

<file path=ppt/tags/tag305.xml><?xml version="1.0" encoding="utf-8"?>
<p:tagLst xmlns:a="http://schemas.openxmlformats.org/drawingml/2006/main" xmlns:r="http://schemas.openxmlformats.org/officeDocument/2006/relationships" xmlns:p="http://schemas.openxmlformats.org/presentationml/2006/main">
  <p:tag name="PA" val="v5.2.11"/>
</p:tagLst>
</file>

<file path=ppt/tags/tag306.xml><?xml version="1.0" encoding="utf-8"?>
<p:tagLst xmlns:a="http://schemas.openxmlformats.org/drawingml/2006/main" xmlns:r="http://schemas.openxmlformats.org/officeDocument/2006/relationships" xmlns:p="http://schemas.openxmlformats.org/presentationml/2006/main">
  <p:tag name="PA" val="v5.2.11"/>
</p:tagLst>
</file>

<file path=ppt/tags/tag307.xml><?xml version="1.0" encoding="utf-8"?>
<p:tagLst xmlns:a="http://schemas.openxmlformats.org/drawingml/2006/main" xmlns:r="http://schemas.openxmlformats.org/officeDocument/2006/relationships" xmlns:p="http://schemas.openxmlformats.org/presentationml/2006/main">
  <p:tag name="PA" val="v5.2.11"/>
</p:tagLst>
</file>

<file path=ppt/tags/tag308.xml><?xml version="1.0" encoding="utf-8"?>
<p:tagLst xmlns:a="http://schemas.openxmlformats.org/drawingml/2006/main" xmlns:r="http://schemas.openxmlformats.org/officeDocument/2006/relationships" xmlns:p="http://schemas.openxmlformats.org/presentationml/2006/main">
  <p:tag name="PA" val="v5.2.11"/>
</p:tagLst>
</file>

<file path=ppt/tags/tag309.xml><?xml version="1.0" encoding="utf-8"?>
<p:tagLst xmlns:a="http://schemas.openxmlformats.org/drawingml/2006/main" xmlns:r="http://schemas.openxmlformats.org/officeDocument/2006/relationships" xmlns:p="http://schemas.openxmlformats.org/presentationml/2006/main">
  <p:tag name="PA" val="v5.2.11"/>
</p:tagLst>
</file>

<file path=ppt/tags/tag31.xml><?xml version="1.0" encoding="utf-8"?>
<p:tagLst xmlns:a="http://schemas.openxmlformats.org/drawingml/2006/main" xmlns:r="http://schemas.openxmlformats.org/officeDocument/2006/relationships" xmlns:p="http://schemas.openxmlformats.org/presentationml/2006/main">
  <p:tag name="PA" val="v5.2.11"/>
</p:tagLst>
</file>

<file path=ppt/tags/tag310.xml><?xml version="1.0" encoding="utf-8"?>
<p:tagLst xmlns:a="http://schemas.openxmlformats.org/drawingml/2006/main" xmlns:r="http://schemas.openxmlformats.org/officeDocument/2006/relationships" xmlns:p="http://schemas.openxmlformats.org/presentationml/2006/main">
  <p:tag name="PA" val="v5.2.11"/>
</p:tagLst>
</file>

<file path=ppt/tags/tag311.xml><?xml version="1.0" encoding="utf-8"?>
<p:tagLst xmlns:a="http://schemas.openxmlformats.org/drawingml/2006/main" xmlns:r="http://schemas.openxmlformats.org/officeDocument/2006/relationships" xmlns:p="http://schemas.openxmlformats.org/presentationml/2006/main">
  <p:tag name="PA" val="v5.2.11"/>
</p:tagLst>
</file>

<file path=ppt/tags/tag312.xml><?xml version="1.0" encoding="utf-8"?>
<p:tagLst xmlns:a="http://schemas.openxmlformats.org/drawingml/2006/main" xmlns:r="http://schemas.openxmlformats.org/officeDocument/2006/relationships" xmlns:p="http://schemas.openxmlformats.org/presentationml/2006/main">
  <p:tag name="PA" val="v5.2.11"/>
</p:tagLst>
</file>

<file path=ppt/tags/tag313.xml><?xml version="1.0" encoding="utf-8"?>
<p:tagLst xmlns:a="http://schemas.openxmlformats.org/drawingml/2006/main" xmlns:r="http://schemas.openxmlformats.org/officeDocument/2006/relationships" xmlns:p="http://schemas.openxmlformats.org/presentationml/2006/main">
  <p:tag name="PA" val="v5.2.11"/>
</p:tagLst>
</file>

<file path=ppt/tags/tag314.xml><?xml version="1.0" encoding="utf-8"?>
<p:tagLst xmlns:a="http://schemas.openxmlformats.org/drawingml/2006/main" xmlns:r="http://schemas.openxmlformats.org/officeDocument/2006/relationships" xmlns:p="http://schemas.openxmlformats.org/presentationml/2006/main">
  <p:tag name="PA" val="v5.2.11"/>
</p:tagLst>
</file>

<file path=ppt/tags/tag315.xml><?xml version="1.0" encoding="utf-8"?>
<p:tagLst xmlns:a="http://schemas.openxmlformats.org/drawingml/2006/main" xmlns:r="http://schemas.openxmlformats.org/officeDocument/2006/relationships" xmlns:p="http://schemas.openxmlformats.org/presentationml/2006/main">
  <p:tag name="PA" val="v5.2.11"/>
</p:tagLst>
</file>

<file path=ppt/tags/tag316.xml><?xml version="1.0" encoding="utf-8"?>
<p:tagLst xmlns:a="http://schemas.openxmlformats.org/drawingml/2006/main" xmlns:r="http://schemas.openxmlformats.org/officeDocument/2006/relationships" xmlns:p="http://schemas.openxmlformats.org/presentationml/2006/main">
  <p:tag name="PA" val="v5.2.11"/>
</p:tagLst>
</file>

<file path=ppt/tags/tag317.xml><?xml version="1.0" encoding="utf-8"?>
<p:tagLst xmlns:a="http://schemas.openxmlformats.org/drawingml/2006/main" xmlns:r="http://schemas.openxmlformats.org/officeDocument/2006/relationships" xmlns:p="http://schemas.openxmlformats.org/presentationml/2006/main">
  <p:tag name="PA" val="v5.2.11"/>
</p:tagLst>
</file>

<file path=ppt/tags/tag318.xml><?xml version="1.0" encoding="utf-8"?>
<p:tagLst xmlns:a="http://schemas.openxmlformats.org/drawingml/2006/main" xmlns:r="http://schemas.openxmlformats.org/officeDocument/2006/relationships" xmlns:p="http://schemas.openxmlformats.org/presentationml/2006/main">
  <p:tag name="PA" val="v5.2.11"/>
</p:tagLst>
</file>

<file path=ppt/tags/tag319.xml><?xml version="1.0" encoding="utf-8"?>
<p:tagLst xmlns:a="http://schemas.openxmlformats.org/drawingml/2006/main" xmlns:r="http://schemas.openxmlformats.org/officeDocument/2006/relationships" xmlns:p="http://schemas.openxmlformats.org/presentationml/2006/main">
  <p:tag name="PA" val="v5.2.11"/>
</p:tagLst>
</file>

<file path=ppt/tags/tag32.xml><?xml version="1.0" encoding="utf-8"?>
<p:tagLst xmlns:a="http://schemas.openxmlformats.org/drawingml/2006/main" xmlns:r="http://schemas.openxmlformats.org/officeDocument/2006/relationships" xmlns:p="http://schemas.openxmlformats.org/presentationml/2006/main">
  <p:tag name="PA" val="v5.2.11"/>
</p:tagLst>
</file>

<file path=ppt/tags/tag320.xml><?xml version="1.0" encoding="utf-8"?>
<p:tagLst xmlns:a="http://schemas.openxmlformats.org/drawingml/2006/main" xmlns:r="http://schemas.openxmlformats.org/officeDocument/2006/relationships" xmlns:p="http://schemas.openxmlformats.org/presentationml/2006/main">
  <p:tag name="PA" val="v5.2.11"/>
</p:tagLst>
</file>

<file path=ppt/tags/tag321.xml><?xml version="1.0" encoding="utf-8"?>
<p:tagLst xmlns:a="http://schemas.openxmlformats.org/drawingml/2006/main" xmlns:r="http://schemas.openxmlformats.org/officeDocument/2006/relationships" xmlns:p="http://schemas.openxmlformats.org/presentationml/2006/main">
  <p:tag name="PA" val="v5.2.11"/>
</p:tagLst>
</file>

<file path=ppt/tags/tag322.xml><?xml version="1.0" encoding="utf-8"?>
<p:tagLst xmlns:a="http://schemas.openxmlformats.org/drawingml/2006/main" xmlns:r="http://schemas.openxmlformats.org/officeDocument/2006/relationships" xmlns:p="http://schemas.openxmlformats.org/presentationml/2006/main">
  <p:tag name="PA" val="v5.2.11"/>
</p:tagLst>
</file>

<file path=ppt/tags/tag323.xml><?xml version="1.0" encoding="utf-8"?>
<p:tagLst xmlns:a="http://schemas.openxmlformats.org/drawingml/2006/main" xmlns:r="http://schemas.openxmlformats.org/officeDocument/2006/relationships" xmlns:p="http://schemas.openxmlformats.org/presentationml/2006/main">
  <p:tag name="PA" val="v5.2.11"/>
</p:tagLst>
</file>

<file path=ppt/tags/tag324.xml><?xml version="1.0" encoding="utf-8"?>
<p:tagLst xmlns:a="http://schemas.openxmlformats.org/drawingml/2006/main" xmlns:r="http://schemas.openxmlformats.org/officeDocument/2006/relationships" xmlns:p="http://schemas.openxmlformats.org/presentationml/2006/main">
  <p:tag name="PA" val="v5.2.11"/>
</p:tagLst>
</file>

<file path=ppt/tags/tag325.xml><?xml version="1.0" encoding="utf-8"?>
<p:tagLst xmlns:a="http://schemas.openxmlformats.org/drawingml/2006/main" xmlns:r="http://schemas.openxmlformats.org/officeDocument/2006/relationships" xmlns:p="http://schemas.openxmlformats.org/presentationml/2006/main">
  <p:tag name="PA" val="v5.2.11"/>
</p:tagLst>
</file>

<file path=ppt/tags/tag326.xml><?xml version="1.0" encoding="utf-8"?>
<p:tagLst xmlns:a="http://schemas.openxmlformats.org/drawingml/2006/main" xmlns:r="http://schemas.openxmlformats.org/officeDocument/2006/relationships" xmlns:p="http://schemas.openxmlformats.org/presentationml/2006/main">
  <p:tag name="PA" val="v5.2.11"/>
</p:tagLst>
</file>

<file path=ppt/tags/tag327.xml><?xml version="1.0" encoding="utf-8"?>
<p:tagLst xmlns:a="http://schemas.openxmlformats.org/drawingml/2006/main" xmlns:r="http://schemas.openxmlformats.org/officeDocument/2006/relationships" xmlns:p="http://schemas.openxmlformats.org/presentationml/2006/main">
  <p:tag name="PA" val="v5.2.11"/>
</p:tagLst>
</file>

<file path=ppt/tags/tag328.xml><?xml version="1.0" encoding="utf-8"?>
<p:tagLst xmlns:a="http://schemas.openxmlformats.org/drawingml/2006/main" xmlns:r="http://schemas.openxmlformats.org/officeDocument/2006/relationships" xmlns:p="http://schemas.openxmlformats.org/presentationml/2006/main">
  <p:tag name="PA" val="v5.2.11"/>
</p:tagLst>
</file>

<file path=ppt/tags/tag329.xml><?xml version="1.0" encoding="utf-8"?>
<p:tagLst xmlns:a="http://schemas.openxmlformats.org/drawingml/2006/main" xmlns:r="http://schemas.openxmlformats.org/officeDocument/2006/relationships" xmlns:p="http://schemas.openxmlformats.org/presentationml/2006/main">
  <p:tag name="PA" val="v5.2.11"/>
</p:tagLst>
</file>

<file path=ppt/tags/tag33.xml><?xml version="1.0" encoding="utf-8"?>
<p:tagLst xmlns:a="http://schemas.openxmlformats.org/drawingml/2006/main" xmlns:r="http://schemas.openxmlformats.org/officeDocument/2006/relationships" xmlns:p="http://schemas.openxmlformats.org/presentationml/2006/main">
  <p:tag name="PA" val="v5.2.11"/>
</p:tagLst>
</file>

<file path=ppt/tags/tag330.xml><?xml version="1.0" encoding="utf-8"?>
<p:tagLst xmlns:a="http://schemas.openxmlformats.org/drawingml/2006/main" xmlns:r="http://schemas.openxmlformats.org/officeDocument/2006/relationships" xmlns:p="http://schemas.openxmlformats.org/presentationml/2006/main">
  <p:tag name="PA" val="v5.2.11"/>
</p:tagLst>
</file>

<file path=ppt/tags/tag331.xml><?xml version="1.0" encoding="utf-8"?>
<p:tagLst xmlns:a="http://schemas.openxmlformats.org/drawingml/2006/main" xmlns:r="http://schemas.openxmlformats.org/officeDocument/2006/relationships" xmlns:p="http://schemas.openxmlformats.org/presentationml/2006/main">
  <p:tag name="PA" val="v5.2.11"/>
</p:tagLst>
</file>

<file path=ppt/tags/tag332.xml><?xml version="1.0" encoding="utf-8"?>
<p:tagLst xmlns:a="http://schemas.openxmlformats.org/drawingml/2006/main" xmlns:r="http://schemas.openxmlformats.org/officeDocument/2006/relationships" xmlns:p="http://schemas.openxmlformats.org/presentationml/2006/main">
  <p:tag name="PA" val="v5.2.11"/>
</p:tagLst>
</file>

<file path=ppt/tags/tag333.xml><?xml version="1.0" encoding="utf-8"?>
<p:tagLst xmlns:a="http://schemas.openxmlformats.org/drawingml/2006/main" xmlns:r="http://schemas.openxmlformats.org/officeDocument/2006/relationships" xmlns:p="http://schemas.openxmlformats.org/presentationml/2006/main">
  <p:tag name="PA" val="v5.2.11"/>
</p:tagLst>
</file>

<file path=ppt/tags/tag334.xml><?xml version="1.0" encoding="utf-8"?>
<p:tagLst xmlns:a="http://schemas.openxmlformats.org/drawingml/2006/main" xmlns:r="http://schemas.openxmlformats.org/officeDocument/2006/relationships" xmlns:p="http://schemas.openxmlformats.org/presentationml/2006/main">
  <p:tag name="PA" val="v5.2.11"/>
</p:tagLst>
</file>

<file path=ppt/tags/tag335.xml><?xml version="1.0" encoding="utf-8"?>
<p:tagLst xmlns:a="http://schemas.openxmlformats.org/drawingml/2006/main" xmlns:r="http://schemas.openxmlformats.org/officeDocument/2006/relationships" xmlns:p="http://schemas.openxmlformats.org/presentationml/2006/main">
  <p:tag name="PA" val="v5.2.11"/>
</p:tagLst>
</file>

<file path=ppt/tags/tag336.xml><?xml version="1.0" encoding="utf-8"?>
<p:tagLst xmlns:a="http://schemas.openxmlformats.org/drawingml/2006/main" xmlns:r="http://schemas.openxmlformats.org/officeDocument/2006/relationships" xmlns:p="http://schemas.openxmlformats.org/presentationml/2006/main">
  <p:tag name="PA" val="v5.2.11"/>
</p:tagLst>
</file>

<file path=ppt/tags/tag337.xml><?xml version="1.0" encoding="utf-8"?>
<p:tagLst xmlns:a="http://schemas.openxmlformats.org/drawingml/2006/main" xmlns:r="http://schemas.openxmlformats.org/officeDocument/2006/relationships" xmlns:p="http://schemas.openxmlformats.org/presentationml/2006/main">
  <p:tag name="PA" val="v5.2.11"/>
</p:tagLst>
</file>

<file path=ppt/tags/tag338.xml><?xml version="1.0" encoding="utf-8"?>
<p:tagLst xmlns:a="http://schemas.openxmlformats.org/drawingml/2006/main" xmlns:r="http://schemas.openxmlformats.org/officeDocument/2006/relationships" xmlns:p="http://schemas.openxmlformats.org/presentationml/2006/main">
  <p:tag name="PA" val="v5.2.11"/>
</p:tagLst>
</file>

<file path=ppt/tags/tag339.xml><?xml version="1.0" encoding="utf-8"?>
<p:tagLst xmlns:a="http://schemas.openxmlformats.org/drawingml/2006/main" xmlns:r="http://schemas.openxmlformats.org/officeDocument/2006/relationships" xmlns:p="http://schemas.openxmlformats.org/presentationml/2006/main">
  <p:tag name="PA" val="v5.2.11"/>
</p:tagLst>
</file>

<file path=ppt/tags/tag34.xml><?xml version="1.0" encoding="utf-8"?>
<p:tagLst xmlns:a="http://schemas.openxmlformats.org/drawingml/2006/main" xmlns:r="http://schemas.openxmlformats.org/officeDocument/2006/relationships" xmlns:p="http://schemas.openxmlformats.org/presentationml/2006/main">
  <p:tag name="PA" val="v5.2.11"/>
</p:tagLst>
</file>

<file path=ppt/tags/tag340.xml><?xml version="1.0" encoding="utf-8"?>
<p:tagLst xmlns:a="http://schemas.openxmlformats.org/drawingml/2006/main" xmlns:r="http://schemas.openxmlformats.org/officeDocument/2006/relationships" xmlns:p="http://schemas.openxmlformats.org/presentationml/2006/main">
  <p:tag name="PA" val="v5.2.11"/>
</p:tagLst>
</file>

<file path=ppt/tags/tag341.xml><?xml version="1.0" encoding="utf-8"?>
<p:tagLst xmlns:a="http://schemas.openxmlformats.org/drawingml/2006/main" xmlns:r="http://schemas.openxmlformats.org/officeDocument/2006/relationships" xmlns:p="http://schemas.openxmlformats.org/presentationml/2006/main">
  <p:tag name="PA" val="v5.2.11"/>
</p:tagLst>
</file>

<file path=ppt/tags/tag342.xml><?xml version="1.0" encoding="utf-8"?>
<p:tagLst xmlns:a="http://schemas.openxmlformats.org/drawingml/2006/main" xmlns:r="http://schemas.openxmlformats.org/officeDocument/2006/relationships" xmlns:p="http://schemas.openxmlformats.org/presentationml/2006/main">
  <p:tag name="PA" val="v5.2.11"/>
</p:tagLst>
</file>

<file path=ppt/tags/tag343.xml><?xml version="1.0" encoding="utf-8"?>
<p:tagLst xmlns:a="http://schemas.openxmlformats.org/drawingml/2006/main" xmlns:r="http://schemas.openxmlformats.org/officeDocument/2006/relationships" xmlns:p="http://schemas.openxmlformats.org/presentationml/2006/main">
  <p:tag name="PA" val="v5.2.11"/>
</p:tagLst>
</file>

<file path=ppt/tags/tag344.xml><?xml version="1.0" encoding="utf-8"?>
<p:tagLst xmlns:a="http://schemas.openxmlformats.org/drawingml/2006/main" xmlns:r="http://schemas.openxmlformats.org/officeDocument/2006/relationships" xmlns:p="http://schemas.openxmlformats.org/presentationml/2006/main">
  <p:tag name="PA" val="v5.2.11"/>
</p:tagLst>
</file>

<file path=ppt/tags/tag345.xml><?xml version="1.0" encoding="utf-8"?>
<p:tagLst xmlns:a="http://schemas.openxmlformats.org/drawingml/2006/main" xmlns:r="http://schemas.openxmlformats.org/officeDocument/2006/relationships" xmlns:p="http://schemas.openxmlformats.org/presentationml/2006/main">
  <p:tag name="PA" val="v5.2.11"/>
</p:tagLst>
</file>

<file path=ppt/tags/tag346.xml><?xml version="1.0" encoding="utf-8"?>
<p:tagLst xmlns:a="http://schemas.openxmlformats.org/drawingml/2006/main" xmlns:r="http://schemas.openxmlformats.org/officeDocument/2006/relationships" xmlns:p="http://schemas.openxmlformats.org/presentationml/2006/main">
  <p:tag name="PA" val="v5.2.11"/>
</p:tagLst>
</file>

<file path=ppt/tags/tag347.xml><?xml version="1.0" encoding="utf-8"?>
<p:tagLst xmlns:a="http://schemas.openxmlformats.org/drawingml/2006/main" xmlns:r="http://schemas.openxmlformats.org/officeDocument/2006/relationships" xmlns:p="http://schemas.openxmlformats.org/presentationml/2006/main">
  <p:tag name="PA" val="v5.2.11"/>
</p:tagLst>
</file>

<file path=ppt/tags/tag348.xml><?xml version="1.0" encoding="utf-8"?>
<p:tagLst xmlns:a="http://schemas.openxmlformats.org/drawingml/2006/main" xmlns:r="http://schemas.openxmlformats.org/officeDocument/2006/relationships" xmlns:p="http://schemas.openxmlformats.org/presentationml/2006/main">
  <p:tag name="PA" val="v5.2.11"/>
</p:tagLst>
</file>

<file path=ppt/tags/tag349.xml><?xml version="1.0" encoding="utf-8"?>
<p:tagLst xmlns:a="http://schemas.openxmlformats.org/drawingml/2006/main" xmlns:r="http://schemas.openxmlformats.org/officeDocument/2006/relationships" xmlns:p="http://schemas.openxmlformats.org/presentationml/2006/main">
  <p:tag name="PA" val="v5.2.11"/>
</p:tagLst>
</file>

<file path=ppt/tags/tag35.xml><?xml version="1.0" encoding="utf-8"?>
<p:tagLst xmlns:a="http://schemas.openxmlformats.org/drawingml/2006/main" xmlns:r="http://schemas.openxmlformats.org/officeDocument/2006/relationships" xmlns:p="http://schemas.openxmlformats.org/presentationml/2006/main">
  <p:tag name="PA" val="v5.2.11"/>
</p:tagLst>
</file>

<file path=ppt/tags/tag350.xml><?xml version="1.0" encoding="utf-8"?>
<p:tagLst xmlns:a="http://schemas.openxmlformats.org/drawingml/2006/main" xmlns:r="http://schemas.openxmlformats.org/officeDocument/2006/relationships" xmlns:p="http://schemas.openxmlformats.org/presentationml/2006/main">
  <p:tag name="PA" val="v5.2.11"/>
</p:tagLst>
</file>

<file path=ppt/tags/tag351.xml><?xml version="1.0" encoding="utf-8"?>
<p:tagLst xmlns:a="http://schemas.openxmlformats.org/drawingml/2006/main" xmlns:r="http://schemas.openxmlformats.org/officeDocument/2006/relationships" xmlns:p="http://schemas.openxmlformats.org/presentationml/2006/main">
  <p:tag name="PA" val="v5.2.11"/>
</p:tagLst>
</file>

<file path=ppt/tags/tag352.xml><?xml version="1.0" encoding="utf-8"?>
<p:tagLst xmlns:a="http://schemas.openxmlformats.org/drawingml/2006/main" xmlns:r="http://schemas.openxmlformats.org/officeDocument/2006/relationships" xmlns:p="http://schemas.openxmlformats.org/presentationml/2006/main">
  <p:tag name="PA" val="v5.2.11"/>
</p:tagLst>
</file>

<file path=ppt/tags/tag353.xml><?xml version="1.0" encoding="utf-8"?>
<p:tagLst xmlns:a="http://schemas.openxmlformats.org/drawingml/2006/main" xmlns:r="http://schemas.openxmlformats.org/officeDocument/2006/relationships" xmlns:p="http://schemas.openxmlformats.org/presentationml/2006/main">
  <p:tag name="PA" val="v5.2.11"/>
</p:tagLst>
</file>

<file path=ppt/tags/tag354.xml><?xml version="1.0" encoding="utf-8"?>
<p:tagLst xmlns:a="http://schemas.openxmlformats.org/drawingml/2006/main" xmlns:r="http://schemas.openxmlformats.org/officeDocument/2006/relationships" xmlns:p="http://schemas.openxmlformats.org/presentationml/2006/main">
  <p:tag name="PA" val="v5.2.11"/>
</p:tagLst>
</file>

<file path=ppt/tags/tag355.xml><?xml version="1.0" encoding="utf-8"?>
<p:tagLst xmlns:a="http://schemas.openxmlformats.org/drawingml/2006/main" xmlns:r="http://schemas.openxmlformats.org/officeDocument/2006/relationships" xmlns:p="http://schemas.openxmlformats.org/presentationml/2006/main">
  <p:tag name="PA" val="v5.2.11"/>
</p:tagLst>
</file>

<file path=ppt/tags/tag356.xml><?xml version="1.0" encoding="utf-8"?>
<p:tagLst xmlns:a="http://schemas.openxmlformats.org/drawingml/2006/main" xmlns:r="http://schemas.openxmlformats.org/officeDocument/2006/relationships" xmlns:p="http://schemas.openxmlformats.org/presentationml/2006/main">
  <p:tag name="PA" val="v5.2.11"/>
</p:tagLst>
</file>

<file path=ppt/tags/tag357.xml><?xml version="1.0" encoding="utf-8"?>
<p:tagLst xmlns:a="http://schemas.openxmlformats.org/drawingml/2006/main" xmlns:r="http://schemas.openxmlformats.org/officeDocument/2006/relationships" xmlns:p="http://schemas.openxmlformats.org/presentationml/2006/main">
  <p:tag name="PA" val="v5.2.11"/>
</p:tagLst>
</file>

<file path=ppt/tags/tag358.xml><?xml version="1.0" encoding="utf-8"?>
<p:tagLst xmlns:a="http://schemas.openxmlformats.org/drawingml/2006/main" xmlns:r="http://schemas.openxmlformats.org/officeDocument/2006/relationships" xmlns:p="http://schemas.openxmlformats.org/presentationml/2006/main">
  <p:tag name="PA" val="v5.2.11"/>
</p:tagLst>
</file>

<file path=ppt/tags/tag359.xml><?xml version="1.0" encoding="utf-8"?>
<p:tagLst xmlns:a="http://schemas.openxmlformats.org/drawingml/2006/main" xmlns:r="http://schemas.openxmlformats.org/officeDocument/2006/relationships" xmlns:p="http://schemas.openxmlformats.org/presentationml/2006/main">
  <p:tag name="PA" val="v5.2.11"/>
</p:tagLst>
</file>

<file path=ppt/tags/tag36.xml><?xml version="1.0" encoding="utf-8"?>
<p:tagLst xmlns:a="http://schemas.openxmlformats.org/drawingml/2006/main" xmlns:r="http://schemas.openxmlformats.org/officeDocument/2006/relationships" xmlns:p="http://schemas.openxmlformats.org/presentationml/2006/main">
  <p:tag name="PA" val="v5.2.11"/>
</p:tagLst>
</file>

<file path=ppt/tags/tag360.xml><?xml version="1.0" encoding="utf-8"?>
<p:tagLst xmlns:a="http://schemas.openxmlformats.org/drawingml/2006/main" xmlns:r="http://schemas.openxmlformats.org/officeDocument/2006/relationships" xmlns:p="http://schemas.openxmlformats.org/presentationml/2006/main">
  <p:tag name="PA" val="v5.2.11"/>
</p:tagLst>
</file>

<file path=ppt/tags/tag361.xml><?xml version="1.0" encoding="utf-8"?>
<p:tagLst xmlns:a="http://schemas.openxmlformats.org/drawingml/2006/main" xmlns:r="http://schemas.openxmlformats.org/officeDocument/2006/relationships" xmlns:p="http://schemas.openxmlformats.org/presentationml/2006/main">
  <p:tag name="PA" val="v5.2.11"/>
</p:tagLst>
</file>

<file path=ppt/tags/tag362.xml><?xml version="1.0" encoding="utf-8"?>
<p:tagLst xmlns:a="http://schemas.openxmlformats.org/drawingml/2006/main" xmlns:r="http://schemas.openxmlformats.org/officeDocument/2006/relationships" xmlns:p="http://schemas.openxmlformats.org/presentationml/2006/main">
  <p:tag name="PA" val="v5.2.11"/>
</p:tagLst>
</file>

<file path=ppt/tags/tag363.xml><?xml version="1.0" encoding="utf-8"?>
<p:tagLst xmlns:a="http://schemas.openxmlformats.org/drawingml/2006/main" xmlns:r="http://schemas.openxmlformats.org/officeDocument/2006/relationships" xmlns:p="http://schemas.openxmlformats.org/presentationml/2006/main">
  <p:tag name="PA" val="v5.2.11"/>
</p:tagLst>
</file>

<file path=ppt/tags/tag364.xml><?xml version="1.0" encoding="utf-8"?>
<p:tagLst xmlns:a="http://schemas.openxmlformats.org/drawingml/2006/main" xmlns:r="http://schemas.openxmlformats.org/officeDocument/2006/relationships" xmlns:p="http://schemas.openxmlformats.org/presentationml/2006/main">
  <p:tag name="PA" val="v5.2.11"/>
</p:tagLst>
</file>

<file path=ppt/tags/tag365.xml><?xml version="1.0" encoding="utf-8"?>
<p:tagLst xmlns:a="http://schemas.openxmlformats.org/drawingml/2006/main" xmlns:r="http://schemas.openxmlformats.org/officeDocument/2006/relationships" xmlns:p="http://schemas.openxmlformats.org/presentationml/2006/main">
  <p:tag name="PA" val="v5.2.11"/>
</p:tagLst>
</file>

<file path=ppt/tags/tag366.xml><?xml version="1.0" encoding="utf-8"?>
<p:tagLst xmlns:a="http://schemas.openxmlformats.org/drawingml/2006/main" xmlns:r="http://schemas.openxmlformats.org/officeDocument/2006/relationships" xmlns:p="http://schemas.openxmlformats.org/presentationml/2006/main">
  <p:tag name="PA" val="v5.2.11"/>
</p:tagLst>
</file>

<file path=ppt/tags/tag367.xml><?xml version="1.0" encoding="utf-8"?>
<p:tagLst xmlns:a="http://schemas.openxmlformats.org/drawingml/2006/main" xmlns:r="http://schemas.openxmlformats.org/officeDocument/2006/relationships" xmlns:p="http://schemas.openxmlformats.org/presentationml/2006/main">
  <p:tag name="PA" val="v5.2.11"/>
</p:tagLst>
</file>

<file path=ppt/tags/tag368.xml><?xml version="1.0" encoding="utf-8"?>
<p:tagLst xmlns:a="http://schemas.openxmlformats.org/drawingml/2006/main" xmlns:r="http://schemas.openxmlformats.org/officeDocument/2006/relationships" xmlns:p="http://schemas.openxmlformats.org/presentationml/2006/main">
  <p:tag name="PA" val="v5.2.11"/>
</p:tagLst>
</file>

<file path=ppt/tags/tag369.xml><?xml version="1.0" encoding="utf-8"?>
<p:tagLst xmlns:a="http://schemas.openxmlformats.org/drawingml/2006/main" xmlns:r="http://schemas.openxmlformats.org/officeDocument/2006/relationships" xmlns:p="http://schemas.openxmlformats.org/presentationml/2006/main">
  <p:tag name="PA" val="v5.2.11"/>
</p:tagLst>
</file>

<file path=ppt/tags/tag37.xml><?xml version="1.0" encoding="utf-8"?>
<p:tagLst xmlns:a="http://schemas.openxmlformats.org/drawingml/2006/main" xmlns:r="http://schemas.openxmlformats.org/officeDocument/2006/relationships" xmlns:p="http://schemas.openxmlformats.org/presentationml/2006/main">
  <p:tag name="PA" val="v5.2.11"/>
</p:tagLst>
</file>

<file path=ppt/tags/tag370.xml><?xml version="1.0" encoding="utf-8"?>
<p:tagLst xmlns:a="http://schemas.openxmlformats.org/drawingml/2006/main" xmlns:r="http://schemas.openxmlformats.org/officeDocument/2006/relationships" xmlns:p="http://schemas.openxmlformats.org/presentationml/2006/main">
  <p:tag name="PA" val="v5.2.11"/>
</p:tagLst>
</file>

<file path=ppt/tags/tag371.xml><?xml version="1.0" encoding="utf-8"?>
<p:tagLst xmlns:a="http://schemas.openxmlformats.org/drawingml/2006/main" xmlns:r="http://schemas.openxmlformats.org/officeDocument/2006/relationships" xmlns:p="http://schemas.openxmlformats.org/presentationml/2006/main">
  <p:tag name="PA" val="v5.2.11"/>
</p:tagLst>
</file>

<file path=ppt/tags/tag372.xml><?xml version="1.0" encoding="utf-8"?>
<p:tagLst xmlns:a="http://schemas.openxmlformats.org/drawingml/2006/main" xmlns:r="http://schemas.openxmlformats.org/officeDocument/2006/relationships" xmlns:p="http://schemas.openxmlformats.org/presentationml/2006/main">
  <p:tag name="PA" val="v5.2.11"/>
</p:tagLst>
</file>

<file path=ppt/tags/tag373.xml><?xml version="1.0" encoding="utf-8"?>
<p:tagLst xmlns:a="http://schemas.openxmlformats.org/drawingml/2006/main" xmlns:r="http://schemas.openxmlformats.org/officeDocument/2006/relationships" xmlns:p="http://schemas.openxmlformats.org/presentationml/2006/main">
  <p:tag name="PA" val="v5.2.11"/>
</p:tagLst>
</file>

<file path=ppt/tags/tag374.xml><?xml version="1.0" encoding="utf-8"?>
<p:tagLst xmlns:a="http://schemas.openxmlformats.org/drawingml/2006/main" xmlns:r="http://schemas.openxmlformats.org/officeDocument/2006/relationships" xmlns:p="http://schemas.openxmlformats.org/presentationml/2006/main">
  <p:tag name="PA" val="v5.2.11"/>
</p:tagLst>
</file>

<file path=ppt/tags/tag375.xml><?xml version="1.0" encoding="utf-8"?>
<p:tagLst xmlns:a="http://schemas.openxmlformats.org/drawingml/2006/main" xmlns:r="http://schemas.openxmlformats.org/officeDocument/2006/relationships" xmlns:p="http://schemas.openxmlformats.org/presentationml/2006/main">
  <p:tag name="PA" val="v5.2.11"/>
</p:tagLst>
</file>

<file path=ppt/tags/tag376.xml><?xml version="1.0" encoding="utf-8"?>
<p:tagLst xmlns:a="http://schemas.openxmlformats.org/drawingml/2006/main" xmlns:r="http://schemas.openxmlformats.org/officeDocument/2006/relationships" xmlns:p="http://schemas.openxmlformats.org/presentationml/2006/main">
  <p:tag name="PA" val="v5.2.11"/>
</p:tagLst>
</file>

<file path=ppt/tags/tag377.xml><?xml version="1.0" encoding="utf-8"?>
<p:tagLst xmlns:a="http://schemas.openxmlformats.org/drawingml/2006/main" xmlns:r="http://schemas.openxmlformats.org/officeDocument/2006/relationships" xmlns:p="http://schemas.openxmlformats.org/presentationml/2006/main">
  <p:tag name="PA" val="v5.2.11"/>
</p:tagLst>
</file>

<file path=ppt/tags/tag378.xml><?xml version="1.0" encoding="utf-8"?>
<p:tagLst xmlns:a="http://schemas.openxmlformats.org/drawingml/2006/main" xmlns:r="http://schemas.openxmlformats.org/officeDocument/2006/relationships" xmlns:p="http://schemas.openxmlformats.org/presentationml/2006/main">
  <p:tag name="PA" val="v5.2.11"/>
</p:tagLst>
</file>

<file path=ppt/tags/tag38.xml><?xml version="1.0" encoding="utf-8"?>
<p:tagLst xmlns:a="http://schemas.openxmlformats.org/drawingml/2006/main" xmlns:r="http://schemas.openxmlformats.org/officeDocument/2006/relationships" xmlns:p="http://schemas.openxmlformats.org/presentationml/2006/main">
  <p:tag name="PA" val="v5.2.11"/>
</p:tagLst>
</file>

<file path=ppt/tags/tag39.xml><?xml version="1.0" encoding="utf-8"?>
<p:tagLst xmlns:a="http://schemas.openxmlformats.org/drawingml/2006/main" xmlns:r="http://schemas.openxmlformats.org/officeDocument/2006/relationships" xmlns:p="http://schemas.openxmlformats.org/presentationml/2006/main">
  <p:tag name="PA" val="v5.2.11"/>
</p:tagLst>
</file>

<file path=ppt/tags/tag4.xml><?xml version="1.0" encoding="utf-8"?>
<p:tagLst xmlns:a="http://schemas.openxmlformats.org/drawingml/2006/main" xmlns:r="http://schemas.openxmlformats.org/officeDocument/2006/relationships" xmlns:p="http://schemas.openxmlformats.org/presentationml/2006/main">
  <p:tag name="PA" val="v5.2.11"/>
</p:tagLst>
</file>

<file path=ppt/tags/tag40.xml><?xml version="1.0" encoding="utf-8"?>
<p:tagLst xmlns:a="http://schemas.openxmlformats.org/drawingml/2006/main" xmlns:r="http://schemas.openxmlformats.org/officeDocument/2006/relationships" xmlns:p="http://schemas.openxmlformats.org/presentationml/2006/main">
  <p:tag name="PA" val="v5.2.11"/>
</p:tagLst>
</file>

<file path=ppt/tags/tag41.xml><?xml version="1.0" encoding="utf-8"?>
<p:tagLst xmlns:a="http://schemas.openxmlformats.org/drawingml/2006/main" xmlns:r="http://schemas.openxmlformats.org/officeDocument/2006/relationships" xmlns:p="http://schemas.openxmlformats.org/presentationml/2006/main">
  <p:tag name="PA" val="v5.2.11"/>
</p:tagLst>
</file>

<file path=ppt/tags/tag42.xml><?xml version="1.0" encoding="utf-8"?>
<p:tagLst xmlns:a="http://schemas.openxmlformats.org/drawingml/2006/main" xmlns:r="http://schemas.openxmlformats.org/officeDocument/2006/relationships" xmlns:p="http://schemas.openxmlformats.org/presentationml/2006/main">
  <p:tag name="PA" val="v5.2.11"/>
</p:tagLst>
</file>

<file path=ppt/tags/tag43.xml><?xml version="1.0" encoding="utf-8"?>
<p:tagLst xmlns:a="http://schemas.openxmlformats.org/drawingml/2006/main" xmlns:r="http://schemas.openxmlformats.org/officeDocument/2006/relationships" xmlns:p="http://schemas.openxmlformats.org/presentationml/2006/main">
  <p:tag name="PA" val="v5.2.11"/>
</p:tagLst>
</file>

<file path=ppt/tags/tag44.xml><?xml version="1.0" encoding="utf-8"?>
<p:tagLst xmlns:a="http://schemas.openxmlformats.org/drawingml/2006/main" xmlns:r="http://schemas.openxmlformats.org/officeDocument/2006/relationships" xmlns:p="http://schemas.openxmlformats.org/presentationml/2006/main">
  <p:tag name="PA" val="v5.2.11"/>
</p:tagLst>
</file>

<file path=ppt/tags/tag45.xml><?xml version="1.0" encoding="utf-8"?>
<p:tagLst xmlns:a="http://schemas.openxmlformats.org/drawingml/2006/main" xmlns:r="http://schemas.openxmlformats.org/officeDocument/2006/relationships" xmlns:p="http://schemas.openxmlformats.org/presentationml/2006/main">
  <p:tag name="PA" val="v5.2.11"/>
</p:tagLst>
</file>

<file path=ppt/tags/tag46.xml><?xml version="1.0" encoding="utf-8"?>
<p:tagLst xmlns:a="http://schemas.openxmlformats.org/drawingml/2006/main" xmlns:r="http://schemas.openxmlformats.org/officeDocument/2006/relationships" xmlns:p="http://schemas.openxmlformats.org/presentationml/2006/main">
  <p:tag name="PA" val="v5.2.11"/>
</p:tagLst>
</file>

<file path=ppt/tags/tag47.xml><?xml version="1.0" encoding="utf-8"?>
<p:tagLst xmlns:a="http://schemas.openxmlformats.org/drawingml/2006/main" xmlns:r="http://schemas.openxmlformats.org/officeDocument/2006/relationships" xmlns:p="http://schemas.openxmlformats.org/presentationml/2006/main">
  <p:tag name="PA" val="v5.2.11"/>
</p:tagLst>
</file>

<file path=ppt/tags/tag48.xml><?xml version="1.0" encoding="utf-8"?>
<p:tagLst xmlns:a="http://schemas.openxmlformats.org/drawingml/2006/main" xmlns:r="http://schemas.openxmlformats.org/officeDocument/2006/relationships" xmlns:p="http://schemas.openxmlformats.org/presentationml/2006/main">
  <p:tag name="PA" val="v5.2.11"/>
</p:tagLst>
</file>

<file path=ppt/tags/tag49.xml><?xml version="1.0" encoding="utf-8"?>
<p:tagLst xmlns:a="http://schemas.openxmlformats.org/drawingml/2006/main" xmlns:r="http://schemas.openxmlformats.org/officeDocument/2006/relationships" xmlns:p="http://schemas.openxmlformats.org/presentationml/2006/main">
  <p:tag name="PA" val="v5.2.11"/>
</p:tagLst>
</file>

<file path=ppt/tags/tag5.xml><?xml version="1.0" encoding="utf-8"?>
<p:tagLst xmlns:a="http://schemas.openxmlformats.org/drawingml/2006/main" xmlns:r="http://schemas.openxmlformats.org/officeDocument/2006/relationships" xmlns:p="http://schemas.openxmlformats.org/presentationml/2006/main">
  <p:tag name="PA" val="v5.2.11"/>
</p:tagLst>
</file>

<file path=ppt/tags/tag50.xml><?xml version="1.0" encoding="utf-8"?>
<p:tagLst xmlns:a="http://schemas.openxmlformats.org/drawingml/2006/main" xmlns:r="http://schemas.openxmlformats.org/officeDocument/2006/relationships" xmlns:p="http://schemas.openxmlformats.org/presentationml/2006/main">
  <p:tag name="PA" val="v5.2.11"/>
</p:tagLst>
</file>

<file path=ppt/tags/tag51.xml><?xml version="1.0" encoding="utf-8"?>
<p:tagLst xmlns:a="http://schemas.openxmlformats.org/drawingml/2006/main" xmlns:r="http://schemas.openxmlformats.org/officeDocument/2006/relationships" xmlns:p="http://schemas.openxmlformats.org/presentationml/2006/main">
  <p:tag name="PA" val="v5.2.11"/>
</p:tagLst>
</file>

<file path=ppt/tags/tag52.xml><?xml version="1.0" encoding="utf-8"?>
<p:tagLst xmlns:a="http://schemas.openxmlformats.org/drawingml/2006/main" xmlns:r="http://schemas.openxmlformats.org/officeDocument/2006/relationships" xmlns:p="http://schemas.openxmlformats.org/presentationml/2006/main">
  <p:tag name="PA" val="v5.2.11"/>
</p:tagLst>
</file>

<file path=ppt/tags/tag53.xml><?xml version="1.0" encoding="utf-8"?>
<p:tagLst xmlns:a="http://schemas.openxmlformats.org/drawingml/2006/main" xmlns:r="http://schemas.openxmlformats.org/officeDocument/2006/relationships" xmlns:p="http://schemas.openxmlformats.org/presentationml/2006/main">
  <p:tag name="PA" val="v5.2.11"/>
</p:tagLst>
</file>

<file path=ppt/tags/tag54.xml><?xml version="1.0" encoding="utf-8"?>
<p:tagLst xmlns:a="http://schemas.openxmlformats.org/drawingml/2006/main" xmlns:r="http://schemas.openxmlformats.org/officeDocument/2006/relationships" xmlns:p="http://schemas.openxmlformats.org/presentationml/2006/main">
  <p:tag name="PA" val="v5.2.11"/>
</p:tagLst>
</file>

<file path=ppt/tags/tag55.xml><?xml version="1.0" encoding="utf-8"?>
<p:tagLst xmlns:a="http://schemas.openxmlformats.org/drawingml/2006/main" xmlns:r="http://schemas.openxmlformats.org/officeDocument/2006/relationships" xmlns:p="http://schemas.openxmlformats.org/presentationml/2006/main">
  <p:tag name="PA" val="v5.2.11"/>
</p:tagLst>
</file>

<file path=ppt/tags/tag56.xml><?xml version="1.0" encoding="utf-8"?>
<p:tagLst xmlns:a="http://schemas.openxmlformats.org/drawingml/2006/main" xmlns:r="http://schemas.openxmlformats.org/officeDocument/2006/relationships" xmlns:p="http://schemas.openxmlformats.org/presentationml/2006/main">
  <p:tag name="PA" val="v5.2.11"/>
</p:tagLst>
</file>

<file path=ppt/tags/tag57.xml><?xml version="1.0" encoding="utf-8"?>
<p:tagLst xmlns:a="http://schemas.openxmlformats.org/drawingml/2006/main" xmlns:r="http://schemas.openxmlformats.org/officeDocument/2006/relationships" xmlns:p="http://schemas.openxmlformats.org/presentationml/2006/main">
  <p:tag name="PA" val="v5.2.11"/>
</p:tagLst>
</file>

<file path=ppt/tags/tag58.xml><?xml version="1.0" encoding="utf-8"?>
<p:tagLst xmlns:a="http://schemas.openxmlformats.org/drawingml/2006/main" xmlns:r="http://schemas.openxmlformats.org/officeDocument/2006/relationships" xmlns:p="http://schemas.openxmlformats.org/presentationml/2006/main">
  <p:tag name="PA" val="v5.2.11"/>
</p:tagLst>
</file>

<file path=ppt/tags/tag59.xml><?xml version="1.0" encoding="utf-8"?>
<p:tagLst xmlns:a="http://schemas.openxmlformats.org/drawingml/2006/main" xmlns:r="http://schemas.openxmlformats.org/officeDocument/2006/relationships" xmlns:p="http://schemas.openxmlformats.org/presentationml/2006/main">
  <p:tag name="PA" val="v5.2.11"/>
</p:tagLst>
</file>

<file path=ppt/tags/tag6.xml><?xml version="1.0" encoding="utf-8"?>
<p:tagLst xmlns:a="http://schemas.openxmlformats.org/drawingml/2006/main" xmlns:r="http://schemas.openxmlformats.org/officeDocument/2006/relationships" xmlns:p="http://schemas.openxmlformats.org/presentationml/2006/main">
  <p:tag name="PA" val="v5.2.11"/>
</p:tagLst>
</file>

<file path=ppt/tags/tag60.xml><?xml version="1.0" encoding="utf-8"?>
<p:tagLst xmlns:a="http://schemas.openxmlformats.org/drawingml/2006/main" xmlns:r="http://schemas.openxmlformats.org/officeDocument/2006/relationships" xmlns:p="http://schemas.openxmlformats.org/presentationml/2006/main">
  <p:tag name="PA" val="v5.2.11"/>
</p:tagLst>
</file>

<file path=ppt/tags/tag61.xml><?xml version="1.0" encoding="utf-8"?>
<p:tagLst xmlns:a="http://schemas.openxmlformats.org/drawingml/2006/main" xmlns:r="http://schemas.openxmlformats.org/officeDocument/2006/relationships" xmlns:p="http://schemas.openxmlformats.org/presentationml/2006/main">
  <p:tag name="PA" val="v5.2.11"/>
</p:tagLst>
</file>

<file path=ppt/tags/tag62.xml><?xml version="1.0" encoding="utf-8"?>
<p:tagLst xmlns:a="http://schemas.openxmlformats.org/drawingml/2006/main" xmlns:r="http://schemas.openxmlformats.org/officeDocument/2006/relationships" xmlns:p="http://schemas.openxmlformats.org/presentationml/2006/main">
  <p:tag name="PA" val="v5.2.11"/>
</p:tagLst>
</file>

<file path=ppt/tags/tag63.xml><?xml version="1.0" encoding="utf-8"?>
<p:tagLst xmlns:a="http://schemas.openxmlformats.org/drawingml/2006/main" xmlns:r="http://schemas.openxmlformats.org/officeDocument/2006/relationships" xmlns:p="http://schemas.openxmlformats.org/presentationml/2006/main">
  <p:tag name="PA" val="v5.2.11"/>
</p:tagLst>
</file>

<file path=ppt/tags/tag64.xml><?xml version="1.0" encoding="utf-8"?>
<p:tagLst xmlns:a="http://schemas.openxmlformats.org/drawingml/2006/main" xmlns:r="http://schemas.openxmlformats.org/officeDocument/2006/relationships" xmlns:p="http://schemas.openxmlformats.org/presentationml/2006/main">
  <p:tag name="PA" val="v5.2.11"/>
</p:tagLst>
</file>

<file path=ppt/tags/tag65.xml><?xml version="1.0" encoding="utf-8"?>
<p:tagLst xmlns:a="http://schemas.openxmlformats.org/drawingml/2006/main" xmlns:r="http://schemas.openxmlformats.org/officeDocument/2006/relationships" xmlns:p="http://schemas.openxmlformats.org/presentationml/2006/main">
  <p:tag name="PA" val="v5.2.11"/>
</p:tagLst>
</file>

<file path=ppt/tags/tag66.xml><?xml version="1.0" encoding="utf-8"?>
<p:tagLst xmlns:a="http://schemas.openxmlformats.org/drawingml/2006/main" xmlns:r="http://schemas.openxmlformats.org/officeDocument/2006/relationships" xmlns:p="http://schemas.openxmlformats.org/presentationml/2006/main">
  <p:tag name="PA" val="v5.2.11"/>
</p:tagLst>
</file>

<file path=ppt/tags/tag67.xml><?xml version="1.0" encoding="utf-8"?>
<p:tagLst xmlns:a="http://schemas.openxmlformats.org/drawingml/2006/main" xmlns:r="http://schemas.openxmlformats.org/officeDocument/2006/relationships" xmlns:p="http://schemas.openxmlformats.org/presentationml/2006/main">
  <p:tag name="PA" val="v5.2.11"/>
</p:tagLst>
</file>

<file path=ppt/tags/tag68.xml><?xml version="1.0" encoding="utf-8"?>
<p:tagLst xmlns:a="http://schemas.openxmlformats.org/drawingml/2006/main" xmlns:r="http://schemas.openxmlformats.org/officeDocument/2006/relationships" xmlns:p="http://schemas.openxmlformats.org/presentationml/2006/main">
  <p:tag name="PA" val="v5.2.11"/>
</p:tagLst>
</file>

<file path=ppt/tags/tag69.xml><?xml version="1.0" encoding="utf-8"?>
<p:tagLst xmlns:a="http://schemas.openxmlformats.org/drawingml/2006/main" xmlns:r="http://schemas.openxmlformats.org/officeDocument/2006/relationships" xmlns:p="http://schemas.openxmlformats.org/presentationml/2006/main">
  <p:tag name="PA" val="v5.2.11"/>
</p:tagLst>
</file>

<file path=ppt/tags/tag7.xml><?xml version="1.0" encoding="utf-8"?>
<p:tagLst xmlns:a="http://schemas.openxmlformats.org/drawingml/2006/main" xmlns:r="http://schemas.openxmlformats.org/officeDocument/2006/relationships" xmlns:p="http://schemas.openxmlformats.org/presentationml/2006/main">
  <p:tag name="PA" val="v5.2.11"/>
</p:tagLst>
</file>

<file path=ppt/tags/tag70.xml><?xml version="1.0" encoding="utf-8"?>
<p:tagLst xmlns:a="http://schemas.openxmlformats.org/drawingml/2006/main" xmlns:r="http://schemas.openxmlformats.org/officeDocument/2006/relationships" xmlns:p="http://schemas.openxmlformats.org/presentationml/2006/main">
  <p:tag name="PA" val="v5.2.11"/>
</p:tagLst>
</file>

<file path=ppt/tags/tag71.xml><?xml version="1.0" encoding="utf-8"?>
<p:tagLst xmlns:a="http://schemas.openxmlformats.org/drawingml/2006/main" xmlns:r="http://schemas.openxmlformats.org/officeDocument/2006/relationships" xmlns:p="http://schemas.openxmlformats.org/presentationml/2006/main">
  <p:tag name="PA" val="v5.2.11"/>
</p:tagLst>
</file>

<file path=ppt/tags/tag72.xml><?xml version="1.0" encoding="utf-8"?>
<p:tagLst xmlns:a="http://schemas.openxmlformats.org/drawingml/2006/main" xmlns:r="http://schemas.openxmlformats.org/officeDocument/2006/relationships" xmlns:p="http://schemas.openxmlformats.org/presentationml/2006/main">
  <p:tag name="PA" val="v5.2.11"/>
</p:tagLst>
</file>

<file path=ppt/tags/tag73.xml><?xml version="1.0" encoding="utf-8"?>
<p:tagLst xmlns:a="http://schemas.openxmlformats.org/drawingml/2006/main" xmlns:r="http://schemas.openxmlformats.org/officeDocument/2006/relationships" xmlns:p="http://schemas.openxmlformats.org/presentationml/2006/main">
  <p:tag name="PA" val="v5.2.11"/>
</p:tagLst>
</file>

<file path=ppt/tags/tag74.xml><?xml version="1.0" encoding="utf-8"?>
<p:tagLst xmlns:a="http://schemas.openxmlformats.org/drawingml/2006/main" xmlns:r="http://schemas.openxmlformats.org/officeDocument/2006/relationships" xmlns:p="http://schemas.openxmlformats.org/presentationml/2006/main">
  <p:tag name="PA" val="v5.2.11"/>
</p:tagLst>
</file>

<file path=ppt/tags/tag75.xml><?xml version="1.0" encoding="utf-8"?>
<p:tagLst xmlns:a="http://schemas.openxmlformats.org/drawingml/2006/main" xmlns:r="http://schemas.openxmlformats.org/officeDocument/2006/relationships" xmlns:p="http://schemas.openxmlformats.org/presentationml/2006/main">
  <p:tag name="PA" val="v5.2.11"/>
</p:tagLst>
</file>

<file path=ppt/tags/tag76.xml><?xml version="1.0" encoding="utf-8"?>
<p:tagLst xmlns:a="http://schemas.openxmlformats.org/drawingml/2006/main" xmlns:r="http://schemas.openxmlformats.org/officeDocument/2006/relationships" xmlns:p="http://schemas.openxmlformats.org/presentationml/2006/main">
  <p:tag name="PA" val="v5.2.11"/>
</p:tagLst>
</file>

<file path=ppt/tags/tag77.xml><?xml version="1.0" encoding="utf-8"?>
<p:tagLst xmlns:a="http://schemas.openxmlformats.org/drawingml/2006/main" xmlns:r="http://schemas.openxmlformats.org/officeDocument/2006/relationships" xmlns:p="http://schemas.openxmlformats.org/presentationml/2006/main">
  <p:tag name="PA" val="v5.2.11"/>
</p:tagLst>
</file>

<file path=ppt/tags/tag78.xml><?xml version="1.0" encoding="utf-8"?>
<p:tagLst xmlns:a="http://schemas.openxmlformats.org/drawingml/2006/main" xmlns:r="http://schemas.openxmlformats.org/officeDocument/2006/relationships" xmlns:p="http://schemas.openxmlformats.org/presentationml/2006/main">
  <p:tag name="PA" val="v5.2.11"/>
</p:tagLst>
</file>

<file path=ppt/tags/tag79.xml><?xml version="1.0" encoding="utf-8"?>
<p:tagLst xmlns:a="http://schemas.openxmlformats.org/drawingml/2006/main" xmlns:r="http://schemas.openxmlformats.org/officeDocument/2006/relationships" xmlns:p="http://schemas.openxmlformats.org/presentationml/2006/main">
  <p:tag name="PA" val="v5.2.11"/>
</p:tagLst>
</file>

<file path=ppt/tags/tag8.xml><?xml version="1.0" encoding="utf-8"?>
<p:tagLst xmlns:a="http://schemas.openxmlformats.org/drawingml/2006/main" xmlns:r="http://schemas.openxmlformats.org/officeDocument/2006/relationships" xmlns:p="http://schemas.openxmlformats.org/presentationml/2006/main">
  <p:tag name="PA" val="v5.2.11"/>
</p:tagLst>
</file>

<file path=ppt/tags/tag80.xml><?xml version="1.0" encoding="utf-8"?>
<p:tagLst xmlns:a="http://schemas.openxmlformats.org/drawingml/2006/main" xmlns:r="http://schemas.openxmlformats.org/officeDocument/2006/relationships" xmlns:p="http://schemas.openxmlformats.org/presentationml/2006/main">
  <p:tag name="PA" val="v5.2.11"/>
</p:tagLst>
</file>

<file path=ppt/tags/tag81.xml><?xml version="1.0" encoding="utf-8"?>
<p:tagLst xmlns:a="http://schemas.openxmlformats.org/drawingml/2006/main" xmlns:r="http://schemas.openxmlformats.org/officeDocument/2006/relationships" xmlns:p="http://schemas.openxmlformats.org/presentationml/2006/main">
  <p:tag name="PA" val="v5.2.11"/>
</p:tagLst>
</file>

<file path=ppt/tags/tag82.xml><?xml version="1.0" encoding="utf-8"?>
<p:tagLst xmlns:a="http://schemas.openxmlformats.org/drawingml/2006/main" xmlns:r="http://schemas.openxmlformats.org/officeDocument/2006/relationships" xmlns:p="http://schemas.openxmlformats.org/presentationml/2006/main">
  <p:tag name="PA" val="v5.2.11"/>
</p:tagLst>
</file>

<file path=ppt/tags/tag83.xml><?xml version="1.0" encoding="utf-8"?>
<p:tagLst xmlns:a="http://schemas.openxmlformats.org/drawingml/2006/main" xmlns:r="http://schemas.openxmlformats.org/officeDocument/2006/relationships" xmlns:p="http://schemas.openxmlformats.org/presentationml/2006/main">
  <p:tag name="PA" val="v5.2.11"/>
</p:tagLst>
</file>

<file path=ppt/tags/tag84.xml><?xml version="1.0" encoding="utf-8"?>
<p:tagLst xmlns:a="http://schemas.openxmlformats.org/drawingml/2006/main" xmlns:r="http://schemas.openxmlformats.org/officeDocument/2006/relationships" xmlns:p="http://schemas.openxmlformats.org/presentationml/2006/main">
  <p:tag name="PA" val="v5.2.11"/>
</p:tagLst>
</file>

<file path=ppt/tags/tag85.xml><?xml version="1.0" encoding="utf-8"?>
<p:tagLst xmlns:a="http://schemas.openxmlformats.org/drawingml/2006/main" xmlns:r="http://schemas.openxmlformats.org/officeDocument/2006/relationships" xmlns:p="http://schemas.openxmlformats.org/presentationml/2006/main">
  <p:tag name="PA" val="v5.2.11"/>
</p:tagLst>
</file>

<file path=ppt/tags/tag86.xml><?xml version="1.0" encoding="utf-8"?>
<p:tagLst xmlns:a="http://schemas.openxmlformats.org/drawingml/2006/main" xmlns:r="http://schemas.openxmlformats.org/officeDocument/2006/relationships" xmlns:p="http://schemas.openxmlformats.org/presentationml/2006/main">
  <p:tag name="PA" val="v5.2.11"/>
</p:tagLst>
</file>

<file path=ppt/tags/tag87.xml><?xml version="1.0" encoding="utf-8"?>
<p:tagLst xmlns:a="http://schemas.openxmlformats.org/drawingml/2006/main" xmlns:r="http://schemas.openxmlformats.org/officeDocument/2006/relationships" xmlns:p="http://schemas.openxmlformats.org/presentationml/2006/main">
  <p:tag name="PA" val="v5.2.11"/>
</p:tagLst>
</file>

<file path=ppt/tags/tag88.xml><?xml version="1.0" encoding="utf-8"?>
<p:tagLst xmlns:a="http://schemas.openxmlformats.org/drawingml/2006/main" xmlns:r="http://schemas.openxmlformats.org/officeDocument/2006/relationships" xmlns:p="http://schemas.openxmlformats.org/presentationml/2006/main">
  <p:tag name="PA" val="v5.2.11"/>
</p:tagLst>
</file>

<file path=ppt/tags/tag89.xml><?xml version="1.0" encoding="utf-8"?>
<p:tagLst xmlns:a="http://schemas.openxmlformats.org/drawingml/2006/main" xmlns:r="http://schemas.openxmlformats.org/officeDocument/2006/relationships" xmlns:p="http://schemas.openxmlformats.org/presentationml/2006/main">
  <p:tag name="PA" val="v5.2.11"/>
</p:tagLst>
</file>

<file path=ppt/tags/tag9.xml><?xml version="1.0" encoding="utf-8"?>
<p:tagLst xmlns:a="http://schemas.openxmlformats.org/drawingml/2006/main" xmlns:r="http://schemas.openxmlformats.org/officeDocument/2006/relationships" xmlns:p="http://schemas.openxmlformats.org/presentationml/2006/main">
  <p:tag name="PA" val="v5.2.11"/>
</p:tagLst>
</file>

<file path=ppt/tags/tag90.xml><?xml version="1.0" encoding="utf-8"?>
<p:tagLst xmlns:a="http://schemas.openxmlformats.org/drawingml/2006/main" xmlns:r="http://schemas.openxmlformats.org/officeDocument/2006/relationships" xmlns:p="http://schemas.openxmlformats.org/presentationml/2006/main">
  <p:tag name="PA" val="v5.2.11"/>
</p:tagLst>
</file>

<file path=ppt/tags/tag91.xml><?xml version="1.0" encoding="utf-8"?>
<p:tagLst xmlns:a="http://schemas.openxmlformats.org/drawingml/2006/main" xmlns:r="http://schemas.openxmlformats.org/officeDocument/2006/relationships" xmlns:p="http://schemas.openxmlformats.org/presentationml/2006/main">
  <p:tag name="PA" val="v5.2.11"/>
</p:tagLst>
</file>

<file path=ppt/tags/tag92.xml><?xml version="1.0" encoding="utf-8"?>
<p:tagLst xmlns:a="http://schemas.openxmlformats.org/drawingml/2006/main" xmlns:r="http://schemas.openxmlformats.org/officeDocument/2006/relationships" xmlns:p="http://schemas.openxmlformats.org/presentationml/2006/main">
  <p:tag name="PA" val="v5.2.11"/>
</p:tagLst>
</file>

<file path=ppt/tags/tag93.xml><?xml version="1.0" encoding="utf-8"?>
<p:tagLst xmlns:a="http://schemas.openxmlformats.org/drawingml/2006/main" xmlns:r="http://schemas.openxmlformats.org/officeDocument/2006/relationships" xmlns:p="http://schemas.openxmlformats.org/presentationml/2006/main">
  <p:tag name="PA" val="v5.2.11"/>
</p:tagLst>
</file>

<file path=ppt/tags/tag94.xml><?xml version="1.0" encoding="utf-8"?>
<p:tagLst xmlns:a="http://schemas.openxmlformats.org/drawingml/2006/main" xmlns:r="http://schemas.openxmlformats.org/officeDocument/2006/relationships" xmlns:p="http://schemas.openxmlformats.org/presentationml/2006/main">
  <p:tag name="PA" val="v5.2.11"/>
</p:tagLst>
</file>

<file path=ppt/tags/tag95.xml><?xml version="1.0" encoding="utf-8"?>
<p:tagLst xmlns:a="http://schemas.openxmlformats.org/drawingml/2006/main" xmlns:r="http://schemas.openxmlformats.org/officeDocument/2006/relationships" xmlns:p="http://schemas.openxmlformats.org/presentationml/2006/main">
  <p:tag name="PA" val="v5.2.11"/>
</p:tagLst>
</file>

<file path=ppt/tags/tag96.xml><?xml version="1.0" encoding="utf-8"?>
<p:tagLst xmlns:a="http://schemas.openxmlformats.org/drawingml/2006/main" xmlns:r="http://schemas.openxmlformats.org/officeDocument/2006/relationships" xmlns:p="http://schemas.openxmlformats.org/presentationml/2006/main">
  <p:tag name="PA" val="v5.2.11"/>
</p:tagLst>
</file>

<file path=ppt/tags/tag97.xml><?xml version="1.0" encoding="utf-8"?>
<p:tagLst xmlns:a="http://schemas.openxmlformats.org/drawingml/2006/main" xmlns:r="http://schemas.openxmlformats.org/officeDocument/2006/relationships" xmlns:p="http://schemas.openxmlformats.org/presentationml/2006/main">
  <p:tag name="PA" val="v5.2.11"/>
</p:tagLst>
</file>

<file path=ppt/tags/tag98.xml><?xml version="1.0" encoding="utf-8"?>
<p:tagLst xmlns:a="http://schemas.openxmlformats.org/drawingml/2006/main" xmlns:r="http://schemas.openxmlformats.org/officeDocument/2006/relationships" xmlns:p="http://schemas.openxmlformats.org/presentationml/2006/main">
  <p:tag name="PA" val="v5.2.11"/>
</p:tagLst>
</file>

<file path=ppt/tags/tag99.xml><?xml version="1.0" encoding="utf-8"?>
<p:tagLst xmlns:a="http://schemas.openxmlformats.org/drawingml/2006/main" xmlns:r="http://schemas.openxmlformats.org/officeDocument/2006/relationships" xmlns:p="http://schemas.openxmlformats.org/presentationml/2006/main">
  <p:tag name="PA" val="v5.2.11"/>
</p:tagLst>
</file>

<file path=ppt/theme/theme1.xml><?xml version="1.0" encoding="utf-8"?>
<a:theme xmlns:a="http://schemas.openxmlformats.org/drawingml/2006/main" name="Office 主题​​">
  <a:themeElements>
    <a:clrScheme name="替换">
      <a:dk1>
        <a:sysClr val="windowText" lastClr="000000"/>
      </a:dk1>
      <a:lt1>
        <a:sysClr val="window" lastClr="FFFFFF"/>
      </a:lt1>
      <a:dk2>
        <a:srgbClr val="335B74"/>
      </a:dk2>
      <a:lt2>
        <a:srgbClr val="DFE3E5"/>
      </a:lt2>
      <a:accent1>
        <a:srgbClr val="FFF9E7"/>
      </a:accent1>
      <a:accent2>
        <a:srgbClr val="44AC5D"/>
      </a:accent2>
      <a:accent3>
        <a:srgbClr val="FFC000"/>
      </a:accent3>
      <a:accent4>
        <a:srgbClr val="42BA97"/>
      </a:accent4>
      <a:accent5>
        <a:srgbClr val="3E8853"/>
      </a:accent5>
      <a:accent6>
        <a:srgbClr val="62A39F"/>
      </a:accent6>
      <a:hlink>
        <a:srgbClr val="6EAC1C"/>
      </a:hlink>
      <a:folHlink>
        <a:srgbClr val="B26B02"/>
      </a:folHlink>
    </a:clrScheme>
    <a:fontScheme name="微软">
      <a:majorFont>
        <a:latin typeface="Arial Black"/>
        <a:ea typeface="微软雅黑"/>
        <a:cs typeface=""/>
      </a:majorFont>
      <a:minorFont>
        <a:latin typeface="Arial"/>
        <a:ea typeface="微软雅黑 Light"/>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597</TotalTime>
  <Words>3474</Words>
  <Application>Microsoft Office PowerPoint</Application>
  <PresentationFormat>宽屏</PresentationFormat>
  <Paragraphs>290</Paragraphs>
  <Slides>25</Slides>
  <Notes>25</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25</vt:i4>
      </vt:variant>
    </vt:vector>
  </HeadingPairs>
  <TitlesOfParts>
    <vt:vector size="33" baseType="lpstr">
      <vt:lpstr>Microsoft YaHei Light</vt:lpstr>
      <vt:lpstr>等线</vt:lpstr>
      <vt:lpstr>胡晓波男神体</vt:lpstr>
      <vt:lpstr>Microsoft YaHei</vt:lpstr>
      <vt:lpstr>Microsoft YaHei</vt:lpstr>
      <vt:lpstr>Arial</vt:lpstr>
      <vt:lpstr>Arial Black</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k7134</dc:creator>
  <cp:lastModifiedBy>Yim SuiTinG</cp:lastModifiedBy>
  <cp:revision>50</cp:revision>
  <dcterms:created xsi:type="dcterms:W3CDTF">2021-08-17T09:14:54Z</dcterms:created>
  <dcterms:modified xsi:type="dcterms:W3CDTF">2022-02-23T16:40:14Z</dcterms:modified>
</cp:coreProperties>
</file>