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8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9.xml" ContentType="application/vnd.openxmlformats-officedocument.presentationml.tag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tags/tag5.xml" ContentType="application/vnd.openxmlformats-officedocument.presentationml.tags+xml"/>
  <Override PartName="/ppt/tags/tag10.xml" ContentType="application/vnd.openxmlformats-officedocument.presentationml.tags+xml"/>
  <Override PartName="/ppt/tags/tag7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63" r:id="rId4"/>
    <p:sldId id="267" r:id="rId5"/>
    <p:sldId id="268" r:id="rId6"/>
    <p:sldId id="258" r:id="rId7"/>
    <p:sldId id="269" r:id="rId8"/>
    <p:sldId id="266" r:id="rId9"/>
    <p:sldId id="264" r:id="rId10"/>
    <p:sldId id="271" r:id="rId11"/>
    <p:sldId id="270" r:id="rId12"/>
    <p:sldId id="265" r:id="rId13"/>
    <p:sldId id="272" r:id="rId14"/>
    <p:sldId id="273" r:id="rId15"/>
    <p:sldId id="262" r:id="rId16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DADE"/>
    <a:srgbClr val="0798FE"/>
    <a:srgbClr val="B4E0FD"/>
    <a:srgbClr val="0597FE"/>
    <a:srgbClr val="0998FE"/>
    <a:srgbClr val="189EFD"/>
    <a:srgbClr val="1A83CF"/>
    <a:srgbClr val="018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1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2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A3D24-6083-4546-8C6D-DEE86BAAAE49}" type="datetimeFigureOut">
              <a:rPr lang="zh-CN" altLang="en-US" smtClean="0"/>
              <a:t>2022/9/29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D8765-8EF3-408C-9341-152904E414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8542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ce3fa2d3-9e1d-4aca-b007-7abe3be5a6f1.source.default.zh-Hans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D8765-8EF3-408C-9341-152904E414E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0889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4ea784ee-7d9c-4580-9e60-7f50d2d1424d.source.default.zh-Hans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D8765-8EF3-408C-9341-152904E414E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0426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1ad6fde6-1572-4922-bad7-3146316565f6.source.default.zh-Hans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D8765-8EF3-408C-9341-152904E414E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7197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id="{D184A3CC-588B-BE2B-7F2B-0F2904A6F780}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F271DF50-02F2-A25C-9096-009FC7C758A6}"/>
                </a:ext>
              </a:extLst>
            </p:cNvPr>
            <p:cNvSpPr/>
            <p:nvPr userDrawn="1"/>
          </p:nvSpPr>
          <p:spPr>
            <a:xfrm flipH="1">
              <a:off x="1" y="0"/>
              <a:ext cx="296561" cy="68580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D80EBF8F-CD0F-5300-6359-72481279712C}"/>
                </a:ext>
              </a:extLst>
            </p:cNvPr>
            <p:cNvGrpSpPr/>
            <p:nvPr userDrawn="1"/>
          </p:nvGrpSpPr>
          <p:grpSpPr>
            <a:xfrm>
              <a:off x="5560461" y="0"/>
              <a:ext cx="6631539" cy="6858000"/>
              <a:chOff x="5560461" y="0"/>
              <a:chExt cx="6631539" cy="6858000"/>
            </a:xfrm>
          </p:grpSpPr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2982DD1B-04FC-BB69-25BA-DF664AFB881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560461" y="1047616"/>
                <a:ext cx="6631539" cy="4642077"/>
              </a:xfrm>
              <a:prstGeom prst="rect">
                <a:avLst/>
              </a:prstGeom>
              <a:blipFill dpi="0" rotWithShape="1">
                <a:blip r:embed="rId2"/>
                <a:srcRect/>
                <a:stretch>
                  <a:fillRect/>
                </a:stretch>
              </a:blip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dk1"/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2AAFB511-7B62-AE2B-92F8-D0A3E9119C32}"/>
                  </a:ext>
                </a:extLst>
              </p:cNvPr>
              <p:cNvSpPr/>
              <p:nvPr/>
            </p:nvSpPr>
            <p:spPr>
              <a:xfrm>
                <a:off x="5560461" y="0"/>
                <a:ext cx="6631539" cy="1492023"/>
              </a:xfrm>
              <a:prstGeom prst="rect">
                <a:avLst/>
              </a:prstGeom>
              <a:gradFill>
                <a:gsLst>
                  <a:gs pos="47000">
                    <a:schemeClr val="accent1"/>
                  </a:gs>
                  <a:gs pos="100000">
                    <a:schemeClr val="accent1"/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61776B35-2B3D-BE3F-38A4-E0CCEB9878A6}"/>
                  </a:ext>
                </a:extLst>
              </p:cNvPr>
              <p:cNvSpPr/>
              <p:nvPr/>
            </p:nvSpPr>
            <p:spPr>
              <a:xfrm>
                <a:off x="5560461" y="5837829"/>
                <a:ext cx="6631539" cy="1020171"/>
              </a:xfrm>
              <a:prstGeom prst="rect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E545B57F-7D9D-4AD8-9FE4-E5267D65BB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0400" y="2782073"/>
            <a:ext cx="4900061" cy="117316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zh-CN" altLang="en-US" sz="4000" b="1" dirty="0">
                <a:solidFill>
                  <a:schemeClr val="accent1"/>
                </a:solidFill>
              </a:defRPr>
            </a:lvl1pPr>
          </a:lstStyle>
          <a:p>
            <a:pPr lvl="0" defTabSz="914354"/>
            <a:r>
              <a:rPr lang="en-US" altLang="zh-CN" dirty="0"/>
              <a:t>Click to edit </a:t>
            </a:r>
            <a:br>
              <a:rPr lang="en-US" altLang="zh-CN" dirty="0"/>
            </a:br>
            <a:r>
              <a:rPr lang="en-US" altLang="zh-CN" dirty="0"/>
              <a:t>Master title style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2DDB65F-C302-4F35-9CCB-12FB82E259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400" y="4263293"/>
            <a:ext cx="4900061" cy="535853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spcBef>
                <a:spcPts val="0"/>
              </a:spcBef>
              <a:buNone/>
              <a:defRPr lang="zh-CN" altLang="en-US" sz="1600"/>
            </a:lvl1pPr>
          </a:lstStyle>
          <a:p>
            <a:pPr marL="228600" lvl="0" indent="-228600" defTabSz="914354"/>
            <a:r>
              <a:rPr lang="en-US" altLang="zh-CN"/>
              <a:t>Click to edit Master subtitle style</a:t>
            </a:r>
            <a:endParaRPr lang="zh-CN" altLang="en-US" dirty="0"/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44C4A721-803B-47CB-B99E-1D01E8E016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756879" y="5875568"/>
            <a:ext cx="1762021" cy="258532"/>
          </a:xfrm>
        </p:spPr>
        <p:txBody>
          <a:bodyPr vert="horz" wrap="none" lIns="91440" tIns="45720" rIns="91440" bIns="45720" rtlCol="0" anchor="ctr">
            <a:spAutoFit/>
          </a:bodyPr>
          <a:lstStyle>
            <a:lvl1pPr marL="0" indent="0">
              <a:buNone/>
              <a:defRPr lang="en-US" altLang="zh-CN" sz="1200" b="0" smtClean="0"/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Speaker name and title</a:t>
            </a: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CA939A61-406D-45DC-B757-059EFAA0586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0400" y="5856698"/>
            <a:ext cx="1096326" cy="258532"/>
          </a:xfrm>
        </p:spPr>
        <p:txBody>
          <a:bodyPr vert="horz" wrap="none" lIns="91440" tIns="45720" rIns="91440" bIns="45720" rtlCol="0" anchor="ctr">
            <a:spAutoFit/>
          </a:bodyPr>
          <a:lstStyle>
            <a:lvl1pPr marL="0" indent="0">
              <a:buNone/>
              <a:defRPr lang="en-US" altLang="zh-CN" sz="1200" b="0" smtClean="0"/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OfficePLUS</a:t>
            </a:r>
            <a:endParaRPr lang="en-US" altLang="en-US" dirty="0"/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4EF3F9F2-2DBE-4016-9D2B-F5CF4BE8EB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0400" y="723900"/>
            <a:ext cx="1039091" cy="296271"/>
          </a:xfrm>
        </p:spPr>
        <p:txBody>
          <a:bodyPr vert="horz" wrap="none" lIns="91440" tIns="45720" rIns="91440" bIns="45720" rtlCol="0" anchor="ctr">
            <a:normAutofit/>
          </a:bodyPr>
          <a:lstStyle>
            <a:lvl1pPr marL="0" indent="0">
              <a:buNone/>
              <a:defRPr lang="en-US" altLang="zh-CN" sz="1200" b="0" smtClean="0"/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LGOO HERE</a:t>
            </a:r>
          </a:p>
        </p:txBody>
      </p:sp>
    </p:spTree>
    <p:extLst>
      <p:ext uri="{BB962C8B-B14F-4D97-AF65-F5344CB8AC3E}">
        <p14:creationId xmlns:p14="http://schemas.microsoft.com/office/powerpoint/2010/main" val="3218541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占位符 8">
            <a:extLst>
              <a:ext uri="{FF2B5EF4-FFF2-40B4-BE49-F238E27FC236}">
                <a16:creationId xmlns:a16="http://schemas.microsoft.com/office/drawing/2014/main" id="{FDF03A82-401C-4A0E-BE21-BE588E8741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0400" y="1500188"/>
            <a:ext cx="2836562" cy="594626"/>
          </a:xfrm>
        </p:spPr>
        <p:txBody>
          <a:bodyPr>
            <a:normAutofit/>
          </a:bodyPr>
          <a:lstStyle>
            <a:lvl1pPr marL="0" indent="0" algn="r">
              <a:buFont typeface="+mj-lt"/>
              <a:buNone/>
              <a:defRPr sz="2400" b="1"/>
            </a:lvl1pPr>
            <a:lvl2pPr marL="457200" indent="0">
              <a:buFont typeface="+mj-ea"/>
              <a:buNone/>
              <a:defRPr/>
            </a:lvl2pPr>
            <a:lvl3pPr marL="1257300" indent="-342900">
              <a:buFont typeface="+mj-lt"/>
              <a:buAutoNum type="alphaLcParenR"/>
              <a:defRPr/>
            </a:lvl3pPr>
          </a:lstStyle>
          <a:p>
            <a:pPr lvl="0"/>
            <a:r>
              <a:rPr lang="en-US" altLang="zh-CN" dirty="0"/>
              <a:t>CONTENTS</a:t>
            </a:r>
            <a:endParaRPr lang="zh-CN" altLang="en-US" dirty="0"/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0BEF0FD1-3ACE-43A8-AF57-CC0D436DC7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47836" y="1500187"/>
            <a:ext cx="7871045" cy="4633913"/>
          </a:xfrm>
        </p:spPr>
        <p:txBody>
          <a:bodyPr/>
          <a:lstStyle>
            <a:lvl1pPr marL="342900" indent="-342900">
              <a:buFont typeface="+mj-lt"/>
              <a:buAutoNum type="arabicPeriod"/>
              <a:defRPr/>
            </a:lvl1pPr>
            <a:lvl2pPr marL="800100" indent="-342900">
              <a:buFont typeface="+mj-ea"/>
              <a:buAutoNum type="circleNumDbPlain"/>
              <a:defRPr/>
            </a:lvl2pPr>
            <a:lvl3pPr marL="1257300" indent="-342900">
              <a:buFont typeface="+mj-lt"/>
              <a:buAutoNum type="alphaLcParenR"/>
              <a:defRPr/>
            </a:lvl3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AEA95BB-0FD6-4D94-81DB-8D38069818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C2568E-3CA5-4FDE-A375-CB503A7EDE3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C4CC43B-9EB6-4465-8B1A-3F7180DAD0DF}" type="datetime1">
              <a:rPr lang="zh-CN" altLang="en-US" smtClean="0"/>
              <a:t>2022/9/29</a:t>
            </a:fld>
            <a:endParaRPr lang="en-US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3EAC383-637D-4997-B597-28ADC11AA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en-US" altLang="zh-CN" smtClean="0"/>
              <a:pPr/>
              <a:t>‹#›</a:t>
            </a:fld>
            <a:endParaRPr lang="en-US" altLang="zh-CN"/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5866F782-5852-4C4E-B3FE-2AD687E8AC1B}"/>
              </a:ext>
            </a:extLst>
          </p:cNvPr>
          <p:cNvCxnSpPr>
            <a:cxnSpLocks/>
          </p:cNvCxnSpPr>
          <p:nvPr userDrawn="1"/>
        </p:nvCxnSpPr>
        <p:spPr>
          <a:xfrm>
            <a:off x="3621019" y="1500188"/>
            <a:ext cx="0" cy="4633913"/>
          </a:xfrm>
          <a:prstGeom prst="line">
            <a:avLst/>
          </a:prstGeom>
          <a:solidFill>
            <a:srgbClr val="FFCC00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id="{3CCCD118-A808-47B5-869B-310AF975DC9C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2626456" y="5219207"/>
            <a:ext cx="870506" cy="915667"/>
          </a:xfrm>
          <a:custGeom>
            <a:avLst/>
            <a:gdLst>
              <a:gd name="T0" fmla="*/ 3353 w 5127"/>
              <a:gd name="T1" fmla="*/ 1728 h 5401"/>
              <a:gd name="T2" fmla="*/ 2183 w 5127"/>
              <a:gd name="T3" fmla="*/ 1608 h 5401"/>
              <a:gd name="T4" fmla="*/ 3353 w 5127"/>
              <a:gd name="T5" fmla="*/ 1488 h 5401"/>
              <a:gd name="T6" fmla="*/ 3103 w 5127"/>
              <a:gd name="T7" fmla="*/ 2231 h 5401"/>
              <a:gd name="T8" fmla="*/ 3103 w 5127"/>
              <a:gd name="T9" fmla="*/ 1991 h 5401"/>
              <a:gd name="T10" fmla="*/ 2432 w 5127"/>
              <a:gd name="T11" fmla="*/ 2111 h 5401"/>
              <a:gd name="T12" fmla="*/ 3103 w 5127"/>
              <a:gd name="T13" fmla="*/ 2231 h 5401"/>
              <a:gd name="T14" fmla="*/ 3353 w 5127"/>
              <a:gd name="T15" fmla="*/ 2648 h 5401"/>
              <a:gd name="T16" fmla="*/ 2183 w 5127"/>
              <a:gd name="T17" fmla="*/ 2768 h 5401"/>
              <a:gd name="T18" fmla="*/ 3353 w 5127"/>
              <a:gd name="T19" fmla="*/ 2888 h 5401"/>
              <a:gd name="T20" fmla="*/ 2552 w 5127"/>
              <a:gd name="T21" fmla="*/ 3151 h 5401"/>
              <a:gd name="T22" fmla="*/ 2552 w 5127"/>
              <a:gd name="T23" fmla="*/ 3391 h 5401"/>
              <a:gd name="T24" fmla="*/ 3223 w 5127"/>
              <a:gd name="T25" fmla="*/ 3271 h 5401"/>
              <a:gd name="T26" fmla="*/ 2552 w 5127"/>
              <a:gd name="T27" fmla="*/ 3151 h 5401"/>
              <a:gd name="T28" fmla="*/ 4448 w 5127"/>
              <a:gd name="T29" fmla="*/ 1442 h 5401"/>
              <a:gd name="T30" fmla="*/ 4688 w 5127"/>
              <a:gd name="T31" fmla="*/ 1442 h 5401"/>
              <a:gd name="T32" fmla="*/ 3988 w 5127"/>
              <a:gd name="T33" fmla="*/ 0 h 5401"/>
              <a:gd name="T34" fmla="*/ 0 w 5127"/>
              <a:gd name="T35" fmla="*/ 604 h 5401"/>
              <a:gd name="T36" fmla="*/ 120 w 5127"/>
              <a:gd name="T37" fmla="*/ 1792 h 5401"/>
              <a:gd name="T38" fmla="*/ 686 w 5127"/>
              <a:gd name="T39" fmla="*/ 1672 h 5401"/>
              <a:gd name="T40" fmla="*/ 240 w 5127"/>
              <a:gd name="T41" fmla="*/ 1552 h 5401"/>
              <a:gd name="T42" fmla="*/ 604 w 5127"/>
              <a:gd name="T43" fmla="*/ 240 h 5401"/>
              <a:gd name="T44" fmla="*/ 968 w 5127"/>
              <a:gd name="T45" fmla="*/ 4179 h 5401"/>
              <a:gd name="T46" fmla="*/ 3904 w 5127"/>
              <a:gd name="T47" fmla="*/ 4879 h 5401"/>
              <a:gd name="T48" fmla="*/ 3904 w 5127"/>
              <a:gd name="T49" fmla="*/ 4639 h 5401"/>
              <a:gd name="T50" fmla="*/ 1208 w 5127"/>
              <a:gd name="T51" fmla="*/ 4179 h 5401"/>
              <a:gd name="T52" fmla="*/ 1086 w 5127"/>
              <a:gd name="T53" fmla="*/ 240 h 5401"/>
              <a:gd name="T54" fmla="*/ 4448 w 5127"/>
              <a:gd name="T55" fmla="*/ 700 h 5401"/>
              <a:gd name="T56" fmla="*/ 4568 w 5127"/>
              <a:gd name="T57" fmla="*/ 2000 h 5401"/>
              <a:gd name="T58" fmla="*/ 4568 w 5127"/>
              <a:gd name="T59" fmla="*/ 2240 h 5401"/>
              <a:gd name="T60" fmla="*/ 4887 w 5127"/>
              <a:gd name="T61" fmla="*/ 2340 h 5401"/>
              <a:gd name="T62" fmla="*/ 5007 w 5127"/>
              <a:gd name="T63" fmla="*/ 3838 h 5401"/>
              <a:gd name="T64" fmla="*/ 5127 w 5127"/>
              <a:gd name="T65" fmla="*/ 2340 h 5401"/>
              <a:gd name="T66" fmla="*/ 4568 w 5127"/>
              <a:gd name="T67" fmla="*/ 5139 h 5401"/>
              <a:gd name="T68" fmla="*/ 4448 w 5127"/>
              <a:gd name="T69" fmla="*/ 5281 h 5401"/>
              <a:gd name="T70" fmla="*/ 4688 w 5127"/>
              <a:gd name="T71" fmla="*/ 5281 h 5401"/>
              <a:gd name="T72" fmla="*/ 4568 w 5127"/>
              <a:gd name="T73" fmla="*/ 5139 h 5401"/>
              <a:gd name="T74" fmla="*/ 4448 w 5127"/>
              <a:gd name="T75" fmla="*/ 2559 h 5401"/>
              <a:gd name="T76" fmla="*/ 4568 w 5127"/>
              <a:gd name="T77" fmla="*/ 4974 h 5401"/>
              <a:gd name="T78" fmla="*/ 4688 w 5127"/>
              <a:gd name="T79" fmla="*/ 2559 h 5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127" h="5401">
                <a:moveTo>
                  <a:pt x="3473" y="1608"/>
                </a:moveTo>
                <a:cubicBezTo>
                  <a:pt x="3473" y="1674"/>
                  <a:pt x="3419" y="1728"/>
                  <a:pt x="3353" y="1728"/>
                </a:cubicBezTo>
                <a:lnTo>
                  <a:pt x="2303" y="1728"/>
                </a:lnTo>
                <a:cubicBezTo>
                  <a:pt x="2236" y="1728"/>
                  <a:pt x="2183" y="1674"/>
                  <a:pt x="2183" y="1608"/>
                </a:cubicBezTo>
                <a:cubicBezTo>
                  <a:pt x="2183" y="1542"/>
                  <a:pt x="2236" y="1488"/>
                  <a:pt x="2303" y="1488"/>
                </a:cubicBezTo>
                <a:lnTo>
                  <a:pt x="3353" y="1488"/>
                </a:lnTo>
                <a:cubicBezTo>
                  <a:pt x="3419" y="1488"/>
                  <a:pt x="3473" y="1542"/>
                  <a:pt x="3473" y="1608"/>
                </a:cubicBezTo>
                <a:close/>
                <a:moveTo>
                  <a:pt x="3103" y="2231"/>
                </a:moveTo>
                <a:cubicBezTo>
                  <a:pt x="3170" y="2231"/>
                  <a:pt x="3223" y="2178"/>
                  <a:pt x="3223" y="2111"/>
                </a:cubicBezTo>
                <a:cubicBezTo>
                  <a:pt x="3223" y="2045"/>
                  <a:pt x="3170" y="1991"/>
                  <a:pt x="3103" y="1991"/>
                </a:cubicBezTo>
                <a:lnTo>
                  <a:pt x="2552" y="1991"/>
                </a:lnTo>
                <a:cubicBezTo>
                  <a:pt x="2486" y="1991"/>
                  <a:pt x="2432" y="2045"/>
                  <a:pt x="2432" y="2111"/>
                </a:cubicBezTo>
                <a:cubicBezTo>
                  <a:pt x="2432" y="2178"/>
                  <a:pt x="2486" y="2231"/>
                  <a:pt x="2552" y="2231"/>
                </a:cubicBezTo>
                <a:lnTo>
                  <a:pt x="3103" y="2231"/>
                </a:lnTo>
                <a:close/>
                <a:moveTo>
                  <a:pt x="3473" y="2768"/>
                </a:moveTo>
                <a:cubicBezTo>
                  <a:pt x="3473" y="2701"/>
                  <a:pt x="3419" y="2648"/>
                  <a:pt x="3353" y="2648"/>
                </a:cubicBezTo>
                <a:lnTo>
                  <a:pt x="2303" y="2648"/>
                </a:lnTo>
                <a:cubicBezTo>
                  <a:pt x="2236" y="2648"/>
                  <a:pt x="2183" y="2701"/>
                  <a:pt x="2183" y="2768"/>
                </a:cubicBezTo>
                <a:cubicBezTo>
                  <a:pt x="2183" y="2834"/>
                  <a:pt x="2236" y="2888"/>
                  <a:pt x="2303" y="2888"/>
                </a:cubicBezTo>
                <a:lnTo>
                  <a:pt x="3353" y="2888"/>
                </a:lnTo>
                <a:cubicBezTo>
                  <a:pt x="3419" y="2888"/>
                  <a:pt x="3473" y="2834"/>
                  <a:pt x="3473" y="2768"/>
                </a:cubicBezTo>
                <a:close/>
                <a:moveTo>
                  <a:pt x="2552" y="3151"/>
                </a:moveTo>
                <a:cubicBezTo>
                  <a:pt x="2486" y="3151"/>
                  <a:pt x="2432" y="3205"/>
                  <a:pt x="2432" y="3271"/>
                </a:cubicBezTo>
                <a:cubicBezTo>
                  <a:pt x="2432" y="3338"/>
                  <a:pt x="2486" y="3391"/>
                  <a:pt x="2552" y="3391"/>
                </a:cubicBezTo>
                <a:lnTo>
                  <a:pt x="3103" y="3391"/>
                </a:lnTo>
                <a:cubicBezTo>
                  <a:pt x="3170" y="3391"/>
                  <a:pt x="3223" y="3338"/>
                  <a:pt x="3223" y="3271"/>
                </a:cubicBezTo>
                <a:cubicBezTo>
                  <a:pt x="3223" y="3205"/>
                  <a:pt x="3170" y="3151"/>
                  <a:pt x="3103" y="3151"/>
                </a:cubicBezTo>
                <a:lnTo>
                  <a:pt x="2552" y="3151"/>
                </a:lnTo>
                <a:close/>
                <a:moveTo>
                  <a:pt x="4448" y="700"/>
                </a:moveTo>
                <a:lnTo>
                  <a:pt x="4448" y="1442"/>
                </a:lnTo>
                <a:cubicBezTo>
                  <a:pt x="4448" y="1509"/>
                  <a:pt x="4501" y="1562"/>
                  <a:pt x="4568" y="1562"/>
                </a:cubicBezTo>
                <a:cubicBezTo>
                  <a:pt x="4634" y="1562"/>
                  <a:pt x="4688" y="1509"/>
                  <a:pt x="4688" y="1442"/>
                </a:cubicBezTo>
                <a:lnTo>
                  <a:pt x="4688" y="700"/>
                </a:lnTo>
                <a:cubicBezTo>
                  <a:pt x="4688" y="314"/>
                  <a:pt x="4374" y="0"/>
                  <a:pt x="3988" y="0"/>
                </a:cubicBezTo>
                <a:lnTo>
                  <a:pt x="604" y="0"/>
                </a:lnTo>
                <a:cubicBezTo>
                  <a:pt x="271" y="0"/>
                  <a:pt x="0" y="271"/>
                  <a:pt x="0" y="604"/>
                </a:cubicBezTo>
                <a:lnTo>
                  <a:pt x="0" y="1672"/>
                </a:lnTo>
                <a:cubicBezTo>
                  <a:pt x="0" y="1738"/>
                  <a:pt x="53" y="1792"/>
                  <a:pt x="120" y="1792"/>
                </a:cubicBezTo>
                <a:lnTo>
                  <a:pt x="566" y="1792"/>
                </a:lnTo>
                <a:cubicBezTo>
                  <a:pt x="632" y="1792"/>
                  <a:pt x="686" y="1738"/>
                  <a:pt x="686" y="1672"/>
                </a:cubicBezTo>
                <a:cubicBezTo>
                  <a:pt x="686" y="1606"/>
                  <a:pt x="632" y="1552"/>
                  <a:pt x="566" y="1552"/>
                </a:cubicBezTo>
                <a:lnTo>
                  <a:pt x="240" y="1552"/>
                </a:lnTo>
                <a:lnTo>
                  <a:pt x="240" y="604"/>
                </a:lnTo>
                <a:cubicBezTo>
                  <a:pt x="240" y="403"/>
                  <a:pt x="403" y="240"/>
                  <a:pt x="604" y="240"/>
                </a:cubicBezTo>
                <a:cubicBezTo>
                  <a:pt x="805" y="240"/>
                  <a:pt x="968" y="403"/>
                  <a:pt x="968" y="604"/>
                </a:cubicBezTo>
                <a:lnTo>
                  <a:pt x="968" y="4179"/>
                </a:lnTo>
                <a:cubicBezTo>
                  <a:pt x="968" y="4565"/>
                  <a:pt x="1282" y="4879"/>
                  <a:pt x="1668" y="4879"/>
                </a:cubicBezTo>
                <a:lnTo>
                  <a:pt x="3904" y="4879"/>
                </a:lnTo>
                <a:cubicBezTo>
                  <a:pt x="3970" y="4879"/>
                  <a:pt x="4024" y="4825"/>
                  <a:pt x="4024" y="4759"/>
                </a:cubicBezTo>
                <a:cubicBezTo>
                  <a:pt x="4024" y="4693"/>
                  <a:pt x="3970" y="4639"/>
                  <a:pt x="3904" y="4639"/>
                </a:cubicBezTo>
                <a:lnTo>
                  <a:pt x="1668" y="4639"/>
                </a:lnTo>
                <a:cubicBezTo>
                  <a:pt x="1415" y="4639"/>
                  <a:pt x="1208" y="4433"/>
                  <a:pt x="1208" y="4179"/>
                </a:cubicBezTo>
                <a:lnTo>
                  <a:pt x="1208" y="604"/>
                </a:lnTo>
                <a:cubicBezTo>
                  <a:pt x="1208" y="468"/>
                  <a:pt x="1163" y="341"/>
                  <a:pt x="1086" y="240"/>
                </a:cubicBezTo>
                <a:lnTo>
                  <a:pt x="3988" y="240"/>
                </a:lnTo>
                <a:cubicBezTo>
                  <a:pt x="4241" y="240"/>
                  <a:pt x="4448" y="446"/>
                  <a:pt x="4448" y="700"/>
                </a:cubicBezTo>
                <a:close/>
                <a:moveTo>
                  <a:pt x="4787" y="2000"/>
                </a:moveTo>
                <a:lnTo>
                  <a:pt x="4568" y="2000"/>
                </a:lnTo>
                <a:cubicBezTo>
                  <a:pt x="4501" y="2000"/>
                  <a:pt x="4448" y="2054"/>
                  <a:pt x="4448" y="2120"/>
                </a:cubicBezTo>
                <a:cubicBezTo>
                  <a:pt x="4448" y="2187"/>
                  <a:pt x="4501" y="2240"/>
                  <a:pt x="4568" y="2240"/>
                </a:cubicBezTo>
                <a:lnTo>
                  <a:pt x="4787" y="2240"/>
                </a:lnTo>
                <a:cubicBezTo>
                  <a:pt x="4842" y="2240"/>
                  <a:pt x="4887" y="2285"/>
                  <a:pt x="4887" y="2340"/>
                </a:cubicBezTo>
                <a:lnTo>
                  <a:pt x="4887" y="3718"/>
                </a:lnTo>
                <a:cubicBezTo>
                  <a:pt x="4887" y="3785"/>
                  <a:pt x="4941" y="3838"/>
                  <a:pt x="5007" y="3838"/>
                </a:cubicBezTo>
                <a:cubicBezTo>
                  <a:pt x="5073" y="3838"/>
                  <a:pt x="5127" y="3785"/>
                  <a:pt x="5127" y="3718"/>
                </a:cubicBezTo>
                <a:lnTo>
                  <a:pt x="5127" y="2340"/>
                </a:lnTo>
                <a:cubicBezTo>
                  <a:pt x="5127" y="2153"/>
                  <a:pt x="4975" y="2000"/>
                  <a:pt x="4787" y="2000"/>
                </a:cubicBezTo>
                <a:close/>
                <a:moveTo>
                  <a:pt x="4568" y="5139"/>
                </a:moveTo>
                <a:cubicBezTo>
                  <a:pt x="4501" y="5139"/>
                  <a:pt x="4448" y="5193"/>
                  <a:pt x="4448" y="5259"/>
                </a:cubicBezTo>
                <a:lnTo>
                  <a:pt x="4448" y="5281"/>
                </a:lnTo>
                <a:cubicBezTo>
                  <a:pt x="4448" y="5347"/>
                  <a:pt x="4501" y="5401"/>
                  <a:pt x="4568" y="5401"/>
                </a:cubicBezTo>
                <a:cubicBezTo>
                  <a:pt x="4634" y="5401"/>
                  <a:pt x="4688" y="5347"/>
                  <a:pt x="4688" y="5281"/>
                </a:cubicBezTo>
                <a:lnTo>
                  <a:pt x="4688" y="5259"/>
                </a:lnTo>
                <a:cubicBezTo>
                  <a:pt x="4688" y="5193"/>
                  <a:pt x="4634" y="5139"/>
                  <a:pt x="4568" y="5139"/>
                </a:cubicBezTo>
                <a:close/>
                <a:moveTo>
                  <a:pt x="4568" y="2439"/>
                </a:moveTo>
                <a:cubicBezTo>
                  <a:pt x="4501" y="2439"/>
                  <a:pt x="4448" y="2492"/>
                  <a:pt x="4448" y="2559"/>
                </a:cubicBezTo>
                <a:lnTo>
                  <a:pt x="4448" y="4854"/>
                </a:lnTo>
                <a:cubicBezTo>
                  <a:pt x="4448" y="4920"/>
                  <a:pt x="4501" y="4974"/>
                  <a:pt x="4568" y="4974"/>
                </a:cubicBezTo>
                <a:cubicBezTo>
                  <a:pt x="4634" y="4974"/>
                  <a:pt x="4688" y="4920"/>
                  <a:pt x="4688" y="4854"/>
                </a:cubicBezTo>
                <a:lnTo>
                  <a:pt x="4688" y="2559"/>
                </a:lnTo>
                <a:cubicBezTo>
                  <a:pt x="4688" y="2492"/>
                  <a:pt x="4634" y="2439"/>
                  <a:pt x="4568" y="243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9775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7BF25623-455F-53D1-2D13-33D52610157C}"/>
              </a:ext>
            </a:extLst>
          </p:cNvPr>
          <p:cNvGrpSpPr/>
          <p:nvPr userDrawn="1"/>
        </p:nvGrpSpPr>
        <p:grpSpPr>
          <a:xfrm flipH="1">
            <a:off x="1" y="0"/>
            <a:ext cx="12191999" cy="6858000"/>
            <a:chOff x="1" y="0"/>
            <a:chExt cx="12191999" cy="685800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6218AABE-7996-B79B-9FF9-3A5B8AAB49E9}"/>
                </a:ext>
              </a:extLst>
            </p:cNvPr>
            <p:cNvSpPr/>
            <p:nvPr userDrawn="1"/>
          </p:nvSpPr>
          <p:spPr>
            <a:xfrm flipH="1">
              <a:off x="1" y="0"/>
              <a:ext cx="296561" cy="68580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81FD8C1C-3E54-6265-E294-5909A00288E1}"/>
                </a:ext>
              </a:extLst>
            </p:cNvPr>
            <p:cNvGrpSpPr/>
            <p:nvPr userDrawn="1"/>
          </p:nvGrpSpPr>
          <p:grpSpPr>
            <a:xfrm>
              <a:off x="5560461" y="0"/>
              <a:ext cx="6631539" cy="6858000"/>
              <a:chOff x="5560461" y="0"/>
              <a:chExt cx="6631539" cy="6858000"/>
            </a:xfrm>
          </p:grpSpPr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1A7E61F7-BA60-1B2F-9769-117E8B90AC7D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560461" y="1047616"/>
                <a:ext cx="6631539" cy="4642077"/>
              </a:xfrm>
              <a:prstGeom prst="rect">
                <a:avLst/>
              </a:prstGeom>
              <a:blipFill dpi="0" rotWithShape="1">
                <a:blip r:embed="rId2"/>
                <a:srcRect/>
                <a:stretch>
                  <a:fillRect/>
                </a:stretch>
              </a:blip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dk1"/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929F3E2D-524D-9946-FEC8-0036E6512919}"/>
                  </a:ext>
                </a:extLst>
              </p:cNvPr>
              <p:cNvSpPr/>
              <p:nvPr/>
            </p:nvSpPr>
            <p:spPr>
              <a:xfrm flipH="1">
                <a:off x="5560461" y="0"/>
                <a:ext cx="6631539" cy="1492023"/>
              </a:xfrm>
              <a:prstGeom prst="rect">
                <a:avLst/>
              </a:prstGeom>
              <a:gradFill>
                <a:gsLst>
                  <a:gs pos="47000">
                    <a:srgbClr val="0597FE"/>
                  </a:gs>
                  <a:gs pos="100000">
                    <a:srgbClr val="189EFD"/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6ECC0EA5-F031-8DD2-4AB0-58BA9D425484}"/>
                  </a:ext>
                </a:extLst>
              </p:cNvPr>
              <p:cNvSpPr/>
              <p:nvPr/>
            </p:nvSpPr>
            <p:spPr>
              <a:xfrm flipH="1">
                <a:off x="5560461" y="5837829"/>
                <a:ext cx="6631539" cy="1020171"/>
              </a:xfrm>
              <a:prstGeom prst="rect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000C7662-4F6D-4B06-BB36-235FC06BF8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4292" y="3798307"/>
            <a:ext cx="4424608" cy="424732"/>
          </a:xfrm>
        </p:spPr>
        <p:txBody>
          <a:bodyPr vert="horz" wrap="none" lIns="91440" tIns="45720" rIns="91440" bIns="45720" rtlCol="0" anchor="b">
            <a:spAutoFit/>
          </a:bodyPr>
          <a:lstStyle>
            <a:lvl1pPr algn="r">
              <a:defRPr lang="zh-CN" altLang="en-US" sz="2400"/>
            </a:lvl1pPr>
          </a:lstStyle>
          <a:p>
            <a:pPr lvl="0" defTabSz="914354"/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FF9930E-40DF-417D-8161-BD38EB172DC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300024" y="4223039"/>
            <a:ext cx="2218876" cy="258532"/>
          </a:xfrm>
        </p:spPr>
        <p:txBody>
          <a:bodyPr wrap="none">
            <a:spAutoFit/>
          </a:bodyPr>
          <a:lstStyle>
            <a:lvl1pPr marL="0" indent="0" algn="r">
              <a:buNone/>
              <a:defRPr lang="en-US" altLang="zh-CN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dirty="0"/>
              <a:t>Click to edit Master text styles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5279D9A-DC49-4C12-80D3-3D89C2783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F10D-3A58-4285-A9DB-D9098A7BEDDD}" type="datetime1">
              <a:rPr lang="zh-CN" altLang="en-US" smtClean="0"/>
              <a:t>2022/9/29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1EF8C95-8814-4768-850F-851B6434A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94C1D7-7C5A-49B3-9D05-119C615E1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1220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DC6DA8-D137-41D2-A934-63CB8FFB8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ED916A-3E34-4B9E-8F9F-7A8921A30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FE6FF3-E480-4C96-9DE0-054940E7C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5AEBE-086C-4980-A4E1-E89EE17EFFB9}" type="datetime1">
              <a:rPr lang="zh-CN" altLang="en-US" smtClean="0"/>
              <a:t>2022/9/29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5DFAA1-D4C3-4306-A3AE-0641E3581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3E0EBE-EC20-4150-A2C6-9837F3449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374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54000">
              <a:srgbClr val="ECF7FF">
                <a:alpha val="43000"/>
              </a:srgbClr>
            </a:gs>
            <a:gs pos="34000">
              <a:schemeClr val="bg1"/>
            </a:gs>
            <a:gs pos="100000">
              <a:schemeClr val="accent1">
                <a:lumMod val="20000"/>
                <a:lumOff val="80000"/>
                <a:alpha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2EDE83-63CC-4B33-B715-3953EADE2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514619F-25D0-4307-81CD-C24C74EF1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5987-9647-4253-899C-3B9819D6D8A0}" type="datetime1">
              <a:rPr lang="zh-CN" altLang="en-US" smtClean="0"/>
              <a:t>2022/9/29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802B25F-898B-4C1A-94A9-699B8B55D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A842F0A-76EB-4E77-8AF6-5F91F2288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7642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C9D6027-F7C7-4EF3-85DD-09E27ACEE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CBEB-8597-4EA4-9D29-E1D7025CFAA0}" type="datetime1">
              <a:rPr lang="zh-CN" altLang="en-US" smtClean="0"/>
              <a:t>2022/9/29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6262BA1-A5A7-45F4-B365-E880E1C32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80CF1E8-0939-4B4D-A4D3-E47E208FC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162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id="{704CC82C-D78C-B486-B124-C6788468F47B}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7B130B1A-6D3D-51A9-3B68-A0A31DA3BF54}"/>
                </a:ext>
              </a:extLst>
            </p:cNvPr>
            <p:cNvSpPr/>
            <p:nvPr userDrawn="1"/>
          </p:nvSpPr>
          <p:spPr>
            <a:xfrm flipH="1">
              <a:off x="1" y="0"/>
              <a:ext cx="296561" cy="68580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63E3666B-ACFE-474F-B250-FC26568D1A1E}"/>
                </a:ext>
              </a:extLst>
            </p:cNvPr>
            <p:cNvGrpSpPr/>
            <p:nvPr userDrawn="1"/>
          </p:nvGrpSpPr>
          <p:grpSpPr>
            <a:xfrm>
              <a:off x="5560461" y="0"/>
              <a:ext cx="6631539" cy="6858000"/>
              <a:chOff x="5560461" y="0"/>
              <a:chExt cx="6631539" cy="6858000"/>
            </a:xfrm>
          </p:grpSpPr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72A3AF91-3AAB-467C-9840-2C462C76721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560461" y="1047616"/>
                <a:ext cx="6631539" cy="4642077"/>
              </a:xfrm>
              <a:prstGeom prst="rect">
                <a:avLst/>
              </a:prstGeom>
              <a:blipFill dpi="0" rotWithShape="1">
                <a:blip r:embed="rId2"/>
                <a:srcRect/>
                <a:stretch>
                  <a:fillRect/>
                </a:stretch>
              </a:blip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dk1"/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4FC7209F-6A68-4889-AFD7-AD7312E704D6}"/>
                  </a:ext>
                </a:extLst>
              </p:cNvPr>
              <p:cNvSpPr/>
              <p:nvPr/>
            </p:nvSpPr>
            <p:spPr>
              <a:xfrm>
                <a:off x="5560461" y="0"/>
                <a:ext cx="6631539" cy="1492023"/>
              </a:xfrm>
              <a:prstGeom prst="rect">
                <a:avLst/>
              </a:prstGeom>
              <a:gradFill>
                <a:gsLst>
                  <a:gs pos="47000">
                    <a:schemeClr val="accent1"/>
                  </a:gs>
                  <a:gs pos="100000">
                    <a:schemeClr val="accent1"/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9B2BFE8B-D72A-EB81-D451-2AB137EDA69A}"/>
                  </a:ext>
                </a:extLst>
              </p:cNvPr>
              <p:cNvSpPr/>
              <p:nvPr/>
            </p:nvSpPr>
            <p:spPr>
              <a:xfrm>
                <a:off x="5560461" y="5837829"/>
                <a:ext cx="6631539" cy="1020171"/>
              </a:xfrm>
              <a:prstGeom prst="rect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C2320649-ACD7-42E9-A261-E6ED46ACB4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60400" y="2769327"/>
            <a:ext cx="4900061" cy="1643062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altLang="zh-CN" sz="4400" b="1" smtClean="0"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lang="en-US" altLang="zh-CN" smtClean="0"/>
            </a:lvl2pPr>
            <a:lvl3pPr>
              <a:defRPr lang="en-US" altLang="zh-CN" smtClean="0"/>
            </a:lvl3pPr>
            <a:lvl4pPr>
              <a:defRPr lang="en-US" altLang="zh-CN" smtClean="0"/>
            </a:lvl4pPr>
            <a:lvl5pPr>
              <a:defRPr lang="zh-CN" altLang="en-US"/>
            </a:lvl5pPr>
          </a:lstStyle>
          <a:p>
            <a:pPr marL="228600" lvl="0" indent="-228600" defTabSz="914354">
              <a:spcBef>
                <a:spcPct val="0"/>
              </a:spcBef>
            </a:pPr>
            <a:r>
              <a:rPr lang="en-US" altLang="zh-CN" dirty="0"/>
              <a:t>Click to edit Master text styles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DC428848-58C6-4501-8214-B803889F273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756879" y="5875568"/>
            <a:ext cx="1762021" cy="258532"/>
          </a:xfr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r">
              <a:buNone/>
              <a:defRPr lang="en-US" altLang="zh-CN" sz="1200" b="0" smtClean="0"/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Speaker name and title</a:t>
            </a: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A01EED25-4D2A-435D-A5F9-01DCC2F0748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0400" y="5856698"/>
            <a:ext cx="1096326" cy="258532"/>
          </a:xfrm>
        </p:spPr>
        <p:txBody>
          <a:bodyPr vert="horz" wrap="none" lIns="91440" tIns="45720" rIns="91440" bIns="45720" rtlCol="0" anchor="ctr">
            <a:spAutoFit/>
          </a:bodyPr>
          <a:lstStyle>
            <a:lvl1pPr marL="0" indent="0">
              <a:buNone/>
              <a:defRPr lang="en-US" altLang="zh-CN" sz="1200" b="0" smtClean="0"/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OfficePLUS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4480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7000">
              <a:srgbClr val="DCF0FF"/>
            </a:gs>
            <a:gs pos="48000">
              <a:srgbClr val="ECF7FF"/>
            </a:gs>
            <a:gs pos="13000">
              <a:schemeClr val="bg1"/>
            </a:gs>
            <a:gs pos="100000">
              <a:schemeClr val="accent1">
                <a:lumMod val="40000"/>
                <a:lumOff val="60000"/>
                <a:alpha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9307103-D92B-4D3C-B386-9FD58793C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0" y="0"/>
            <a:ext cx="10858500" cy="1028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 defTabSz="914354"/>
            <a:r>
              <a:rPr lang="en-US" altLang="zh-CN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F8920D0-E0E5-40BB-AEDA-3D7A09092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400" y="1130300"/>
            <a:ext cx="10858500" cy="500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0B16C00-AE39-4635-9F10-B7233D2AC2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0401" y="6438900"/>
            <a:ext cx="3992171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zh-CN" altLang="en-US"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12D871-753D-4991-B44B-EFAE9F868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4656" y="6438900"/>
            <a:ext cx="1802924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EBAC152-C384-4126-A41C-02F34DED3069}" type="datetime1">
              <a:rPr lang="zh-CN" altLang="en-US" smtClean="0"/>
              <a:t>2022/9/29</a:t>
            </a:fld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23E9ED-4E00-42D1-BFBF-5EBD27D298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57452" y="6438900"/>
            <a:ext cx="266144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F65B630-C7FF-41C0-9923-C5E5E29EED81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6791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1" r:id="rId3"/>
    <p:sldLayoutId id="2147483650" r:id="rId4"/>
    <p:sldLayoutId id="2147483654" r:id="rId5"/>
    <p:sldLayoutId id="2147483655" r:id="rId6"/>
    <p:sldLayoutId id="2147483656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CN" altLang="en-US"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>
            <a:extLst>
              <a:ext uri="{FF2B5EF4-FFF2-40B4-BE49-F238E27FC236}">
                <a16:creationId xmlns:a16="http://schemas.microsoft.com/office/drawing/2014/main" id="{6C2532AA-A647-48FF-8A25-36777AF5B1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教育培训</a:t>
            </a:r>
            <a:r>
              <a:rPr lang="en-US" altLang="zh-CN">
                <a:latin typeface="+mn-lt"/>
                <a:ea typeface="+mn-ea"/>
                <a:cs typeface="+mn-ea"/>
                <a:sym typeface="+mn-lt"/>
              </a:rPr>
              <a:t>PPT</a:t>
            </a:r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主题模板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0" name="副标题 9">
            <a:extLst>
              <a:ext uri="{FF2B5EF4-FFF2-40B4-BE49-F238E27FC236}">
                <a16:creationId xmlns:a16="http://schemas.microsoft.com/office/drawing/2014/main" id="{0102F8CF-8DD3-43E5-B521-501A3CF12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400" y="4509038"/>
            <a:ext cx="5087257" cy="535853"/>
          </a:xfrm>
        </p:spPr>
        <p:txBody>
          <a:bodyPr/>
          <a:lstStyle/>
          <a:p>
            <a:r>
              <a:rPr lang="en-GB" altLang="zh-CN" dirty="0">
                <a:cs typeface="+mn-ea"/>
                <a:sym typeface="+mn-lt"/>
              </a:rPr>
              <a:t>You can enter subtitle here</a:t>
            </a: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7E21516B-4ABB-4E09-987D-1ABA41122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altLang="zh-CN" dirty="0">
                <a:cs typeface="+mn-ea"/>
                <a:sym typeface="+mn-lt"/>
              </a:rPr>
              <a:t>Speaker name and title</a:t>
            </a:r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BFF7D8B0-524B-4065-95EB-00BAEDA269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0400" y="5856698"/>
            <a:ext cx="985013" cy="258532"/>
          </a:xfrm>
        </p:spPr>
        <p:txBody>
          <a:bodyPr/>
          <a:lstStyle/>
          <a:p>
            <a:r>
              <a:rPr lang="en-GB" altLang="zh-CN" dirty="0">
                <a:cs typeface="+mn-ea"/>
                <a:sym typeface="+mn-lt"/>
              </a:rPr>
              <a:t>OfficePLUS</a:t>
            </a:r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F03171C0-8F5E-452D-80D2-8537CBEA6B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altLang="zh-CN" dirty="0">
                <a:cs typeface="+mn-ea"/>
                <a:sym typeface="+mn-lt"/>
              </a:rPr>
              <a:t>LOGO HERE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2F5397A3-1D53-3536-B8D1-0C0EF10D9F93}"/>
              </a:ext>
            </a:extLst>
          </p:cNvPr>
          <p:cNvSpPr txBox="1">
            <a:spLocks/>
          </p:cNvSpPr>
          <p:nvPr/>
        </p:nvSpPr>
        <p:spPr>
          <a:xfrm>
            <a:off x="660400" y="2345811"/>
            <a:ext cx="3262432" cy="923330"/>
          </a:xfrm>
          <a:prstGeom prst="rect">
            <a:avLst/>
          </a:prstGeom>
        </p:spPr>
        <p:txBody>
          <a:bodyPr vert="horz" wrap="none" lIns="91440" tIns="45720" rIns="91440" bIns="45720" rtlCol="0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60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思维训练</a:t>
            </a:r>
            <a:endParaRPr lang="en-GB" sz="6000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9" name="椭圆 28">
            <a:extLst>
              <a:ext uri="{FF2B5EF4-FFF2-40B4-BE49-F238E27FC236}">
                <a16:creationId xmlns:a16="http://schemas.microsoft.com/office/drawing/2014/main" id="{4901BF14-D5B3-420E-F152-5FCE194FD89D}"/>
              </a:ext>
            </a:extLst>
          </p:cNvPr>
          <p:cNvSpPr/>
          <p:nvPr/>
        </p:nvSpPr>
        <p:spPr>
          <a:xfrm rot="16200000">
            <a:off x="3613913" y="4391498"/>
            <a:ext cx="528481" cy="52848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4CBE6745-F37F-BE5A-7754-C54409EA2F78}"/>
              </a:ext>
            </a:extLst>
          </p:cNvPr>
          <p:cNvCxnSpPr>
            <a:cxnSpLocks/>
          </p:cNvCxnSpPr>
          <p:nvPr/>
        </p:nvCxnSpPr>
        <p:spPr>
          <a:xfrm>
            <a:off x="3764211" y="4655738"/>
            <a:ext cx="227884" cy="0"/>
          </a:xfrm>
          <a:prstGeom prst="straightConnector1">
            <a:avLst/>
          </a:prstGeom>
          <a:gradFill flip="none" rotWithShape="1">
            <a:gsLst>
              <a:gs pos="75000">
                <a:srgbClr val="0597FE"/>
              </a:gs>
              <a:gs pos="8000">
                <a:srgbClr val="B4E0FD"/>
              </a:gs>
            </a:gsLst>
            <a:lin ang="2700000" scaled="1"/>
            <a:tileRect/>
          </a:gradFill>
          <a:ln w="28575" cap="rnd">
            <a:solidFill>
              <a:srgbClr val="FF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1421421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96694342-7284-166F-0F18-BAE2CF832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10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BA3EDC72-04B9-960D-F863-3932EE652223}"/>
              </a:ext>
            </a:extLst>
          </p:cNvPr>
          <p:cNvSpPr/>
          <p:nvPr/>
        </p:nvSpPr>
        <p:spPr>
          <a:xfrm rot="2700000">
            <a:off x="4744968" y="2114481"/>
            <a:ext cx="2702064" cy="2702064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 w="254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354"/>
            <a:endParaRPr lang="zh-CN" altLang="en-US" sz="2000" b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814048E3-30BF-C8D3-178E-7B86E403A08B}"/>
              </a:ext>
            </a:extLst>
          </p:cNvPr>
          <p:cNvSpPr/>
          <p:nvPr/>
        </p:nvSpPr>
        <p:spPr>
          <a:xfrm>
            <a:off x="4597422" y="1990039"/>
            <a:ext cx="1234418" cy="1234418"/>
          </a:xfrm>
          <a:prstGeom prst="roundRect">
            <a:avLst>
              <a:gd name="adj" fmla="val 0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en-US" altLang="zh-CN" sz="4400" dirty="0">
                <a:cs typeface="+mn-ea"/>
                <a:sym typeface="+mn-lt"/>
              </a:rPr>
              <a:t>01</a:t>
            </a:r>
            <a:endParaRPr lang="zh-CN" altLang="en-US" sz="4400" dirty="0">
              <a:cs typeface="+mn-ea"/>
              <a:sym typeface="+mn-lt"/>
            </a:endParaRP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D53F4467-56A8-38F1-97FD-A2864A3ADC60}"/>
              </a:ext>
            </a:extLst>
          </p:cNvPr>
          <p:cNvSpPr/>
          <p:nvPr/>
        </p:nvSpPr>
        <p:spPr>
          <a:xfrm>
            <a:off x="6360160" y="1990039"/>
            <a:ext cx="1234418" cy="1234418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en-US" altLang="zh-CN" sz="4400" dirty="0">
                <a:solidFill>
                  <a:srgbClr val="FFFFFF"/>
                </a:solidFill>
                <a:cs typeface="+mn-ea"/>
                <a:sym typeface="+mn-lt"/>
              </a:rPr>
              <a:t>02</a:t>
            </a:r>
            <a:endParaRPr lang="zh-CN" altLang="en-US" sz="44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1DCC3023-4E61-4380-25A4-48010291406A}"/>
              </a:ext>
            </a:extLst>
          </p:cNvPr>
          <p:cNvSpPr/>
          <p:nvPr/>
        </p:nvSpPr>
        <p:spPr>
          <a:xfrm>
            <a:off x="4597422" y="3706569"/>
            <a:ext cx="1234418" cy="1234418"/>
          </a:xfrm>
          <a:prstGeom prst="roundRect">
            <a:avLst>
              <a:gd name="adj" fmla="val 0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en-US" altLang="zh-CN" sz="4400" dirty="0">
                <a:cs typeface="+mn-ea"/>
                <a:sym typeface="+mn-lt"/>
              </a:rPr>
              <a:t>03</a:t>
            </a:r>
            <a:endParaRPr lang="zh-CN" altLang="en-US" sz="4400" dirty="0">
              <a:cs typeface="+mn-ea"/>
              <a:sym typeface="+mn-lt"/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9202328B-1E19-F9A9-4E64-BE637F8A3D19}"/>
              </a:ext>
            </a:extLst>
          </p:cNvPr>
          <p:cNvSpPr/>
          <p:nvPr/>
        </p:nvSpPr>
        <p:spPr>
          <a:xfrm>
            <a:off x="6360160" y="3706569"/>
            <a:ext cx="1234418" cy="1234418"/>
          </a:xfrm>
          <a:prstGeom prst="roundRect">
            <a:avLst>
              <a:gd name="adj" fmla="val 0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en-US" altLang="zh-CN" sz="4400" dirty="0">
                <a:cs typeface="+mn-ea"/>
                <a:sym typeface="+mn-lt"/>
              </a:rPr>
              <a:t>04</a:t>
            </a:r>
            <a:endParaRPr lang="zh-CN" altLang="en-US" sz="4400" dirty="0">
              <a:cs typeface="+mn-ea"/>
              <a:sym typeface="+mn-lt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8806BE4C-DAD8-436E-43FB-B01FC41733F8}"/>
              </a:ext>
            </a:extLst>
          </p:cNvPr>
          <p:cNvSpPr txBox="1"/>
          <p:nvPr/>
        </p:nvSpPr>
        <p:spPr>
          <a:xfrm>
            <a:off x="7721847" y="2083253"/>
            <a:ext cx="2094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400" b="1"/>
            </a:lvl1pPr>
          </a:lstStyle>
          <a:p>
            <a:r>
              <a:rPr lang="en-US" altLang="zh-CN" dirty="0">
                <a:solidFill>
                  <a:schemeClr val="accent1"/>
                </a:solidFill>
                <a:cs typeface="+mn-ea"/>
                <a:sym typeface="+mn-lt"/>
              </a:rPr>
              <a:t>Supporting text here.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A448821-9807-CE36-8F24-CDF9DDF216B4}"/>
              </a:ext>
            </a:extLst>
          </p:cNvPr>
          <p:cNvSpPr txBox="1"/>
          <p:nvPr/>
        </p:nvSpPr>
        <p:spPr>
          <a:xfrm>
            <a:off x="7732130" y="2475122"/>
            <a:ext cx="2010648" cy="647550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r>
              <a:rPr lang="en-US" altLang="zh-CN" dirty="0">
                <a:solidFill>
                  <a:schemeClr val="accent1"/>
                </a:solidFill>
                <a:cs typeface="+mn-ea"/>
                <a:sym typeface="+mn-lt"/>
              </a:rPr>
              <a:t>Unified fonts make reading more </a:t>
            </a:r>
            <a:r>
              <a:rPr lang="en-US" altLang="zh-CN" dirty="0" err="1">
                <a:solidFill>
                  <a:schemeClr val="accent1"/>
                </a:solidFill>
                <a:cs typeface="+mn-ea"/>
                <a:sym typeface="+mn-lt"/>
              </a:rPr>
              <a:t>fluent.Copy</a:t>
            </a:r>
            <a:r>
              <a:rPr lang="en-US" altLang="zh-CN" dirty="0">
                <a:solidFill>
                  <a:schemeClr val="accent1"/>
                </a:solidFill>
                <a:cs typeface="+mn-ea"/>
                <a:sym typeface="+mn-lt"/>
              </a:rPr>
              <a:t> paste fonts. Choose the only </a:t>
            </a:r>
            <a:r>
              <a:rPr lang="en-US" altLang="zh-CN" dirty="0" err="1">
                <a:solidFill>
                  <a:schemeClr val="accent1"/>
                </a:solidFill>
                <a:cs typeface="+mn-ea"/>
                <a:sym typeface="+mn-lt"/>
              </a:rPr>
              <a:t>optio</a:t>
            </a:r>
            <a:r>
              <a:rPr lang="en-US" altLang="zh-CN" dirty="0">
                <a:solidFill>
                  <a:schemeClr val="accent1"/>
                </a:solidFill>
                <a:cs typeface="+mn-ea"/>
                <a:sym typeface="+mn-lt"/>
              </a:rPr>
              <a:t> to retain text……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96E02EA-D580-E724-949D-7903E7A49344}"/>
              </a:ext>
            </a:extLst>
          </p:cNvPr>
          <p:cNvSpPr txBox="1"/>
          <p:nvPr/>
        </p:nvSpPr>
        <p:spPr>
          <a:xfrm>
            <a:off x="7721847" y="3837176"/>
            <a:ext cx="2094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400" b="1"/>
            </a:lvl1pPr>
          </a:lstStyle>
          <a:p>
            <a:r>
              <a:rPr lang="en-US" altLang="zh-CN" dirty="0">
                <a:cs typeface="+mn-ea"/>
                <a:sym typeface="+mn-lt"/>
              </a:rPr>
              <a:t>Supporting text here.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A7624D84-D24C-2D77-1298-41C138AC5BCF}"/>
              </a:ext>
            </a:extLst>
          </p:cNvPr>
          <p:cNvSpPr txBox="1"/>
          <p:nvPr/>
        </p:nvSpPr>
        <p:spPr>
          <a:xfrm>
            <a:off x="7732130" y="4229045"/>
            <a:ext cx="2010648" cy="647550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r>
              <a:rPr lang="en-US" altLang="zh-CN" dirty="0">
                <a:cs typeface="+mn-ea"/>
                <a:sym typeface="+mn-lt"/>
              </a:rPr>
              <a:t>Unified fonts make reading more </a:t>
            </a:r>
            <a:r>
              <a:rPr lang="en-US" altLang="zh-CN" dirty="0" err="1">
                <a:cs typeface="+mn-ea"/>
                <a:sym typeface="+mn-lt"/>
              </a:rPr>
              <a:t>fluent.Copy</a:t>
            </a:r>
            <a:r>
              <a:rPr lang="en-US" altLang="zh-CN" dirty="0">
                <a:cs typeface="+mn-ea"/>
                <a:sym typeface="+mn-lt"/>
              </a:rPr>
              <a:t> paste fonts. Choose the only </a:t>
            </a:r>
            <a:r>
              <a:rPr lang="en-US" altLang="zh-CN" dirty="0" err="1">
                <a:cs typeface="+mn-ea"/>
                <a:sym typeface="+mn-lt"/>
              </a:rPr>
              <a:t>optio</a:t>
            </a:r>
            <a:r>
              <a:rPr lang="en-US" altLang="zh-CN" dirty="0">
                <a:cs typeface="+mn-ea"/>
                <a:sym typeface="+mn-lt"/>
              </a:rPr>
              <a:t> to retain text……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B08EFD9A-3A63-B03C-8487-D0B97F956265}"/>
              </a:ext>
            </a:extLst>
          </p:cNvPr>
          <p:cNvSpPr txBox="1"/>
          <p:nvPr/>
        </p:nvSpPr>
        <p:spPr>
          <a:xfrm>
            <a:off x="2365800" y="3837176"/>
            <a:ext cx="2094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400" b="1"/>
            </a:lvl1pPr>
          </a:lstStyle>
          <a:p>
            <a:pPr algn="r"/>
            <a:r>
              <a:rPr lang="en-US" altLang="zh-CN" dirty="0">
                <a:cs typeface="+mn-ea"/>
                <a:sym typeface="+mn-lt"/>
              </a:rPr>
              <a:t>Supporting text here.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D03995E9-70D8-51EA-9C5E-E43689E927AB}"/>
              </a:ext>
            </a:extLst>
          </p:cNvPr>
          <p:cNvSpPr txBox="1"/>
          <p:nvPr/>
        </p:nvSpPr>
        <p:spPr>
          <a:xfrm>
            <a:off x="2449222" y="4229045"/>
            <a:ext cx="2010648" cy="647550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r"/>
            <a:r>
              <a:rPr lang="en-US" altLang="zh-CN" dirty="0">
                <a:cs typeface="+mn-ea"/>
                <a:sym typeface="+mn-lt"/>
              </a:rPr>
              <a:t>Unified fonts make reading more </a:t>
            </a:r>
            <a:r>
              <a:rPr lang="en-US" altLang="zh-CN" dirty="0" err="1">
                <a:cs typeface="+mn-ea"/>
                <a:sym typeface="+mn-lt"/>
              </a:rPr>
              <a:t>fluent.Copy</a:t>
            </a:r>
            <a:r>
              <a:rPr lang="en-US" altLang="zh-CN" dirty="0">
                <a:cs typeface="+mn-ea"/>
                <a:sym typeface="+mn-lt"/>
              </a:rPr>
              <a:t> paste fonts. Choose the only </a:t>
            </a:r>
            <a:r>
              <a:rPr lang="en-US" altLang="zh-CN" dirty="0" err="1">
                <a:cs typeface="+mn-ea"/>
                <a:sym typeface="+mn-lt"/>
              </a:rPr>
              <a:t>optio</a:t>
            </a:r>
            <a:r>
              <a:rPr lang="en-US" altLang="zh-CN" dirty="0">
                <a:cs typeface="+mn-ea"/>
                <a:sym typeface="+mn-lt"/>
              </a:rPr>
              <a:t> to retain text……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3B6CB223-E7F2-B180-9BB7-3A32DD062169}"/>
              </a:ext>
            </a:extLst>
          </p:cNvPr>
          <p:cNvSpPr txBox="1"/>
          <p:nvPr/>
        </p:nvSpPr>
        <p:spPr>
          <a:xfrm>
            <a:off x="2365800" y="2084699"/>
            <a:ext cx="2094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400" b="1"/>
            </a:lvl1pPr>
          </a:lstStyle>
          <a:p>
            <a:pPr algn="r"/>
            <a:r>
              <a:rPr lang="en-US" altLang="zh-CN" dirty="0">
                <a:cs typeface="+mn-ea"/>
                <a:sym typeface="+mn-lt"/>
              </a:rPr>
              <a:t>Supporting text here.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8A7A3C4B-5568-AF91-4F9A-CD298C2D5B56}"/>
              </a:ext>
            </a:extLst>
          </p:cNvPr>
          <p:cNvSpPr txBox="1"/>
          <p:nvPr/>
        </p:nvSpPr>
        <p:spPr>
          <a:xfrm>
            <a:off x="2449222" y="2476568"/>
            <a:ext cx="2010648" cy="647550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r"/>
            <a:r>
              <a:rPr lang="en-US" altLang="zh-CN" dirty="0">
                <a:cs typeface="+mn-ea"/>
                <a:sym typeface="+mn-lt"/>
              </a:rPr>
              <a:t>Unified fonts make reading more </a:t>
            </a:r>
            <a:r>
              <a:rPr lang="en-US" altLang="zh-CN" dirty="0" err="1">
                <a:cs typeface="+mn-ea"/>
                <a:sym typeface="+mn-lt"/>
              </a:rPr>
              <a:t>fluent.Copy</a:t>
            </a:r>
            <a:r>
              <a:rPr lang="en-US" altLang="zh-CN" dirty="0">
                <a:cs typeface="+mn-ea"/>
                <a:sym typeface="+mn-lt"/>
              </a:rPr>
              <a:t> paste fonts. Choose the only </a:t>
            </a:r>
            <a:r>
              <a:rPr lang="en-US" altLang="zh-CN" dirty="0" err="1">
                <a:cs typeface="+mn-ea"/>
                <a:sym typeface="+mn-lt"/>
              </a:rPr>
              <a:t>optio</a:t>
            </a:r>
            <a:r>
              <a:rPr lang="en-US" altLang="zh-CN" dirty="0">
                <a:cs typeface="+mn-ea"/>
                <a:sym typeface="+mn-lt"/>
              </a:rPr>
              <a:t> to retain text……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0910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12C08BF-0D92-E4EE-8165-44DCC9917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11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20251302-08DF-D881-27CE-19F13BFF6EA8}"/>
              </a:ext>
            </a:extLst>
          </p:cNvPr>
          <p:cNvSpPr/>
          <p:nvPr/>
        </p:nvSpPr>
        <p:spPr>
          <a:xfrm>
            <a:off x="4871661" y="2700139"/>
            <a:ext cx="2448678" cy="50018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055" cap="flat">
            <a:noFill/>
            <a:prstDash val="solid"/>
            <a:miter/>
          </a:ln>
        </p:spPr>
        <p:txBody>
          <a:bodyPr lIns="91440" tIns="45720" rIns="91440" bIns="45720" rtlCol="0" anchor="ctr">
            <a:noAutofit/>
          </a:bodyPr>
          <a:lstStyle/>
          <a:p>
            <a:pPr algn="ctr" defTabSz="913765">
              <a:lnSpc>
                <a:spcPct val="130000"/>
              </a:lnSpc>
            </a:pPr>
            <a:r>
              <a:rPr lang="en-US" altLang="zh-CN" b="1" dirty="0">
                <a:solidFill>
                  <a:srgbClr val="FFFFFF"/>
                </a:solidFill>
                <a:cs typeface="+mn-ea"/>
                <a:sym typeface="+mn-lt"/>
              </a:rPr>
              <a:t>Text here</a:t>
            </a:r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ED7BBAF0-720D-5D73-469B-DD08E2311A0C}"/>
              </a:ext>
            </a:extLst>
          </p:cNvPr>
          <p:cNvCxnSpPr>
            <a:cxnSpLocks/>
          </p:cNvCxnSpPr>
          <p:nvPr/>
        </p:nvCxnSpPr>
        <p:spPr>
          <a:xfrm>
            <a:off x="6095999" y="3432069"/>
            <a:ext cx="0" cy="1135719"/>
          </a:xfrm>
          <a:prstGeom prst="line">
            <a:avLst/>
          </a:prstGeom>
          <a:noFill/>
          <a:ln>
            <a:solidFill>
              <a:schemeClr val="accent1"/>
            </a:solidFill>
            <a:headEnd type="oval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79773A94-FD73-EBD4-0790-2650B567F4E0}"/>
              </a:ext>
            </a:extLst>
          </p:cNvPr>
          <p:cNvSpPr/>
          <p:nvPr/>
        </p:nvSpPr>
        <p:spPr>
          <a:xfrm>
            <a:off x="806449" y="4963607"/>
            <a:ext cx="3138076" cy="1170493"/>
          </a:xfrm>
          <a:prstGeom prst="rect">
            <a:avLst/>
          </a:prstGeom>
          <a:noFill/>
          <a:ln w="5715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80000" tIns="36000" rIns="180000" bIns="36000" numCol="1" spcCol="0" rtlCol="0" fromWordArt="0" anchor="ctr" anchorCtr="0" forceAA="0" compatLnSpc="1">
            <a:noAutofit/>
          </a:bodyPr>
          <a:lstStyle/>
          <a:p>
            <a:pPr algn="ctr" defTabSz="913765">
              <a:lnSpc>
                <a:spcPct val="120000"/>
              </a:lnSpc>
            </a:pPr>
            <a:r>
              <a:rPr lang="en-US" altLang="zh-CN" sz="1000" dirty="0">
                <a:solidFill>
                  <a:schemeClr val="tx1"/>
                </a:solidFill>
                <a:cs typeface="+mn-ea"/>
                <a:sym typeface="+mn-lt"/>
              </a:rPr>
              <a:t>Theme color makes PPT more convenient to change. Adjust the spacing to adapt to Chinese typesetting, use the reference line in PPT……</a:t>
            </a:r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19D03436-1A2B-4D02-04A7-1A4B9EE41BDF}"/>
              </a:ext>
            </a:extLst>
          </p:cNvPr>
          <p:cNvCxnSpPr>
            <a:cxnSpLocks/>
          </p:cNvCxnSpPr>
          <p:nvPr/>
        </p:nvCxnSpPr>
        <p:spPr>
          <a:xfrm flipH="1">
            <a:off x="2368602" y="3999929"/>
            <a:ext cx="7467171" cy="0"/>
          </a:xfrm>
          <a:prstGeom prst="line">
            <a:avLst/>
          </a:prstGeom>
          <a:noFill/>
          <a:ln>
            <a:solidFill>
              <a:schemeClr val="accent1"/>
            </a:solidFill>
            <a:headEnd type="oval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E2C45919-3731-099E-225C-57C35BC160F5}"/>
              </a:ext>
            </a:extLst>
          </p:cNvPr>
          <p:cNvCxnSpPr>
            <a:cxnSpLocks/>
          </p:cNvCxnSpPr>
          <p:nvPr/>
        </p:nvCxnSpPr>
        <p:spPr>
          <a:xfrm>
            <a:off x="2375488" y="3999929"/>
            <a:ext cx="0" cy="567860"/>
          </a:xfrm>
          <a:prstGeom prst="line">
            <a:avLst/>
          </a:prstGeom>
          <a:noFill/>
          <a:ln>
            <a:solidFill>
              <a:schemeClr val="accent1"/>
            </a:solidFill>
            <a:headEnd type="oval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13E52968-6771-83CE-B9D3-326E4C017FBF}"/>
              </a:ext>
            </a:extLst>
          </p:cNvPr>
          <p:cNvSpPr/>
          <p:nvPr/>
        </p:nvSpPr>
        <p:spPr>
          <a:xfrm>
            <a:off x="1151149" y="4567789"/>
            <a:ext cx="2448678" cy="500183"/>
          </a:xfrm>
          <a:prstGeom prst="roundRect">
            <a:avLst>
              <a:gd name="adj" fmla="val 0"/>
            </a:avLst>
          </a:prstGeom>
          <a:solidFill>
            <a:schemeClr val="tx2">
              <a:alpha val="15000"/>
            </a:schemeClr>
          </a:solidFill>
          <a:ln w="6055" cap="flat">
            <a:noFill/>
            <a:prstDash val="solid"/>
            <a:miter/>
          </a:ln>
        </p:spPr>
        <p:txBody>
          <a:bodyPr lIns="91440" tIns="45720" rIns="91440" bIns="45720" rtlCol="0" anchor="ctr">
            <a:noAutofit/>
          </a:bodyPr>
          <a:lstStyle/>
          <a:p>
            <a:pPr algn="ctr" defTabSz="913765">
              <a:lnSpc>
                <a:spcPct val="130000"/>
              </a:lnSpc>
            </a:pPr>
            <a:r>
              <a:rPr lang="en-US" altLang="zh-CN" b="1">
                <a:solidFill>
                  <a:schemeClr val="tx1"/>
                </a:solidFill>
                <a:cs typeface="+mn-ea"/>
                <a:sym typeface="+mn-lt"/>
              </a:rPr>
              <a:t>Text here</a:t>
            </a:r>
            <a:endParaRPr lang="en-US" altLang="zh-CN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5942C5F-C328-7923-5AB0-5FE65A36C18D}"/>
              </a:ext>
            </a:extLst>
          </p:cNvPr>
          <p:cNvSpPr/>
          <p:nvPr/>
        </p:nvSpPr>
        <p:spPr>
          <a:xfrm>
            <a:off x="4526961" y="4963607"/>
            <a:ext cx="3138076" cy="1170493"/>
          </a:xfrm>
          <a:prstGeom prst="rect">
            <a:avLst/>
          </a:prstGeom>
          <a:noFill/>
          <a:ln w="5715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80000" tIns="36000" rIns="180000" bIns="36000" numCol="1" spcCol="0" rtlCol="0" fromWordArt="0" anchor="ctr" anchorCtr="0" forceAA="0" compatLnSpc="1">
            <a:noAutofit/>
          </a:bodyPr>
          <a:lstStyle/>
          <a:p>
            <a:pPr algn="ctr" defTabSz="913765">
              <a:lnSpc>
                <a:spcPct val="120000"/>
              </a:lnSpc>
            </a:pPr>
            <a:r>
              <a:rPr lang="en-US" altLang="zh-CN" sz="1000" dirty="0">
                <a:solidFill>
                  <a:schemeClr val="tx1"/>
                </a:solidFill>
                <a:cs typeface="+mn-ea"/>
                <a:sym typeface="+mn-lt"/>
              </a:rPr>
              <a:t>Theme color makes PPT more convenient to change. Adjust the spacing to adapt to Chinese typesetting, use the reference line in PPT……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7B9A0F2-875D-7970-A355-D1A4BDAA046F}"/>
              </a:ext>
            </a:extLst>
          </p:cNvPr>
          <p:cNvSpPr/>
          <p:nvPr/>
        </p:nvSpPr>
        <p:spPr>
          <a:xfrm flipH="1">
            <a:off x="8247475" y="4963607"/>
            <a:ext cx="3138076" cy="1170493"/>
          </a:xfrm>
          <a:prstGeom prst="rect">
            <a:avLst/>
          </a:prstGeom>
          <a:noFill/>
          <a:ln w="5715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80000" tIns="36000" rIns="180000" bIns="36000" numCol="1" spcCol="0" rtlCol="0" fromWordArt="0" anchor="ctr" anchorCtr="0" forceAA="0" compatLnSpc="1">
            <a:noAutofit/>
          </a:bodyPr>
          <a:lstStyle/>
          <a:p>
            <a:pPr algn="ctr" defTabSz="913765">
              <a:lnSpc>
                <a:spcPct val="120000"/>
              </a:lnSpc>
            </a:pPr>
            <a:r>
              <a:rPr lang="en-US" altLang="zh-CN" sz="1000" dirty="0">
                <a:solidFill>
                  <a:schemeClr val="tx1"/>
                </a:solidFill>
                <a:cs typeface="+mn-ea"/>
                <a:sym typeface="+mn-lt"/>
              </a:rPr>
              <a:t>Theme color makes PPT more convenient to change. Adjust the spacing to adapt to Chinese typesetting, use the reference line in PPT……</a:t>
            </a: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6FC2C9CD-30C1-C593-AB86-8AFF492E01B2}"/>
              </a:ext>
            </a:extLst>
          </p:cNvPr>
          <p:cNvCxnSpPr>
            <a:cxnSpLocks/>
          </p:cNvCxnSpPr>
          <p:nvPr/>
        </p:nvCxnSpPr>
        <p:spPr>
          <a:xfrm flipH="1">
            <a:off x="9816512" y="3999929"/>
            <a:ext cx="0" cy="567860"/>
          </a:xfrm>
          <a:prstGeom prst="line">
            <a:avLst/>
          </a:prstGeom>
          <a:noFill/>
          <a:ln>
            <a:solidFill>
              <a:schemeClr val="accent1"/>
            </a:solidFill>
            <a:headEnd type="oval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5D0ECF0B-0C77-8383-194B-283530749C48}"/>
              </a:ext>
            </a:extLst>
          </p:cNvPr>
          <p:cNvSpPr/>
          <p:nvPr/>
        </p:nvSpPr>
        <p:spPr>
          <a:xfrm flipH="1">
            <a:off x="8592174" y="4567789"/>
            <a:ext cx="2448678" cy="500183"/>
          </a:xfrm>
          <a:prstGeom prst="roundRect">
            <a:avLst>
              <a:gd name="adj" fmla="val 0"/>
            </a:avLst>
          </a:prstGeom>
          <a:solidFill>
            <a:schemeClr val="tx2">
              <a:alpha val="15000"/>
            </a:schemeClr>
          </a:solidFill>
          <a:ln w="6055" cap="flat">
            <a:noFill/>
            <a:prstDash val="solid"/>
            <a:miter/>
          </a:ln>
        </p:spPr>
        <p:txBody>
          <a:bodyPr lIns="91440" tIns="45720" rIns="91440" bIns="45720" rtlCol="0" anchor="ctr">
            <a:noAutofit/>
          </a:bodyPr>
          <a:lstStyle/>
          <a:p>
            <a:pPr algn="ctr" defTabSz="913765">
              <a:lnSpc>
                <a:spcPct val="130000"/>
              </a:lnSpc>
            </a:pPr>
            <a:r>
              <a:rPr lang="en-US" altLang="zh-CN" b="1">
                <a:solidFill>
                  <a:schemeClr val="tx1"/>
                </a:solidFill>
                <a:cs typeface="+mn-ea"/>
                <a:sym typeface="+mn-lt"/>
              </a:rPr>
              <a:t>Text here</a:t>
            </a:r>
            <a:endParaRPr lang="en-US" altLang="zh-CN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3C70F556-3632-49F6-B758-06374DFD487B}"/>
              </a:ext>
            </a:extLst>
          </p:cNvPr>
          <p:cNvSpPr/>
          <p:nvPr/>
        </p:nvSpPr>
        <p:spPr>
          <a:xfrm>
            <a:off x="4871661" y="4567789"/>
            <a:ext cx="2448678" cy="500183"/>
          </a:xfrm>
          <a:prstGeom prst="roundRect">
            <a:avLst>
              <a:gd name="adj" fmla="val 0"/>
            </a:avLst>
          </a:prstGeom>
          <a:solidFill>
            <a:schemeClr val="tx2">
              <a:alpha val="15000"/>
            </a:schemeClr>
          </a:solidFill>
          <a:ln w="6055" cap="flat">
            <a:noFill/>
            <a:prstDash val="solid"/>
            <a:miter/>
          </a:ln>
        </p:spPr>
        <p:txBody>
          <a:bodyPr lIns="91440" tIns="45720" rIns="91440" bIns="45720" rtlCol="0" anchor="ctr">
            <a:noAutofit/>
          </a:bodyPr>
          <a:lstStyle/>
          <a:p>
            <a:pPr algn="ctr" defTabSz="913765">
              <a:lnSpc>
                <a:spcPct val="130000"/>
              </a:lnSpc>
            </a:pPr>
            <a:r>
              <a:rPr lang="en-US" altLang="zh-CN" b="1">
                <a:solidFill>
                  <a:schemeClr val="tx1"/>
                </a:solidFill>
                <a:cs typeface="+mn-ea"/>
                <a:sym typeface="+mn-lt"/>
              </a:rPr>
              <a:t>Text here</a:t>
            </a:r>
            <a:endParaRPr lang="en-US" altLang="zh-CN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4A36245-E343-0900-D09C-2CE9EC06F3CF}"/>
              </a:ext>
            </a:extLst>
          </p:cNvPr>
          <p:cNvSpPr/>
          <p:nvPr/>
        </p:nvSpPr>
        <p:spPr>
          <a:xfrm>
            <a:off x="660400" y="885439"/>
            <a:ext cx="10858500" cy="834825"/>
          </a:xfrm>
          <a:prstGeom prst="rect">
            <a:avLst/>
          </a:prstGeom>
        </p:spPr>
        <p:txBody>
          <a:bodyPr wrap="square" anchor="b" anchorCtr="0">
            <a:noAutofit/>
          </a:bodyPr>
          <a:lstStyle/>
          <a:p>
            <a:pPr>
              <a:buSzPct val="25000"/>
            </a:pPr>
            <a:r>
              <a:rPr lang="en-US" altLang="zh-CN" sz="3200" b="1" dirty="0">
                <a:solidFill>
                  <a:schemeClr val="accent1"/>
                </a:solidFill>
                <a:cs typeface="+mn-ea"/>
                <a:sym typeface="+mn-lt"/>
              </a:rPr>
              <a:t>Unified fonts </a:t>
            </a:r>
            <a:r>
              <a:rPr lang="en-US" altLang="zh-CN" sz="3200" b="1" dirty="0">
                <a:cs typeface="+mn-ea"/>
                <a:sym typeface="+mn-lt"/>
              </a:rPr>
              <a:t>make reading more fluent.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5B1127BC-AE8E-03CA-800E-4E728AD33BCD}"/>
              </a:ext>
            </a:extLst>
          </p:cNvPr>
          <p:cNvSpPr txBox="1"/>
          <p:nvPr/>
        </p:nvSpPr>
        <p:spPr>
          <a:xfrm>
            <a:off x="660400" y="1732964"/>
            <a:ext cx="10858500" cy="61215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l"/>
            <a:r>
              <a:rPr lang="en-US" altLang="zh-CN" dirty="0">
                <a:solidFill>
                  <a:schemeClr val="tx1"/>
                </a:solidFill>
                <a:cs typeface="+mn-ea"/>
                <a:sym typeface="+mn-lt"/>
              </a:rPr>
              <a:t>Theme color makes PPT more convenient to change. </a:t>
            </a:r>
          </a:p>
          <a:p>
            <a:pPr algn="l"/>
            <a:r>
              <a:rPr lang="en-US" altLang="zh-CN" dirty="0">
                <a:solidFill>
                  <a:schemeClr val="tx1"/>
                </a:solidFill>
                <a:cs typeface="+mn-ea"/>
                <a:sym typeface="+mn-lt"/>
              </a:rPr>
              <a:t>Adjust the spacing to adapt to Chinese typesetting, use the reference line in PPT……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8621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3E7816B9-4368-481C-AF7D-011CB1B5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3128" y="3798307"/>
            <a:ext cx="1415772" cy="424732"/>
          </a:xfrm>
        </p:spPr>
        <p:txBody>
          <a:bodyPr/>
          <a:lstStyle/>
          <a:p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讨论交流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239E965-33B6-4BC1-B1B3-CD2DC6B7E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28705" y="4223039"/>
            <a:ext cx="3990195" cy="258532"/>
          </a:xfrm>
        </p:spPr>
        <p:txBody>
          <a:bodyPr/>
          <a:lstStyle/>
          <a:p>
            <a:r>
              <a:rPr lang="en-GB" altLang="zh-CN" dirty="0">
                <a:cs typeface="+mn-ea"/>
                <a:sym typeface="+mn-lt"/>
              </a:rPr>
              <a:t>When you copy &amp; paste, choose "keep text only" option.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BC2B274-6096-4E6F-B8DF-3F118E2D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pPr/>
              <a:t>12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C70F4CD-C884-4148-C180-DC3498B68D9C}"/>
              </a:ext>
            </a:extLst>
          </p:cNvPr>
          <p:cNvSpPr txBox="1">
            <a:spLocks/>
          </p:cNvSpPr>
          <p:nvPr/>
        </p:nvSpPr>
        <p:spPr>
          <a:xfrm>
            <a:off x="10156026" y="2734506"/>
            <a:ext cx="1362874" cy="1006429"/>
          </a:xfrm>
          <a:prstGeom prst="rect">
            <a:avLst/>
          </a:prstGeom>
        </p:spPr>
        <p:txBody>
          <a:bodyPr vert="horz" wrap="none" lIns="91440" tIns="45720" rIns="91440" bIns="45720" rtlCol="0" anchor="b">
            <a:sp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zh-CN" sz="66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04.</a:t>
            </a:r>
            <a:endParaRPr lang="en-GB" sz="6600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9459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B733D2FC-7562-E727-DAFD-1F34C2263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13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EA117B5E-138F-7C8F-D89E-DDE22BCD9AC5}"/>
              </a:ext>
            </a:extLst>
          </p:cNvPr>
          <p:cNvSpPr/>
          <p:nvPr/>
        </p:nvSpPr>
        <p:spPr>
          <a:xfrm>
            <a:off x="3836019" y="1130300"/>
            <a:ext cx="7718537" cy="5003799"/>
          </a:xfrm>
          <a:prstGeom prst="rect">
            <a:avLst/>
          </a:prstGeom>
          <a:solidFill>
            <a:schemeClr val="tx2">
              <a:alpha val="15000"/>
            </a:schemeClr>
          </a:solid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048D870C-580F-E24E-8F34-D04C1C4E7D67}"/>
              </a:ext>
            </a:extLst>
          </p:cNvPr>
          <p:cNvSpPr txBox="1"/>
          <p:nvPr/>
        </p:nvSpPr>
        <p:spPr>
          <a:xfrm>
            <a:off x="8947438" y="2127686"/>
            <a:ext cx="2357128" cy="36933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R="0" lvl="0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Text he</a:t>
            </a:r>
            <a:r>
              <a:rPr kumimoji="0" lang="en-US" altLang="zh-CN" sz="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re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1A58CDD2-1989-2D40-CEDC-384E8FE57B30}"/>
              </a:ext>
            </a:extLst>
          </p:cNvPr>
          <p:cNvSpPr/>
          <p:nvPr/>
        </p:nvSpPr>
        <p:spPr>
          <a:xfrm flipH="1">
            <a:off x="8947434" y="2449364"/>
            <a:ext cx="2357128" cy="525465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Theme  color makes PPT more convenient to change.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C22FF4B2-2155-3E58-9BA0-C3287EAC5A16}"/>
              </a:ext>
            </a:extLst>
          </p:cNvPr>
          <p:cNvSpPr txBox="1"/>
          <p:nvPr/>
        </p:nvSpPr>
        <p:spPr>
          <a:xfrm>
            <a:off x="4086011" y="2127686"/>
            <a:ext cx="2285560" cy="36933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R="0" lvl="0" algn="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Text he</a:t>
            </a:r>
            <a:r>
              <a:rPr kumimoji="0" lang="en-US" altLang="zh-CN" sz="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re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C47E4E91-FB58-13E7-E371-6CF7744F3D6C}"/>
              </a:ext>
            </a:extLst>
          </p:cNvPr>
          <p:cNvSpPr/>
          <p:nvPr/>
        </p:nvSpPr>
        <p:spPr>
          <a:xfrm flipH="1">
            <a:off x="4086008" y="2449364"/>
            <a:ext cx="2285560" cy="525465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r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Theme  color makes PPT more convenient to change.</a:t>
            </a:r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E5C73DE3-A29F-9B5F-9BCC-007AE60FE024}"/>
              </a:ext>
            </a:extLst>
          </p:cNvPr>
          <p:cNvCxnSpPr>
            <a:cxnSpLocks/>
          </p:cNvCxnSpPr>
          <p:nvPr/>
        </p:nvCxnSpPr>
        <p:spPr>
          <a:xfrm>
            <a:off x="7317285" y="2334653"/>
            <a:ext cx="667657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  <a:alpha val="4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2DA67C09-880F-6E88-AA88-A8751A4B5CB0}"/>
              </a:ext>
            </a:extLst>
          </p:cNvPr>
          <p:cNvCxnSpPr>
            <a:cxnSpLocks/>
          </p:cNvCxnSpPr>
          <p:nvPr/>
        </p:nvCxnSpPr>
        <p:spPr>
          <a:xfrm rot="16200000" flipH="1">
            <a:off x="8472737" y="3421231"/>
            <a:ext cx="402148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  <a:alpha val="4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443C64C9-E696-DAF5-6B70-F1191FA99528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438026" y="3421231"/>
            <a:ext cx="402148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  <a:alpha val="4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id="{07F5864E-FAA9-CBEC-665B-FA866F156186}"/>
              </a:ext>
            </a:extLst>
          </p:cNvPr>
          <p:cNvSpPr/>
          <p:nvPr/>
        </p:nvSpPr>
        <p:spPr bwMode="auto">
          <a:xfrm>
            <a:off x="6441554" y="2118112"/>
            <a:ext cx="395092" cy="433082"/>
          </a:xfrm>
          <a:custGeom>
            <a:avLst/>
            <a:gdLst>
              <a:gd name="connsiteX0" fmla="*/ 248770 w 495300"/>
              <a:gd name="connsiteY0" fmla="*/ 621 h 542925"/>
              <a:gd name="connsiteX1" fmla="*/ 496420 w 495300"/>
              <a:gd name="connsiteY1" fmla="*/ 248271 h 542925"/>
              <a:gd name="connsiteX2" fmla="*/ 323827 w 495300"/>
              <a:gd name="connsiteY2" fmla="*/ 484396 h 542925"/>
              <a:gd name="connsiteX3" fmla="*/ 346973 w 495300"/>
              <a:gd name="connsiteY3" fmla="*/ 524496 h 542925"/>
              <a:gd name="connsiteX4" fmla="*/ 420220 w 495300"/>
              <a:gd name="connsiteY4" fmla="*/ 524496 h 542925"/>
              <a:gd name="connsiteX5" fmla="*/ 420220 w 495300"/>
              <a:gd name="connsiteY5" fmla="*/ 543546 h 542925"/>
              <a:gd name="connsiteX6" fmla="*/ 77320 w 495300"/>
              <a:gd name="connsiteY6" fmla="*/ 543546 h 542925"/>
              <a:gd name="connsiteX7" fmla="*/ 77320 w 495300"/>
              <a:gd name="connsiteY7" fmla="*/ 524496 h 542925"/>
              <a:gd name="connsiteX8" fmla="*/ 150567 w 495300"/>
              <a:gd name="connsiteY8" fmla="*/ 524496 h 542925"/>
              <a:gd name="connsiteX9" fmla="*/ 173713 w 495300"/>
              <a:gd name="connsiteY9" fmla="*/ 484396 h 542925"/>
              <a:gd name="connsiteX10" fmla="*/ 1120 w 495300"/>
              <a:gd name="connsiteY10" fmla="*/ 252367 h 542925"/>
              <a:gd name="connsiteX11" fmla="*/ 1120 w 495300"/>
              <a:gd name="connsiteY11" fmla="*/ 248271 h 542925"/>
              <a:gd name="connsiteX12" fmla="*/ 248770 w 495300"/>
              <a:gd name="connsiteY12" fmla="*/ 621 h 542925"/>
              <a:gd name="connsiteX13" fmla="*/ 304777 w 495300"/>
              <a:gd name="connsiteY13" fmla="*/ 489539 h 542925"/>
              <a:gd name="connsiteX14" fmla="*/ 248770 w 495300"/>
              <a:gd name="connsiteY14" fmla="*/ 495921 h 542925"/>
              <a:gd name="connsiteX15" fmla="*/ 192763 w 495300"/>
              <a:gd name="connsiteY15" fmla="*/ 489539 h 542925"/>
              <a:gd name="connsiteX16" fmla="*/ 172570 w 495300"/>
              <a:gd name="connsiteY16" fmla="*/ 524496 h 542925"/>
              <a:gd name="connsiteX17" fmla="*/ 324970 w 495300"/>
              <a:gd name="connsiteY17" fmla="*/ 524496 h 542925"/>
              <a:gd name="connsiteX18" fmla="*/ 304777 w 495300"/>
              <a:gd name="connsiteY18" fmla="*/ 489539 h 542925"/>
              <a:gd name="connsiteX19" fmla="*/ 248770 w 495300"/>
              <a:gd name="connsiteY19" fmla="*/ 19671 h 542925"/>
              <a:gd name="connsiteX20" fmla="*/ 20170 w 495300"/>
              <a:gd name="connsiteY20" fmla="*/ 248271 h 542925"/>
              <a:gd name="connsiteX21" fmla="*/ 248770 w 495300"/>
              <a:gd name="connsiteY21" fmla="*/ 476871 h 542925"/>
              <a:gd name="connsiteX22" fmla="*/ 477370 w 495300"/>
              <a:gd name="connsiteY22" fmla="*/ 248271 h 542925"/>
              <a:gd name="connsiteX23" fmla="*/ 248770 w 495300"/>
              <a:gd name="connsiteY23" fmla="*/ 19671 h 542925"/>
              <a:gd name="connsiteX24" fmla="*/ 248770 w 495300"/>
              <a:gd name="connsiteY24" fmla="*/ 133971 h 542925"/>
              <a:gd name="connsiteX25" fmla="*/ 363070 w 495300"/>
              <a:gd name="connsiteY25" fmla="*/ 248271 h 542925"/>
              <a:gd name="connsiteX26" fmla="*/ 248770 w 495300"/>
              <a:gd name="connsiteY26" fmla="*/ 362571 h 542925"/>
              <a:gd name="connsiteX27" fmla="*/ 134470 w 495300"/>
              <a:gd name="connsiteY27" fmla="*/ 248271 h 542925"/>
              <a:gd name="connsiteX28" fmla="*/ 248770 w 495300"/>
              <a:gd name="connsiteY28" fmla="*/ 133971 h 542925"/>
              <a:gd name="connsiteX29" fmla="*/ 248770 w 495300"/>
              <a:gd name="connsiteY29" fmla="*/ 153021 h 542925"/>
              <a:gd name="connsiteX30" fmla="*/ 153520 w 495300"/>
              <a:gd name="connsiteY30" fmla="*/ 248271 h 542925"/>
              <a:gd name="connsiteX31" fmla="*/ 248770 w 495300"/>
              <a:gd name="connsiteY31" fmla="*/ 343521 h 542925"/>
              <a:gd name="connsiteX32" fmla="*/ 344020 w 495300"/>
              <a:gd name="connsiteY32" fmla="*/ 248271 h 542925"/>
              <a:gd name="connsiteX33" fmla="*/ 248770 w 495300"/>
              <a:gd name="connsiteY33" fmla="*/ 153021 h 542925"/>
              <a:gd name="connsiteX34" fmla="*/ 367833 w 495300"/>
              <a:gd name="connsiteY34" fmla="*/ 114921 h 542925"/>
              <a:gd name="connsiteX35" fmla="*/ 382120 w 495300"/>
              <a:gd name="connsiteY35" fmla="*/ 129209 h 542925"/>
              <a:gd name="connsiteX36" fmla="*/ 367833 w 495300"/>
              <a:gd name="connsiteY36" fmla="*/ 143496 h 542925"/>
              <a:gd name="connsiteX37" fmla="*/ 353545 w 495300"/>
              <a:gd name="connsiteY37" fmla="*/ 129209 h 542925"/>
              <a:gd name="connsiteX38" fmla="*/ 367833 w 495300"/>
              <a:gd name="connsiteY38" fmla="*/ 114921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95300" h="542925">
                <a:moveTo>
                  <a:pt x="248770" y="621"/>
                </a:moveTo>
                <a:cubicBezTo>
                  <a:pt x="385549" y="621"/>
                  <a:pt x="496420" y="111492"/>
                  <a:pt x="496420" y="248271"/>
                </a:cubicBezTo>
                <a:cubicBezTo>
                  <a:pt x="496420" y="358856"/>
                  <a:pt x="423935" y="452582"/>
                  <a:pt x="323827" y="484396"/>
                </a:cubicBezTo>
                <a:lnTo>
                  <a:pt x="346973" y="524496"/>
                </a:lnTo>
                <a:lnTo>
                  <a:pt x="420220" y="524496"/>
                </a:lnTo>
                <a:lnTo>
                  <a:pt x="420220" y="543546"/>
                </a:lnTo>
                <a:lnTo>
                  <a:pt x="77320" y="543546"/>
                </a:lnTo>
                <a:lnTo>
                  <a:pt x="77320" y="524496"/>
                </a:lnTo>
                <a:lnTo>
                  <a:pt x="150567" y="524496"/>
                </a:lnTo>
                <a:lnTo>
                  <a:pt x="173713" y="484396"/>
                </a:lnTo>
                <a:cubicBezTo>
                  <a:pt x="74843" y="452963"/>
                  <a:pt x="2930" y="361237"/>
                  <a:pt x="1120" y="252367"/>
                </a:cubicBezTo>
                <a:lnTo>
                  <a:pt x="1120" y="248271"/>
                </a:lnTo>
                <a:cubicBezTo>
                  <a:pt x="1120" y="111492"/>
                  <a:pt x="111991" y="621"/>
                  <a:pt x="248770" y="621"/>
                </a:cubicBezTo>
                <a:close/>
                <a:moveTo>
                  <a:pt x="304777" y="489539"/>
                </a:moveTo>
                <a:cubicBezTo>
                  <a:pt x="286775" y="493730"/>
                  <a:pt x="268010" y="495921"/>
                  <a:pt x="248770" y="495921"/>
                </a:cubicBezTo>
                <a:cubicBezTo>
                  <a:pt x="229530" y="495921"/>
                  <a:pt x="210765" y="493730"/>
                  <a:pt x="192763" y="489539"/>
                </a:cubicBezTo>
                <a:lnTo>
                  <a:pt x="172570" y="524496"/>
                </a:lnTo>
                <a:lnTo>
                  <a:pt x="324970" y="524496"/>
                </a:lnTo>
                <a:lnTo>
                  <a:pt x="304777" y="489539"/>
                </a:lnTo>
                <a:close/>
                <a:moveTo>
                  <a:pt x="248770" y="19671"/>
                </a:moveTo>
                <a:cubicBezTo>
                  <a:pt x="122564" y="19671"/>
                  <a:pt x="20170" y="122065"/>
                  <a:pt x="20170" y="248271"/>
                </a:cubicBezTo>
                <a:cubicBezTo>
                  <a:pt x="20170" y="374477"/>
                  <a:pt x="122564" y="476871"/>
                  <a:pt x="248770" y="476871"/>
                </a:cubicBezTo>
                <a:cubicBezTo>
                  <a:pt x="374976" y="476871"/>
                  <a:pt x="477370" y="374477"/>
                  <a:pt x="477370" y="248271"/>
                </a:cubicBezTo>
                <a:cubicBezTo>
                  <a:pt x="477370" y="122065"/>
                  <a:pt x="374976" y="19671"/>
                  <a:pt x="248770" y="19671"/>
                </a:cubicBezTo>
                <a:close/>
                <a:moveTo>
                  <a:pt x="248770" y="133971"/>
                </a:moveTo>
                <a:cubicBezTo>
                  <a:pt x="311921" y="133971"/>
                  <a:pt x="363070" y="185120"/>
                  <a:pt x="363070" y="248271"/>
                </a:cubicBezTo>
                <a:cubicBezTo>
                  <a:pt x="363070" y="311422"/>
                  <a:pt x="311921" y="362571"/>
                  <a:pt x="248770" y="362571"/>
                </a:cubicBezTo>
                <a:cubicBezTo>
                  <a:pt x="185619" y="362571"/>
                  <a:pt x="134470" y="311422"/>
                  <a:pt x="134470" y="248271"/>
                </a:cubicBezTo>
                <a:cubicBezTo>
                  <a:pt x="134470" y="185120"/>
                  <a:pt x="185619" y="133971"/>
                  <a:pt x="248770" y="133971"/>
                </a:cubicBezTo>
                <a:close/>
                <a:moveTo>
                  <a:pt x="248770" y="153021"/>
                </a:moveTo>
                <a:cubicBezTo>
                  <a:pt x="196192" y="153021"/>
                  <a:pt x="153520" y="195693"/>
                  <a:pt x="153520" y="248271"/>
                </a:cubicBezTo>
                <a:cubicBezTo>
                  <a:pt x="153520" y="300849"/>
                  <a:pt x="196192" y="343521"/>
                  <a:pt x="248770" y="343521"/>
                </a:cubicBezTo>
                <a:cubicBezTo>
                  <a:pt x="301348" y="343521"/>
                  <a:pt x="344020" y="300849"/>
                  <a:pt x="344020" y="248271"/>
                </a:cubicBezTo>
                <a:cubicBezTo>
                  <a:pt x="344020" y="195693"/>
                  <a:pt x="301348" y="153021"/>
                  <a:pt x="248770" y="153021"/>
                </a:cubicBezTo>
                <a:close/>
                <a:moveTo>
                  <a:pt x="367833" y="114921"/>
                </a:moveTo>
                <a:cubicBezTo>
                  <a:pt x="375738" y="114921"/>
                  <a:pt x="382120" y="121303"/>
                  <a:pt x="382120" y="129209"/>
                </a:cubicBezTo>
                <a:cubicBezTo>
                  <a:pt x="382120" y="137114"/>
                  <a:pt x="375738" y="143496"/>
                  <a:pt x="367833" y="143496"/>
                </a:cubicBezTo>
                <a:cubicBezTo>
                  <a:pt x="359927" y="143496"/>
                  <a:pt x="353545" y="137114"/>
                  <a:pt x="353545" y="129209"/>
                </a:cubicBezTo>
                <a:cubicBezTo>
                  <a:pt x="353545" y="121303"/>
                  <a:pt x="359927" y="114921"/>
                  <a:pt x="367833" y="11492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任意多边形: 形状 17">
            <a:extLst>
              <a:ext uri="{FF2B5EF4-FFF2-40B4-BE49-F238E27FC236}">
                <a16:creationId xmlns:a16="http://schemas.microsoft.com/office/drawing/2014/main" id="{2BD68991-E989-1F76-DC7D-FE8A40021092}"/>
              </a:ext>
            </a:extLst>
          </p:cNvPr>
          <p:cNvSpPr/>
          <p:nvPr/>
        </p:nvSpPr>
        <p:spPr bwMode="auto">
          <a:xfrm>
            <a:off x="8457270" y="2133580"/>
            <a:ext cx="433082" cy="402148"/>
          </a:xfrm>
          <a:custGeom>
            <a:avLst/>
            <a:gdLst>
              <a:gd name="connsiteX0" fmla="*/ 411079 w 533400"/>
              <a:gd name="connsiteY0" fmla="*/ 621 h 495300"/>
              <a:gd name="connsiteX1" fmla="*/ 411079 w 533400"/>
              <a:gd name="connsiteY1" fmla="*/ 114921 h 495300"/>
              <a:gd name="connsiteX2" fmla="*/ 534904 w 533400"/>
              <a:gd name="connsiteY2" fmla="*/ 114921 h 495300"/>
              <a:gd name="connsiteX3" fmla="*/ 534904 w 533400"/>
              <a:gd name="connsiteY3" fmla="*/ 495921 h 495300"/>
              <a:gd name="connsiteX4" fmla="*/ 1504 w 533400"/>
              <a:gd name="connsiteY4" fmla="*/ 495921 h 495300"/>
              <a:gd name="connsiteX5" fmla="*/ 1504 w 533400"/>
              <a:gd name="connsiteY5" fmla="*/ 114921 h 495300"/>
              <a:gd name="connsiteX6" fmla="*/ 125329 w 533400"/>
              <a:gd name="connsiteY6" fmla="*/ 114921 h 495300"/>
              <a:gd name="connsiteX7" fmla="*/ 125329 w 533400"/>
              <a:gd name="connsiteY7" fmla="*/ 621 h 495300"/>
              <a:gd name="connsiteX8" fmla="*/ 411079 w 533400"/>
              <a:gd name="connsiteY8" fmla="*/ 621 h 495300"/>
              <a:gd name="connsiteX9" fmla="*/ 125329 w 533400"/>
              <a:gd name="connsiteY9" fmla="*/ 229221 h 495300"/>
              <a:gd name="connsiteX10" fmla="*/ 20554 w 533400"/>
              <a:gd name="connsiteY10" fmla="*/ 229221 h 495300"/>
              <a:gd name="connsiteX11" fmla="*/ 20554 w 533400"/>
              <a:gd name="connsiteY11" fmla="*/ 476871 h 495300"/>
              <a:gd name="connsiteX12" fmla="*/ 515854 w 533400"/>
              <a:gd name="connsiteY12" fmla="*/ 476871 h 495300"/>
              <a:gd name="connsiteX13" fmla="*/ 515854 w 533400"/>
              <a:gd name="connsiteY13" fmla="*/ 229221 h 495300"/>
              <a:gd name="connsiteX14" fmla="*/ 411079 w 533400"/>
              <a:gd name="connsiteY14" fmla="*/ 229221 h 495300"/>
              <a:gd name="connsiteX15" fmla="*/ 411079 w 533400"/>
              <a:gd name="connsiteY15" fmla="*/ 276846 h 495300"/>
              <a:gd name="connsiteX16" fmla="*/ 392029 w 533400"/>
              <a:gd name="connsiteY16" fmla="*/ 276846 h 495300"/>
              <a:gd name="connsiteX17" fmla="*/ 392029 w 533400"/>
              <a:gd name="connsiteY17" fmla="*/ 229221 h 495300"/>
              <a:gd name="connsiteX18" fmla="*/ 144379 w 533400"/>
              <a:gd name="connsiteY18" fmla="*/ 229221 h 495300"/>
              <a:gd name="connsiteX19" fmla="*/ 144379 w 533400"/>
              <a:gd name="connsiteY19" fmla="*/ 276846 h 495300"/>
              <a:gd name="connsiteX20" fmla="*/ 125329 w 533400"/>
              <a:gd name="connsiteY20" fmla="*/ 276846 h 495300"/>
              <a:gd name="connsiteX21" fmla="*/ 125329 w 533400"/>
              <a:gd name="connsiteY21" fmla="*/ 229221 h 495300"/>
              <a:gd name="connsiteX22" fmla="*/ 515854 w 533400"/>
              <a:gd name="connsiteY22" fmla="*/ 133971 h 495300"/>
              <a:gd name="connsiteX23" fmla="*/ 20554 w 533400"/>
              <a:gd name="connsiteY23" fmla="*/ 133971 h 495300"/>
              <a:gd name="connsiteX24" fmla="*/ 20554 w 533400"/>
              <a:gd name="connsiteY24" fmla="*/ 210171 h 495300"/>
              <a:gd name="connsiteX25" fmla="*/ 515854 w 533400"/>
              <a:gd name="connsiteY25" fmla="*/ 210171 h 495300"/>
              <a:gd name="connsiteX26" fmla="*/ 515854 w 533400"/>
              <a:gd name="connsiteY26" fmla="*/ 133971 h 495300"/>
              <a:gd name="connsiteX27" fmla="*/ 392029 w 533400"/>
              <a:gd name="connsiteY27" fmla="*/ 19671 h 495300"/>
              <a:gd name="connsiteX28" fmla="*/ 144379 w 533400"/>
              <a:gd name="connsiteY28" fmla="*/ 19671 h 495300"/>
              <a:gd name="connsiteX29" fmla="*/ 144379 w 533400"/>
              <a:gd name="connsiteY29" fmla="*/ 114921 h 495300"/>
              <a:gd name="connsiteX30" fmla="*/ 392029 w 533400"/>
              <a:gd name="connsiteY30" fmla="*/ 114921 h 495300"/>
              <a:gd name="connsiteX31" fmla="*/ 392029 w 533400"/>
              <a:gd name="connsiteY31" fmla="*/ 19671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533400" h="495300">
                <a:moveTo>
                  <a:pt x="411079" y="621"/>
                </a:moveTo>
                <a:lnTo>
                  <a:pt x="411079" y="114921"/>
                </a:lnTo>
                <a:lnTo>
                  <a:pt x="534904" y="114921"/>
                </a:lnTo>
                <a:lnTo>
                  <a:pt x="534904" y="495921"/>
                </a:lnTo>
                <a:lnTo>
                  <a:pt x="1504" y="495921"/>
                </a:lnTo>
                <a:lnTo>
                  <a:pt x="1504" y="114921"/>
                </a:lnTo>
                <a:lnTo>
                  <a:pt x="125329" y="114921"/>
                </a:lnTo>
                <a:lnTo>
                  <a:pt x="125329" y="621"/>
                </a:lnTo>
                <a:lnTo>
                  <a:pt x="411079" y="621"/>
                </a:lnTo>
                <a:close/>
                <a:moveTo>
                  <a:pt x="125329" y="229221"/>
                </a:moveTo>
                <a:lnTo>
                  <a:pt x="20554" y="229221"/>
                </a:lnTo>
                <a:lnTo>
                  <a:pt x="20554" y="476871"/>
                </a:lnTo>
                <a:lnTo>
                  <a:pt x="515854" y="476871"/>
                </a:lnTo>
                <a:lnTo>
                  <a:pt x="515854" y="229221"/>
                </a:lnTo>
                <a:lnTo>
                  <a:pt x="411079" y="229221"/>
                </a:lnTo>
                <a:lnTo>
                  <a:pt x="411079" y="276846"/>
                </a:lnTo>
                <a:lnTo>
                  <a:pt x="392029" y="276846"/>
                </a:lnTo>
                <a:lnTo>
                  <a:pt x="392029" y="229221"/>
                </a:lnTo>
                <a:lnTo>
                  <a:pt x="144379" y="229221"/>
                </a:lnTo>
                <a:lnTo>
                  <a:pt x="144379" y="276846"/>
                </a:lnTo>
                <a:lnTo>
                  <a:pt x="125329" y="276846"/>
                </a:lnTo>
                <a:lnTo>
                  <a:pt x="125329" y="229221"/>
                </a:lnTo>
                <a:close/>
                <a:moveTo>
                  <a:pt x="515854" y="133971"/>
                </a:moveTo>
                <a:lnTo>
                  <a:pt x="20554" y="133971"/>
                </a:lnTo>
                <a:lnTo>
                  <a:pt x="20554" y="210171"/>
                </a:lnTo>
                <a:lnTo>
                  <a:pt x="515854" y="210171"/>
                </a:lnTo>
                <a:lnTo>
                  <a:pt x="515854" y="133971"/>
                </a:lnTo>
                <a:close/>
                <a:moveTo>
                  <a:pt x="392029" y="19671"/>
                </a:moveTo>
                <a:lnTo>
                  <a:pt x="144379" y="19671"/>
                </a:lnTo>
                <a:lnTo>
                  <a:pt x="144379" y="114921"/>
                </a:lnTo>
                <a:lnTo>
                  <a:pt x="392029" y="114921"/>
                </a:lnTo>
                <a:lnTo>
                  <a:pt x="392029" y="196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49B12497-C948-2BB6-80E0-E081C95FE6EA}"/>
              </a:ext>
            </a:extLst>
          </p:cNvPr>
          <p:cNvSpPr txBox="1"/>
          <p:nvPr/>
        </p:nvSpPr>
        <p:spPr>
          <a:xfrm>
            <a:off x="8947438" y="4300701"/>
            <a:ext cx="2357128" cy="36933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R="0" lvl="0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Text he</a:t>
            </a:r>
            <a:r>
              <a:rPr kumimoji="0" lang="en-US" altLang="zh-CN" sz="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re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DF1BD7C-9621-88B7-0BAF-32DB1D176922}"/>
              </a:ext>
            </a:extLst>
          </p:cNvPr>
          <p:cNvSpPr/>
          <p:nvPr/>
        </p:nvSpPr>
        <p:spPr>
          <a:xfrm flipH="1">
            <a:off x="8947434" y="4620821"/>
            <a:ext cx="2357128" cy="525465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Theme  color makes PPT more convenient to change.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31B6959B-C512-B94C-1EB7-586D1B6C880D}"/>
              </a:ext>
            </a:extLst>
          </p:cNvPr>
          <p:cNvSpPr txBox="1"/>
          <p:nvPr/>
        </p:nvSpPr>
        <p:spPr>
          <a:xfrm>
            <a:off x="4086011" y="4300701"/>
            <a:ext cx="2285560" cy="36933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R="0" lvl="0" algn="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Text he</a:t>
            </a:r>
            <a:r>
              <a:rPr kumimoji="0" lang="en-US" altLang="zh-CN" sz="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re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F6A6B033-8AA7-E45C-2A0C-FD1A23FE9200}"/>
              </a:ext>
            </a:extLst>
          </p:cNvPr>
          <p:cNvSpPr/>
          <p:nvPr/>
        </p:nvSpPr>
        <p:spPr>
          <a:xfrm flipH="1">
            <a:off x="4086008" y="4620821"/>
            <a:ext cx="2285560" cy="525465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r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Theme  color makes PPT more convenient to change.</a:t>
            </a:r>
          </a:p>
        </p:txBody>
      </p:sp>
      <p:sp>
        <p:nvSpPr>
          <p:cNvPr id="23" name="任意多边形: 形状 22">
            <a:extLst>
              <a:ext uri="{FF2B5EF4-FFF2-40B4-BE49-F238E27FC236}">
                <a16:creationId xmlns:a16="http://schemas.microsoft.com/office/drawing/2014/main" id="{690EF131-2C1F-B582-4475-A5011DC6F043}"/>
              </a:ext>
            </a:extLst>
          </p:cNvPr>
          <p:cNvSpPr/>
          <p:nvPr/>
        </p:nvSpPr>
        <p:spPr bwMode="auto">
          <a:xfrm>
            <a:off x="8495939" y="4229773"/>
            <a:ext cx="355746" cy="433082"/>
          </a:xfrm>
          <a:custGeom>
            <a:avLst/>
            <a:gdLst>
              <a:gd name="connsiteX0" fmla="*/ 171450 w 438150"/>
              <a:gd name="connsiteY0" fmla="*/ 219075 h 533400"/>
              <a:gd name="connsiteX1" fmla="*/ 171450 w 438150"/>
              <a:gd name="connsiteY1" fmla="*/ 295275 h 533400"/>
              <a:gd name="connsiteX2" fmla="*/ 247650 w 438150"/>
              <a:gd name="connsiteY2" fmla="*/ 295275 h 533400"/>
              <a:gd name="connsiteX3" fmla="*/ 285750 w 438150"/>
              <a:gd name="connsiteY3" fmla="*/ 257175 h 533400"/>
              <a:gd name="connsiteX4" fmla="*/ 247650 w 438150"/>
              <a:gd name="connsiteY4" fmla="*/ 219075 h 533400"/>
              <a:gd name="connsiteX5" fmla="*/ 152400 w 438150"/>
              <a:gd name="connsiteY5" fmla="*/ 200025 h 533400"/>
              <a:gd name="connsiteX6" fmla="*/ 247650 w 438150"/>
              <a:gd name="connsiteY6" fmla="*/ 200025 h 533400"/>
              <a:gd name="connsiteX7" fmla="*/ 304800 w 438150"/>
              <a:gd name="connsiteY7" fmla="*/ 257175 h 533400"/>
              <a:gd name="connsiteX8" fmla="*/ 247650 w 438150"/>
              <a:gd name="connsiteY8" fmla="*/ 314325 h 533400"/>
              <a:gd name="connsiteX9" fmla="*/ 171450 w 438150"/>
              <a:gd name="connsiteY9" fmla="*/ 314325 h 533400"/>
              <a:gd name="connsiteX10" fmla="*/ 171450 w 438150"/>
              <a:gd name="connsiteY10" fmla="*/ 409575 h 533400"/>
              <a:gd name="connsiteX11" fmla="*/ 152400 w 438150"/>
              <a:gd name="connsiteY11" fmla="*/ 409575 h 533400"/>
              <a:gd name="connsiteX12" fmla="*/ 304800 w 438150"/>
              <a:gd name="connsiteY12" fmla="*/ 32480 h 533400"/>
              <a:gd name="connsiteX13" fmla="*/ 304800 w 438150"/>
              <a:gd name="connsiteY13" fmla="*/ 133350 h 533400"/>
              <a:gd name="connsiteX14" fmla="*/ 405574 w 438150"/>
              <a:gd name="connsiteY14" fmla="*/ 133350 h 533400"/>
              <a:gd name="connsiteX15" fmla="*/ 19050 w 438150"/>
              <a:gd name="connsiteY15" fmla="*/ 19050 h 533400"/>
              <a:gd name="connsiteX16" fmla="*/ 19050 w 438150"/>
              <a:gd name="connsiteY16" fmla="*/ 514350 h 533400"/>
              <a:gd name="connsiteX17" fmla="*/ 419100 w 438150"/>
              <a:gd name="connsiteY17" fmla="*/ 514350 h 533400"/>
              <a:gd name="connsiteX18" fmla="*/ 419100 w 438150"/>
              <a:gd name="connsiteY18" fmla="*/ 152400 h 533400"/>
              <a:gd name="connsiteX19" fmla="*/ 285750 w 438150"/>
              <a:gd name="connsiteY19" fmla="*/ 152400 h 533400"/>
              <a:gd name="connsiteX20" fmla="*/ 285750 w 438150"/>
              <a:gd name="connsiteY20" fmla="*/ 19050 h 533400"/>
              <a:gd name="connsiteX21" fmla="*/ 0 w 438150"/>
              <a:gd name="connsiteY21" fmla="*/ 0 h 533400"/>
              <a:gd name="connsiteX22" fmla="*/ 299180 w 438150"/>
              <a:gd name="connsiteY22" fmla="*/ 0 h 533400"/>
              <a:gd name="connsiteX23" fmla="*/ 438150 w 438150"/>
              <a:gd name="connsiteY23" fmla="*/ 138970 h 533400"/>
              <a:gd name="connsiteX24" fmla="*/ 438150 w 438150"/>
              <a:gd name="connsiteY24" fmla="*/ 533400 h 533400"/>
              <a:gd name="connsiteX25" fmla="*/ 0 w 438150"/>
              <a:gd name="connsiteY25" fmla="*/ 53340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38150" h="533400">
                <a:moveTo>
                  <a:pt x="171450" y="219075"/>
                </a:moveTo>
                <a:lnTo>
                  <a:pt x="171450" y="295275"/>
                </a:lnTo>
                <a:lnTo>
                  <a:pt x="247650" y="295275"/>
                </a:lnTo>
                <a:cubicBezTo>
                  <a:pt x="268700" y="295275"/>
                  <a:pt x="285750" y="278225"/>
                  <a:pt x="285750" y="257175"/>
                </a:cubicBezTo>
                <a:cubicBezTo>
                  <a:pt x="285750" y="236125"/>
                  <a:pt x="268700" y="219075"/>
                  <a:pt x="247650" y="219075"/>
                </a:cubicBezTo>
                <a:close/>
                <a:moveTo>
                  <a:pt x="152400" y="200025"/>
                </a:moveTo>
                <a:lnTo>
                  <a:pt x="247650" y="200025"/>
                </a:lnTo>
                <a:cubicBezTo>
                  <a:pt x="279178" y="200025"/>
                  <a:pt x="304800" y="225647"/>
                  <a:pt x="304800" y="257175"/>
                </a:cubicBezTo>
                <a:cubicBezTo>
                  <a:pt x="304800" y="288703"/>
                  <a:pt x="279178" y="314325"/>
                  <a:pt x="247650" y="314325"/>
                </a:cubicBezTo>
                <a:lnTo>
                  <a:pt x="171450" y="314325"/>
                </a:lnTo>
                <a:lnTo>
                  <a:pt x="171450" y="409575"/>
                </a:lnTo>
                <a:lnTo>
                  <a:pt x="152400" y="409575"/>
                </a:lnTo>
                <a:close/>
                <a:moveTo>
                  <a:pt x="304800" y="32480"/>
                </a:moveTo>
                <a:lnTo>
                  <a:pt x="304800" y="133350"/>
                </a:lnTo>
                <a:lnTo>
                  <a:pt x="405574" y="133350"/>
                </a:lnTo>
                <a:close/>
                <a:moveTo>
                  <a:pt x="19050" y="19050"/>
                </a:moveTo>
                <a:lnTo>
                  <a:pt x="19050" y="514350"/>
                </a:lnTo>
                <a:lnTo>
                  <a:pt x="419100" y="514350"/>
                </a:lnTo>
                <a:lnTo>
                  <a:pt x="419100" y="152400"/>
                </a:lnTo>
                <a:lnTo>
                  <a:pt x="285750" y="152400"/>
                </a:lnTo>
                <a:lnTo>
                  <a:pt x="285750" y="19050"/>
                </a:lnTo>
                <a:close/>
                <a:moveTo>
                  <a:pt x="0" y="0"/>
                </a:moveTo>
                <a:lnTo>
                  <a:pt x="299180" y="0"/>
                </a:lnTo>
                <a:lnTo>
                  <a:pt x="438150" y="138970"/>
                </a:lnTo>
                <a:lnTo>
                  <a:pt x="438150" y="533400"/>
                </a:lnTo>
                <a:lnTo>
                  <a:pt x="0" y="533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任意多边形: 形状 23">
            <a:extLst>
              <a:ext uri="{FF2B5EF4-FFF2-40B4-BE49-F238E27FC236}">
                <a16:creationId xmlns:a16="http://schemas.microsoft.com/office/drawing/2014/main" id="{45B04270-8249-82AE-685F-9A0CB5E88CE2}"/>
              </a:ext>
            </a:extLst>
          </p:cNvPr>
          <p:cNvSpPr/>
          <p:nvPr/>
        </p:nvSpPr>
        <p:spPr bwMode="auto">
          <a:xfrm>
            <a:off x="6438026" y="4272746"/>
            <a:ext cx="402148" cy="433082"/>
          </a:xfrm>
          <a:custGeom>
            <a:avLst/>
            <a:gdLst>
              <a:gd name="connsiteX0" fmla="*/ 400530 w 495300"/>
              <a:gd name="connsiteY0" fmla="*/ 621 h 533400"/>
              <a:gd name="connsiteX1" fmla="*/ 400530 w 495300"/>
              <a:gd name="connsiteY1" fmla="*/ 162546 h 533400"/>
              <a:gd name="connsiteX2" fmla="*/ 257655 w 495300"/>
              <a:gd name="connsiteY2" fmla="*/ 162546 h 533400"/>
              <a:gd name="connsiteX3" fmla="*/ 257655 w 495300"/>
              <a:gd name="connsiteY3" fmla="*/ 295896 h 533400"/>
              <a:gd name="connsiteX4" fmla="*/ 457680 w 495300"/>
              <a:gd name="connsiteY4" fmla="*/ 295896 h 533400"/>
              <a:gd name="connsiteX5" fmla="*/ 457680 w 495300"/>
              <a:gd name="connsiteY5" fmla="*/ 438771 h 533400"/>
              <a:gd name="connsiteX6" fmla="*/ 495780 w 495300"/>
              <a:gd name="connsiteY6" fmla="*/ 438771 h 533400"/>
              <a:gd name="connsiteX7" fmla="*/ 495780 w 495300"/>
              <a:gd name="connsiteY7" fmla="*/ 534021 h 533400"/>
              <a:gd name="connsiteX8" fmla="*/ 400530 w 495300"/>
              <a:gd name="connsiteY8" fmla="*/ 534021 h 533400"/>
              <a:gd name="connsiteX9" fmla="*/ 400530 w 495300"/>
              <a:gd name="connsiteY9" fmla="*/ 438771 h 533400"/>
              <a:gd name="connsiteX10" fmla="*/ 438630 w 495300"/>
              <a:gd name="connsiteY10" fmla="*/ 438771 h 533400"/>
              <a:gd name="connsiteX11" fmla="*/ 438630 w 495300"/>
              <a:gd name="connsiteY11" fmla="*/ 314946 h 533400"/>
              <a:gd name="connsiteX12" fmla="*/ 257655 w 495300"/>
              <a:gd name="connsiteY12" fmla="*/ 314946 h 533400"/>
              <a:gd name="connsiteX13" fmla="*/ 257655 w 495300"/>
              <a:gd name="connsiteY13" fmla="*/ 438771 h 533400"/>
              <a:gd name="connsiteX14" fmla="*/ 295755 w 495300"/>
              <a:gd name="connsiteY14" fmla="*/ 438771 h 533400"/>
              <a:gd name="connsiteX15" fmla="*/ 295755 w 495300"/>
              <a:gd name="connsiteY15" fmla="*/ 534021 h 533400"/>
              <a:gd name="connsiteX16" fmla="*/ 200505 w 495300"/>
              <a:gd name="connsiteY16" fmla="*/ 534021 h 533400"/>
              <a:gd name="connsiteX17" fmla="*/ 200505 w 495300"/>
              <a:gd name="connsiteY17" fmla="*/ 438771 h 533400"/>
              <a:gd name="connsiteX18" fmla="*/ 238605 w 495300"/>
              <a:gd name="connsiteY18" fmla="*/ 438771 h 533400"/>
              <a:gd name="connsiteX19" fmla="*/ 238605 w 495300"/>
              <a:gd name="connsiteY19" fmla="*/ 314946 h 533400"/>
              <a:gd name="connsiteX20" fmla="*/ 57630 w 495300"/>
              <a:gd name="connsiteY20" fmla="*/ 314946 h 533400"/>
              <a:gd name="connsiteX21" fmla="*/ 57630 w 495300"/>
              <a:gd name="connsiteY21" fmla="*/ 438771 h 533400"/>
              <a:gd name="connsiteX22" fmla="*/ 95730 w 495300"/>
              <a:gd name="connsiteY22" fmla="*/ 438771 h 533400"/>
              <a:gd name="connsiteX23" fmla="*/ 95730 w 495300"/>
              <a:gd name="connsiteY23" fmla="*/ 534021 h 533400"/>
              <a:gd name="connsiteX24" fmla="*/ 480 w 495300"/>
              <a:gd name="connsiteY24" fmla="*/ 534021 h 533400"/>
              <a:gd name="connsiteX25" fmla="*/ 480 w 495300"/>
              <a:gd name="connsiteY25" fmla="*/ 438771 h 533400"/>
              <a:gd name="connsiteX26" fmla="*/ 38580 w 495300"/>
              <a:gd name="connsiteY26" fmla="*/ 438771 h 533400"/>
              <a:gd name="connsiteX27" fmla="*/ 38580 w 495300"/>
              <a:gd name="connsiteY27" fmla="*/ 295896 h 533400"/>
              <a:gd name="connsiteX28" fmla="*/ 238605 w 495300"/>
              <a:gd name="connsiteY28" fmla="*/ 295896 h 533400"/>
              <a:gd name="connsiteX29" fmla="*/ 238605 w 495300"/>
              <a:gd name="connsiteY29" fmla="*/ 162546 h 533400"/>
              <a:gd name="connsiteX30" fmla="*/ 95730 w 495300"/>
              <a:gd name="connsiteY30" fmla="*/ 162546 h 533400"/>
              <a:gd name="connsiteX31" fmla="*/ 95730 w 495300"/>
              <a:gd name="connsiteY31" fmla="*/ 621 h 533400"/>
              <a:gd name="connsiteX32" fmla="*/ 400530 w 495300"/>
              <a:gd name="connsiteY32" fmla="*/ 621 h 533400"/>
              <a:gd name="connsiteX33" fmla="*/ 76680 w 495300"/>
              <a:gd name="connsiteY33" fmla="*/ 457821 h 533400"/>
              <a:gd name="connsiteX34" fmla="*/ 19530 w 495300"/>
              <a:gd name="connsiteY34" fmla="*/ 457821 h 533400"/>
              <a:gd name="connsiteX35" fmla="*/ 19530 w 495300"/>
              <a:gd name="connsiteY35" fmla="*/ 514971 h 533400"/>
              <a:gd name="connsiteX36" fmla="*/ 76680 w 495300"/>
              <a:gd name="connsiteY36" fmla="*/ 514971 h 533400"/>
              <a:gd name="connsiteX37" fmla="*/ 76680 w 495300"/>
              <a:gd name="connsiteY37" fmla="*/ 457821 h 533400"/>
              <a:gd name="connsiteX38" fmla="*/ 276705 w 495300"/>
              <a:gd name="connsiteY38" fmla="*/ 457821 h 533400"/>
              <a:gd name="connsiteX39" fmla="*/ 219555 w 495300"/>
              <a:gd name="connsiteY39" fmla="*/ 457821 h 533400"/>
              <a:gd name="connsiteX40" fmla="*/ 219555 w 495300"/>
              <a:gd name="connsiteY40" fmla="*/ 514971 h 533400"/>
              <a:gd name="connsiteX41" fmla="*/ 276705 w 495300"/>
              <a:gd name="connsiteY41" fmla="*/ 514971 h 533400"/>
              <a:gd name="connsiteX42" fmla="*/ 276705 w 495300"/>
              <a:gd name="connsiteY42" fmla="*/ 457821 h 533400"/>
              <a:gd name="connsiteX43" fmla="*/ 476730 w 495300"/>
              <a:gd name="connsiteY43" fmla="*/ 457821 h 533400"/>
              <a:gd name="connsiteX44" fmla="*/ 419580 w 495300"/>
              <a:gd name="connsiteY44" fmla="*/ 457821 h 533400"/>
              <a:gd name="connsiteX45" fmla="*/ 419580 w 495300"/>
              <a:gd name="connsiteY45" fmla="*/ 514971 h 533400"/>
              <a:gd name="connsiteX46" fmla="*/ 476730 w 495300"/>
              <a:gd name="connsiteY46" fmla="*/ 514971 h 533400"/>
              <a:gd name="connsiteX47" fmla="*/ 476730 w 495300"/>
              <a:gd name="connsiteY47" fmla="*/ 457821 h 533400"/>
              <a:gd name="connsiteX48" fmla="*/ 381480 w 495300"/>
              <a:gd name="connsiteY48" fmla="*/ 19671 h 533400"/>
              <a:gd name="connsiteX49" fmla="*/ 114780 w 495300"/>
              <a:gd name="connsiteY49" fmla="*/ 19671 h 533400"/>
              <a:gd name="connsiteX50" fmla="*/ 114780 w 495300"/>
              <a:gd name="connsiteY50" fmla="*/ 143496 h 533400"/>
              <a:gd name="connsiteX51" fmla="*/ 381480 w 495300"/>
              <a:gd name="connsiteY51" fmla="*/ 143496 h 533400"/>
              <a:gd name="connsiteX52" fmla="*/ 381480 w 495300"/>
              <a:gd name="connsiteY52" fmla="*/ 19671 h 533400"/>
              <a:gd name="connsiteX53" fmla="*/ 157643 w 495300"/>
              <a:gd name="connsiteY53" fmla="*/ 86346 h 533400"/>
              <a:gd name="connsiteX54" fmla="*/ 171930 w 495300"/>
              <a:gd name="connsiteY54" fmla="*/ 100634 h 533400"/>
              <a:gd name="connsiteX55" fmla="*/ 157643 w 495300"/>
              <a:gd name="connsiteY55" fmla="*/ 114921 h 533400"/>
              <a:gd name="connsiteX56" fmla="*/ 143355 w 495300"/>
              <a:gd name="connsiteY56" fmla="*/ 100634 h 533400"/>
              <a:gd name="connsiteX57" fmla="*/ 157643 w 495300"/>
              <a:gd name="connsiteY57" fmla="*/ 86346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495300" h="533400">
                <a:moveTo>
                  <a:pt x="400530" y="621"/>
                </a:moveTo>
                <a:lnTo>
                  <a:pt x="400530" y="162546"/>
                </a:lnTo>
                <a:lnTo>
                  <a:pt x="257655" y="162546"/>
                </a:lnTo>
                <a:lnTo>
                  <a:pt x="257655" y="295896"/>
                </a:lnTo>
                <a:lnTo>
                  <a:pt x="457680" y="295896"/>
                </a:lnTo>
                <a:lnTo>
                  <a:pt x="457680" y="438771"/>
                </a:lnTo>
                <a:lnTo>
                  <a:pt x="495780" y="438771"/>
                </a:lnTo>
                <a:lnTo>
                  <a:pt x="495780" y="534021"/>
                </a:lnTo>
                <a:lnTo>
                  <a:pt x="400530" y="534021"/>
                </a:lnTo>
                <a:lnTo>
                  <a:pt x="400530" y="438771"/>
                </a:lnTo>
                <a:lnTo>
                  <a:pt x="438630" y="438771"/>
                </a:lnTo>
                <a:lnTo>
                  <a:pt x="438630" y="314946"/>
                </a:lnTo>
                <a:lnTo>
                  <a:pt x="257655" y="314946"/>
                </a:lnTo>
                <a:lnTo>
                  <a:pt x="257655" y="438771"/>
                </a:lnTo>
                <a:lnTo>
                  <a:pt x="295755" y="438771"/>
                </a:lnTo>
                <a:lnTo>
                  <a:pt x="295755" y="534021"/>
                </a:lnTo>
                <a:lnTo>
                  <a:pt x="200505" y="534021"/>
                </a:lnTo>
                <a:lnTo>
                  <a:pt x="200505" y="438771"/>
                </a:lnTo>
                <a:lnTo>
                  <a:pt x="238605" y="438771"/>
                </a:lnTo>
                <a:lnTo>
                  <a:pt x="238605" y="314946"/>
                </a:lnTo>
                <a:lnTo>
                  <a:pt x="57630" y="314946"/>
                </a:lnTo>
                <a:lnTo>
                  <a:pt x="57630" y="438771"/>
                </a:lnTo>
                <a:lnTo>
                  <a:pt x="95730" y="438771"/>
                </a:lnTo>
                <a:lnTo>
                  <a:pt x="95730" y="534021"/>
                </a:lnTo>
                <a:lnTo>
                  <a:pt x="480" y="534021"/>
                </a:lnTo>
                <a:lnTo>
                  <a:pt x="480" y="438771"/>
                </a:lnTo>
                <a:lnTo>
                  <a:pt x="38580" y="438771"/>
                </a:lnTo>
                <a:lnTo>
                  <a:pt x="38580" y="295896"/>
                </a:lnTo>
                <a:lnTo>
                  <a:pt x="238605" y="295896"/>
                </a:lnTo>
                <a:lnTo>
                  <a:pt x="238605" y="162546"/>
                </a:lnTo>
                <a:lnTo>
                  <a:pt x="95730" y="162546"/>
                </a:lnTo>
                <a:lnTo>
                  <a:pt x="95730" y="621"/>
                </a:lnTo>
                <a:lnTo>
                  <a:pt x="400530" y="621"/>
                </a:lnTo>
                <a:close/>
                <a:moveTo>
                  <a:pt x="76680" y="457821"/>
                </a:moveTo>
                <a:lnTo>
                  <a:pt x="19530" y="457821"/>
                </a:lnTo>
                <a:lnTo>
                  <a:pt x="19530" y="514971"/>
                </a:lnTo>
                <a:lnTo>
                  <a:pt x="76680" y="514971"/>
                </a:lnTo>
                <a:lnTo>
                  <a:pt x="76680" y="457821"/>
                </a:lnTo>
                <a:close/>
                <a:moveTo>
                  <a:pt x="276705" y="457821"/>
                </a:moveTo>
                <a:lnTo>
                  <a:pt x="219555" y="457821"/>
                </a:lnTo>
                <a:lnTo>
                  <a:pt x="219555" y="514971"/>
                </a:lnTo>
                <a:lnTo>
                  <a:pt x="276705" y="514971"/>
                </a:lnTo>
                <a:lnTo>
                  <a:pt x="276705" y="457821"/>
                </a:lnTo>
                <a:close/>
                <a:moveTo>
                  <a:pt x="476730" y="457821"/>
                </a:moveTo>
                <a:lnTo>
                  <a:pt x="419580" y="457821"/>
                </a:lnTo>
                <a:lnTo>
                  <a:pt x="419580" y="514971"/>
                </a:lnTo>
                <a:lnTo>
                  <a:pt x="476730" y="514971"/>
                </a:lnTo>
                <a:lnTo>
                  <a:pt x="476730" y="457821"/>
                </a:lnTo>
                <a:close/>
                <a:moveTo>
                  <a:pt x="381480" y="19671"/>
                </a:moveTo>
                <a:lnTo>
                  <a:pt x="114780" y="19671"/>
                </a:lnTo>
                <a:lnTo>
                  <a:pt x="114780" y="143496"/>
                </a:lnTo>
                <a:lnTo>
                  <a:pt x="381480" y="143496"/>
                </a:lnTo>
                <a:lnTo>
                  <a:pt x="381480" y="19671"/>
                </a:lnTo>
                <a:close/>
                <a:moveTo>
                  <a:pt x="157643" y="86346"/>
                </a:moveTo>
                <a:cubicBezTo>
                  <a:pt x="165548" y="86346"/>
                  <a:pt x="171930" y="92728"/>
                  <a:pt x="171930" y="100634"/>
                </a:cubicBezTo>
                <a:cubicBezTo>
                  <a:pt x="171930" y="108539"/>
                  <a:pt x="165548" y="114921"/>
                  <a:pt x="157643" y="114921"/>
                </a:cubicBezTo>
                <a:cubicBezTo>
                  <a:pt x="149737" y="114921"/>
                  <a:pt x="143355" y="108539"/>
                  <a:pt x="143355" y="100634"/>
                </a:cubicBezTo>
                <a:cubicBezTo>
                  <a:pt x="143355" y="92728"/>
                  <a:pt x="149737" y="86346"/>
                  <a:pt x="157643" y="8634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E5AFBD75-7CEF-6858-D1E6-362125137EB5}"/>
              </a:ext>
            </a:extLst>
          </p:cNvPr>
          <p:cNvCxnSpPr>
            <a:cxnSpLocks/>
          </p:cNvCxnSpPr>
          <p:nvPr/>
        </p:nvCxnSpPr>
        <p:spPr>
          <a:xfrm flipH="1">
            <a:off x="7317285" y="4421792"/>
            <a:ext cx="667657" cy="0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  <a:alpha val="4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79F3C3FE-3A74-46F7-3C8D-C4AC3A7E35C0}"/>
              </a:ext>
            </a:extLst>
          </p:cNvPr>
          <p:cNvSpPr txBox="1"/>
          <p:nvPr/>
        </p:nvSpPr>
        <p:spPr>
          <a:xfrm>
            <a:off x="701951" y="1483470"/>
            <a:ext cx="2746529" cy="2062103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Unified fonts make reading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more fluent.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496609A-5395-78BC-424C-798A9FFF4E91}"/>
              </a:ext>
            </a:extLst>
          </p:cNvPr>
          <p:cNvSpPr/>
          <p:nvPr/>
        </p:nvSpPr>
        <p:spPr>
          <a:xfrm flipH="1">
            <a:off x="701951" y="4158704"/>
            <a:ext cx="2746523" cy="756297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defTabSz="913765">
              <a:lnSpc>
                <a:spcPct val="150000"/>
              </a:lnSpc>
              <a:buSzPct val="25000"/>
              <a:defRPr/>
            </a:pPr>
            <a:r>
              <a:rPr lang="en-US" altLang="zh-CN" sz="1000" dirty="0">
                <a:cs typeface="+mn-ea"/>
                <a:sym typeface="+mn-lt"/>
              </a:rPr>
              <a:t>Copy paste fonts Choose the only option to retain text Adjust the spacing to adapt to Chinese typesetting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19E2887-444B-206F-371C-29F28081983B}"/>
              </a:ext>
            </a:extLst>
          </p:cNvPr>
          <p:cNvSpPr txBox="1"/>
          <p:nvPr/>
        </p:nvSpPr>
        <p:spPr>
          <a:xfrm>
            <a:off x="701951" y="5170022"/>
            <a:ext cx="1524045" cy="83099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01 -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4134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E432977A-F5BB-8856-0837-0CF0CDC43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14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35D5677E-A46D-6A3A-55CC-B76DA72316B0}"/>
              </a:ext>
            </a:extLst>
          </p:cNvPr>
          <p:cNvSpPr/>
          <p:nvPr/>
        </p:nvSpPr>
        <p:spPr>
          <a:xfrm rot="2700000">
            <a:off x="4869129" y="2506929"/>
            <a:ext cx="2199743" cy="2199742"/>
          </a:xfrm>
          <a:prstGeom prst="roundRect">
            <a:avLst/>
          </a:prstGeom>
          <a:solidFill>
            <a:schemeClr val="bg2"/>
          </a:solidFill>
          <a:ln w="127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354"/>
            <a:endParaRPr lang="zh-CN" altLang="en-US" sz="2000" b="1">
              <a:solidFill>
                <a:schemeClr val="bg2">
                  <a:lumMod val="7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1" name="任意多边形: 形状 20">
            <a:extLst>
              <a:ext uri="{FF2B5EF4-FFF2-40B4-BE49-F238E27FC236}">
                <a16:creationId xmlns:a16="http://schemas.microsoft.com/office/drawing/2014/main" id="{192E72E1-020C-F6D3-8DCE-FBD6BED32F03}"/>
              </a:ext>
            </a:extLst>
          </p:cNvPr>
          <p:cNvSpPr/>
          <p:nvPr/>
        </p:nvSpPr>
        <p:spPr bwMode="auto">
          <a:xfrm>
            <a:off x="4493812" y="2132594"/>
            <a:ext cx="2950376" cy="2948413"/>
          </a:xfrm>
          <a:custGeom>
            <a:avLst/>
            <a:gdLst>
              <a:gd name="T0" fmla="*/ 1657 w 1925"/>
              <a:gd name="T1" fmla="*/ 962 h 1924"/>
              <a:gd name="T2" fmla="*/ 1657 w 1925"/>
              <a:gd name="T3" fmla="*/ 962 h 1924"/>
              <a:gd name="T4" fmla="*/ 1751 w 1925"/>
              <a:gd name="T5" fmla="*/ 733 h 1924"/>
              <a:gd name="T6" fmla="*/ 1770 w 1925"/>
              <a:gd name="T7" fmla="*/ 714 h 1924"/>
              <a:gd name="T8" fmla="*/ 1770 w 1925"/>
              <a:gd name="T9" fmla="*/ 154 h 1924"/>
              <a:gd name="T10" fmla="*/ 1770 w 1925"/>
              <a:gd name="T11" fmla="*/ 154 h 1924"/>
              <a:gd name="T12" fmla="*/ 1210 w 1925"/>
              <a:gd name="T13" fmla="*/ 154 h 1924"/>
              <a:gd name="T14" fmla="*/ 1191 w 1925"/>
              <a:gd name="T15" fmla="*/ 173 h 1924"/>
              <a:gd name="T16" fmla="*/ 963 w 1925"/>
              <a:gd name="T17" fmla="*/ 268 h 1924"/>
              <a:gd name="T18" fmla="*/ 963 w 1925"/>
              <a:gd name="T19" fmla="*/ 268 h 1924"/>
              <a:gd name="T20" fmla="*/ 734 w 1925"/>
              <a:gd name="T21" fmla="*/ 173 h 1924"/>
              <a:gd name="T22" fmla="*/ 715 w 1925"/>
              <a:gd name="T23" fmla="*/ 154 h 1924"/>
              <a:gd name="T24" fmla="*/ 155 w 1925"/>
              <a:gd name="T25" fmla="*/ 154 h 1924"/>
              <a:gd name="T26" fmla="*/ 155 w 1925"/>
              <a:gd name="T27" fmla="*/ 154 h 1924"/>
              <a:gd name="T28" fmla="*/ 155 w 1925"/>
              <a:gd name="T29" fmla="*/ 714 h 1924"/>
              <a:gd name="T30" fmla="*/ 174 w 1925"/>
              <a:gd name="T31" fmla="*/ 733 h 1924"/>
              <a:gd name="T32" fmla="*/ 269 w 1925"/>
              <a:gd name="T33" fmla="*/ 962 h 1924"/>
              <a:gd name="T34" fmla="*/ 269 w 1925"/>
              <a:gd name="T35" fmla="*/ 962 h 1924"/>
              <a:gd name="T36" fmla="*/ 174 w 1925"/>
              <a:gd name="T37" fmla="*/ 1190 h 1924"/>
              <a:gd name="T38" fmla="*/ 155 w 1925"/>
              <a:gd name="T39" fmla="*/ 1209 h 1924"/>
              <a:gd name="T40" fmla="*/ 155 w 1925"/>
              <a:gd name="T41" fmla="*/ 1769 h 1924"/>
              <a:gd name="T42" fmla="*/ 155 w 1925"/>
              <a:gd name="T43" fmla="*/ 1769 h 1924"/>
              <a:gd name="T44" fmla="*/ 715 w 1925"/>
              <a:gd name="T45" fmla="*/ 1769 h 1924"/>
              <a:gd name="T46" fmla="*/ 734 w 1925"/>
              <a:gd name="T47" fmla="*/ 1750 h 1924"/>
              <a:gd name="T48" fmla="*/ 963 w 1925"/>
              <a:gd name="T49" fmla="*/ 1656 h 1924"/>
              <a:gd name="T50" fmla="*/ 963 w 1925"/>
              <a:gd name="T51" fmla="*/ 1656 h 1924"/>
              <a:gd name="T52" fmla="*/ 1191 w 1925"/>
              <a:gd name="T53" fmla="*/ 1750 h 1924"/>
              <a:gd name="T54" fmla="*/ 1210 w 1925"/>
              <a:gd name="T55" fmla="*/ 1769 h 1924"/>
              <a:gd name="T56" fmla="*/ 1770 w 1925"/>
              <a:gd name="T57" fmla="*/ 1769 h 1924"/>
              <a:gd name="T58" fmla="*/ 1770 w 1925"/>
              <a:gd name="T59" fmla="*/ 1769 h 1924"/>
              <a:gd name="T60" fmla="*/ 1770 w 1925"/>
              <a:gd name="T61" fmla="*/ 1209 h 1924"/>
              <a:gd name="T62" fmla="*/ 1751 w 1925"/>
              <a:gd name="T63" fmla="*/ 1190 h 1924"/>
              <a:gd name="T64" fmla="*/ 1657 w 1925"/>
              <a:gd name="T65" fmla="*/ 962 h 1924"/>
              <a:gd name="T66" fmla="*/ 963 w 1925"/>
              <a:gd name="T67" fmla="*/ 1540 h 1924"/>
              <a:gd name="T68" fmla="*/ 385 w 1925"/>
              <a:gd name="T69" fmla="*/ 962 h 1924"/>
              <a:gd name="T70" fmla="*/ 963 w 1925"/>
              <a:gd name="T71" fmla="*/ 384 h 1924"/>
              <a:gd name="T72" fmla="*/ 1541 w 1925"/>
              <a:gd name="T73" fmla="*/ 962 h 1924"/>
              <a:gd name="T74" fmla="*/ 963 w 1925"/>
              <a:gd name="T75" fmla="*/ 1540 h 19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925" h="1924">
                <a:moveTo>
                  <a:pt x="1657" y="962"/>
                </a:moveTo>
                <a:cubicBezTo>
                  <a:pt x="1657" y="962"/>
                  <a:pt x="1657" y="962"/>
                  <a:pt x="1657" y="962"/>
                </a:cubicBezTo>
                <a:cubicBezTo>
                  <a:pt x="1657" y="876"/>
                  <a:pt x="1691" y="794"/>
                  <a:pt x="1751" y="733"/>
                </a:cubicBezTo>
                <a:cubicBezTo>
                  <a:pt x="1770" y="714"/>
                  <a:pt x="1770" y="714"/>
                  <a:pt x="1770" y="714"/>
                </a:cubicBezTo>
                <a:cubicBezTo>
                  <a:pt x="1925" y="560"/>
                  <a:pt x="1925" y="309"/>
                  <a:pt x="1770" y="154"/>
                </a:cubicBezTo>
                <a:cubicBezTo>
                  <a:pt x="1770" y="154"/>
                  <a:pt x="1770" y="154"/>
                  <a:pt x="1770" y="154"/>
                </a:cubicBezTo>
                <a:cubicBezTo>
                  <a:pt x="1615" y="0"/>
                  <a:pt x="1365" y="0"/>
                  <a:pt x="1210" y="154"/>
                </a:cubicBezTo>
                <a:cubicBezTo>
                  <a:pt x="1191" y="173"/>
                  <a:pt x="1191" y="173"/>
                  <a:pt x="1191" y="173"/>
                </a:cubicBezTo>
                <a:cubicBezTo>
                  <a:pt x="1131" y="234"/>
                  <a:pt x="1048" y="268"/>
                  <a:pt x="963" y="268"/>
                </a:cubicBezTo>
                <a:cubicBezTo>
                  <a:pt x="963" y="268"/>
                  <a:pt x="963" y="268"/>
                  <a:pt x="963" y="268"/>
                </a:cubicBezTo>
                <a:cubicBezTo>
                  <a:pt x="877" y="268"/>
                  <a:pt x="795" y="234"/>
                  <a:pt x="734" y="173"/>
                </a:cubicBezTo>
                <a:cubicBezTo>
                  <a:pt x="715" y="154"/>
                  <a:pt x="715" y="154"/>
                  <a:pt x="715" y="154"/>
                </a:cubicBezTo>
                <a:cubicBezTo>
                  <a:pt x="560" y="0"/>
                  <a:pt x="310" y="0"/>
                  <a:pt x="155" y="154"/>
                </a:cubicBezTo>
                <a:cubicBezTo>
                  <a:pt x="155" y="154"/>
                  <a:pt x="155" y="154"/>
                  <a:pt x="155" y="154"/>
                </a:cubicBezTo>
                <a:cubicBezTo>
                  <a:pt x="0" y="309"/>
                  <a:pt x="0" y="560"/>
                  <a:pt x="155" y="714"/>
                </a:cubicBezTo>
                <a:cubicBezTo>
                  <a:pt x="174" y="733"/>
                  <a:pt x="174" y="733"/>
                  <a:pt x="174" y="733"/>
                </a:cubicBezTo>
                <a:cubicBezTo>
                  <a:pt x="234" y="794"/>
                  <a:pt x="269" y="876"/>
                  <a:pt x="269" y="962"/>
                </a:cubicBezTo>
                <a:cubicBezTo>
                  <a:pt x="269" y="962"/>
                  <a:pt x="269" y="962"/>
                  <a:pt x="269" y="962"/>
                </a:cubicBezTo>
                <a:cubicBezTo>
                  <a:pt x="269" y="1047"/>
                  <a:pt x="234" y="1130"/>
                  <a:pt x="174" y="1190"/>
                </a:cubicBezTo>
                <a:cubicBezTo>
                  <a:pt x="155" y="1209"/>
                  <a:pt x="155" y="1209"/>
                  <a:pt x="155" y="1209"/>
                </a:cubicBezTo>
                <a:cubicBezTo>
                  <a:pt x="0" y="1364"/>
                  <a:pt x="0" y="1615"/>
                  <a:pt x="155" y="1769"/>
                </a:cubicBezTo>
                <a:cubicBezTo>
                  <a:pt x="155" y="1769"/>
                  <a:pt x="155" y="1769"/>
                  <a:pt x="155" y="1769"/>
                </a:cubicBezTo>
                <a:cubicBezTo>
                  <a:pt x="310" y="1924"/>
                  <a:pt x="560" y="1924"/>
                  <a:pt x="715" y="1769"/>
                </a:cubicBezTo>
                <a:cubicBezTo>
                  <a:pt x="734" y="1750"/>
                  <a:pt x="734" y="1750"/>
                  <a:pt x="734" y="1750"/>
                </a:cubicBezTo>
                <a:cubicBezTo>
                  <a:pt x="795" y="1690"/>
                  <a:pt x="877" y="1656"/>
                  <a:pt x="963" y="1656"/>
                </a:cubicBezTo>
                <a:cubicBezTo>
                  <a:pt x="963" y="1656"/>
                  <a:pt x="963" y="1656"/>
                  <a:pt x="963" y="1656"/>
                </a:cubicBezTo>
                <a:cubicBezTo>
                  <a:pt x="1048" y="1656"/>
                  <a:pt x="1131" y="1690"/>
                  <a:pt x="1191" y="1750"/>
                </a:cubicBezTo>
                <a:cubicBezTo>
                  <a:pt x="1210" y="1769"/>
                  <a:pt x="1210" y="1769"/>
                  <a:pt x="1210" y="1769"/>
                </a:cubicBezTo>
                <a:cubicBezTo>
                  <a:pt x="1365" y="1924"/>
                  <a:pt x="1615" y="1924"/>
                  <a:pt x="1770" y="1769"/>
                </a:cubicBezTo>
                <a:cubicBezTo>
                  <a:pt x="1770" y="1769"/>
                  <a:pt x="1770" y="1769"/>
                  <a:pt x="1770" y="1769"/>
                </a:cubicBezTo>
                <a:cubicBezTo>
                  <a:pt x="1925" y="1615"/>
                  <a:pt x="1925" y="1364"/>
                  <a:pt x="1770" y="1209"/>
                </a:cubicBezTo>
                <a:cubicBezTo>
                  <a:pt x="1751" y="1190"/>
                  <a:pt x="1751" y="1190"/>
                  <a:pt x="1751" y="1190"/>
                </a:cubicBezTo>
                <a:cubicBezTo>
                  <a:pt x="1691" y="1130"/>
                  <a:pt x="1657" y="1047"/>
                  <a:pt x="1657" y="962"/>
                </a:cubicBezTo>
                <a:close/>
                <a:moveTo>
                  <a:pt x="963" y="1540"/>
                </a:moveTo>
                <a:cubicBezTo>
                  <a:pt x="643" y="1540"/>
                  <a:pt x="385" y="1281"/>
                  <a:pt x="385" y="962"/>
                </a:cubicBezTo>
                <a:cubicBezTo>
                  <a:pt x="385" y="642"/>
                  <a:pt x="643" y="384"/>
                  <a:pt x="963" y="384"/>
                </a:cubicBezTo>
                <a:cubicBezTo>
                  <a:pt x="1282" y="384"/>
                  <a:pt x="1541" y="642"/>
                  <a:pt x="1541" y="962"/>
                </a:cubicBezTo>
                <a:cubicBezTo>
                  <a:pt x="1541" y="1281"/>
                  <a:pt x="1282" y="1540"/>
                  <a:pt x="963" y="154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椭圆 21">
            <a:extLst>
              <a:ext uri="{FF2B5EF4-FFF2-40B4-BE49-F238E27FC236}">
                <a16:creationId xmlns:a16="http://schemas.microsoft.com/office/drawing/2014/main" id="{0A2E21B7-FE55-CD28-E437-6D2BBE4D8B6F}"/>
              </a:ext>
            </a:extLst>
          </p:cNvPr>
          <p:cNvSpPr/>
          <p:nvPr/>
        </p:nvSpPr>
        <p:spPr>
          <a:xfrm>
            <a:off x="5045306" y="2683106"/>
            <a:ext cx="1847389" cy="18473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CA45E22-87E1-D9BF-A542-E751288164F5}"/>
              </a:ext>
            </a:extLst>
          </p:cNvPr>
          <p:cNvSpPr txBox="1"/>
          <p:nvPr/>
        </p:nvSpPr>
        <p:spPr>
          <a:xfrm>
            <a:off x="7732500" y="4850605"/>
            <a:ext cx="2876555" cy="455189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r>
              <a:rPr lang="en-US" altLang="zh-CN" dirty="0">
                <a:cs typeface="+mn-ea"/>
                <a:sym typeface="+mn-lt"/>
              </a:rPr>
              <a:t>Unified fonts make reading more </a:t>
            </a:r>
            <a:r>
              <a:rPr lang="en-US" altLang="zh-CN" dirty="0" err="1">
                <a:cs typeface="+mn-ea"/>
                <a:sym typeface="+mn-lt"/>
              </a:rPr>
              <a:t>fluent.Copy</a:t>
            </a:r>
            <a:r>
              <a:rPr lang="en-US" altLang="zh-CN" dirty="0">
                <a:cs typeface="+mn-ea"/>
                <a:sym typeface="+mn-lt"/>
              </a:rPr>
              <a:t> paste fonts. Choose the only </a:t>
            </a:r>
            <a:r>
              <a:rPr lang="en-US" altLang="zh-CN" dirty="0" err="1">
                <a:cs typeface="+mn-ea"/>
                <a:sym typeface="+mn-lt"/>
              </a:rPr>
              <a:t>optio</a:t>
            </a:r>
            <a:r>
              <a:rPr lang="en-US" altLang="zh-CN" dirty="0">
                <a:cs typeface="+mn-ea"/>
                <a:sym typeface="+mn-lt"/>
              </a:rPr>
              <a:t> to retain text……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A378266-B8AA-DECD-3DAB-001B76201A61}"/>
              </a:ext>
            </a:extLst>
          </p:cNvPr>
          <p:cNvSpPr txBox="1"/>
          <p:nvPr/>
        </p:nvSpPr>
        <p:spPr>
          <a:xfrm>
            <a:off x="7732501" y="4530496"/>
            <a:ext cx="2404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cs typeface="+mn-ea"/>
                <a:sym typeface="+mn-lt"/>
              </a:rPr>
              <a:t>Supporting text here.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D58467C-EDA8-D741-30E4-61566EA53431}"/>
              </a:ext>
            </a:extLst>
          </p:cNvPr>
          <p:cNvSpPr txBox="1"/>
          <p:nvPr/>
        </p:nvSpPr>
        <p:spPr>
          <a:xfrm>
            <a:off x="7732500" y="2400230"/>
            <a:ext cx="2876555" cy="455189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r>
              <a:rPr lang="en-US" altLang="zh-CN" dirty="0">
                <a:cs typeface="+mn-ea"/>
                <a:sym typeface="+mn-lt"/>
              </a:rPr>
              <a:t>Unified fonts make reading more </a:t>
            </a:r>
            <a:r>
              <a:rPr lang="en-US" altLang="zh-CN" dirty="0" err="1">
                <a:cs typeface="+mn-ea"/>
                <a:sym typeface="+mn-lt"/>
              </a:rPr>
              <a:t>fluent.Copy</a:t>
            </a:r>
            <a:r>
              <a:rPr lang="en-US" altLang="zh-CN" dirty="0">
                <a:cs typeface="+mn-ea"/>
                <a:sym typeface="+mn-lt"/>
              </a:rPr>
              <a:t> paste fonts. Choose the only </a:t>
            </a:r>
            <a:r>
              <a:rPr lang="en-US" altLang="zh-CN" dirty="0" err="1">
                <a:cs typeface="+mn-ea"/>
                <a:sym typeface="+mn-lt"/>
              </a:rPr>
              <a:t>optio</a:t>
            </a:r>
            <a:r>
              <a:rPr lang="en-US" altLang="zh-CN" dirty="0">
                <a:cs typeface="+mn-ea"/>
                <a:sym typeface="+mn-lt"/>
              </a:rPr>
              <a:t> to retain text……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5BA4922-8C73-C533-5979-6E81846D619C}"/>
              </a:ext>
            </a:extLst>
          </p:cNvPr>
          <p:cNvSpPr txBox="1"/>
          <p:nvPr/>
        </p:nvSpPr>
        <p:spPr>
          <a:xfrm>
            <a:off x="7732501" y="2080121"/>
            <a:ext cx="2404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cs typeface="+mn-ea"/>
                <a:sym typeface="+mn-lt"/>
              </a:rPr>
              <a:t>Supporting text here.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77CD2AE-904E-3AA8-7D33-F0FB14F60D22}"/>
              </a:ext>
            </a:extLst>
          </p:cNvPr>
          <p:cNvSpPr txBox="1"/>
          <p:nvPr/>
        </p:nvSpPr>
        <p:spPr>
          <a:xfrm>
            <a:off x="1446094" y="2400230"/>
            <a:ext cx="2876555" cy="455189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r"/>
            <a:r>
              <a:rPr lang="en-US" altLang="zh-CN" dirty="0">
                <a:cs typeface="+mn-ea"/>
                <a:sym typeface="+mn-lt"/>
              </a:rPr>
              <a:t>Unified fonts make reading more </a:t>
            </a:r>
            <a:r>
              <a:rPr lang="en-US" altLang="zh-CN" dirty="0" err="1">
                <a:cs typeface="+mn-ea"/>
                <a:sym typeface="+mn-lt"/>
              </a:rPr>
              <a:t>fluent.Copy</a:t>
            </a:r>
            <a:r>
              <a:rPr lang="en-US" altLang="zh-CN" dirty="0">
                <a:cs typeface="+mn-ea"/>
                <a:sym typeface="+mn-lt"/>
              </a:rPr>
              <a:t> paste fonts. Choose the only </a:t>
            </a:r>
            <a:r>
              <a:rPr lang="en-US" altLang="zh-CN" dirty="0" err="1">
                <a:cs typeface="+mn-ea"/>
                <a:sym typeface="+mn-lt"/>
              </a:rPr>
              <a:t>optio</a:t>
            </a:r>
            <a:r>
              <a:rPr lang="en-US" altLang="zh-CN" dirty="0">
                <a:cs typeface="+mn-ea"/>
                <a:sym typeface="+mn-lt"/>
              </a:rPr>
              <a:t> to retain text……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312D81BF-1319-BDC7-7F7D-FF099B4A3162}"/>
              </a:ext>
            </a:extLst>
          </p:cNvPr>
          <p:cNvSpPr txBox="1"/>
          <p:nvPr/>
        </p:nvSpPr>
        <p:spPr>
          <a:xfrm>
            <a:off x="1917905" y="2080121"/>
            <a:ext cx="2404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400" b="1" dirty="0">
                <a:cs typeface="+mn-ea"/>
                <a:sym typeface="+mn-lt"/>
              </a:rPr>
              <a:t>Supporting text here.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9AB527B6-3855-A9BA-BAB9-D9A960646FE7}"/>
              </a:ext>
            </a:extLst>
          </p:cNvPr>
          <p:cNvSpPr txBox="1"/>
          <p:nvPr/>
        </p:nvSpPr>
        <p:spPr>
          <a:xfrm>
            <a:off x="1406399" y="4850605"/>
            <a:ext cx="2876555" cy="455189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r"/>
            <a:r>
              <a:rPr lang="en-US" altLang="zh-CN" dirty="0">
                <a:cs typeface="+mn-ea"/>
                <a:sym typeface="+mn-lt"/>
              </a:rPr>
              <a:t>Unified fonts make reading more </a:t>
            </a:r>
            <a:r>
              <a:rPr lang="en-US" altLang="zh-CN" dirty="0" err="1">
                <a:cs typeface="+mn-ea"/>
                <a:sym typeface="+mn-lt"/>
              </a:rPr>
              <a:t>fluent.Copy</a:t>
            </a:r>
            <a:r>
              <a:rPr lang="en-US" altLang="zh-CN" dirty="0">
                <a:cs typeface="+mn-ea"/>
                <a:sym typeface="+mn-lt"/>
              </a:rPr>
              <a:t> paste fonts. Choose the only </a:t>
            </a:r>
            <a:r>
              <a:rPr lang="en-US" altLang="zh-CN" dirty="0" err="1">
                <a:cs typeface="+mn-ea"/>
                <a:sym typeface="+mn-lt"/>
              </a:rPr>
              <a:t>optio</a:t>
            </a:r>
            <a:r>
              <a:rPr lang="en-US" altLang="zh-CN" dirty="0">
                <a:cs typeface="+mn-ea"/>
                <a:sym typeface="+mn-lt"/>
              </a:rPr>
              <a:t> to retain text……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F44B08B-F83E-B782-D07B-5D4D911B2E69}"/>
              </a:ext>
            </a:extLst>
          </p:cNvPr>
          <p:cNvSpPr txBox="1"/>
          <p:nvPr/>
        </p:nvSpPr>
        <p:spPr>
          <a:xfrm>
            <a:off x="1878210" y="4530496"/>
            <a:ext cx="2404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400" b="1" dirty="0">
                <a:cs typeface="+mn-ea"/>
                <a:sym typeface="+mn-lt"/>
              </a:rPr>
              <a:t>Supporting text here.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7365C9F6-1947-F9B5-81C9-548C39F0CF81}"/>
              </a:ext>
            </a:extLst>
          </p:cNvPr>
          <p:cNvSpPr txBox="1"/>
          <p:nvPr/>
        </p:nvSpPr>
        <p:spPr>
          <a:xfrm>
            <a:off x="5388280" y="2923444"/>
            <a:ext cx="1128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b="1" dirty="0">
                <a:solidFill>
                  <a:schemeClr val="accent1"/>
                </a:solidFill>
                <a:cs typeface="+mn-ea"/>
                <a:sym typeface="+mn-lt"/>
              </a:rPr>
              <a:t>Text here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6FF76E4-4F0D-C727-6B01-61483658CA86}"/>
              </a:ext>
            </a:extLst>
          </p:cNvPr>
          <p:cNvSpPr txBox="1"/>
          <p:nvPr/>
        </p:nvSpPr>
        <p:spPr>
          <a:xfrm>
            <a:off x="5274821" y="3242057"/>
            <a:ext cx="1388357" cy="1032270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/>
            <a:r>
              <a:rPr lang="en-US" altLang="zh-CN" dirty="0">
                <a:cs typeface="+mn-ea"/>
                <a:sym typeface="+mn-lt"/>
              </a:rPr>
              <a:t>Unified fonts make reading more </a:t>
            </a:r>
            <a:r>
              <a:rPr lang="en-US" altLang="zh-CN" dirty="0" err="1">
                <a:cs typeface="+mn-ea"/>
                <a:sym typeface="+mn-lt"/>
              </a:rPr>
              <a:t>fluent.Copy</a:t>
            </a:r>
            <a:r>
              <a:rPr lang="en-US" altLang="zh-CN" dirty="0">
                <a:cs typeface="+mn-ea"/>
                <a:sym typeface="+mn-lt"/>
              </a:rPr>
              <a:t> paste fonts. Choose the only </a:t>
            </a:r>
            <a:r>
              <a:rPr lang="en-US" altLang="zh-CN" dirty="0" err="1">
                <a:cs typeface="+mn-ea"/>
                <a:sym typeface="+mn-lt"/>
              </a:rPr>
              <a:t>optio</a:t>
            </a:r>
            <a:r>
              <a:rPr lang="en-US" altLang="zh-CN" dirty="0">
                <a:cs typeface="+mn-ea"/>
                <a:sym typeface="+mn-lt"/>
              </a:rPr>
              <a:t> to retain text……</a:t>
            </a:r>
          </a:p>
        </p:txBody>
      </p:sp>
      <p:sp>
        <p:nvSpPr>
          <p:cNvPr id="16" name="任意多边形: 形状 15">
            <a:extLst>
              <a:ext uri="{FF2B5EF4-FFF2-40B4-BE49-F238E27FC236}">
                <a16:creationId xmlns:a16="http://schemas.microsoft.com/office/drawing/2014/main" id="{405BAF2A-2DDE-93CA-1C77-C95ABEE0CDB9}"/>
              </a:ext>
            </a:extLst>
          </p:cNvPr>
          <p:cNvSpPr/>
          <p:nvPr/>
        </p:nvSpPr>
        <p:spPr>
          <a:xfrm>
            <a:off x="4837259" y="2530026"/>
            <a:ext cx="372717" cy="306160"/>
          </a:xfrm>
          <a:custGeom>
            <a:avLst/>
            <a:gdLst>
              <a:gd name="connsiteX0" fmla="*/ 496292 w 533400"/>
              <a:gd name="connsiteY0" fmla="*/ 621 h 438150"/>
              <a:gd name="connsiteX1" fmla="*/ 534392 w 533400"/>
              <a:gd name="connsiteY1" fmla="*/ 38721 h 438150"/>
              <a:gd name="connsiteX2" fmla="*/ 534392 w 533400"/>
              <a:gd name="connsiteY2" fmla="*/ 38721 h 438150"/>
              <a:gd name="connsiteX3" fmla="*/ 534392 w 533400"/>
              <a:gd name="connsiteY3" fmla="*/ 333996 h 438150"/>
              <a:gd name="connsiteX4" fmla="*/ 496292 w 533400"/>
              <a:gd name="connsiteY4" fmla="*/ 372096 h 438150"/>
              <a:gd name="connsiteX5" fmla="*/ 496292 w 533400"/>
              <a:gd name="connsiteY5" fmla="*/ 372096 h 438150"/>
              <a:gd name="connsiteX6" fmla="*/ 204827 w 533400"/>
              <a:gd name="connsiteY6" fmla="*/ 372096 h 438150"/>
              <a:gd name="connsiteX7" fmla="*/ 115292 w 533400"/>
              <a:gd name="connsiteY7" fmla="*/ 438771 h 438150"/>
              <a:gd name="connsiteX8" fmla="*/ 115292 w 533400"/>
              <a:gd name="connsiteY8" fmla="*/ 372096 h 438150"/>
              <a:gd name="connsiteX9" fmla="*/ 39092 w 533400"/>
              <a:gd name="connsiteY9" fmla="*/ 372096 h 438150"/>
              <a:gd name="connsiteX10" fmla="*/ 992 w 533400"/>
              <a:gd name="connsiteY10" fmla="*/ 335901 h 438150"/>
              <a:gd name="connsiteX11" fmla="*/ 992 w 533400"/>
              <a:gd name="connsiteY11" fmla="*/ 335901 h 438150"/>
              <a:gd name="connsiteX12" fmla="*/ 992 w 533400"/>
              <a:gd name="connsiteY12" fmla="*/ 333996 h 438150"/>
              <a:gd name="connsiteX13" fmla="*/ 992 w 533400"/>
              <a:gd name="connsiteY13" fmla="*/ 38721 h 438150"/>
              <a:gd name="connsiteX14" fmla="*/ 39092 w 533400"/>
              <a:gd name="connsiteY14" fmla="*/ 621 h 438150"/>
              <a:gd name="connsiteX15" fmla="*/ 39092 w 533400"/>
              <a:gd name="connsiteY15" fmla="*/ 621 h 438150"/>
              <a:gd name="connsiteX16" fmla="*/ 496292 w 533400"/>
              <a:gd name="connsiteY16" fmla="*/ 621 h 438150"/>
              <a:gd name="connsiteX17" fmla="*/ 496292 w 533400"/>
              <a:gd name="connsiteY17" fmla="*/ 19671 h 438150"/>
              <a:gd name="connsiteX18" fmla="*/ 39092 w 533400"/>
              <a:gd name="connsiteY18" fmla="*/ 19671 h 438150"/>
              <a:gd name="connsiteX19" fmla="*/ 20042 w 533400"/>
              <a:gd name="connsiteY19" fmla="*/ 38721 h 438150"/>
              <a:gd name="connsiteX20" fmla="*/ 20042 w 533400"/>
              <a:gd name="connsiteY20" fmla="*/ 38721 h 438150"/>
              <a:gd name="connsiteX21" fmla="*/ 20042 w 533400"/>
              <a:gd name="connsiteY21" fmla="*/ 333996 h 438150"/>
              <a:gd name="connsiteX22" fmla="*/ 39092 w 533400"/>
              <a:gd name="connsiteY22" fmla="*/ 353046 h 438150"/>
              <a:gd name="connsiteX23" fmla="*/ 39092 w 533400"/>
              <a:gd name="connsiteY23" fmla="*/ 353046 h 438150"/>
              <a:gd name="connsiteX24" fmla="*/ 134342 w 533400"/>
              <a:gd name="connsiteY24" fmla="*/ 353046 h 438150"/>
              <a:gd name="connsiteX25" fmla="*/ 134342 w 533400"/>
              <a:gd name="connsiteY25" fmla="*/ 400671 h 438150"/>
              <a:gd name="connsiteX26" fmla="*/ 198160 w 533400"/>
              <a:gd name="connsiteY26" fmla="*/ 353046 h 438150"/>
              <a:gd name="connsiteX27" fmla="*/ 496292 w 533400"/>
              <a:gd name="connsiteY27" fmla="*/ 353046 h 438150"/>
              <a:gd name="connsiteX28" fmla="*/ 515342 w 533400"/>
              <a:gd name="connsiteY28" fmla="*/ 333996 h 438150"/>
              <a:gd name="connsiteX29" fmla="*/ 515342 w 533400"/>
              <a:gd name="connsiteY29" fmla="*/ 333996 h 438150"/>
              <a:gd name="connsiteX30" fmla="*/ 515342 w 533400"/>
              <a:gd name="connsiteY30" fmla="*/ 38721 h 438150"/>
              <a:gd name="connsiteX31" fmla="*/ 496292 w 533400"/>
              <a:gd name="connsiteY31" fmla="*/ 19671 h 438150"/>
              <a:gd name="connsiteX32" fmla="*/ 496292 w 533400"/>
              <a:gd name="connsiteY32" fmla="*/ 19671 h 438150"/>
              <a:gd name="connsiteX33" fmla="*/ 134342 w 533400"/>
              <a:gd name="connsiteY33" fmla="*/ 143496 h 438150"/>
              <a:gd name="connsiteX34" fmla="*/ 177205 w 533400"/>
              <a:gd name="connsiteY34" fmla="*/ 186359 h 438150"/>
              <a:gd name="connsiteX35" fmla="*/ 134342 w 533400"/>
              <a:gd name="connsiteY35" fmla="*/ 229221 h 438150"/>
              <a:gd name="connsiteX36" fmla="*/ 91480 w 533400"/>
              <a:gd name="connsiteY36" fmla="*/ 186359 h 438150"/>
              <a:gd name="connsiteX37" fmla="*/ 134342 w 533400"/>
              <a:gd name="connsiteY37" fmla="*/ 143496 h 438150"/>
              <a:gd name="connsiteX38" fmla="*/ 267692 w 533400"/>
              <a:gd name="connsiteY38" fmla="*/ 143496 h 438150"/>
              <a:gd name="connsiteX39" fmla="*/ 310555 w 533400"/>
              <a:gd name="connsiteY39" fmla="*/ 186359 h 438150"/>
              <a:gd name="connsiteX40" fmla="*/ 267692 w 533400"/>
              <a:gd name="connsiteY40" fmla="*/ 229221 h 438150"/>
              <a:gd name="connsiteX41" fmla="*/ 224830 w 533400"/>
              <a:gd name="connsiteY41" fmla="*/ 186359 h 438150"/>
              <a:gd name="connsiteX42" fmla="*/ 267692 w 533400"/>
              <a:gd name="connsiteY42" fmla="*/ 143496 h 438150"/>
              <a:gd name="connsiteX43" fmla="*/ 401042 w 533400"/>
              <a:gd name="connsiteY43" fmla="*/ 143496 h 438150"/>
              <a:gd name="connsiteX44" fmla="*/ 443905 w 533400"/>
              <a:gd name="connsiteY44" fmla="*/ 186359 h 438150"/>
              <a:gd name="connsiteX45" fmla="*/ 401042 w 533400"/>
              <a:gd name="connsiteY45" fmla="*/ 229221 h 438150"/>
              <a:gd name="connsiteX46" fmla="*/ 358180 w 533400"/>
              <a:gd name="connsiteY46" fmla="*/ 186359 h 438150"/>
              <a:gd name="connsiteX47" fmla="*/ 401042 w 533400"/>
              <a:gd name="connsiteY47" fmla="*/ 143496 h 438150"/>
              <a:gd name="connsiteX48" fmla="*/ 134342 w 533400"/>
              <a:gd name="connsiteY48" fmla="*/ 162546 h 438150"/>
              <a:gd name="connsiteX49" fmla="*/ 110530 w 533400"/>
              <a:gd name="connsiteY49" fmla="*/ 186359 h 438150"/>
              <a:gd name="connsiteX50" fmla="*/ 134342 w 533400"/>
              <a:gd name="connsiteY50" fmla="*/ 210171 h 438150"/>
              <a:gd name="connsiteX51" fmla="*/ 158155 w 533400"/>
              <a:gd name="connsiteY51" fmla="*/ 186359 h 438150"/>
              <a:gd name="connsiteX52" fmla="*/ 134342 w 533400"/>
              <a:gd name="connsiteY52" fmla="*/ 162546 h 438150"/>
              <a:gd name="connsiteX53" fmla="*/ 267692 w 533400"/>
              <a:gd name="connsiteY53" fmla="*/ 162546 h 438150"/>
              <a:gd name="connsiteX54" fmla="*/ 243880 w 533400"/>
              <a:gd name="connsiteY54" fmla="*/ 186359 h 438150"/>
              <a:gd name="connsiteX55" fmla="*/ 267692 w 533400"/>
              <a:gd name="connsiteY55" fmla="*/ 210171 h 438150"/>
              <a:gd name="connsiteX56" fmla="*/ 291505 w 533400"/>
              <a:gd name="connsiteY56" fmla="*/ 186359 h 438150"/>
              <a:gd name="connsiteX57" fmla="*/ 267692 w 533400"/>
              <a:gd name="connsiteY57" fmla="*/ 162546 h 438150"/>
              <a:gd name="connsiteX58" fmla="*/ 401042 w 533400"/>
              <a:gd name="connsiteY58" fmla="*/ 162546 h 438150"/>
              <a:gd name="connsiteX59" fmla="*/ 377230 w 533400"/>
              <a:gd name="connsiteY59" fmla="*/ 186359 h 438150"/>
              <a:gd name="connsiteX60" fmla="*/ 401042 w 533400"/>
              <a:gd name="connsiteY60" fmla="*/ 210171 h 438150"/>
              <a:gd name="connsiteX61" fmla="*/ 424855 w 533400"/>
              <a:gd name="connsiteY61" fmla="*/ 186359 h 438150"/>
              <a:gd name="connsiteX62" fmla="*/ 401042 w 533400"/>
              <a:gd name="connsiteY62" fmla="*/ 162546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533400" h="438150">
                <a:moveTo>
                  <a:pt x="496292" y="621"/>
                </a:moveTo>
                <a:cubicBezTo>
                  <a:pt x="517247" y="621"/>
                  <a:pt x="534392" y="17766"/>
                  <a:pt x="534392" y="38721"/>
                </a:cubicBezTo>
                <a:lnTo>
                  <a:pt x="534392" y="38721"/>
                </a:lnTo>
                <a:lnTo>
                  <a:pt x="534392" y="333996"/>
                </a:lnTo>
                <a:cubicBezTo>
                  <a:pt x="534392" y="354951"/>
                  <a:pt x="517247" y="372096"/>
                  <a:pt x="496292" y="372096"/>
                </a:cubicBezTo>
                <a:lnTo>
                  <a:pt x="496292" y="372096"/>
                </a:lnTo>
                <a:lnTo>
                  <a:pt x="204827" y="372096"/>
                </a:lnTo>
                <a:lnTo>
                  <a:pt x="115292" y="438771"/>
                </a:lnTo>
                <a:lnTo>
                  <a:pt x="115292" y="372096"/>
                </a:lnTo>
                <a:lnTo>
                  <a:pt x="39092" y="372096"/>
                </a:lnTo>
                <a:cubicBezTo>
                  <a:pt x="19089" y="372096"/>
                  <a:pt x="1945" y="355904"/>
                  <a:pt x="992" y="335901"/>
                </a:cubicBezTo>
                <a:lnTo>
                  <a:pt x="992" y="335901"/>
                </a:lnTo>
                <a:lnTo>
                  <a:pt x="992" y="333996"/>
                </a:lnTo>
                <a:lnTo>
                  <a:pt x="992" y="38721"/>
                </a:lnTo>
                <a:cubicBezTo>
                  <a:pt x="992" y="17766"/>
                  <a:pt x="18137" y="621"/>
                  <a:pt x="39092" y="621"/>
                </a:cubicBezTo>
                <a:lnTo>
                  <a:pt x="39092" y="621"/>
                </a:lnTo>
                <a:lnTo>
                  <a:pt x="496292" y="621"/>
                </a:lnTo>
                <a:close/>
                <a:moveTo>
                  <a:pt x="496292" y="19671"/>
                </a:moveTo>
                <a:lnTo>
                  <a:pt x="39092" y="19671"/>
                </a:lnTo>
                <a:cubicBezTo>
                  <a:pt x="28614" y="19671"/>
                  <a:pt x="20042" y="28244"/>
                  <a:pt x="20042" y="38721"/>
                </a:cubicBezTo>
                <a:lnTo>
                  <a:pt x="20042" y="38721"/>
                </a:lnTo>
                <a:lnTo>
                  <a:pt x="20042" y="333996"/>
                </a:lnTo>
                <a:cubicBezTo>
                  <a:pt x="20042" y="344474"/>
                  <a:pt x="28614" y="353046"/>
                  <a:pt x="39092" y="353046"/>
                </a:cubicBezTo>
                <a:lnTo>
                  <a:pt x="39092" y="353046"/>
                </a:lnTo>
                <a:lnTo>
                  <a:pt x="134342" y="353046"/>
                </a:lnTo>
                <a:lnTo>
                  <a:pt x="134342" y="400671"/>
                </a:lnTo>
                <a:lnTo>
                  <a:pt x="198160" y="353046"/>
                </a:lnTo>
                <a:lnTo>
                  <a:pt x="496292" y="353046"/>
                </a:lnTo>
                <a:cubicBezTo>
                  <a:pt x="506770" y="353046"/>
                  <a:pt x="515342" y="344474"/>
                  <a:pt x="515342" y="333996"/>
                </a:cubicBezTo>
                <a:lnTo>
                  <a:pt x="515342" y="333996"/>
                </a:lnTo>
                <a:lnTo>
                  <a:pt x="515342" y="38721"/>
                </a:lnTo>
                <a:cubicBezTo>
                  <a:pt x="515342" y="28244"/>
                  <a:pt x="506770" y="19671"/>
                  <a:pt x="496292" y="19671"/>
                </a:cubicBezTo>
                <a:lnTo>
                  <a:pt x="496292" y="19671"/>
                </a:lnTo>
                <a:close/>
                <a:moveTo>
                  <a:pt x="134342" y="143496"/>
                </a:moveTo>
                <a:cubicBezTo>
                  <a:pt x="158155" y="143496"/>
                  <a:pt x="177205" y="162546"/>
                  <a:pt x="177205" y="186359"/>
                </a:cubicBezTo>
                <a:cubicBezTo>
                  <a:pt x="177205" y="210171"/>
                  <a:pt x="158155" y="229221"/>
                  <a:pt x="134342" y="229221"/>
                </a:cubicBezTo>
                <a:cubicBezTo>
                  <a:pt x="110530" y="229221"/>
                  <a:pt x="91480" y="210171"/>
                  <a:pt x="91480" y="186359"/>
                </a:cubicBezTo>
                <a:cubicBezTo>
                  <a:pt x="91480" y="162546"/>
                  <a:pt x="110530" y="143496"/>
                  <a:pt x="134342" y="143496"/>
                </a:cubicBezTo>
                <a:close/>
                <a:moveTo>
                  <a:pt x="267692" y="143496"/>
                </a:moveTo>
                <a:cubicBezTo>
                  <a:pt x="291505" y="143496"/>
                  <a:pt x="310555" y="162546"/>
                  <a:pt x="310555" y="186359"/>
                </a:cubicBezTo>
                <a:cubicBezTo>
                  <a:pt x="310555" y="210171"/>
                  <a:pt x="291505" y="229221"/>
                  <a:pt x="267692" y="229221"/>
                </a:cubicBezTo>
                <a:cubicBezTo>
                  <a:pt x="243880" y="229221"/>
                  <a:pt x="224830" y="210171"/>
                  <a:pt x="224830" y="186359"/>
                </a:cubicBezTo>
                <a:cubicBezTo>
                  <a:pt x="224830" y="162546"/>
                  <a:pt x="243880" y="143496"/>
                  <a:pt x="267692" y="143496"/>
                </a:cubicBezTo>
                <a:close/>
                <a:moveTo>
                  <a:pt x="401042" y="143496"/>
                </a:moveTo>
                <a:cubicBezTo>
                  <a:pt x="424855" y="143496"/>
                  <a:pt x="443905" y="162546"/>
                  <a:pt x="443905" y="186359"/>
                </a:cubicBezTo>
                <a:cubicBezTo>
                  <a:pt x="443905" y="210171"/>
                  <a:pt x="424855" y="229221"/>
                  <a:pt x="401042" y="229221"/>
                </a:cubicBezTo>
                <a:cubicBezTo>
                  <a:pt x="377230" y="229221"/>
                  <a:pt x="358180" y="210171"/>
                  <a:pt x="358180" y="186359"/>
                </a:cubicBezTo>
                <a:cubicBezTo>
                  <a:pt x="358180" y="162546"/>
                  <a:pt x="377230" y="143496"/>
                  <a:pt x="401042" y="143496"/>
                </a:cubicBezTo>
                <a:close/>
                <a:moveTo>
                  <a:pt x="134342" y="162546"/>
                </a:moveTo>
                <a:cubicBezTo>
                  <a:pt x="121007" y="162546"/>
                  <a:pt x="110530" y="173024"/>
                  <a:pt x="110530" y="186359"/>
                </a:cubicBezTo>
                <a:cubicBezTo>
                  <a:pt x="110530" y="199694"/>
                  <a:pt x="121007" y="210171"/>
                  <a:pt x="134342" y="210171"/>
                </a:cubicBezTo>
                <a:cubicBezTo>
                  <a:pt x="147677" y="210171"/>
                  <a:pt x="158155" y="199694"/>
                  <a:pt x="158155" y="186359"/>
                </a:cubicBezTo>
                <a:cubicBezTo>
                  <a:pt x="158155" y="173024"/>
                  <a:pt x="147677" y="162546"/>
                  <a:pt x="134342" y="162546"/>
                </a:cubicBezTo>
                <a:close/>
                <a:moveTo>
                  <a:pt x="267692" y="162546"/>
                </a:moveTo>
                <a:cubicBezTo>
                  <a:pt x="254357" y="162546"/>
                  <a:pt x="243880" y="173024"/>
                  <a:pt x="243880" y="186359"/>
                </a:cubicBezTo>
                <a:cubicBezTo>
                  <a:pt x="243880" y="199694"/>
                  <a:pt x="254357" y="210171"/>
                  <a:pt x="267692" y="210171"/>
                </a:cubicBezTo>
                <a:cubicBezTo>
                  <a:pt x="281027" y="210171"/>
                  <a:pt x="291505" y="199694"/>
                  <a:pt x="291505" y="186359"/>
                </a:cubicBezTo>
                <a:cubicBezTo>
                  <a:pt x="291505" y="173024"/>
                  <a:pt x="281027" y="162546"/>
                  <a:pt x="267692" y="162546"/>
                </a:cubicBezTo>
                <a:close/>
                <a:moveTo>
                  <a:pt x="401042" y="162546"/>
                </a:moveTo>
                <a:cubicBezTo>
                  <a:pt x="387707" y="162546"/>
                  <a:pt x="377230" y="173024"/>
                  <a:pt x="377230" y="186359"/>
                </a:cubicBezTo>
                <a:cubicBezTo>
                  <a:pt x="377230" y="199694"/>
                  <a:pt x="387707" y="210171"/>
                  <a:pt x="401042" y="210171"/>
                </a:cubicBezTo>
                <a:cubicBezTo>
                  <a:pt x="414377" y="210171"/>
                  <a:pt x="424855" y="199694"/>
                  <a:pt x="424855" y="186359"/>
                </a:cubicBezTo>
                <a:cubicBezTo>
                  <a:pt x="424855" y="173024"/>
                  <a:pt x="414377" y="162546"/>
                  <a:pt x="401042" y="162546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id="{B34B3D3B-E444-7FE5-FB1E-1A41BC3CC6F0}"/>
              </a:ext>
            </a:extLst>
          </p:cNvPr>
          <p:cNvSpPr/>
          <p:nvPr/>
        </p:nvSpPr>
        <p:spPr>
          <a:xfrm>
            <a:off x="4838604" y="4431351"/>
            <a:ext cx="372717" cy="279537"/>
          </a:xfrm>
          <a:custGeom>
            <a:avLst/>
            <a:gdLst>
              <a:gd name="connsiteX0" fmla="*/ 495908 w 533400"/>
              <a:gd name="connsiteY0" fmla="*/ 621 h 400050"/>
              <a:gd name="connsiteX1" fmla="*/ 534008 w 533400"/>
              <a:gd name="connsiteY1" fmla="*/ 38721 h 400050"/>
              <a:gd name="connsiteX2" fmla="*/ 534008 w 533400"/>
              <a:gd name="connsiteY2" fmla="*/ 38721 h 400050"/>
              <a:gd name="connsiteX3" fmla="*/ 534008 w 533400"/>
              <a:gd name="connsiteY3" fmla="*/ 362571 h 400050"/>
              <a:gd name="connsiteX4" fmla="*/ 495908 w 533400"/>
              <a:gd name="connsiteY4" fmla="*/ 400671 h 400050"/>
              <a:gd name="connsiteX5" fmla="*/ 495908 w 533400"/>
              <a:gd name="connsiteY5" fmla="*/ 400671 h 400050"/>
              <a:gd name="connsiteX6" fmla="*/ 38708 w 533400"/>
              <a:gd name="connsiteY6" fmla="*/ 400671 h 400050"/>
              <a:gd name="connsiteX7" fmla="*/ 608 w 533400"/>
              <a:gd name="connsiteY7" fmla="*/ 362571 h 400050"/>
              <a:gd name="connsiteX8" fmla="*/ 608 w 533400"/>
              <a:gd name="connsiteY8" fmla="*/ 362571 h 400050"/>
              <a:gd name="connsiteX9" fmla="*/ 608 w 533400"/>
              <a:gd name="connsiteY9" fmla="*/ 38721 h 400050"/>
              <a:gd name="connsiteX10" fmla="*/ 38708 w 533400"/>
              <a:gd name="connsiteY10" fmla="*/ 621 h 400050"/>
              <a:gd name="connsiteX11" fmla="*/ 38708 w 533400"/>
              <a:gd name="connsiteY11" fmla="*/ 621 h 400050"/>
              <a:gd name="connsiteX12" fmla="*/ 495908 w 533400"/>
              <a:gd name="connsiteY12" fmla="*/ 621 h 400050"/>
              <a:gd name="connsiteX13" fmla="*/ 361605 w 533400"/>
              <a:gd name="connsiteY13" fmla="*/ 172071 h 400050"/>
              <a:gd name="connsiteX14" fmla="*/ 360653 w 533400"/>
              <a:gd name="connsiteY14" fmla="*/ 173024 h 400050"/>
              <a:gd name="connsiteX15" fmla="*/ 274928 w 533400"/>
              <a:gd name="connsiteY15" fmla="*/ 284466 h 400050"/>
              <a:gd name="connsiteX16" fmla="*/ 272071 w 533400"/>
              <a:gd name="connsiteY16" fmla="*/ 288276 h 400050"/>
              <a:gd name="connsiteX17" fmla="*/ 219683 w 533400"/>
              <a:gd name="connsiteY17" fmla="*/ 290181 h 400050"/>
              <a:gd name="connsiteX18" fmla="*/ 217778 w 533400"/>
              <a:gd name="connsiteY18" fmla="*/ 289229 h 400050"/>
              <a:gd name="connsiteX19" fmla="*/ 154913 w 533400"/>
              <a:gd name="connsiteY19" fmla="*/ 228269 h 400050"/>
              <a:gd name="connsiteX20" fmla="*/ 153961 w 533400"/>
              <a:gd name="connsiteY20" fmla="*/ 227316 h 400050"/>
              <a:gd name="connsiteX21" fmla="*/ 128243 w 533400"/>
              <a:gd name="connsiteY21" fmla="*/ 228269 h 400050"/>
              <a:gd name="connsiteX22" fmla="*/ 127290 w 533400"/>
              <a:gd name="connsiteY22" fmla="*/ 229221 h 400050"/>
              <a:gd name="connsiteX23" fmla="*/ 19658 w 533400"/>
              <a:gd name="connsiteY23" fmla="*/ 354951 h 400050"/>
              <a:gd name="connsiteX24" fmla="*/ 19658 w 533400"/>
              <a:gd name="connsiteY24" fmla="*/ 361619 h 400050"/>
              <a:gd name="connsiteX25" fmla="*/ 37755 w 533400"/>
              <a:gd name="connsiteY25" fmla="*/ 380669 h 400050"/>
              <a:gd name="connsiteX26" fmla="*/ 38708 w 533400"/>
              <a:gd name="connsiteY26" fmla="*/ 380669 h 400050"/>
              <a:gd name="connsiteX27" fmla="*/ 495908 w 533400"/>
              <a:gd name="connsiteY27" fmla="*/ 380669 h 400050"/>
              <a:gd name="connsiteX28" fmla="*/ 514958 w 533400"/>
              <a:gd name="connsiteY28" fmla="*/ 361619 h 400050"/>
              <a:gd name="connsiteX29" fmla="*/ 514958 w 533400"/>
              <a:gd name="connsiteY29" fmla="*/ 361619 h 400050"/>
              <a:gd name="connsiteX30" fmla="*/ 514958 w 533400"/>
              <a:gd name="connsiteY30" fmla="*/ 337806 h 400050"/>
              <a:gd name="connsiteX31" fmla="*/ 391133 w 533400"/>
              <a:gd name="connsiteY31" fmla="*/ 173024 h 400050"/>
              <a:gd name="connsiteX32" fmla="*/ 387323 w 533400"/>
              <a:gd name="connsiteY32" fmla="*/ 169214 h 400050"/>
              <a:gd name="connsiteX33" fmla="*/ 361605 w 533400"/>
              <a:gd name="connsiteY33" fmla="*/ 172071 h 400050"/>
              <a:gd name="connsiteX34" fmla="*/ 495908 w 533400"/>
              <a:gd name="connsiteY34" fmla="*/ 19671 h 400050"/>
              <a:gd name="connsiteX35" fmla="*/ 38708 w 533400"/>
              <a:gd name="connsiteY35" fmla="*/ 19671 h 400050"/>
              <a:gd name="connsiteX36" fmla="*/ 19658 w 533400"/>
              <a:gd name="connsiteY36" fmla="*/ 38721 h 400050"/>
              <a:gd name="connsiteX37" fmla="*/ 19658 w 533400"/>
              <a:gd name="connsiteY37" fmla="*/ 38721 h 400050"/>
              <a:gd name="connsiteX38" fmla="*/ 19658 w 533400"/>
              <a:gd name="connsiteY38" fmla="*/ 327329 h 400050"/>
              <a:gd name="connsiteX39" fmla="*/ 113003 w 533400"/>
              <a:gd name="connsiteY39" fmla="*/ 217791 h 400050"/>
              <a:gd name="connsiteX40" fmla="*/ 166343 w 533400"/>
              <a:gd name="connsiteY40" fmla="*/ 213981 h 400050"/>
              <a:gd name="connsiteX41" fmla="*/ 167296 w 533400"/>
              <a:gd name="connsiteY41" fmla="*/ 214934 h 400050"/>
              <a:gd name="connsiteX42" fmla="*/ 168248 w 533400"/>
              <a:gd name="connsiteY42" fmla="*/ 215886 h 400050"/>
              <a:gd name="connsiteX43" fmla="*/ 231113 w 533400"/>
              <a:gd name="connsiteY43" fmla="*/ 276846 h 400050"/>
              <a:gd name="connsiteX44" fmla="*/ 257783 w 533400"/>
              <a:gd name="connsiteY44" fmla="*/ 276846 h 400050"/>
              <a:gd name="connsiteX45" fmla="*/ 258736 w 533400"/>
              <a:gd name="connsiteY45" fmla="*/ 275894 h 400050"/>
              <a:gd name="connsiteX46" fmla="*/ 259688 w 533400"/>
              <a:gd name="connsiteY46" fmla="*/ 274941 h 400050"/>
              <a:gd name="connsiteX47" fmla="*/ 345413 w 533400"/>
              <a:gd name="connsiteY47" fmla="*/ 163499 h 400050"/>
              <a:gd name="connsiteX48" fmla="*/ 398753 w 533400"/>
              <a:gd name="connsiteY48" fmla="*/ 156831 h 400050"/>
              <a:gd name="connsiteX49" fmla="*/ 404468 w 533400"/>
              <a:gd name="connsiteY49" fmla="*/ 162546 h 400050"/>
              <a:gd name="connsiteX50" fmla="*/ 406373 w 533400"/>
              <a:gd name="connsiteY50" fmla="*/ 164451 h 400050"/>
              <a:gd name="connsiteX51" fmla="*/ 515911 w 533400"/>
              <a:gd name="connsiteY51" fmla="*/ 309231 h 400050"/>
              <a:gd name="connsiteX52" fmla="*/ 515911 w 533400"/>
              <a:gd name="connsiteY52" fmla="*/ 40626 h 400050"/>
              <a:gd name="connsiteX53" fmla="*/ 497813 w 533400"/>
              <a:gd name="connsiteY53" fmla="*/ 21576 h 400050"/>
              <a:gd name="connsiteX54" fmla="*/ 495908 w 533400"/>
              <a:gd name="connsiteY54" fmla="*/ 19671 h 400050"/>
              <a:gd name="connsiteX55" fmla="*/ 95858 w 533400"/>
              <a:gd name="connsiteY55" fmla="*/ 48246 h 400050"/>
              <a:gd name="connsiteX56" fmla="*/ 143483 w 533400"/>
              <a:gd name="connsiteY56" fmla="*/ 95871 h 400050"/>
              <a:gd name="connsiteX57" fmla="*/ 95858 w 533400"/>
              <a:gd name="connsiteY57" fmla="*/ 143496 h 400050"/>
              <a:gd name="connsiteX58" fmla="*/ 48233 w 533400"/>
              <a:gd name="connsiteY58" fmla="*/ 95871 h 400050"/>
              <a:gd name="connsiteX59" fmla="*/ 95858 w 533400"/>
              <a:gd name="connsiteY59" fmla="*/ 48246 h 400050"/>
              <a:gd name="connsiteX60" fmla="*/ 95858 w 533400"/>
              <a:gd name="connsiteY60" fmla="*/ 67296 h 400050"/>
              <a:gd name="connsiteX61" fmla="*/ 67283 w 533400"/>
              <a:gd name="connsiteY61" fmla="*/ 95871 h 400050"/>
              <a:gd name="connsiteX62" fmla="*/ 95858 w 533400"/>
              <a:gd name="connsiteY62" fmla="*/ 124446 h 400050"/>
              <a:gd name="connsiteX63" fmla="*/ 124433 w 533400"/>
              <a:gd name="connsiteY63" fmla="*/ 95871 h 400050"/>
              <a:gd name="connsiteX64" fmla="*/ 95858 w 533400"/>
              <a:gd name="connsiteY64" fmla="*/ 67296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533400" h="400050">
                <a:moveTo>
                  <a:pt x="495908" y="621"/>
                </a:moveTo>
                <a:cubicBezTo>
                  <a:pt x="516863" y="621"/>
                  <a:pt x="534008" y="17766"/>
                  <a:pt x="534008" y="38721"/>
                </a:cubicBezTo>
                <a:lnTo>
                  <a:pt x="534008" y="38721"/>
                </a:lnTo>
                <a:lnTo>
                  <a:pt x="534008" y="362571"/>
                </a:lnTo>
                <a:cubicBezTo>
                  <a:pt x="534008" y="383526"/>
                  <a:pt x="516863" y="400671"/>
                  <a:pt x="495908" y="400671"/>
                </a:cubicBezTo>
                <a:lnTo>
                  <a:pt x="495908" y="400671"/>
                </a:lnTo>
                <a:lnTo>
                  <a:pt x="38708" y="400671"/>
                </a:lnTo>
                <a:cubicBezTo>
                  <a:pt x="17753" y="400671"/>
                  <a:pt x="608" y="383526"/>
                  <a:pt x="608" y="362571"/>
                </a:cubicBezTo>
                <a:lnTo>
                  <a:pt x="608" y="362571"/>
                </a:lnTo>
                <a:lnTo>
                  <a:pt x="608" y="38721"/>
                </a:lnTo>
                <a:cubicBezTo>
                  <a:pt x="608" y="17766"/>
                  <a:pt x="17753" y="621"/>
                  <a:pt x="38708" y="621"/>
                </a:cubicBezTo>
                <a:lnTo>
                  <a:pt x="38708" y="621"/>
                </a:lnTo>
                <a:lnTo>
                  <a:pt x="495908" y="621"/>
                </a:lnTo>
                <a:close/>
                <a:moveTo>
                  <a:pt x="361605" y="172071"/>
                </a:moveTo>
                <a:lnTo>
                  <a:pt x="360653" y="173024"/>
                </a:lnTo>
                <a:lnTo>
                  <a:pt x="274928" y="284466"/>
                </a:lnTo>
                <a:cubicBezTo>
                  <a:pt x="273976" y="285419"/>
                  <a:pt x="273023" y="286371"/>
                  <a:pt x="272071" y="288276"/>
                </a:cubicBezTo>
                <a:cubicBezTo>
                  <a:pt x="257783" y="302564"/>
                  <a:pt x="234923" y="303516"/>
                  <a:pt x="219683" y="290181"/>
                </a:cubicBezTo>
                <a:lnTo>
                  <a:pt x="217778" y="289229"/>
                </a:lnTo>
                <a:lnTo>
                  <a:pt x="154913" y="228269"/>
                </a:lnTo>
                <a:cubicBezTo>
                  <a:pt x="154913" y="228269"/>
                  <a:pt x="153961" y="227316"/>
                  <a:pt x="153961" y="227316"/>
                </a:cubicBezTo>
                <a:cubicBezTo>
                  <a:pt x="146340" y="220649"/>
                  <a:pt x="134911" y="221601"/>
                  <a:pt x="128243" y="228269"/>
                </a:cubicBezTo>
                <a:lnTo>
                  <a:pt x="127290" y="229221"/>
                </a:lnTo>
                <a:lnTo>
                  <a:pt x="19658" y="354951"/>
                </a:lnTo>
                <a:lnTo>
                  <a:pt x="19658" y="361619"/>
                </a:lnTo>
                <a:cubicBezTo>
                  <a:pt x="19658" y="372096"/>
                  <a:pt x="27278" y="379716"/>
                  <a:pt x="37755" y="380669"/>
                </a:cubicBezTo>
                <a:lnTo>
                  <a:pt x="38708" y="380669"/>
                </a:lnTo>
                <a:lnTo>
                  <a:pt x="495908" y="380669"/>
                </a:lnTo>
                <a:cubicBezTo>
                  <a:pt x="506386" y="380669"/>
                  <a:pt x="514958" y="372096"/>
                  <a:pt x="514958" y="361619"/>
                </a:cubicBezTo>
                <a:lnTo>
                  <a:pt x="514958" y="361619"/>
                </a:lnTo>
                <a:lnTo>
                  <a:pt x="514958" y="337806"/>
                </a:lnTo>
                <a:lnTo>
                  <a:pt x="391133" y="173024"/>
                </a:lnTo>
                <a:cubicBezTo>
                  <a:pt x="390180" y="172071"/>
                  <a:pt x="389228" y="170166"/>
                  <a:pt x="387323" y="169214"/>
                </a:cubicBezTo>
                <a:cubicBezTo>
                  <a:pt x="378751" y="164451"/>
                  <a:pt x="368273" y="165404"/>
                  <a:pt x="361605" y="172071"/>
                </a:cubicBezTo>
                <a:close/>
                <a:moveTo>
                  <a:pt x="495908" y="19671"/>
                </a:moveTo>
                <a:lnTo>
                  <a:pt x="38708" y="19671"/>
                </a:lnTo>
                <a:cubicBezTo>
                  <a:pt x="28230" y="19671"/>
                  <a:pt x="19658" y="28244"/>
                  <a:pt x="19658" y="38721"/>
                </a:cubicBezTo>
                <a:lnTo>
                  <a:pt x="19658" y="38721"/>
                </a:lnTo>
                <a:lnTo>
                  <a:pt x="19658" y="327329"/>
                </a:lnTo>
                <a:lnTo>
                  <a:pt x="113003" y="217791"/>
                </a:lnTo>
                <a:cubicBezTo>
                  <a:pt x="126338" y="201599"/>
                  <a:pt x="151103" y="199694"/>
                  <a:pt x="166343" y="213981"/>
                </a:cubicBezTo>
                <a:lnTo>
                  <a:pt x="167296" y="214934"/>
                </a:lnTo>
                <a:lnTo>
                  <a:pt x="168248" y="215886"/>
                </a:lnTo>
                <a:lnTo>
                  <a:pt x="231113" y="276846"/>
                </a:lnTo>
                <a:cubicBezTo>
                  <a:pt x="238733" y="284466"/>
                  <a:pt x="251115" y="284466"/>
                  <a:pt x="257783" y="276846"/>
                </a:cubicBezTo>
                <a:lnTo>
                  <a:pt x="258736" y="275894"/>
                </a:lnTo>
                <a:lnTo>
                  <a:pt x="259688" y="274941"/>
                </a:lnTo>
                <a:lnTo>
                  <a:pt x="345413" y="163499"/>
                </a:lnTo>
                <a:cubicBezTo>
                  <a:pt x="357796" y="146354"/>
                  <a:pt x="382561" y="143496"/>
                  <a:pt x="398753" y="156831"/>
                </a:cubicBezTo>
                <a:cubicBezTo>
                  <a:pt x="400658" y="158736"/>
                  <a:pt x="402563" y="160641"/>
                  <a:pt x="404468" y="162546"/>
                </a:cubicBezTo>
                <a:lnTo>
                  <a:pt x="406373" y="164451"/>
                </a:lnTo>
                <a:lnTo>
                  <a:pt x="515911" y="309231"/>
                </a:lnTo>
                <a:lnTo>
                  <a:pt x="515911" y="40626"/>
                </a:lnTo>
                <a:cubicBezTo>
                  <a:pt x="515911" y="30149"/>
                  <a:pt x="508290" y="22529"/>
                  <a:pt x="497813" y="21576"/>
                </a:cubicBezTo>
                <a:lnTo>
                  <a:pt x="495908" y="19671"/>
                </a:lnTo>
                <a:close/>
                <a:moveTo>
                  <a:pt x="95858" y="48246"/>
                </a:moveTo>
                <a:cubicBezTo>
                  <a:pt x="122528" y="48246"/>
                  <a:pt x="143483" y="69201"/>
                  <a:pt x="143483" y="95871"/>
                </a:cubicBezTo>
                <a:cubicBezTo>
                  <a:pt x="143483" y="122541"/>
                  <a:pt x="122528" y="143496"/>
                  <a:pt x="95858" y="143496"/>
                </a:cubicBezTo>
                <a:cubicBezTo>
                  <a:pt x="69188" y="143496"/>
                  <a:pt x="48233" y="122541"/>
                  <a:pt x="48233" y="95871"/>
                </a:cubicBezTo>
                <a:cubicBezTo>
                  <a:pt x="48233" y="69201"/>
                  <a:pt x="69188" y="48246"/>
                  <a:pt x="95858" y="48246"/>
                </a:cubicBezTo>
                <a:close/>
                <a:moveTo>
                  <a:pt x="95858" y="67296"/>
                </a:moveTo>
                <a:cubicBezTo>
                  <a:pt x="79665" y="67296"/>
                  <a:pt x="67283" y="79679"/>
                  <a:pt x="67283" y="95871"/>
                </a:cubicBezTo>
                <a:cubicBezTo>
                  <a:pt x="67283" y="112064"/>
                  <a:pt x="79665" y="124446"/>
                  <a:pt x="95858" y="124446"/>
                </a:cubicBezTo>
                <a:cubicBezTo>
                  <a:pt x="112051" y="124446"/>
                  <a:pt x="124433" y="112064"/>
                  <a:pt x="124433" y="95871"/>
                </a:cubicBezTo>
                <a:cubicBezTo>
                  <a:pt x="124433" y="79679"/>
                  <a:pt x="112051" y="67296"/>
                  <a:pt x="95858" y="67296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任意多边形: 形状 17">
            <a:extLst>
              <a:ext uri="{FF2B5EF4-FFF2-40B4-BE49-F238E27FC236}">
                <a16:creationId xmlns:a16="http://schemas.microsoft.com/office/drawing/2014/main" id="{5A655B52-C774-C200-988B-40276AC9AD93}"/>
              </a:ext>
            </a:extLst>
          </p:cNvPr>
          <p:cNvSpPr/>
          <p:nvPr/>
        </p:nvSpPr>
        <p:spPr>
          <a:xfrm>
            <a:off x="6742261" y="4384760"/>
            <a:ext cx="306160" cy="372717"/>
          </a:xfrm>
          <a:custGeom>
            <a:avLst/>
            <a:gdLst>
              <a:gd name="connsiteX0" fmla="*/ 284197 w 438150"/>
              <a:gd name="connsiteY0" fmla="*/ 621 h 533400"/>
              <a:gd name="connsiteX1" fmla="*/ 310867 w 438150"/>
              <a:gd name="connsiteY1" fmla="*/ 12051 h 533400"/>
              <a:gd name="connsiteX2" fmla="*/ 310867 w 438150"/>
              <a:gd name="connsiteY2" fmla="*/ 12051 h 533400"/>
              <a:gd name="connsiteX3" fmla="*/ 427072 w 438150"/>
              <a:gd name="connsiteY3" fmla="*/ 128256 h 533400"/>
              <a:gd name="connsiteX4" fmla="*/ 438502 w 438150"/>
              <a:gd name="connsiteY4" fmla="*/ 154926 h 533400"/>
              <a:gd name="connsiteX5" fmla="*/ 438502 w 438150"/>
              <a:gd name="connsiteY5" fmla="*/ 154926 h 533400"/>
              <a:gd name="connsiteX6" fmla="*/ 438502 w 438150"/>
              <a:gd name="connsiteY6" fmla="*/ 495921 h 533400"/>
              <a:gd name="connsiteX7" fmla="*/ 400402 w 438150"/>
              <a:gd name="connsiteY7" fmla="*/ 534021 h 533400"/>
              <a:gd name="connsiteX8" fmla="*/ 400402 w 438150"/>
              <a:gd name="connsiteY8" fmla="*/ 534021 h 533400"/>
              <a:gd name="connsiteX9" fmla="*/ 38452 w 438150"/>
              <a:gd name="connsiteY9" fmla="*/ 534021 h 533400"/>
              <a:gd name="connsiteX10" fmla="*/ 352 w 438150"/>
              <a:gd name="connsiteY10" fmla="*/ 495921 h 533400"/>
              <a:gd name="connsiteX11" fmla="*/ 352 w 438150"/>
              <a:gd name="connsiteY11" fmla="*/ 495921 h 533400"/>
              <a:gd name="connsiteX12" fmla="*/ 352 w 438150"/>
              <a:gd name="connsiteY12" fmla="*/ 38721 h 533400"/>
              <a:gd name="connsiteX13" fmla="*/ 38452 w 438150"/>
              <a:gd name="connsiteY13" fmla="*/ 621 h 533400"/>
              <a:gd name="connsiteX14" fmla="*/ 38452 w 438150"/>
              <a:gd name="connsiteY14" fmla="*/ 621 h 533400"/>
              <a:gd name="connsiteX15" fmla="*/ 284197 w 438150"/>
              <a:gd name="connsiteY15" fmla="*/ 621 h 533400"/>
              <a:gd name="connsiteX16" fmla="*/ 284197 w 438150"/>
              <a:gd name="connsiteY16" fmla="*/ 19671 h 533400"/>
              <a:gd name="connsiteX17" fmla="*/ 38452 w 438150"/>
              <a:gd name="connsiteY17" fmla="*/ 19671 h 533400"/>
              <a:gd name="connsiteX18" fmla="*/ 19402 w 438150"/>
              <a:gd name="connsiteY18" fmla="*/ 38721 h 533400"/>
              <a:gd name="connsiteX19" fmla="*/ 19402 w 438150"/>
              <a:gd name="connsiteY19" fmla="*/ 38721 h 533400"/>
              <a:gd name="connsiteX20" fmla="*/ 19402 w 438150"/>
              <a:gd name="connsiteY20" fmla="*/ 495921 h 533400"/>
              <a:gd name="connsiteX21" fmla="*/ 38452 w 438150"/>
              <a:gd name="connsiteY21" fmla="*/ 514971 h 533400"/>
              <a:gd name="connsiteX22" fmla="*/ 38452 w 438150"/>
              <a:gd name="connsiteY22" fmla="*/ 514971 h 533400"/>
              <a:gd name="connsiteX23" fmla="*/ 400402 w 438150"/>
              <a:gd name="connsiteY23" fmla="*/ 514971 h 533400"/>
              <a:gd name="connsiteX24" fmla="*/ 419452 w 438150"/>
              <a:gd name="connsiteY24" fmla="*/ 495921 h 533400"/>
              <a:gd name="connsiteX25" fmla="*/ 419452 w 438150"/>
              <a:gd name="connsiteY25" fmla="*/ 495921 h 533400"/>
              <a:gd name="connsiteX26" fmla="*/ 419452 w 438150"/>
              <a:gd name="connsiteY26" fmla="*/ 154926 h 533400"/>
              <a:gd name="connsiteX27" fmla="*/ 419452 w 438150"/>
              <a:gd name="connsiteY27" fmla="*/ 153021 h 533400"/>
              <a:gd name="connsiteX28" fmla="*/ 314677 w 438150"/>
              <a:gd name="connsiteY28" fmla="*/ 153021 h 533400"/>
              <a:gd name="connsiteX29" fmla="*/ 286102 w 438150"/>
              <a:gd name="connsiteY29" fmla="*/ 126351 h 533400"/>
              <a:gd name="connsiteX30" fmla="*/ 286102 w 438150"/>
              <a:gd name="connsiteY30" fmla="*/ 124446 h 533400"/>
              <a:gd name="connsiteX31" fmla="*/ 286102 w 438150"/>
              <a:gd name="connsiteY31" fmla="*/ 19671 h 533400"/>
              <a:gd name="connsiteX32" fmla="*/ 284197 w 438150"/>
              <a:gd name="connsiteY32" fmla="*/ 19671 h 533400"/>
              <a:gd name="connsiteX33" fmla="*/ 284197 w 438150"/>
              <a:gd name="connsiteY33" fmla="*/ 19671 h 533400"/>
              <a:gd name="connsiteX34" fmla="*/ 248002 w 438150"/>
              <a:gd name="connsiteY34" fmla="*/ 200646 h 533400"/>
              <a:gd name="connsiteX35" fmla="*/ 305152 w 438150"/>
              <a:gd name="connsiteY35" fmla="*/ 257796 h 533400"/>
              <a:gd name="connsiteX36" fmla="*/ 248002 w 438150"/>
              <a:gd name="connsiteY36" fmla="*/ 314946 h 533400"/>
              <a:gd name="connsiteX37" fmla="*/ 248002 w 438150"/>
              <a:gd name="connsiteY37" fmla="*/ 314946 h 533400"/>
              <a:gd name="connsiteX38" fmla="*/ 171802 w 438150"/>
              <a:gd name="connsiteY38" fmla="*/ 314946 h 533400"/>
              <a:gd name="connsiteX39" fmla="*/ 171802 w 438150"/>
              <a:gd name="connsiteY39" fmla="*/ 410196 h 533400"/>
              <a:gd name="connsiteX40" fmla="*/ 152752 w 438150"/>
              <a:gd name="connsiteY40" fmla="*/ 410196 h 533400"/>
              <a:gd name="connsiteX41" fmla="*/ 152752 w 438150"/>
              <a:gd name="connsiteY41" fmla="*/ 200646 h 533400"/>
              <a:gd name="connsiteX42" fmla="*/ 248002 w 438150"/>
              <a:gd name="connsiteY42" fmla="*/ 200646 h 533400"/>
              <a:gd name="connsiteX43" fmla="*/ 248002 w 438150"/>
              <a:gd name="connsiteY43" fmla="*/ 219696 h 533400"/>
              <a:gd name="connsiteX44" fmla="*/ 171802 w 438150"/>
              <a:gd name="connsiteY44" fmla="*/ 219696 h 533400"/>
              <a:gd name="connsiteX45" fmla="*/ 171802 w 438150"/>
              <a:gd name="connsiteY45" fmla="*/ 295896 h 533400"/>
              <a:gd name="connsiteX46" fmla="*/ 248002 w 438150"/>
              <a:gd name="connsiteY46" fmla="*/ 295896 h 533400"/>
              <a:gd name="connsiteX47" fmla="*/ 286102 w 438150"/>
              <a:gd name="connsiteY47" fmla="*/ 257796 h 533400"/>
              <a:gd name="connsiteX48" fmla="*/ 248002 w 438150"/>
              <a:gd name="connsiteY48" fmla="*/ 219696 h 533400"/>
              <a:gd name="connsiteX49" fmla="*/ 248002 w 438150"/>
              <a:gd name="connsiteY49" fmla="*/ 219696 h 533400"/>
              <a:gd name="connsiteX50" fmla="*/ 305152 w 438150"/>
              <a:gd name="connsiteY50" fmla="*/ 33006 h 533400"/>
              <a:gd name="connsiteX51" fmla="*/ 305152 w 438150"/>
              <a:gd name="connsiteY51" fmla="*/ 124446 h 533400"/>
              <a:gd name="connsiteX52" fmla="*/ 313724 w 438150"/>
              <a:gd name="connsiteY52" fmla="*/ 133971 h 533400"/>
              <a:gd name="connsiteX53" fmla="*/ 314677 w 438150"/>
              <a:gd name="connsiteY53" fmla="*/ 133971 h 533400"/>
              <a:gd name="connsiteX54" fmla="*/ 406117 w 438150"/>
              <a:gd name="connsiteY54" fmla="*/ 133971 h 533400"/>
              <a:gd name="connsiteX55" fmla="*/ 305152 w 438150"/>
              <a:gd name="connsiteY55" fmla="*/ 33006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38150" h="533400">
                <a:moveTo>
                  <a:pt x="284197" y="621"/>
                </a:moveTo>
                <a:cubicBezTo>
                  <a:pt x="294674" y="621"/>
                  <a:pt x="304199" y="4431"/>
                  <a:pt x="310867" y="12051"/>
                </a:cubicBezTo>
                <a:lnTo>
                  <a:pt x="310867" y="12051"/>
                </a:lnTo>
                <a:lnTo>
                  <a:pt x="427072" y="128256"/>
                </a:lnTo>
                <a:cubicBezTo>
                  <a:pt x="434692" y="135876"/>
                  <a:pt x="438502" y="145401"/>
                  <a:pt x="438502" y="154926"/>
                </a:cubicBezTo>
                <a:lnTo>
                  <a:pt x="438502" y="154926"/>
                </a:lnTo>
                <a:lnTo>
                  <a:pt x="438502" y="495921"/>
                </a:lnTo>
                <a:cubicBezTo>
                  <a:pt x="438502" y="516876"/>
                  <a:pt x="421357" y="534021"/>
                  <a:pt x="400402" y="534021"/>
                </a:cubicBezTo>
                <a:lnTo>
                  <a:pt x="400402" y="534021"/>
                </a:lnTo>
                <a:lnTo>
                  <a:pt x="38452" y="534021"/>
                </a:lnTo>
                <a:cubicBezTo>
                  <a:pt x="17497" y="534021"/>
                  <a:pt x="352" y="516876"/>
                  <a:pt x="352" y="495921"/>
                </a:cubicBezTo>
                <a:lnTo>
                  <a:pt x="352" y="495921"/>
                </a:lnTo>
                <a:lnTo>
                  <a:pt x="352" y="38721"/>
                </a:lnTo>
                <a:cubicBezTo>
                  <a:pt x="352" y="17766"/>
                  <a:pt x="17497" y="621"/>
                  <a:pt x="38452" y="621"/>
                </a:cubicBezTo>
                <a:lnTo>
                  <a:pt x="38452" y="621"/>
                </a:lnTo>
                <a:lnTo>
                  <a:pt x="284197" y="621"/>
                </a:lnTo>
                <a:close/>
                <a:moveTo>
                  <a:pt x="284197" y="19671"/>
                </a:moveTo>
                <a:lnTo>
                  <a:pt x="38452" y="19671"/>
                </a:lnTo>
                <a:cubicBezTo>
                  <a:pt x="27974" y="19671"/>
                  <a:pt x="19402" y="28244"/>
                  <a:pt x="19402" y="38721"/>
                </a:cubicBezTo>
                <a:lnTo>
                  <a:pt x="19402" y="38721"/>
                </a:lnTo>
                <a:lnTo>
                  <a:pt x="19402" y="495921"/>
                </a:lnTo>
                <a:cubicBezTo>
                  <a:pt x="19402" y="506399"/>
                  <a:pt x="27974" y="514971"/>
                  <a:pt x="38452" y="514971"/>
                </a:cubicBezTo>
                <a:lnTo>
                  <a:pt x="38452" y="514971"/>
                </a:lnTo>
                <a:lnTo>
                  <a:pt x="400402" y="514971"/>
                </a:lnTo>
                <a:cubicBezTo>
                  <a:pt x="410880" y="514971"/>
                  <a:pt x="419452" y="506399"/>
                  <a:pt x="419452" y="495921"/>
                </a:cubicBezTo>
                <a:lnTo>
                  <a:pt x="419452" y="495921"/>
                </a:lnTo>
                <a:lnTo>
                  <a:pt x="419452" y="154926"/>
                </a:lnTo>
                <a:cubicBezTo>
                  <a:pt x="419452" y="153974"/>
                  <a:pt x="419452" y="153021"/>
                  <a:pt x="419452" y="153021"/>
                </a:cubicBezTo>
                <a:lnTo>
                  <a:pt x="314677" y="153021"/>
                </a:lnTo>
                <a:cubicBezTo>
                  <a:pt x="299437" y="153021"/>
                  <a:pt x="287055" y="141591"/>
                  <a:pt x="286102" y="126351"/>
                </a:cubicBezTo>
                <a:lnTo>
                  <a:pt x="286102" y="124446"/>
                </a:lnTo>
                <a:lnTo>
                  <a:pt x="286102" y="19671"/>
                </a:lnTo>
                <a:cubicBezTo>
                  <a:pt x="285149" y="19671"/>
                  <a:pt x="284197" y="19671"/>
                  <a:pt x="284197" y="19671"/>
                </a:cubicBezTo>
                <a:lnTo>
                  <a:pt x="284197" y="19671"/>
                </a:lnTo>
                <a:close/>
                <a:moveTo>
                  <a:pt x="248002" y="200646"/>
                </a:moveTo>
                <a:cubicBezTo>
                  <a:pt x="279434" y="200646"/>
                  <a:pt x="305152" y="226364"/>
                  <a:pt x="305152" y="257796"/>
                </a:cubicBezTo>
                <a:cubicBezTo>
                  <a:pt x="305152" y="289229"/>
                  <a:pt x="279434" y="314946"/>
                  <a:pt x="248002" y="314946"/>
                </a:cubicBezTo>
                <a:lnTo>
                  <a:pt x="248002" y="314946"/>
                </a:lnTo>
                <a:lnTo>
                  <a:pt x="171802" y="314946"/>
                </a:lnTo>
                <a:lnTo>
                  <a:pt x="171802" y="410196"/>
                </a:lnTo>
                <a:lnTo>
                  <a:pt x="152752" y="410196"/>
                </a:lnTo>
                <a:lnTo>
                  <a:pt x="152752" y="200646"/>
                </a:lnTo>
                <a:lnTo>
                  <a:pt x="248002" y="200646"/>
                </a:lnTo>
                <a:close/>
                <a:moveTo>
                  <a:pt x="248002" y="219696"/>
                </a:moveTo>
                <a:lnTo>
                  <a:pt x="171802" y="219696"/>
                </a:lnTo>
                <a:lnTo>
                  <a:pt x="171802" y="295896"/>
                </a:lnTo>
                <a:lnTo>
                  <a:pt x="248002" y="295896"/>
                </a:lnTo>
                <a:cubicBezTo>
                  <a:pt x="268957" y="295896"/>
                  <a:pt x="286102" y="278751"/>
                  <a:pt x="286102" y="257796"/>
                </a:cubicBezTo>
                <a:cubicBezTo>
                  <a:pt x="286102" y="236841"/>
                  <a:pt x="268957" y="219696"/>
                  <a:pt x="248002" y="219696"/>
                </a:cubicBezTo>
                <a:lnTo>
                  <a:pt x="248002" y="219696"/>
                </a:lnTo>
                <a:close/>
                <a:moveTo>
                  <a:pt x="305152" y="33006"/>
                </a:moveTo>
                <a:lnTo>
                  <a:pt x="305152" y="124446"/>
                </a:lnTo>
                <a:cubicBezTo>
                  <a:pt x="305152" y="129209"/>
                  <a:pt x="308962" y="133019"/>
                  <a:pt x="313724" y="133971"/>
                </a:cubicBezTo>
                <a:lnTo>
                  <a:pt x="314677" y="133971"/>
                </a:lnTo>
                <a:lnTo>
                  <a:pt x="406117" y="133971"/>
                </a:lnTo>
                <a:lnTo>
                  <a:pt x="305152" y="33006"/>
                </a:ln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任意多边形: 形状 18">
            <a:extLst>
              <a:ext uri="{FF2B5EF4-FFF2-40B4-BE49-F238E27FC236}">
                <a16:creationId xmlns:a16="http://schemas.microsoft.com/office/drawing/2014/main" id="{0D642162-BCF6-3629-C830-B67F24DE6E7E}"/>
              </a:ext>
            </a:extLst>
          </p:cNvPr>
          <p:cNvSpPr/>
          <p:nvPr/>
        </p:nvSpPr>
        <p:spPr>
          <a:xfrm>
            <a:off x="6742261" y="2462411"/>
            <a:ext cx="306160" cy="335247"/>
          </a:xfrm>
          <a:custGeom>
            <a:avLst/>
            <a:gdLst>
              <a:gd name="connsiteX0" fmla="*/ 367478 w 487121"/>
              <a:gd name="connsiteY0" fmla="*/ 621 h 533400"/>
              <a:gd name="connsiteX1" fmla="*/ 367478 w 487121"/>
              <a:gd name="connsiteY1" fmla="*/ 19671 h 533400"/>
              <a:gd name="connsiteX2" fmla="*/ 338903 w 487121"/>
              <a:gd name="connsiteY2" fmla="*/ 19671 h 533400"/>
              <a:gd name="connsiteX3" fmla="*/ 338903 w 487121"/>
              <a:gd name="connsiteY3" fmla="*/ 135876 h 533400"/>
              <a:gd name="connsiteX4" fmla="*/ 340808 w 487121"/>
              <a:gd name="connsiteY4" fmla="*/ 145401 h 533400"/>
              <a:gd name="connsiteX5" fmla="*/ 341761 w 487121"/>
              <a:gd name="connsiteY5" fmla="*/ 147306 h 533400"/>
              <a:gd name="connsiteX6" fmla="*/ 482731 w 487121"/>
              <a:gd name="connsiteY6" fmla="*/ 464489 h 533400"/>
              <a:gd name="connsiteX7" fmla="*/ 483683 w 487121"/>
              <a:gd name="connsiteY7" fmla="*/ 509256 h 533400"/>
              <a:gd name="connsiteX8" fmla="*/ 447488 w 487121"/>
              <a:gd name="connsiteY8" fmla="*/ 534021 h 533400"/>
              <a:gd name="connsiteX9" fmla="*/ 447488 w 487121"/>
              <a:gd name="connsiteY9" fmla="*/ 534021 h 533400"/>
              <a:gd name="connsiteX10" fmla="*/ 40771 w 487121"/>
              <a:gd name="connsiteY10" fmla="*/ 534021 h 533400"/>
              <a:gd name="connsiteX11" fmla="*/ 4576 w 487121"/>
              <a:gd name="connsiteY11" fmla="*/ 509256 h 533400"/>
              <a:gd name="connsiteX12" fmla="*/ 5528 w 487121"/>
              <a:gd name="connsiteY12" fmla="*/ 464489 h 533400"/>
              <a:gd name="connsiteX13" fmla="*/ 5528 w 487121"/>
              <a:gd name="connsiteY13" fmla="*/ 464489 h 533400"/>
              <a:gd name="connsiteX14" fmla="*/ 146498 w 487121"/>
              <a:gd name="connsiteY14" fmla="*/ 147306 h 533400"/>
              <a:gd name="connsiteX15" fmla="*/ 149356 w 487121"/>
              <a:gd name="connsiteY15" fmla="*/ 135876 h 533400"/>
              <a:gd name="connsiteX16" fmla="*/ 149356 w 487121"/>
              <a:gd name="connsiteY16" fmla="*/ 135876 h 533400"/>
              <a:gd name="connsiteX17" fmla="*/ 149356 w 487121"/>
              <a:gd name="connsiteY17" fmla="*/ 19671 h 533400"/>
              <a:gd name="connsiteX18" fmla="*/ 120781 w 487121"/>
              <a:gd name="connsiteY18" fmla="*/ 19671 h 533400"/>
              <a:gd name="connsiteX19" fmla="*/ 120781 w 487121"/>
              <a:gd name="connsiteY19" fmla="*/ 621 h 533400"/>
              <a:gd name="connsiteX20" fmla="*/ 367478 w 487121"/>
              <a:gd name="connsiteY20" fmla="*/ 621 h 533400"/>
              <a:gd name="connsiteX21" fmla="*/ 252226 w 487121"/>
              <a:gd name="connsiteY21" fmla="*/ 415911 h 533400"/>
              <a:gd name="connsiteX22" fmla="*/ 249368 w 487121"/>
              <a:gd name="connsiteY22" fmla="*/ 417816 h 533400"/>
              <a:gd name="connsiteX23" fmla="*/ 50296 w 487121"/>
              <a:gd name="connsiteY23" fmla="*/ 409244 h 533400"/>
              <a:gd name="connsiteX24" fmla="*/ 22673 w 487121"/>
              <a:gd name="connsiteY24" fmla="*/ 471156 h 533400"/>
              <a:gd name="connsiteX25" fmla="*/ 21721 w 487121"/>
              <a:gd name="connsiteY25" fmla="*/ 501636 h 533400"/>
              <a:gd name="connsiteX26" fmla="*/ 39818 w 487121"/>
              <a:gd name="connsiteY26" fmla="*/ 514019 h 533400"/>
              <a:gd name="connsiteX27" fmla="*/ 39818 w 487121"/>
              <a:gd name="connsiteY27" fmla="*/ 514019 h 533400"/>
              <a:gd name="connsiteX28" fmla="*/ 446536 w 487121"/>
              <a:gd name="connsiteY28" fmla="*/ 514019 h 533400"/>
              <a:gd name="connsiteX29" fmla="*/ 464633 w 487121"/>
              <a:gd name="connsiteY29" fmla="*/ 501636 h 533400"/>
              <a:gd name="connsiteX30" fmla="*/ 463681 w 487121"/>
              <a:gd name="connsiteY30" fmla="*/ 471156 h 533400"/>
              <a:gd name="connsiteX31" fmla="*/ 463681 w 487121"/>
              <a:gd name="connsiteY31" fmla="*/ 471156 h 533400"/>
              <a:gd name="connsiteX32" fmla="*/ 435106 w 487121"/>
              <a:gd name="connsiteY32" fmla="*/ 407339 h 533400"/>
              <a:gd name="connsiteX33" fmla="*/ 434153 w 487121"/>
              <a:gd name="connsiteY33" fmla="*/ 407339 h 533400"/>
              <a:gd name="connsiteX34" fmla="*/ 252226 w 487121"/>
              <a:gd name="connsiteY34" fmla="*/ 415911 h 533400"/>
              <a:gd name="connsiteX35" fmla="*/ 319853 w 487121"/>
              <a:gd name="connsiteY35" fmla="*/ 19671 h 533400"/>
              <a:gd name="connsiteX36" fmla="*/ 167453 w 487121"/>
              <a:gd name="connsiteY36" fmla="*/ 19671 h 533400"/>
              <a:gd name="connsiteX37" fmla="*/ 167453 w 487121"/>
              <a:gd name="connsiteY37" fmla="*/ 135876 h 533400"/>
              <a:gd name="connsiteX38" fmla="*/ 164596 w 487121"/>
              <a:gd name="connsiteY38" fmla="*/ 153021 h 533400"/>
              <a:gd name="connsiteX39" fmla="*/ 164596 w 487121"/>
              <a:gd name="connsiteY39" fmla="*/ 153021 h 533400"/>
              <a:gd name="connsiteX40" fmla="*/ 163643 w 487121"/>
              <a:gd name="connsiteY40" fmla="*/ 155879 h 533400"/>
              <a:gd name="connsiteX41" fmla="*/ 57916 w 487121"/>
              <a:gd name="connsiteY41" fmla="*/ 393051 h 533400"/>
              <a:gd name="connsiteX42" fmla="*/ 235081 w 487121"/>
              <a:gd name="connsiteY42" fmla="*/ 405434 h 533400"/>
              <a:gd name="connsiteX43" fmla="*/ 237938 w 487121"/>
              <a:gd name="connsiteY43" fmla="*/ 403529 h 533400"/>
              <a:gd name="connsiteX44" fmla="*/ 424628 w 487121"/>
              <a:gd name="connsiteY44" fmla="*/ 383526 h 533400"/>
              <a:gd name="connsiteX45" fmla="*/ 323663 w 487121"/>
              <a:gd name="connsiteY45" fmla="*/ 155879 h 533400"/>
              <a:gd name="connsiteX46" fmla="*/ 319853 w 487121"/>
              <a:gd name="connsiteY46" fmla="*/ 136829 h 533400"/>
              <a:gd name="connsiteX47" fmla="*/ 319853 w 487121"/>
              <a:gd name="connsiteY47" fmla="*/ 136829 h 533400"/>
              <a:gd name="connsiteX48" fmla="*/ 319853 w 487121"/>
              <a:gd name="connsiteY48" fmla="*/ 19671 h 533400"/>
              <a:gd name="connsiteX49" fmla="*/ 305566 w 487121"/>
              <a:gd name="connsiteY49" fmla="*/ 248271 h 533400"/>
              <a:gd name="connsiteX50" fmla="*/ 348428 w 487121"/>
              <a:gd name="connsiteY50" fmla="*/ 291134 h 533400"/>
              <a:gd name="connsiteX51" fmla="*/ 305566 w 487121"/>
              <a:gd name="connsiteY51" fmla="*/ 333996 h 533400"/>
              <a:gd name="connsiteX52" fmla="*/ 262703 w 487121"/>
              <a:gd name="connsiteY52" fmla="*/ 291134 h 533400"/>
              <a:gd name="connsiteX53" fmla="*/ 305566 w 487121"/>
              <a:gd name="connsiteY53" fmla="*/ 248271 h 533400"/>
              <a:gd name="connsiteX54" fmla="*/ 305566 w 487121"/>
              <a:gd name="connsiteY54" fmla="*/ 267321 h 533400"/>
              <a:gd name="connsiteX55" fmla="*/ 281753 w 487121"/>
              <a:gd name="connsiteY55" fmla="*/ 291134 h 533400"/>
              <a:gd name="connsiteX56" fmla="*/ 305566 w 487121"/>
              <a:gd name="connsiteY56" fmla="*/ 314946 h 533400"/>
              <a:gd name="connsiteX57" fmla="*/ 329378 w 487121"/>
              <a:gd name="connsiteY57" fmla="*/ 291134 h 533400"/>
              <a:gd name="connsiteX58" fmla="*/ 305566 w 487121"/>
              <a:gd name="connsiteY58" fmla="*/ 267321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487121" h="533400">
                <a:moveTo>
                  <a:pt x="367478" y="621"/>
                </a:moveTo>
                <a:lnTo>
                  <a:pt x="367478" y="19671"/>
                </a:lnTo>
                <a:lnTo>
                  <a:pt x="338903" y="19671"/>
                </a:lnTo>
                <a:lnTo>
                  <a:pt x="338903" y="135876"/>
                </a:lnTo>
                <a:cubicBezTo>
                  <a:pt x="338903" y="138734"/>
                  <a:pt x="339856" y="142544"/>
                  <a:pt x="340808" y="145401"/>
                </a:cubicBezTo>
                <a:lnTo>
                  <a:pt x="341761" y="147306"/>
                </a:lnTo>
                <a:lnTo>
                  <a:pt x="482731" y="464489"/>
                </a:lnTo>
                <a:cubicBezTo>
                  <a:pt x="489398" y="478776"/>
                  <a:pt x="489398" y="494969"/>
                  <a:pt x="483683" y="509256"/>
                </a:cubicBezTo>
                <a:cubicBezTo>
                  <a:pt x="477968" y="524496"/>
                  <a:pt x="463681" y="534021"/>
                  <a:pt x="447488" y="534021"/>
                </a:cubicBezTo>
                <a:lnTo>
                  <a:pt x="447488" y="534021"/>
                </a:lnTo>
                <a:lnTo>
                  <a:pt x="40771" y="534021"/>
                </a:lnTo>
                <a:cubicBezTo>
                  <a:pt x="24578" y="534021"/>
                  <a:pt x="10291" y="524496"/>
                  <a:pt x="4576" y="509256"/>
                </a:cubicBezTo>
                <a:cubicBezTo>
                  <a:pt x="-1139" y="494969"/>
                  <a:pt x="-187" y="478776"/>
                  <a:pt x="5528" y="464489"/>
                </a:cubicBezTo>
                <a:lnTo>
                  <a:pt x="5528" y="464489"/>
                </a:lnTo>
                <a:lnTo>
                  <a:pt x="146498" y="147306"/>
                </a:lnTo>
                <a:cubicBezTo>
                  <a:pt x="148403" y="143496"/>
                  <a:pt x="149356" y="139686"/>
                  <a:pt x="149356" y="135876"/>
                </a:cubicBezTo>
                <a:lnTo>
                  <a:pt x="149356" y="135876"/>
                </a:lnTo>
                <a:lnTo>
                  <a:pt x="149356" y="19671"/>
                </a:lnTo>
                <a:lnTo>
                  <a:pt x="120781" y="19671"/>
                </a:lnTo>
                <a:lnTo>
                  <a:pt x="120781" y="621"/>
                </a:lnTo>
                <a:lnTo>
                  <a:pt x="367478" y="621"/>
                </a:lnTo>
                <a:close/>
                <a:moveTo>
                  <a:pt x="252226" y="415911"/>
                </a:moveTo>
                <a:lnTo>
                  <a:pt x="249368" y="417816"/>
                </a:lnTo>
                <a:cubicBezTo>
                  <a:pt x="194123" y="456869"/>
                  <a:pt x="118876" y="453059"/>
                  <a:pt x="50296" y="409244"/>
                </a:cubicBezTo>
                <a:lnTo>
                  <a:pt x="22673" y="471156"/>
                </a:lnTo>
                <a:cubicBezTo>
                  <a:pt x="18863" y="480681"/>
                  <a:pt x="17911" y="491159"/>
                  <a:pt x="21721" y="501636"/>
                </a:cubicBezTo>
                <a:cubicBezTo>
                  <a:pt x="24578" y="509256"/>
                  <a:pt x="32198" y="514019"/>
                  <a:pt x="39818" y="514019"/>
                </a:cubicBezTo>
                <a:lnTo>
                  <a:pt x="39818" y="514019"/>
                </a:lnTo>
                <a:lnTo>
                  <a:pt x="446536" y="514019"/>
                </a:lnTo>
                <a:cubicBezTo>
                  <a:pt x="455108" y="514019"/>
                  <a:pt x="461776" y="509256"/>
                  <a:pt x="464633" y="501636"/>
                </a:cubicBezTo>
                <a:cubicBezTo>
                  <a:pt x="468443" y="492111"/>
                  <a:pt x="468443" y="480681"/>
                  <a:pt x="463681" y="471156"/>
                </a:cubicBezTo>
                <a:lnTo>
                  <a:pt x="463681" y="471156"/>
                </a:lnTo>
                <a:lnTo>
                  <a:pt x="435106" y="407339"/>
                </a:lnTo>
                <a:lnTo>
                  <a:pt x="434153" y="407339"/>
                </a:lnTo>
                <a:cubicBezTo>
                  <a:pt x="374146" y="378764"/>
                  <a:pt x="301756" y="382574"/>
                  <a:pt x="252226" y="415911"/>
                </a:cubicBezTo>
                <a:close/>
                <a:moveTo>
                  <a:pt x="319853" y="19671"/>
                </a:moveTo>
                <a:lnTo>
                  <a:pt x="167453" y="19671"/>
                </a:lnTo>
                <a:lnTo>
                  <a:pt x="167453" y="135876"/>
                </a:lnTo>
                <a:cubicBezTo>
                  <a:pt x="167453" y="141591"/>
                  <a:pt x="166501" y="147306"/>
                  <a:pt x="164596" y="153021"/>
                </a:cubicBezTo>
                <a:lnTo>
                  <a:pt x="164596" y="153021"/>
                </a:lnTo>
                <a:lnTo>
                  <a:pt x="163643" y="155879"/>
                </a:lnTo>
                <a:lnTo>
                  <a:pt x="57916" y="393051"/>
                </a:lnTo>
                <a:cubicBezTo>
                  <a:pt x="119828" y="433056"/>
                  <a:pt x="186503" y="437819"/>
                  <a:pt x="235081" y="405434"/>
                </a:cubicBezTo>
                <a:lnTo>
                  <a:pt x="237938" y="403529"/>
                </a:lnTo>
                <a:cubicBezTo>
                  <a:pt x="289373" y="367334"/>
                  <a:pt x="360811" y="360666"/>
                  <a:pt x="424628" y="383526"/>
                </a:cubicBezTo>
                <a:lnTo>
                  <a:pt x="323663" y="155879"/>
                </a:lnTo>
                <a:cubicBezTo>
                  <a:pt x="320806" y="150164"/>
                  <a:pt x="319853" y="143496"/>
                  <a:pt x="319853" y="136829"/>
                </a:cubicBezTo>
                <a:lnTo>
                  <a:pt x="319853" y="136829"/>
                </a:lnTo>
                <a:lnTo>
                  <a:pt x="319853" y="19671"/>
                </a:lnTo>
                <a:close/>
                <a:moveTo>
                  <a:pt x="305566" y="248271"/>
                </a:moveTo>
                <a:cubicBezTo>
                  <a:pt x="329378" y="248271"/>
                  <a:pt x="348428" y="267321"/>
                  <a:pt x="348428" y="291134"/>
                </a:cubicBezTo>
                <a:cubicBezTo>
                  <a:pt x="348428" y="314946"/>
                  <a:pt x="329378" y="333996"/>
                  <a:pt x="305566" y="333996"/>
                </a:cubicBezTo>
                <a:cubicBezTo>
                  <a:pt x="281753" y="333996"/>
                  <a:pt x="262703" y="314946"/>
                  <a:pt x="262703" y="291134"/>
                </a:cubicBezTo>
                <a:cubicBezTo>
                  <a:pt x="262703" y="267321"/>
                  <a:pt x="281753" y="248271"/>
                  <a:pt x="305566" y="248271"/>
                </a:cubicBezTo>
                <a:close/>
                <a:moveTo>
                  <a:pt x="305566" y="267321"/>
                </a:moveTo>
                <a:cubicBezTo>
                  <a:pt x="292231" y="267321"/>
                  <a:pt x="281753" y="277799"/>
                  <a:pt x="281753" y="291134"/>
                </a:cubicBezTo>
                <a:cubicBezTo>
                  <a:pt x="281753" y="304469"/>
                  <a:pt x="292231" y="314946"/>
                  <a:pt x="305566" y="314946"/>
                </a:cubicBezTo>
                <a:cubicBezTo>
                  <a:pt x="318901" y="314946"/>
                  <a:pt x="329378" y="304469"/>
                  <a:pt x="329378" y="291134"/>
                </a:cubicBezTo>
                <a:cubicBezTo>
                  <a:pt x="329378" y="277799"/>
                  <a:pt x="318901" y="267321"/>
                  <a:pt x="305566" y="267321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4828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FD52094-98C0-4141-A04B-98B9DF4DFA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altLang="zh-CN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Thank</a:t>
            </a:r>
            <a:r>
              <a:rPr lang="en-GB" altLang="zh-CN" dirty="0">
                <a:latin typeface="+mn-lt"/>
                <a:ea typeface="+mn-ea"/>
                <a:cs typeface="+mn-ea"/>
                <a:sym typeface="+mn-lt"/>
              </a:rPr>
              <a:t> you for </a:t>
            </a:r>
          </a:p>
          <a:p>
            <a:r>
              <a:rPr lang="en-GB" altLang="zh-CN" dirty="0">
                <a:latin typeface="+mn-lt"/>
                <a:ea typeface="+mn-ea"/>
                <a:cs typeface="+mn-ea"/>
                <a:sym typeface="+mn-lt"/>
              </a:rPr>
              <a:t>watching.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280FE23-3FD0-4989-BBD8-F98469242D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altLang="zh-CN" dirty="0">
                <a:cs typeface="+mn-ea"/>
                <a:sym typeface="+mn-lt"/>
              </a:rPr>
              <a:t>Speaker name and title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29167BD-7790-467B-980C-709781C5646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0400" y="5856698"/>
            <a:ext cx="985013" cy="258532"/>
          </a:xfrm>
        </p:spPr>
        <p:txBody>
          <a:bodyPr/>
          <a:lstStyle/>
          <a:p>
            <a:r>
              <a:rPr lang="en-GB" altLang="zh-CN" dirty="0">
                <a:cs typeface="+mn-ea"/>
                <a:sym typeface="+mn-lt"/>
              </a:rPr>
              <a:t>OfficePLUS</a:t>
            </a:r>
          </a:p>
        </p:txBody>
      </p:sp>
    </p:spTree>
    <p:extLst>
      <p:ext uri="{BB962C8B-B14F-4D97-AF65-F5344CB8AC3E}">
        <p14:creationId xmlns:p14="http://schemas.microsoft.com/office/powerpoint/2010/main" val="2446543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B40080D-F44F-4286-BA93-F1AF2537C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en-US" altLang="zh-CN" smtClean="0">
                <a:cs typeface="+mn-ea"/>
                <a:sym typeface="+mn-lt"/>
              </a:rPr>
              <a:pPr/>
              <a:t>2</a:t>
            </a:fld>
            <a:endParaRPr lang="en-US" altLang="zh-CN">
              <a:cs typeface="+mn-ea"/>
              <a:sym typeface="+mn-lt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382B12D0-274E-372D-E0E7-62443EE2C1DF}"/>
              </a:ext>
            </a:extLst>
          </p:cNvPr>
          <p:cNvSpPr/>
          <p:nvPr/>
        </p:nvSpPr>
        <p:spPr>
          <a:xfrm>
            <a:off x="262824" y="0"/>
            <a:ext cx="86061" cy="6858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60000">
                <a:schemeClr val="accent2"/>
              </a:gs>
            </a:gsLst>
            <a:lin ang="2700000" scaled="0"/>
          </a:gradFill>
          <a:ln w="57150" cap="rnd">
            <a:noFill/>
            <a:prstDash val="solid"/>
            <a:round/>
          </a:ln>
          <a:effectLst>
            <a:outerShdw blurRad="76200" dist="50800" dir="5400000" algn="ctr" rotWithShape="0">
              <a:schemeClr val="accent2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3765"/>
            <a:endParaRPr lang="zh-CN" altLang="en-US" sz="2000" b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6D918451-067A-4760-2334-48D4D95E015B}"/>
              </a:ext>
            </a:extLst>
          </p:cNvPr>
          <p:cNvSpPr/>
          <p:nvPr/>
        </p:nvSpPr>
        <p:spPr>
          <a:xfrm>
            <a:off x="750098" y="3013502"/>
            <a:ext cx="3597483" cy="830997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>
              <a:buSzPct val="25000"/>
            </a:pPr>
            <a:r>
              <a:rPr lang="en-US" altLang="zh-CN" sz="4800" b="1" dirty="0">
                <a:cs typeface="+mn-ea"/>
                <a:sym typeface="+mn-lt"/>
              </a:rPr>
              <a:t>CONTENTS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500C942C-0E04-6440-AC6A-61AD1CD8C7E7}"/>
              </a:ext>
            </a:extLst>
          </p:cNvPr>
          <p:cNvSpPr/>
          <p:nvPr/>
        </p:nvSpPr>
        <p:spPr>
          <a:xfrm>
            <a:off x="5199697" y="2152290"/>
            <a:ext cx="1970647" cy="525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b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kumimoji="1" lang="zh-CN" altLang="en-US" sz="2000" b="1">
                <a:solidFill>
                  <a:schemeClr val="tx1"/>
                </a:solidFill>
                <a:cs typeface="+mn-ea"/>
                <a:sym typeface="+mn-lt"/>
              </a:rPr>
              <a:t>课程简介</a:t>
            </a:r>
            <a:endParaRPr kumimoji="1" lang="en-US" altLang="zh-CN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2F72800C-32D6-514F-75FC-AC8983714DC7}"/>
              </a:ext>
            </a:extLst>
          </p:cNvPr>
          <p:cNvSpPr/>
          <p:nvPr/>
        </p:nvSpPr>
        <p:spPr>
          <a:xfrm>
            <a:off x="4748795" y="2543310"/>
            <a:ext cx="2872451" cy="7974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kumimoji="1" lang="en-US" altLang="zh-CN" sz="1000" dirty="0">
                <a:solidFill>
                  <a:schemeClr val="tx1"/>
                </a:solidFill>
                <a:cs typeface="+mn-ea"/>
                <a:sym typeface="+mn-lt"/>
              </a:rPr>
              <a:t>Theme color makes PPT more convenient to change. Adjust the spacing to adapt to Chinese typesetting, use the reference line in PPT……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91FC06E9-A170-D971-C9B4-34B68A1769D8}"/>
              </a:ext>
            </a:extLst>
          </p:cNvPr>
          <p:cNvSpPr txBox="1"/>
          <p:nvPr/>
        </p:nvSpPr>
        <p:spPr>
          <a:xfrm>
            <a:off x="5935593" y="1462220"/>
            <a:ext cx="498855" cy="76944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dirty="0"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</a:gsLst>
                  <a:lin ang="2700000" scaled="0"/>
                </a:gradFill>
                <a:effectLst>
                  <a:outerShdw blurRad="76200" dist="50800" dir="5400000" algn="ctr" rotWithShape="0">
                    <a:schemeClr val="accent3">
                      <a:alpha val="20000"/>
                    </a:schemeClr>
                  </a:outerShdw>
                </a:effectLst>
                <a:cs typeface="+mn-ea"/>
                <a:sym typeface="+mn-lt"/>
              </a:rPr>
              <a:t>1</a:t>
            </a:r>
            <a:endParaRPr lang="zh-CN" altLang="en-US" sz="4400" b="1" dirty="0"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</a:gsLst>
                <a:lin ang="2700000" scaled="0"/>
              </a:gradFill>
              <a:effectLst>
                <a:outerShdw blurRad="76200" dist="50800" dir="5400000" algn="ctr" rotWithShape="0">
                  <a:schemeClr val="accent3">
                    <a:alpha val="20000"/>
                  </a:scheme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AC439AFF-6481-1001-0244-57F32764D313}"/>
              </a:ext>
            </a:extLst>
          </p:cNvPr>
          <p:cNvSpPr/>
          <p:nvPr/>
        </p:nvSpPr>
        <p:spPr>
          <a:xfrm>
            <a:off x="8818043" y="2152288"/>
            <a:ext cx="2727234" cy="525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b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kumimoji="1" lang="zh-CN" altLang="en-US" sz="2000" b="1">
                <a:solidFill>
                  <a:schemeClr val="tx1"/>
                </a:solidFill>
                <a:cs typeface="+mn-ea"/>
                <a:sym typeface="+mn-lt"/>
              </a:rPr>
              <a:t>内容解析</a:t>
            </a:r>
            <a:endParaRPr kumimoji="1" lang="en-US" altLang="zh-CN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90EA7B70-0714-9267-3E03-921B1E33FBDD}"/>
              </a:ext>
            </a:extLst>
          </p:cNvPr>
          <p:cNvSpPr/>
          <p:nvPr/>
        </p:nvSpPr>
        <p:spPr>
          <a:xfrm>
            <a:off x="8672462" y="2543307"/>
            <a:ext cx="2872451" cy="7974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kumimoji="1" lang="en-US" altLang="zh-CN" sz="1000" dirty="0">
                <a:solidFill>
                  <a:schemeClr val="tx1"/>
                </a:solidFill>
                <a:cs typeface="+mn-ea"/>
                <a:sym typeface="+mn-lt"/>
              </a:rPr>
              <a:t>Theme color makes PPT more convenient to change. Adjust the spacing to adapt to Chinese typesetting, use the reference line in PPT……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EB7D4033-6BD6-15EC-E33F-203994F4994F}"/>
              </a:ext>
            </a:extLst>
          </p:cNvPr>
          <p:cNvSpPr txBox="1"/>
          <p:nvPr/>
        </p:nvSpPr>
        <p:spPr>
          <a:xfrm>
            <a:off x="9932233" y="1462220"/>
            <a:ext cx="498855" cy="76944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</a:gsLst>
                  <a:lin ang="2700000" scaled="0"/>
                </a:gradFill>
                <a:effectLst>
                  <a:outerShdw blurRad="76200" dist="50800" dir="5400000" algn="ctr" rotWithShape="0">
                    <a:schemeClr val="accent3">
                      <a:alpha val="20000"/>
                    </a:schemeClr>
                  </a:outerShdw>
                </a:effectLst>
                <a:cs typeface="+mn-ea"/>
                <a:sym typeface="+mn-lt"/>
              </a:rPr>
              <a:t>2</a:t>
            </a:r>
            <a:endParaRPr lang="zh-CN" altLang="en-US" sz="4400" b="1" dirty="0"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</a:gsLst>
                <a:lin ang="2700000" scaled="0"/>
              </a:gradFill>
              <a:effectLst>
                <a:outerShdw blurRad="76200" dist="50800" dir="5400000" algn="ctr" rotWithShape="0">
                  <a:schemeClr val="accent3">
                    <a:alpha val="20000"/>
                  </a:scheme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160A41C6-6BB6-13DA-C582-8AD2786370F3}"/>
              </a:ext>
            </a:extLst>
          </p:cNvPr>
          <p:cNvSpPr/>
          <p:nvPr/>
        </p:nvSpPr>
        <p:spPr>
          <a:xfrm>
            <a:off x="5199698" y="4624201"/>
            <a:ext cx="1970647" cy="525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b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kumimoji="1" lang="zh-CN" altLang="en-US" sz="2000" b="1">
                <a:solidFill>
                  <a:schemeClr val="tx1"/>
                </a:solidFill>
                <a:cs typeface="+mn-ea"/>
                <a:sym typeface="+mn-lt"/>
              </a:rPr>
              <a:t>心得分享</a:t>
            </a:r>
            <a:endParaRPr kumimoji="1" lang="en-US" altLang="zh-CN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0645DDB7-6B0E-E33A-BAA1-2BE6F65B7B66}"/>
              </a:ext>
            </a:extLst>
          </p:cNvPr>
          <p:cNvSpPr/>
          <p:nvPr/>
        </p:nvSpPr>
        <p:spPr>
          <a:xfrm>
            <a:off x="4748794" y="5015221"/>
            <a:ext cx="2872451" cy="7974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kumimoji="1" lang="en-US" altLang="zh-CN" sz="1000" dirty="0">
                <a:solidFill>
                  <a:schemeClr val="tx1"/>
                </a:solidFill>
                <a:cs typeface="+mn-ea"/>
                <a:sym typeface="+mn-lt"/>
              </a:rPr>
              <a:t>Theme color makes PPT more convenient to change. Adjust the spacing to adapt to Chinese typesetting, use the reference line in PPT……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C0A3E20C-851C-3E0E-AB3F-F235160AE6D6}"/>
              </a:ext>
            </a:extLst>
          </p:cNvPr>
          <p:cNvSpPr txBox="1"/>
          <p:nvPr/>
        </p:nvSpPr>
        <p:spPr>
          <a:xfrm>
            <a:off x="5992500" y="3934131"/>
            <a:ext cx="498855" cy="76944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dirty="0"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</a:gsLst>
                  <a:lin ang="2700000" scaled="0"/>
                </a:gradFill>
                <a:effectLst>
                  <a:outerShdw blurRad="76200" dist="50800" dir="5400000" algn="ctr" rotWithShape="0">
                    <a:schemeClr val="accent3">
                      <a:alpha val="20000"/>
                    </a:schemeClr>
                  </a:outerShdw>
                </a:effectLst>
                <a:cs typeface="+mn-ea"/>
                <a:sym typeface="+mn-lt"/>
              </a:rPr>
              <a:t>3</a:t>
            </a:r>
            <a:endParaRPr lang="zh-CN" altLang="en-US" sz="4400" b="1" dirty="0"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</a:gsLst>
                <a:lin ang="2700000" scaled="0"/>
              </a:gradFill>
              <a:effectLst>
                <a:outerShdw blurRad="76200" dist="50800" dir="5400000" algn="ctr" rotWithShape="0">
                  <a:schemeClr val="accent3">
                    <a:alpha val="20000"/>
                  </a:scheme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1205F21-1E21-DCF9-2349-25B3F6E0713F}"/>
              </a:ext>
            </a:extLst>
          </p:cNvPr>
          <p:cNvSpPr/>
          <p:nvPr/>
        </p:nvSpPr>
        <p:spPr>
          <a:xfrm>
            <a:off x="8745435" y="4624201"/>
            <a:ext cx="2872451" cy="525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b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kumimoji="1" lang="zh-CN" altLang="en-US" sz="2000" b="1">
                <a:solidFill>
                  <a:schemeClr val="tx1"/>
                </a:solidFill>
                <a:cs typeface="+mn-ea"/>
                <a:sym typeface="+mn-lt"/>
              </a:rPr>
              <a:t>讨论交流</a:t>
            </a:r>
            <a:endParaRPr kumimoji="1" lang="en-US" altLang="zh-CN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647FA5A8-57EE-3CF1-3427-F4AB107A559E}"/>
              </a:ext>
            </a:extLst>
          </p:cNvPr>
          <p:cNvSpPr/>
          <p:nvPr/>
        </p:nvSpPr>
        <p:spPr>
          <a:xfrm>
            <a:off x="8745435" y="5015221"/>
            <a:ext cx="2872451" cy="7974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kumimoji="1" lang="en-US" altLang="zh-CN" sz="1000" dirty="0">
                <a:solidFill>
                  <a:schemeClr val="tx1"/>
                </a:solidFill>
                <a:cs typeface="+mn-ea"/>
                <a:sym typeface="+mn-lt"/>
              </a:rPr>
              <a:t>Theme color makes PPT more convenient to change. Adjust the spacing to adapt to Chinese typesetting, use the reference line in PPT……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8EA44AAD-59B2-D52D-6A85-E6E3F0FC9C0D}"/>
              </a:ext>
            </a:extLst>
          </p:cNvPr>
          <p:cNvSpPr txBox="1"/>
          <p:nvPr/>
        </p:nvSpPr>
        <p:spPr>
          <a:xfrm>
            <a:off x="9932233" y="3934131"/>
            <a:ext cx="498855" cy="76944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dirty="0"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</a:gsLst>
                  <a:lin ang="2700000" scaled="0"/>
                </a:gradFill>
                <a:effectLst>
                  <a:outerShdw blurRad="76200" dist="50800" dir="5400000" algn="ctr" rotWithShape="0">
                    <a:schemeClr val="accent3">
                      <a:alpha val="20000"/>
                    </a:schemeClr>
                  </a:outerShdw>
                </a:effectLst>
                <a:cs typeface="+mn-ea"/>
                <a:sym typeface="+mn-lt"/>
              </a:rPr>
              <a:t>4</a:t>
            </a:r>
            <a:endParaRPr lang="zh-CN" altLang="en-US" sz="4400" b="1" dirty="0"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</a:gsLst>
                <a:lin ang="2700000" scaled="0"/>
              </a:gradFill>
              <a:effectLst>
                <a:outerShdw blurRad="76200" dist="50800" dir="5400000" algn="ctr" rotWithShape="0">
                  <a:schemeClr val="accent3">
                    <a:alpha val="20000"/>
                  </a:schemeClr>
                </a:outerShdw>
              </a:effectLst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0999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3E7816B9-4368-481C-AF7D-011CB1B5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3128" y="3798307"/>
            <a:ext cx="1415772" cy="424732"/>
          </a:xfrm>
        </p:spPr>
        <p:txBody>
          <a:bodyPr/>
          <a:lstStyle/>
          <a:p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课程简介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239E965-33B6-4BC1-B1B3-CD2DC6B7E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28705" y="4223039"/>
            <a:ext cx="3990195" cy="258532"/>
          </a:xfrm>
        </p:spPr>
        <p:txBody>
          <a:bodyPr/>
          <a:lstStyle/>
          <a:p>
            <a:r>
              <a:rPr lang="en-GB" altLang="zh-CN" dirty="0">
                <a:cs typeface="+mn-ea"/>
                <a:sym typeface="+mn-lt"/>
              </a:rPr>
              <a:t>When you copy &amp; paste, choose "keep text only" option.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BC2B274-6096-4E6F-B8DF-3F118E2D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pPr/>
              <a:t>3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C70F4CD-C884-4148-C180-DC3498B68D9C}"/>
              </a:ext>
            </a:extLst>
          </p:cNvPr>
          <p:cNvSpPr txBox="1">
            <a:spLocks/>
          </p:cNvSpPr>
          <p:nvPr/>
        </p:nvSpPr>
        <p:spPr>
          <a:xfrm>
            <a:off x="10156026" y="2734506"/>
            <a:ext cx="1362874" cy="1006429"/>
          </a:xfrm>
          <a:prstGeom prst="rect">
            <a:avLst/>
          </a:prstGeom>
        </p:spPr>
        <p:txBody>
          <a:bodyPr vert="horz" wrap="none" lIns="91440" tIns="45720" rIns="91440" bIns="45720" rtlCol="0" anchor="b">
            <a:sp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zh-CN" sz="66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01.</a:t>
            </a:r>
            <a:endParaRPr lang="en-GB" sz="6600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140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: 一个圆顶角，剪去另一个顶角 7"/>
          <p:cNvSpPr/>
          <p:nvPr/>
        </p:nvSpPr>
        <p:spPr>
          <a:xfrm>
            <a:off x="7011307" y="2032000"/>
            <a:ext cx="4095748" cy="3572657"/>
          </a:xfrm>
          <a:prstGeom prst="snipRoundRect">
            <a:avLst>
              <a:gd name="adj1" fmla="val 0"/>
              <a:gd name="adj2" fmla="val 1712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17" name="矩形: 剪去单角 16"/>
          <p:cNvSpPr/>
          <p:nvPr/>
        </p:nvSpPr>
        <p:spPr>
          <a:xfrm>
            <a:off x="961929" y="4507800"/>
            <a:ext cx="4506993" cy="400112"/>
          </a:xfrm>
          <a:prstGeom prst="snip1Rect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zh-CN" sz="1600" b="1" dirty="0">
                <a:solidFill>
                  <a:srgbClr val="FFFFFF"/>
                </a:solidFill>
                <a:cs typeface="+mn-ea"/>
                <a:sym typeface="+mn-lt"/>
              </a:rPr>
              <a:t>Text</a:t>
            </a:r>
            <a:r>
              <a:rPr kumimoji="1" lang="zh-CN" altLang="en-US" sz="1600" b="1" dirty="0">
                <a:solidFill>
                  <a:srgbClr val="FFFFFF"/>
                </a:solidFill>
                <a:cs typeface="+mn-ea"/>
                <a:sym typeface="+mn-lt"/>
              </a:rPr>
              <a:t> </a:t>
            </a:r>
            <a:r>
              <a:rPr kumimoji="1" lang="en-US" altLang="zh-CN" sz="1600" b="1" dirty="0">
                <a:solidFill>
                  <a:srgbClr val="FFFFFF"/>
                </a:solidFill>
                <a:cs typeface="+mn-ea"/>
                <a:sym typeface="+mn-lt"/>
              </a:rPr>
              <a:t>here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6036457-E03D-42E7-862A-46B77EE28827}"/>
              </a:ext>
            </a:extLst>
          </p:cNvPr>
          <p:cNvSpPr/>
          <p:nvPr/>
        </p:nvSpPr>
        <p:spPr>
          <a:xfrm>
            <a:off x="961925" y="4507801"/>
            <a:ext cx="4525379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b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endParaRPr kumimoji="1" lang="en-US" altLang="zh-CN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57DBAEBE-2178-4554-999C-C862D1F39FDC}"/>
              </a:ext>
            </a:extLst>
          </p:cNvPr>
          <p:cNvSpPr/>
          <p:nvPr/>
        </p:nvSpPr>
        <p:spPr>
          <a:xfrm>
            <a:off x="961927" y="5048746"/>
            <a:ext cx="4525379" cy="3432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kumimoji="1"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Theme color makes PPT more convenient to change.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C51017FA-42BE-489E-874A-7B05621249D7}"/>
              </a:ext>
            </a:extLst>
          </p:cNvPr>
          <p:cNvSpPr/>
          <p:nvPr/>
        </p:nvSpPr>
        <p:spPr>
          <a:xfrm>
            <a:off x="7398705" y="2542712"/>
            <a:ext cx="340355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b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r>
              <a:rPr kumimoji="1" lang="en-US" altLang="zh-CN" sz="3600" b="1" dirty="0">
                <a:solidFill>
                  <a:srgbClr val="FFFFFF"/>
                </a:solidFill>
                <a:cs typeface="+mn-ea"/>
                <a:sym typeface="+mn-lt"/>
              </a:rPr>
              <a:t>Text</a:t>
            </a:r>
            <a:r>
              <a:rPr kumimoji="1" lang="zh-CN" altLang="en-US" sz="3600" b="1" dirty="0">
                <a:solidFill>
                  <a:srgbClr val="FFFFFF"/>
                </a:solidFill>
                <a:cs typeface="+mn-ea"/>
                <a:sym typeface="+mn-lt"/>
              </a:rPr>
              <a:t> </a:t>
            </a:r>
            <a:r>
              <a:rPr kumimoji="1" lang="en-US" altLang="zh-CN" sz="3600" b="1" dirty="0">
                <a:solidFill>
                  <a:srgbClr val="FFFFFF"/>
                </a:solidFill>
                <a:cs typeface="+mn-ea"/>
                <a:sym typeface="+mn-lt"/>
              </a:rPr>
              <a:t>here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0F1B66AB-1088-4BA9-9457-6B356F95B8FC}"/>
              </a:ext>
            </a:extLst>
          </p:cNvPr>
          <p:cNvSpPr/>
          <p:nvPr/>
        </p:nvSpPr>
        <p:spPr>
          <a:xfrm>
            <a:off x="7398705" y="3576537"/>
            <a:ext cx="3403552" cy="15327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kumimoji="1" lang="en-US" altLang="zh-CN" dirty="0">
                <a:solidFill>
                  <a:srgbClr val="FFFFFF"/>
                </a:solidFill>
                <a:cs typeface="+mn-ea"/>
                <a:sym typeface="+mn-lt"/>
              </a:rPr>
              <a:t>Lorem ipsum dolor sit amet, consectetuer adipiscing elit. Maecenas porttitor congue massa. 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9321455-2068-44B5-A205-CBFF739979DB}"/>
              </a:ext>
            </a:extLst>
          </p:cNvPr>
          <p:cNvSpPr/>
          <p:nvPr/>
        </p:nvSpPr>
        <p:spPr>
          <a:xfrm>
            <a:off x="1650140" y="1759479"/>
            <a:ext cx="5540924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b" anchorCtr="0">
            <a:spAutoFit/>
          </a:bodyPr>
          <a:lstStyle/>
          <a:p>
            <a:r>
              <a:rPr kumimoji="1" lang="en-US" altLang="zh-CN" sz="3600" b="1" dirty="0">
                <a:solidFill>
                  <a:schemeClr val="tx1"/>
                </a:solidFill>
                <a:cs typeface="+mn-ea"/>
                <a:sym typeface="+mn-lt"/>
              </a:rPr>
              <a:t>Supporting text here.</a:t>
            </a:r>
          </a:p>
        </p:txBody>
      </p:sp>
      <p:sp>
        <p:nvSpPr>
          <p:cNvPr id="23" name="任意多边形: 形状 22">
            <a:extLst>
              <a:ext uri="{FF2B5EF4-FFF2-40B4-BE49-F238E27FC236}">
                <a16:creationId xmlns:a16="http://schemas.microsoft.com/office/drawing/2014/main" id="{D2BE4022-334E-4AF1-A8E6-0B17AF3C1EDB}"/>
              </a:ext>
            </a:extLst>
          </p:cNvPr>
          <p:cNvSpPr/>
          <p:nvPr/>
        </p:nvSpPr>
        <p:spPr>
          <a:xfrm>
            <a:off x="1247675" y="1937226"/>
            <a:ext cx="190500" cy="377952"/>
          </a:xfrm>
          <a:custGeom>
            <a:avLst/>
            <a:gdLst>
              <a:gd name="connsiteX0" fmla="*/ 190500 w 190500"/>
              <a:gd name="connsiteY0" fmla="*/ 377952 h 377952"/>
              <a:gd name="connsiteX1" fmla="*/ 190500 w 190500"/>
              <a:gd name="connsiteY1" fmla="*/ 187452 h 377952"/>
              <a:gd name="connsiteX2" fmla="*/ 81820 w 190500"/>
              <a:gd name="connsiteY2" fmla="*/ 187452 h 377952"/>
              <a:gd name="connsiteX3" fmla="*/ 190500 w 190500"/>
              <a:gd name="connsiteY3" fmla="*/ 81725 h 377952"/>
              <a:gd name="connsiteX4" fmla="*/ 190500 w 190500"/>
              <a:gd name="connsiteY4" fmla="*/ 0 h 377952"/>
              <a:gd name="connsiteX5" fmla="*/ 0 w 190500"/>
              <a:gd name="connsiteY5" fmla="*/ 187452 h 377952"/>
              <a:gd name="connsiteX6" fmla="*/ 0 w 190500"/>
              <a:gd name="connsiteY6" fmla="*/ 187452 h 377952"/>
              <a:gd name="connsiteX7" fmla="*/ 0 w 190500"/>
              <a:gd name="connsiteY7" fmla="*/ 377952 h 377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0500" h="377952">
                <a:moveTo>
                  <a:pt x="190500" y="377952"/>
                </a:moveTo>
                <a:lnTo>
                  <a:pt x="190500" y="187452"/>
                </a:lnTo>
                <a:lnTo>
                  <a:pt x="81820" y="187452"/>
                </a:lnTo>
                <a:cubicBezTo>
                  <a:pt x="83469" y="128608"/>
                  <a:pt x="131633" y="81753"/>
                  <a:pt x="190500" y="81725"/>
                </a:cubicBezTo>
                <a:lnTo>
                  <a:pt x="190500" y="0"/>
                </a:lnTo>
                <a:cubicBezTo>
                  <a:pt x="86469" y="-13"/>
                  <a:pt x="1665" y="83434"/>
                  <a:pt x="0" y="187452"/>
                </a:cubicBezTo>
                <a:lnTo>
                  <a:pt x="0" y="187452"/>
                </a:lnTo>
                <a:lnTo>
                  <a:pt x="0" y="377952"/>
                </a:lnTo>
                <a:close/>
              </a:path>
            </a:pathLst>
          </a:custGeom>
          <a:solidFill>
            <a:schemeClr val="accent1"/>
          </a:solidFill>
          <a:ln w="605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任意多边形: 形状 23">
            <a:extLst>
              <a:ext uri="{FF2B5EF4-FFF2-40B4-BE49-F238E27FC236}">
                <a16:creationId xmlns:a16="http://schemas.microsoft.com/office/drawing/2014/main" id="{984A7DE2-B08C-42BD-A303-8DC548A21441}"/>
              </a:ext>
            </a:extLst>
          </p:cNvPr>
          <p:cNvSpPr/>
          <p:nvPr/>
        </p:nvSpPr>
        <p:spPr>
          <a:xfrm>
            <a:off x="961925" y="1937226"/>
            <a:ext cx="190500" cy="377952"/>
          </a:xfrm>
          <a:custGeom>
            <a:avLst/>
            <a:gdLst>
              <a:gd name="connsiteX0" fmla="*/ 190500 w 190500"/>
              <a:gd name="connsiteY0" fmla="*/ 377952 h 377952"/>
              <a:gd name="connsiteX1" fmla="*/ 190500 w 190500"/>
              <a:gd name="connsiteY1" fmla="*/ 187452 h 377952"/>
              <a:gd name="connsiteX2" fmla="*/ 81820 w 190500"/>
              <a:gd name="connsiteY2" fmla="*/ 187452 h 377952"/>
              <a:gd name="connsiteX3" fmla="*/ 190500 w 190500"/>
              <a:gd name="connsiteY3" fmla="*/ 81725 h 377952"/>
              <a:gd name="connsiteX4" fmla="*/ 190500 w 190500"/>
              <a:gd name="connsiteY4" fmla="*/ 0 h 377952"/>
              <a:gd name="connsiteX5" fmla="*/ 0 w 190500"/>
              <a:gd name="connsiteY5" fmla="*/ 187452 h 377952"/>
              <a:gd name="connsiteX6" fmla="*/ 0 w 190500"/>
              <a:gd name="connsiteY6" fmla="*/ 187452 h 377952"/>
              <a:gd name="connsiteX7" fmla="*/ 0 w 190500"/>
              <a:gd name="connsiteY7" fmla="*/ 377952 h 377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0500" h="377952">
                <a:moveTo>
                  <a:pt x="190500" y="377952"/>
                </a:moveTo>
                <a:lnTo>
                  <a:pt x="190500" y="187452"/>
                </a:lnTo>
                <a:lnTo>
                  <a:pt x="81820" y="187452"/>
                </a:lnTo>
                <a:cubicBezTo>
                  <a:pt x="83469" y="128608"/>
                  <a:pt x="131633" y="81753"/>
                  <a:pt x="190500" y="81725"/>
                </a:cubicBezTo>
                <a:lnTo>
                  <a:pt x="190500" y="0"/>
                </a:lnTo>
                <a:cubicBezTo>
                  <a:pt x="86469" y="-13"/>
                  <a:pt x="1665" y="83434"/>
                  <a:pt x="0" y="187452"/>
                </a:cubicBezTo>
                <a:lnTo>
                  <a:pt x="0" y="187452"/>
                </a:lnTo>
                <a:lnTo>
                  <a:pt x="0" y="377952"/>
                </a:lnTo>
                <a:close/>
              </a:path>
            </a:pathLst>
          </a:custGeom>
          <a:solidFill>
            <a:schemeClr val="accent1"/>
          </a:solidFill>
          <a:ln w="605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矩形: 剪去单角 27">
            <a:extLst>
              <a:ext uri="{FF2B5EF4-FFF2-40B4-BE49-F238E27FC236}">
                <a16:creationId xmlns:a16="http://schemas.microsoft.com/office/drawing/2014/main" id="{E8ABEBCD-85F6-46EC-B55F-12F862227DB7}"/>
              </a:ext>
            </a:extLst>
          </p:cNvPr>
          <p:cNvSpPr/>
          <p:nvPr/>
        </p:nvSpPr>
        <p:spPr>
          <a:xfrm>
            <a:off x="961929" y="2905405"/>
            <a:ext cx="4506993" cy="400112"/>
          </a:xfrm>
          <a:prstGeom prst="snip1Rect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zh-CN" sz="1600" b="1" dirty="0">
                <a:solidFill>
                  <a:srgbClr val="FFFFFF"/>
                </a:solidFill>
                <a:cs typeface="+mn-ea"/>
                <a:sym typeface="+mn-lt"/>
              </a:rPr>
              <a:t>Text</a:t>
            </a:r>
            <a:r>
              <a:rPr kumimoji="1" lang="zh-CN" altLang="en-US" sz="1600" b="1" dirty="0">
                <a:solidFill>
                  <a:srgbClr val="FFFFFF"/>
                </a:solidFill>
                <a:cs typeface="+mn-ea"/>
                <a:sym typeface="+mn-lt"/>
              </a:rPr>
              <a:t> </a:t>
            </a:r>
            <a:r>
              <a:rPr kumimoji="1" lang="en-US" altLang="zh-CN" sz="1600" b="1" dirty="0">
                <a:solidFill>
                  <a:srgbClr val="FFFFFF"/>
                </a:solidFill>
                <a:cs typeface="+mn-ea"/>
                <a:sym typeface="+mn-lt"/>
              </a:rPr>
              <a:t>here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E1DCA11C-7771-42EA-A25C-8B7AF52A3B08}"/>
              </a:ext>
            </a:extLst>
          </p:cNvPr>
          <p:cNvSpPr/>
          <p:nvPr/>
        </p:nvSpPr>
        <p:spPr>
          <a:xfrm>
            <a:off x="961925" y="2905406"/>
            <a:ext cx="4525379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b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endParaRPr kumimoji="1" lang="en-US" altLang="zh-CN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8E34136C-D615-4A58-9CF6-EEA0316A42C2}"/>
              </a:ext>
            </a:extLst>
          </p:cNvPr>
          <p:cNvSpPr/>
          <p:nvPr/>
        </p:nvSpPr>
        <p:spPr>
          <a:xfrm>
            <a:off x="961927" y="3446351"/>
            <a:ext cx="4525379" cy="3432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kumimoji="1"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Theme color makes PPT more convenient to change.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8508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不完整圆 25">
            <a:extLst>
              <a:ext uri="{FF2B5EF4-FFF2-40B4-BE49-F238E27FC236}">
                <a16:creationId xmlns:a16="http://schemas.microsoft.com/office/drawing/2014/main" id="{EBE45C36-FF6C-38CC-3DEC-E7B50F6C0580}"/>
              </a:ext>
            </a:extLst>
          </p:cNvPr>
          <p:cNvSpPr/>
          <p:nvPr/>
        </p:nvSpPr>
        <p:spPr>
          <a:xfrm>
            <a:off x="4563960" y="2338058"/>
            <a:ext cx="2880000" cy="2880000"/>
          </a:xfrm>
          <a:prstGeom prst="pie">
            <a:avLst>
              <a:gd name="adj1" fmla="val 9000000"/>
              <a:gd name="adj2" fmla="val 16200000"/>
            </a:avLst>
          </a:prstGeom>
          <a:solidFill>
            <a:schemeClr val="accent1"/>
          </a:solidFill>
          <a:ln w="38100" cap="flat" cmpd="sng" algn="ctr">
            <a:noFill/>
            <a:prstDash val="solid"/>
            <a:miter lim="800000"/>
          </a:ln>
        </p:spPr>
        <p:txBody>
          <a:bodyPr lIns="108000" tIns="108000" rIns="108000" bIns="108000" rtlCol="0" anchor="ctr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3599AD97-57C3-760E-65D1-42DFC3173613}"/>
              </a:ext>
            </a:extLst>
          </p:cNvPr>
          <p:cNvSpPr/>
          <p:nvPr/>
        </p:nvSpPr>
        <p:spPr>
          <a:xfrm flipH="1">
            <a:off x="1300280" y="2702695"/>
            <a:ext cx="2880000" cy="464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/>
          <a:p>
            <a:r>
              <a:rPr kumimoji="1" lang="en-US" altLang="zh-CN" sz="1600" b="1" dirty="0">
                <a:solidFill>
                  <a:schemeClr val="accent1"/>
                </a:solidFill>
                <a:cs typeface="+mn-ea"/>
                <a:sym typeface="+mn-lt"/>
              </a:rPr>
              <a:t>Supporting text here.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7ED4BBE9-A9E8-6013-A67A-83A4801A7C77}"/>
              </a:ext>
            </a:extLst>
          </p:cNvPr>
          <p:cNvSpPr/>
          <p:nvPr/>
        </p:nvSpPr>
        <p:spPr>
          <a:xfrm flipH="1">
            <a:off x="1300280" y="3172700"/>
            <a:ext cx="2880000" cy="7974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sz="1000" dirty="0">
                <a:solidFill>
                  <a:schemeClr val="tx1"/>
                </a:solidFill>
                <a:cs typeface="+mn-ea"/>
                <a:sym typeface="+mn-lt"/>
              </a:rPr>
              <a:t>Theme color makes PPT more convenient to change. Adjust the spacing to adapt to Chinese typesetting, use the reference line in PPT……</a:t>
            </a:r>
          </a:p>
        </p:txBody>
      </p:sp>
      <p:sp>
        <p:nvSpPr>
          <p:cNvPr id="18" name="不完整圆 17">
            <a:extLst>
              <a:ext uri="{FF2B5EF4-FFF2-40B4-BE49-F238E27FC236}">
                <a16:creationId xmlns:a16="http://schemas.microsoft.com/office/drawing/2014/main" id="{5310C044-DE2F-E0A0-844C-EAA11687E740}"/>
              </a:ext>
            </a:extLst>
          </p:cNvPr>
          <p:cNvSpPr/>
          <p:nvPr/>
        </p:nvSpPr>
        <p:spPr>
          <a:xfrm flipH="1">
            <a:off x="4748040" y="2338058"/>
            <a:ext cx="2880000" cy="2880000"/>
          </a:xfrm>
          <a:prstGeom prst="pie">
            <a:avLst>
              <a:gd name="adj1" fmla="val 9000000"/>
              <a:gd name="adj2" fmla="val 16200000"/>
            </a:avLst>
          </a:prstGeom>
          <a:solidFill>
            <a:schemeClr val="accent1">
              <a:lumMod val="60000"/>
              <a:lumOff val="40000"/>
            </a:schemeClr>
          </a:solidFill>
          <a:ln w="38100" cap="flat" cmpd="sng" algn="ctr">
            <a:noFill/>
            <a:prstDash val="solid"/>
            <a:miter lim="800000"/>
          </a:ln>
        </p:spPr>
        <p:txBody>
          <a:bodyPr lIns="108000" tIns="108000" rIns="108000" bIns="108000" rtlCol="0" anchor="ctr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149DD588-8C7E-23E2-3B35-F11A454E614D}"/>
              </a:ext>
            </a:extLst>
          </p:cNvPr>
          <p:cNvSpPr/>
          <p:nvPr/>
        </p:nvSpPr>
        <p:spPr>
          <a:xfrm>
            <a:off x="8011720" y="2702695"/>
            <a:ext cx="2880000" cy="464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/>
          <a:p>
            <a:r>
              <a:rPr kumimoji="1" lang="en-US" altLang="zh-CN" sz="1600" b="1" dirty="0">
                <a:solidFill>
                  <a:schemeClr val="tx1"/>
                </a:solidFill>
                <a:cs typeface="+mn-ea"/>
                <a:sym typeface="+mn-lt"/>
              </a:rPr>
              <a:t>Supporting text here.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1EBBD5FA-97F0-AF1C-E3F8-80EE07E433A6}"/>
              </a:ext>
            </a:extLst>
          </p:cNvPr>
          <p:cNvSpPr/>
          <p:nvPr/>
        </p:nvSpPr>
        <p:spPr>
          <a:xfrm>
            <a:off x="8011720" y="3172700"/>
            <a:ext cx="2880000" cy="7974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sz="1000" dirty="0">
                <a:solidFill>
                  <a:schemeClr val="tx1"/>
                </a:solidFill>
                <a:cs typeface="+mn-ea"/>
                <a:sym typeface="+mn-lt"/>
              </a:rPr>
              <a:t>Theme color makes PPT more convenient to change. Adjust the spacing to adapt to Chinese typesetting, use the reference line in PPT……</a:t>
            </a:r>
          </a:p>
        </p:txBody>
      </p:sp>
      <p:sp>
        <p:nvSpPr>
          <p:cNvPr id="10" name="不完整圆 9">
            <a:extLst>
              <a:ext uri="{FF2B5EF4-FFF2-40B4-BE49-F238E27FC236}">
                <a16:creationId xmlns:a16="http://schemas.microsoft.com/office/drawing/2014/main" id="{5A2F33A6-29F3-846A-FF56-3E5EA5EFBB6F}"/>
              </a:ext>
            </a:extLst>
          </p:cNvPr>
          <p:cNvSpPr/>
          <p:nvPr/>
        </p:nvSpPr>
        <p:spPr>
          <a:xfrm>
            <a:off x="4647089" y="2500091"/>
            <a:ext cx="2880000" cy="2880000"/>
          </a:xfrm>
          <a:prstGeom prst="pie">
            <a:avLst>
              <a:gd name="adj1" fmla="val 1800000"/>
              <a:gd name="adj2" fmla="val 9000000"/>
            </a:avLst>
          </a:prstGeom>
          <a:solidFill>
            <a:schemeClr val="accent1">
              <a:lumMod val="40000"/>
              <a:lumOff val="60000"/>
            </a:schemeClr>
          </a:solidFill>
          <a:ln w="38100" cap="flat" cmpd="sng" algn="ctr">
            <a:noFill/>
            <a:prstDash val="solid"/>
            <a:miter lim="800000"/>
          </a:ln>
        </p:spPr>
        <p:txBody>
          <a:bodyPr lIns="108000" tIns="108000" rIns="108000" bIns="108000" rtlCol="0" anchor="ctr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36B16BD8-763F-F9FB-F62F-53F475099B6A}"/>
              </a:ext>
            </a:extLst>
          </p:cNvPr>
          <p:cNvSpPr/>
          <p:nvPr/>
        </p:nvSpPr>
        <p:spPr>
          <a:xfrm flipH="1">
            <a:off x="2601420" y="4954585"/>
            <a:ext cx="2880000" cy="464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/>
          <a:p>
            <a:r>
              <a:rPr kumimoji="1" lang="en-US" altLang="zh-CN" sz="1600" b="1" dirty="0">
                <a:solidFill>
                  <a:schemeClr val="tx1"/>
                </a:solidFill>
                <a:cs typeface="+mn-ea"/>
                <a:sym typeface="+mn-lt"/>
              </a:rPr>
              <a:t>Supporting text here.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C4AD3370-CB6D-B882-4A89-93EFF527963F}"/>
              </a:ext>
            </a:extLst>
          </p:cNvPr>
          <p:cNvSpPr/>
          <p:nvPr/>
        </p:nvSpPr>
        <p:spPr>
          <a:xfrm flipH="1">
            <a:off x="2601420" y="5424590"/>
            <a:ext cx="2880000" cy="7974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sz="1000" dirty="0">
                <a:solidFill>
                  <a:schemeClr val="tx1"/>
                </a:solidFill>
                <a:cs typeface="+mn-ea"/>
                <a:sym typeface="+mn-lt"/>
              </a:rPr>
              <a:t>Theme color makes PPT more convenient to change. Adjust the spacing to adapt to Chinese typesetting, use the reference line in PPT……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DEFA71E-E63C-F0E9-B4B2-83A9A149E835}"/>
              </a:ext>
            </a:extLst>
          </p:cNvPr>
          <p:cNvSpPr txBox="1"/>
          <p:nvPr/>
        </p:nvSpPr>
        <p:spPr>
          <a:xfrm>
            <a:off x="5304997" y="3094630"/>
            <a:ext cx="673363" cy="710552"/>
          </a:xfrm>
          <a:prstGeom prst="rect">
            <a:avLst/>
          </a:prstGeom>
          <a:noFill/>
        </p:spPr>
        <p:txBody>
          <a:bodyPr wrap="none" lIns="108000" tIns="108000" rIns="108000" bIns="108000" rtlCol="0" anchor="ctr" anchorCtr="0">
            <a:spAutoFit/>
          </a:bodyPr>
          <a:lstStyle/>
          <a:p>
            <a:pPr algn="ctr"/>
            <a:r>
              <a:rPr kumimoji="1" lang="en-US" altLang="zh-CN" sz="3200" b="1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kumimoji="1" lang="zh-CN" altLang="en-US" sz="32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0DC08F0-3E3D-2439-7088-5D045DB26BB5}"/>
              </a:ext>
            </a:extLst>
          </p:cNvPr>
          <p:cNvSpPr txBox="1"/>
          <p:nvPr/>
        </p:nvSpPr>
        <p:spPr>
          <a:xfrm>
            <a:off x="6213640" y="3094630"/>
            <a:ext cx="673362" cy="710552"/>
          </a:xfrm>
          <a:prstGeom prst="rect">
            <a:avLst/>
          </a:prstGeom>
          <a:noFill/>
        </p:spPr>
        <p:txBody>
          <a:bodyPr wrap="none" lIns="108000" tIns="108000" rIns="108000" bIns="108000" rtlCol="0" anchor="ctr" anchorCtr="0">
            <a:spAutoFit/>
          </a:bodyPr>
          <a:lstStyle/>
          <a:p>
            <a:pPr algn="ctr"/>
            <a:r>
              <a:rPr kumimoji="1" lang="en-US" altLang="zh-CN" sz="3200" b="1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kumimoji="1" lang="zh-CN" altLang="en-US" sz="32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2F2E8DE0-6015-4E7E-18DA-21823BB7474C}"/>
              </a:ext>
            </a:extLst>
          </p:cNvPr>
          <p:cNvSpPr txBox="1"/>
          <p:nvPr/>
        </p:nvSpPr>
        <p:spPr>
          <a:xfrm>
            <a:off x="5750407" y="3990389"/>
            <a:ext cx="673362" cy="710552"/>
          </a:xfrm>
          <a:prstGeom prst="rect">
            <a:avLst/>
          </a:prstGeom>
          <a:noFill/>
        </p:spPr>
        <p:txBody>
          <a:bodyPr wrap="none" lIns="108000" tIns="108000" rIns="108000" bIns="108000" rtlCol="0" anchor="ctr" anchorCtr="0">
            <a:spAutoFit/>
          </a:bodyPr>
          <a:lstStyle/>
          <a:p>
            <a:pPr algn="ctr"/>
            <a:r>
              <a:rPr kumimoji="1" lang="en-US" altLang="zh-CN" sz="3200" b="1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kumimoji="1" lang="zh-CN" altLang="en-US" sz="32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B7D199E1-A46F-FE90-D5F9-FD0511DB2306}"/>
              </a:ext>
            </a:extLst>
          </p:cNvPr>
          <p:cNvSpPr txBox="1"/>
          <p:nvPr/>
        </p:nvSpPr>
        <p:spPr>
          <a:xfrm>
            <a:off x="7033294" y="2783314"/>
            <a:ext cx="794346" cy="794346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0" name="任意多边形: 形状 39">
            <a:extLst>
              <a:ext uri="{FF2B5EF4-FFF2-40B4-BE49-F238E27FC236}">
                <a16:creationId xmlns:a16="http://schemas.microsoft.com/office/drawing/2014/main" id="{71B368A8-94E2-4B03-3D96-E7F0506B63CE}"/>
              </a:ext>
            </a:extLst>
          </p:cNvPr>
          <p:cNvSpPr/>
          <p:nvPr/>
        </p:nvSpPr>
        <p:spPr>
          <a:xfrm>
            <a:off x="7264075" y="2977924"/>
            <a:ext cx="332784" cy="405125"/>
          </a:xfrm>
          <a:custGeom>
            <a:avLst/>
            <a:gdLst>
              <a:gd name="connsiteX0" fmla="*/ 284197 w 438150"/>
              <a:gd name="connsiteY0" fmla="*/ 621 h 533400"/>
              <a:gd name="connsiteX1" fmla="*/ 286102 w 438150"/>
              <a:gd name="connsiteY1" fmla="*/ 621 h 533400"/>
              <a:gd name="connsiteX2" fmla="*/ 286102 w 438150"/>
              <a:gd name="connsiteY2" fmla="*/ 124446 h 533400"/>
              <a:gd name="connsiteX3" fmla="*/ 286102 w 438150"/>
              <a:gd name="connsiteY3" fmla="*/ 126351 h 533400"/>
              <a:gd name="connsiteX4" fmla="*/ 314677 w 438150"/>
              <a:gd name="connsiteY4" fmla="*/ 153021 h 533400"/>
              <a:gd name="connsiteX5" fmla="*/ 314677 w 438150"/>
              <a:gd name="connsiteY5" fmla="*/ 153021 h 533400"/>
              <a:gd name="connsiteX6" fmla="*/ 438502 w 438150"/>
              <a:gd name="connsiteY6" fmla="*/ 153021 h 533400"/>
              <a:gd name="connsiteX7" fmla="*/ 438502 w 438150"/>
              <a:gd name="connsiteY7" fmla="*/ 154926 h 533400"/>
              <a:gd name="connsiteX8" fmla="*/ 438502 w 438150"/>
              <a:gd name="connsiteY8" fmla="*/ 505446 h 533400"/>
              <a:gd name="connsiteX9" fmla="*/ 409927 w 438150"/>
              <a:gd name="connsiteY9" fmla="*/ 534021 h 533400"/>
              <a:gd name="connsiteX10" fmla="*/ 28927 w 438150"/>
              <a:gd name="connsiteY10" fmla="*/ 534021 h 533400"/>
              <a:gd name="connsiteX11" fmla="*/ 352 w 438150"/>
              <a:gd name="connsiteY11" fmla="*/ 505446 h 533400"/>
              <a:gd name="connsiteX12" fmla="*/ 352 w 438150"/>
              <a:gd name="connsiteY12" fmla="*/ 29196 h 533400"/>
              <a:gd name="connsiteX13" fmla="*/ 28927 w 438150"/>
              <a:gd name="connsiteY13" fmla="*/ 621 h 533400"/>
              <a:gd name="connsiteX14" fmla="*/ 284197 w 438150"/>
              <a:gd name="connsiteY14" fmla="*/ 621 h 533400"/>
              <a:gd name="connsiteX15" fmla="*/ 248002 w 438150"/>
              <a:gd name="connsiteY15" fmla="*/ 200646 h 533400"/>
              <a:gd name="connsiteX16" fmla="*/ 152752 w 438150"/>
              <a:gd name="connsiteY16" fmla="*/ 200646 h 533400"/>
              <a:gd name="connsiteX17" fmla="*/ 152752 w 438150"/>
              <a:gd name="connsiteY17" fmla="*/ 410196 h 533400"/>
              <a:gd name="connsiteX18" fmla="*/ 171802 w 438150"/>
              <a:gd name="connsiteY18" fmla="*/ 410196 h 533400"/>
              <a:gd name="connsiteX19" fmla="*/ 171802 w 438150"/>
              <a:gd name="connsiteY19" fmla="*/ 314946 h 533400"/>
              <a:gd name="connsiteX20" fmla="*/ 248002 w 438150"/>
              <a:gd name="connsiteY20" fmla="*/ 314946 h 533400"/>
              <a:gd name="connsiteX21" fmla="*/ 249907 w 438150"/>
              <a:gd name="connsiteY21" fmla="*/ 314946 h 533400"/>
              <a:gd name="connsiteX22" fmla="*/ 305152 w 438150"/>
              <a:gd name="connsiteY22" fmla="*/ 257796 h 533400"/>
              <a:gd name="connsiteX23" fmla="*/ 248002 w 438150"/>
              <a:gd name="connsiteY23" fmla="*/ 200646 h 533400"/>
              <a:gd name="connsiteX24" fmla="*/ 248002 w 438150"/>
              <a:gd name="connsiteY24" fmla="*/ 200646 h 533400"/>
              <a:gd name="connsiteX25" fmla="*/ 248002 w 438150"/>
              <a:gd name="connsiteY25" fmla="*/ 219696 h 533400"/>
              <a:gd name="connsiteX26" fmla="*/ 286102 w 438150"/>
              <a:gd name="connsiteY26" fmla="*/ 257796 h 533400"/>
              <a:gd name="connsiteX27" fmla="*/ 248002 w 438150"/>
              <a:gd name="connsiteY27" fmla="*/ 295896 h 533400"/>
              <a:gd name="connsiteX28" fmla="*/ 248002 w 438150"/>
              <a:gd name="connsiteY28" fmla="*/ 295896 h 533400"/>
              <a:gd name="connsiteX29" fmla="*/ 171802 w 438150"/>
              <a:gd name="connsiteY29" fmla="*/ 295896 h 533400"/>
              <a:gd name="connsiteX30" fmla="*/ 171802 w 438150"/>
              <a:gd name="connsiteY30" fmla="*/ 219696 h 533400"/>
              <a:gd name="connsiteX31" fmla="*/ 248002 w 438150"/>
              <a:gd name="connsiteY31" fmla="*/ 219696 h 533400"/>
              <a:gd name="connsiteX32" fmla="*/ 428977 w 438150"/>
              <a:gd name="connsiteY32" fmla="*/ 133971 h 533400"/>
              <a:gd name="connsiteX33" fmla="*/ 314677 w 438150"/>
              <a:gd name="connsiteY33" fmla="*/ 133971 h 533400"/>
              <a:gd name="connsiteX34" fmla="*/ 313724 w 438150"/>
              <a:gd name="connsiteY34" fmla="*/ 133971 h 533400"/>
              <a:gd name="connsiteX35" fmla="*/ 305152 w 438150"/>
              <a:gd name="connsiteY35" fmla="*/ 124446 h 533400"/>
              <a:gd name="connsiteX36" fmla="*/ 305152 w 438150"/>
              <a:gd name="connsiteY36" fmla="*/ 124446 h 533400"/>
              <a:gd name="connsiteX37" fmla="*/ 305152 w 438150"/>
              <a:gd name="connsiteY37" fmla="*/ 10146 h 533400"/>
              <a:gd name="connsiteX38" fmla="*/ 428977 w 438150"/>
              <a:gd name="connsiteY38" fmla="*/ 133971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38150" h="533400">
                <a:moveTo>
                  <a:pt x="284197" y="621"/>
                </a:moveTo>
                <a:cubicBezTo>
                  <a:pt x="285149" y="621"/>
                  <a:pt x="286102" y="621"/>
                  <a:pt x="286102" y="621"/>
                </a:cubicBezTo>
                <a:lnTo>
                  <a:pt x="286102" y="124446"/>
                </a:lnTo>
                <a:lnTo>
                  <a:pt x="286102" y="126351"/>
                </a:lnTo>
                <a:cubicBezTo>
                  <a:pt x="287055" y="141591"/>
                  <a:pt x="299437" y="153021"/>
                  <a:pt x="314677" y="153021"/>
                </a:cubicBezTo>
                <a:lnTo>
                  <a:pt x="314677" y="153021"/>
                </a:lnTo>
                <a:lnTo>
                  <a:pt x="438502" y="153021"/>
                </a:lnTo>
                <a:cubicBezTo>
                  <a:pt x="438502" y="153974"/>
                  <a:pt x="438502" y="154926"/>
                  <a:pt x="438502" y="154926"/>
                </a:cubicBezTo>
                <a:lnTo>
                  <a:pt x="438502" y="505446"/>
                </a:lnTo>
                <a:cubicBezTo>
                  <a:pt x="438502" y="521639"/>
                  <a:pt x="426120" y="534021"/>
                  <a:pt x="409927" y="534021"/>
                </a:cubicBezTo>
                <a:lnTo>
                  <a:pt x="28927" y="534021"/>
                </a:lnTo>
                <a:cubicBezTo>
                  <a:pt x="12734" y="534021"/>
                  <a:pt x="352" y="521639"/>
                  <a:pt x="352" y="505446"/>
                </a:cubicBezTo>
                <a:lnTo>
                  <a:pt x="352" y="29196"/>
                </a:lnTo>
                <a:cubicBezTo>
                  <a:pt x="352" y="13004"/>
                  <a:pt x="12734" y="621"/>
                  <a:pt x="28927" y="621"/>
                </a:cubicBezTo>
                <a:lnTo>
                  <a:pt x="284197" y="621"/>
                </a:lnTo>
                <a:close/>
                <a:moveTo>
                  <a:pt x="248002" y="200646"/>
                </a:moveTo>
                <a:lnTo>
                  <a:pt x="152752" y="200646"/>
                </a:lnTo>
                <a:lnTo>
                  <a:pt x="152752" y="410196"/>
                </a:lnTo>
                <a:lnTo>
                  <a:pt x="171802" y="410196"/>
                </a:lnTo>
                <a:lnTo>
                  <a:pt x="171802" y="314946"/>
                </a:lnTo>
                <a:lnTo>
                  <a:pt x="248002" y="314946"/>
                </a:lnTo>
                <a:lnTo>
                  <a:pt x="249907" y="314946"/>
                </a:lnTo>
                <a:cubicBezTo>
                  <a:pt x="280387" y="313994"/>
                  <a:pt x="305152" y="288276"/>
                  <a:pt x="305152" y="257796"/>
                </a:cubicBezTo>
                <a:cubicBezTo>
                  <a:pt x="305152" y="226364"/>
                  <a:pt x="279434" y="200646"/>
                  <a:pt x="248002" y="200646"/>
                </a:cubicBezTo>
                <a:lnTo>
                  <a:pt x="248002" y="200646"/>
                </a:lnTo>
                <a:close/>
                <a:moveTo>
                  <a:pt x="248002" y="219696"/>
                </a:moveTo>
                <a:cubicBezTo>
                  <a:pt x="268957" y="219696"/>
                  <a:pt x="286102" y="236841"/>
                  <a:pt x="286102" y="257796"/>
                </a:cubicBezTo>
                <a:cubicBezTo>
                  <a:pt x="286102" y="278751"/>
                  <a:pt x="268957" y="295896"/>
                  <a:pt x="248002" y="295896"/>
                </a:cubicBezTo>
                <a:lnTo>
                  <a:pt x="248002" y="295896"/>
                </a:lnTo>
                <a:lnTo>
                  <a:pt x="171802" y="295896"/>
                </a:lnTo>
                <a:lnTo>
                  <a:pt x="171802" y="219696"/>
                </a:lnTo>
                <a:lnTo>
                  <a:pt x="248002" y="219696"/>
                </a:lnTo>
                <a:close/>
                <a:moveTo>
                  <a:pt x="428977" y="133971"/>
                </a:moveTo>
                <a:lnTo>
                  <a:pt x="314677" y="133971"/>
                </a:lnTo>
                <a:lnTo>
                  <a:pt x="313724" y="133971"/>
                </a:lnTo>
                <a:cubicBezTo>
                  <a:pt x="308962" y="133019"/>
                  <a:pt x="305152" y="129209"/>
                  <a:pt x="305152" y="124446"/>
                </a:cubicBezTo>
                <a:lnTo>
                  <a:pt x="305152" y="124446"/>
                </a:lnTo>
                <a:lnTo>
                  <a:pt x="305152" y="10146"/>
                </a:lnTo>
                <a:lnTo>
                  <a:pt x="428977" y="133971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FDECE4CC-DCE9-9321-9C1C-0E4906580500}"/>
              </a:ext>
            </a:extLst>
          </p:cNvPr>
          <p:cNvSpPr txBox="1"/>
          <p:nvPr/>
        </p:nvSpPr>
        <p:spPr>
          <a:xfrm>
            <a:off x="4394964" y="2795401"/>
            <a:ext cx="794346" cy="794346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6" name="任意多边形: 形状 45">
            <a:extLst>
              <a:ext uri="{FF2B5EF4-FFF2-40B4-BE49-F238E27FC236}">
                <a16:creationId xmlns:a16="http://schemas.microsoft.com/office/drawing/2014/main" id="{AB00A6D6-53C2-3430-D7A1-84D6733114EE}"/>
              </a:ext>
            </a:extLst>
          </p:cNvPr>
          <p:cNvSpPr/>
          <p:nvPr/>
        </p:nvSpPr>
        <p:spPr>
          <a:xfrm>
            <a:off x="4604049" y="2993629"/>
            <a:ext cx="376188" cy="397891"/>
          </a:xfrm>
          <a:custGeom>
            <a:avLst/>
            <a:gdLst>
              <a:gd name="connsiteX0" fmla="*/ 371955 w 495300"/>
              <a:gd name="connsiteY0" fmla="*/ 621 h 523875"/>
              <a:gd name="connsiteX1" fmla="*/ 400530 w 495300"/>
              <a:gd name="connsiteY1" fmla="*/ 29196 h 523875"/>
              <a:gd name="connsiteX2" fmla="*/ 400530 w 495300"/>
              <a:gd name="connsiteY2" fmla="*/ 133971 h 523875"/>
              <a:gd name="connsiteX3" fmla="*/ 371955 w 495300"/>
              <a:gd name="connsiteY3" fmla="*/ 162546 h 523875"/>
              <a:gd name="connsiteX4" fmla="*/ 257655 w 495300"/>
              <a:gd name="connsiteY4" fmla="*/ 162546 h 523875"/>
              <a:gd name="connsiteX5" fmla="*/ 257655 w 495300"/>
              <a:gd name="connsiteY5" fmla="*/ 286371 h 523875"/>
              <a:gd name="connsiteX6" fmla="*/ 419580 w 495300"/>
              <a:gd name="connsiteY6" fmla="*/ 286371 h 523875"/>
              <a:gd name="connsiteX7" fmla="*/ 457680 w 495300"/>
              <a:gd name="connsiteY7" fmla="*/ 322566 h 523875"/>
              <a:gd name="connsiteX8" fmla="*/ 457680 w 495300"/>
              <a:gd name="connsiteY8" fmla="*/ 324471 h 523875"/>
              <a:gd name="connsiteX9" fmla="*/ 457680 w 495300"/>
              <a:gd name="connsiteY9" fmla="*/ 429246 h 523875"/>
              <a:gd name="connsiteX10" fmla="*/ 476730 w 495300"/>
              <a:gd name="connsiteY10" fmla="*/ 429246 h 523875"/>
              <a:gd name="connsiteX11" fmla="*/ 495780 w 495300"/>
              <a:gd name="connsiteY11" fmla="*/ 448296 h 523875"/>
              <a:gd name="connsiteX12" fmla="*/ 495780 w 495300"/>
              <a:gd name="connsiteY12" fmla="*/ 505446 h 523875"/>
              <a:gd name="connsiteX13" fmla="*/ 476730 w 495300"/>
              <a:gd name="connsiteY13" fmla="*/ 524496 h 523875"/>
              <a:gd name="connsiteX14" fmla="*/ 419580 w 495300"/>
              <a:gd name="connsiteY14" fmla="*/ 524496 h 523875"/>
              <a:gd name="connsiteX15" fmla="*/ 400530 w 495300"/>
              <a:gd name="connsiteY15" fmla="*/ 505446 h 523875"/>
              <a:gd name="connsiteX16" fmla="*/ 400530 w 495300"/>
              <a:gd name="connsiteY16" fmla="*/ 448296 h 523875"/>
              <a:gd name="connsiteX17" fmla="*/ 419580 w 495300"/>
              <a:gd name="connsiteY17" fmla="*/ 429246 h 523875"/>
              <a:gd name="connsiteX18" fmla="*/ 438630 w 495300"/>
              <a:gd name="connsiteY18" fmla="*/ 429246 h 523875"/>
              <a:gd name="connsiteX19" fmla="*/ 438630 w 495300"/>
              <a:gd name="connsiteY19" fmla="*/ 324471 h 523875"/>
              <a:gd name="connsiteX20" fmla="*/ 420533 w 495300"/>
              <a:gd name="connsiteY20" fmla="*/ 305421 h 523875"/>
              <a:gd name="connsiteX21" fmla="*/ 419580 w 495300"/>
              <a:gd name="connsiteY21" fmla="*/ 305421 h 523875"/>
              <a:gd name="connsiteX22" fmla="*/ 257655 w 495300"/>
              <a:gd name="connsiteY22" fmla="*/ 305421 h 523875"/>
              <a:gd name="connsiteX23" fmla="*/ 257655 w 495300"/>
              <a:gd name="connsiteY23" fmla="*/ 429246 h 523875"/>
              <a:gd name="connsiteX24" fmla="*/ 276705 w 495300"/>
              <a:gd name="connsiteY24" fmla="*/ 429246 h 523875"/>
              <a:gd name="connsiteX25" fmla="*/ 295755 w 495300"/>
              <a:gd name="connsiteY25" fmla="*/ 448296 h 523875"/>
              <a:gd name="connsiteX26" fmla="*/ 295755 w 495300"/>
              <a:gd name="connsiteY26" fmla="*/ 505446 h 523875"/>
              <a:gd name="connsiteX27" fmla="*/ 276705 w 495300"/>
              <a:gd name="connsiteY27" fmla="*/ 524496 h 523875"/>
              <a:gd name="connsiteX28" fmla="*/ 219555 w 495300"/>
              <a:gd name="connsiteY28" fmla="*/ 524496 h 523875"/>
              <a:gd name="connsiteX29" fmla="*/ 200505 w 495300"/>
              <a:gd name="connsiteY29" fmla="*/ 505446 h 523875"/>
              <a:gd name="connsiteX30" fmla="*/ 200505 w 495300"/>
              <a:gd name="connsiteY30" fmla="*/ 448296 h 523875"/>
              <a:gd name="connsiteX31" fmla="*/ 219555 w 495300"/>
              <a:gd name="connsiteY31" fmla="*/ 429246 h 523875"/>
              <a:gd name="connsiteX32" fmla="*/ 238605 w 495300"/>
              <a:gd name="connsiteY32" fmla="*/ 429246 h 523875"/>
              <a:gd name="connsiteX33" fmla="*/ 238605 w 495300"/>
              <a:gd name="connsiteY33" fmla="*/ 305421 h 523875"/>
              <a:gd name="connsiteX34" fmla="*/ 76680 w 495300"/>
              <a:gd name="connsiteY34" fmla="*/ 305421 h 523875"/>
              <a:gd name="connsiteX35" fmla="*/ 57630 w 495300"/>
              <a:gd name="connsiteY35" fmla="*/ 323519 h 523875"/>
              <a:gd name="connsiteX36" fmla="*/ 57630 w 495300"/>
              <a:gd name="connsiteY36" fmla="*/ 324471 h 523875"/>
              <a:gd name="connsiteX37" fmla="*/ 57630 w 495300"/>
              <a:gd name="connsiteY37" fmla="*/ 429246 h 523875"/>
              <a:gd name="connsiteX38" fmla="*/ 76680 w 495300"/>
              <a:gd name="connsiteY38" fmla="*/ 429246 h 523875"/>
              <a:gd name="connsiteX39" fmla="*/ 95730 w 495300"/>
              <a:gd name="connsiteY39" fmla="*/ 448296 h 523875"/>
              <a:gd name="connsiteX40" fmla="*/ 95730 w 495300"/>
              <a:gd name="connsiteY40" fmla="*/ 505446 h 523875"/>
              <a:gd name="connsiteX41" fmla="*/ 76680 w 495300"/>
              <a:gd name="connsiteY41" fmla="*/ 524496 h 523875"/>
              <a:gd name="connsiteX42" fmla="*/ 19530 w 495300"/>
              <a:gd name="connsiteY42" fmla="*/ 524496 h 523875"/>
              <a:gd name="connsiteX43" fmla="*/ 480 w 495300"/>
              <a:gd name="connsiteY43" fmla="*/ 505446 h 523875"/>
              <a:gd name="connsiteX44" fmla="*/ 480 w 495300"/>
              <a:gd name="connsiteY44" fmla="*/ 448296 h 523875"/>
              <a:gd name="connsiteX45" fmla="*/ 19530 w 495300"/>
              <a:gd name="connsiteY45" fmla="*/ 429246 h 523875"/>
              <a:gd name="connsiteX46" fmla="*/ 38580 w 495300"/>
              <a:gd name="connsiteY46" fmla="*/ 429246 h 523875"/>
              <a:gd name="connsiteX47" fmla="*/ 38580 w 495300"/>
              <a:gd name="connsiteY47" fmla="*/ 324471 h 523875"/>
              <a:gd name="connsiteX48" fmla="*/ 74775 w 495300"/>
              <a:gd name="connsiteY48" fmla="*/ 286371 h 523875"/>
              <a:gd name="connsiteX49" fmla="*/ 76680 w 495300"/>
              <a:gd name="connsiteY49" fmla="*/ 286371 h 523875"/>
              <a:gd name="connsiteX50" fmla="*/ 238605 w 495300"/>
              <a:gd name="connsiteY50" fmla="*/ 286371 h 523875"/>
              <a:gd name="connsiteX51" fmla="*/ 238605 w 495300"/>
              <a:gd name="connsiteY51" fmla="*/ 162546 h 523875"/>
              <a:gd name="connsiteX52" fmla="*/ 124305 w 495300"/>
              <a:gd name="connsiteY52" fmla="*/ 162546 h 523875"/>
              <a:gd name="connsiteX53" fmla="*/ 95730 w 495300"/>
              <a:gd name="connsiteY53" fmla="*/ 133971 h 523875"/>
              <a:gd name="connsiteX54" fmla="*/ 95730 w 495300"/>
              <a:gd name="connsiteY54" fmla="*/ 29196 h 523875"/>
              <a:gd name="connsiteX55" fmla="*/ 124305 w 495300"/>
              <a:gd name="connsiteY55" fmla="*/ 621 h 523875"/>
              <a:gd name="connsiteX56" fmla="*/ 371955 w 495300"/>
              <a:gd name="connsiteY56" fmla="*/ 621 h 523875"/>
              <a:gd name="connsiteX57" fmla="*/ 148118 w 495300"/>
              <a:gd name="connsiteY57" fmla="*/ 95871 h 523875"/>
              <a:gd name="connsiteX58" fmla="*/ 133830 w 495300"/>
              <a:gd name="connsiteY58" fmla="*/ 110159 h 523875"/>
              <a:gd name="connsiteX59" fmla="*/ 148118 w 495300"/>
              <a:gd name="connsiteY59" fmla="*/ 124446 h 523875"/>
              <a:gd name="connsiteX60" fmla="*/ 162405 w 495300"/>
              <a:gd name="connsiteY60" fmla="*/ 110159 h 523875"/>
              <a:gd name="connsiteX61" fmla="*/ 148118 w 495300"/>
              <a:gd name="connsiteY61" fmla="*/ 95871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495300" h="523875">
                <a:moveTo>
                  <a:pt x="371955" y="621"/>
                </a:moveTo>
                <a:cubicBezTo>
                  <a:pt x="388148" y="621"/>
                  <a:pt x="400530" y="13004"/>
                  <a:pt x="400530" y="29196"/>
                </a:cubicBezTo>
                <a:lnTo>
                  <a:pt x="400530" y="133971"/>
                </a:lnTo>
                <a:cubicBezTo>
                  <a:pt x="400530" y="150164"/>
                  <a:pt x="388148" y="162546"/>
                  <a:pt x="371955" y="162546"/>
                </a:cubicBezTo>
                <a:lnTo>
                  <a:pt x="257655" y="162546"/>
                </a:lnTo>
                <a:lnTo>
                  <a:pt x="257655" y="286371"/>
                </a:lnTo>
                <a:lnTo>
                  <a:pt x="419580" y="286371"/>
                </a:lnTo>
                <a:cubicBezTo>
                  <a:pt x="439583" y="286371"/>
                  <a:pt x="456727" y="302564"/>
                  <a:pt x="457680" y="322566"/>
                </a:cubicBezTo>
                <a:lnTo>
                  <a:pt x="457680" y="324471"/>
                </a:lnTo>
                <a:lnTo>
                  <a:pt x="457680" y="429246"/>
                </a:lnTo>
                <a:lnTo>
                  <a:pt x="476730" y="429246"/>
                </a:lnTo>
                <a:cubicBezTo>
                  <a:pt x="487208" y="429246"/>
                  <a:pt x="495780" y="437819"/>
                  <a:pt x="495780" y="448296"/>
                </a:cubicBezTo>
                <a:lnTo>
                  <a:pt x="495780" y="505446"/>
                </a:lnTo>
                <a:cubicBezTo>
                  <a:pt x="495780" y="515924"/>
                  <a:pt x="487208" y="524496"/>
                  <a:pt x="476730" y="524496"/>
                </a:cubicBezTo>
                <a:lnTo>
                  <a:pt x="419580" y="524496"/>
                </a:lnTo>
                <a:cubicBezTo>
                  <a:pt x="409102" y="524496"/>
                  <a:pt x="400530" y="515924"/>
                  <a:pt x="400530" y="505446"/>
                </a:cubicBezTo>
                <a:lnTo>
                  <a:pt x="400530" y="448296"/>
                </a:lnTo>
                <a:cubicBezTo>
                  <a:pt x="400530" y="437819"/>
                  <a:pt x="409102" y="429246"/>
                  <a:pt x="419580" y="429246"/>
                </a:cubicBezTo>
                <a:lnTo>
                  <a:pt x="438630" y="429246"/>
                </a:lnTo>
                <a:lnTo>
                  <a:pt x="438630" y="324471"/>
                </a:lnTo>
                <a:cubicBezTo>
                  <a:pt x="438630" y="313994"/>
                  <a:pt x="431010" y="306374"/>
                  <a:pt x="420533" y="305421"/>
                </a:cubicBezTo>
                <a:lnTo>
                  <a:pt x="419580" y="305421"/>
                </a:lnTo>
                <a:lnTo>
                  <a:pt x="257655" y="305421"/>
                </a:lnTo>
                <a:lnTo>
                  <a:pt x="257655" y="429246"/>
                </a:lnTo>
                <a:lnTo>
                  <a:pt x="276705" y="429246"/>
                </a:lnTo>
                <a:cubicBezTo>
                  <a:pt x="287183" y="429246"/>
                  <a:pt x="295755" y="437819"/>
                  <a:pt x="295755" y="448296"/>
                </a:cubicBezTo>
                <a:lnTo>
                  <a:pt x="295755" y="505446"/>
                </a:lnTo>
                <a:cubicBezTo>
                  <a:pt x="295755" y="515924"/>
                  <a:pt x="287183" y="524496"/>
                  <a:pt x="276705" y="524496"/>
                </a:cubicBezTo>
                <a:lnTo>
                  <a:pt x="219555" y="524496"/>
                </a:lnTo>
                <a:cubicBezTo>
                  <a:pt x="209077" y="524496"/>
                  <a:pt x="200505" y="515924"/>
                  <a:pt x="200505" y="505446"/>
                </a:cubicBezTo>
                <a:lnTo>
                  <a:pt x="200505" y="448296"/>
                </a:lnTo>
                <a:cubicBezTo>
                  <a:pt x="200505" y="437819"/>
                  <a:pt x="209077" y="429246"/>
                  <a:pt x="219555" y="429246"/>
                </a:cubicBezTo>
                <a:lnTo>
                  <a:pt x="238605" y="429246"/>
                </a:lnTo>
                <a:lnTo>
                  <a:pt x="238605" y="305421"/>
                </a:lnTo>
                <a:lnTo>
                  <a:pt x="76680" y="305421"/>
                </a:lnTo>
                <a:cubicBezTo>
                  <a:pt x="66202" y="305421"/>
                  <a:pt x="58583" y="313041"/>
                  <a:pt x="57630" y="323519"/>
                </a:cubicBezTo>
                <a:lnTo>
                  <a:pt x="57630" y="324471"/>
                </a:lnTo>
                <a:lnTo>
                  <a:pt x="57630" y="429246"/>
                </a:lnTo>
                <a:lnTo>
                  <a:pt x="76680" y="429246"/>
                </a:lnTo>
                <a:cubicBezTo>
                  <a:pt x="87158" y="429246"/>
                  <a:pt x="95730" y="437819"/>
                  <a:pt x="95730" y="448296"/>
                </a:cubicBezTo>
                <a:lnTo>
                  <a:pt x="95730" y="505446"/>
                </a:lnTo>
                <a:cubicBezTo>
                  <a:pt x="95730" y="515924"/>
                  <a:pt x="87158" y="524496"/>
                  <a:pt x="76680" y="524496"/>
                </a:cubicBezTo>
                <a:lnTo>
                  <a:pt x="19530" y="524496"/>
                </a:lnTo>
                <a:cubicBezTo>
                  <a:pt x="9052" y="524496"/>
                  <a:pt x="480" y="515924"/>
                  <a:pt x="480" y="505446"/>
                </a:cubicBezTo>
                <a:lnTo>
                  <a:pt x="480" y="448296"/>
                </a:lnTo>
                <a:cubicBezTo>
                  <a:pt x="480" y="437819"/>
                  <a:pt x="9052" y="429246"/>
                  <a:pt x="19530" y="429246"/>
                </a:cubicBezTo>
                <a:lnTo>
                  <a:pt x="38580" y="429246"/>
                </a:lnTo>
                <a:lnTo>
                  <a:pt x="38580" y="324471"/>
                </a:lnTo>
                <a:cubicBezTo>
                  <a:pt x="38580" y="304469"/>
                  <a:pt x="54773" y="287324"/>
                  <a:pt x="74775" y="286371"/>
                </a:cubicBezTo>
                <a:lnTo>
                  <a:pt x="76680" y="286371"/>
                </a:lnTo>
                <a:lnTo>
                  <a:pt x="238605" y="286371"/>
                </a:lnTo>
                <a:lnTo>
                  <a:pt x="238605" y="162546"/>
                </a:lnTo>
                <a:lnTo>
                  <a:pt x="124305" y="162546"/>
                </a:lnTo>
                <a:cubicBezTo>
                  <a:pt x="108112" y="162546"/>
                  <a:pt x="95730" y="150164"/>
                  <a:pt x="95730" y="133971"/>
                </a:cubicBezTo>
                <a:lnTo>
                  <a:pt x="95730" y="29196"/>
                </a:lnTo>
                <a:cubicBezTo>
                  <a:pt x="95730" y="13004"/>
                  <a:pt x="108112" y="621"/>
                  <a:pt x="124305" y="621"/>
                </a:cubicBezTo>
                <a:lnTo>
                  <a:pt x="371955" y="621"/>
                </a:lnTo>
                <a:close/>
                <a:moveTo>
                  <a:pt x="148118" y="95871"/>
                </a:moveTo>
                <a:cubicBezTo>
                  <a:pt x="140498" y="95871"/>
                  <a:pt x="133830" y="102539"/>
                  <a:pt x="133830" y="110159"/>
                </a:cubicBezTo>
                <a:cubicBezTo>
                  <a:pt x="133830" y="117779"/>
                  <a:pt x="140498" y="124446"/>
                  <a:pt x="148118" y="124446"/>
                </a:cubicBezTo>
                <a:cubicBezTo>
                  <a:pt x="155737" y="124446"/>
                  <a:pt x="162405" y="117779"/>
                  <a:pt x="162405" y="110159"/>
                </a:cubicBezTo>
                <a:cubicBezTo>
                  <a:pt x="162405" y="102539"/>
                  <a:pt x="155737" y="95871"/>
                  <a:pt x="148118" y="95871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BB3C466B-AD6F-5D6E-3C32-BE0D26E0C9F2}"/>
              </a:ext>
            </a:extLst>
          </p:cNvPr>
          <p:cNvSpPr txBox="1"/>
          <p:nvPr/>
        </p:nvSpPr>
        <p:spPr>
          <a:xfrm>
            <a:off x="5698827" y="5007229"/>
            <a:ext cx="794346" cy="794346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/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2" name="任意多边形: 形状 51">
            <a:extLst>
              <a:ext uri="{FF2B5EF4-FFF2-40B4-BE49-F238E27FC236}">
                <a16:creationId xmlns:a16="http://schemas.microsoft.com/office/drawing/2014/main" id="{F745D8B8-F259-C53F-A6FC-92A3CB429DB8}"/>
              </a:ext>
            </a:extLst>
          </p:cNvPr>
          <p:cNvSpPr/>
          <p:nvPr/>
        </p:nvSpPr>
        <p:spPr>
          <a:xfrm>
            <a:off x="5910875" y="5205817"/>
            <a:ext cx="370251" cy="397170"/>
          </a:xfrm>
          <a:custGeom>
            <a:avLst/>
            <a:gdLst>
              <a:gd name="connsiteX0" fmla="*/ 8356 w 487477"/>
              <a:gd name="connsiteY0" fmla="*/ 512114 h 522922"/>
              <a:gd name="connsiteX1" fmla="*/ 8356 w 487477"/>
              <a:gd name="connsiteY1" fmla="*/ 512114 h 522922"/>
              <a:gd name="connsiteX2" fmla="*/ 8356 w 487477"/>
              <a:gd name="connsiteY2" fmla="*/ 512114 h 522922"/>
              <a:gd name="connsiteX3" fmla="*/ 7404 w 487477"/>
              <a:gd name="connsiteY3" fmla="*/ 511161 h 522922"/>
              <a:gd name="connsiteX4" fmla="*/ 5499 w 487477"/>
              <a:gd name="connsiteY4" fmla="*/ 508303 h 522922"/>
              <a:gd name="connsiteX5" fmla="*/ 5499 w 487477"/>
              <a:gd name="connsiteY5" fmla="*/ 508303 h 522922"/>
              <a:gd name="connsiteX6" fmla="*/ 5499 w 487477"/>
              <a:gd name="connsiteY6" fmla="*/ 507351 h 522922"/>
              <a:gd name="connsiteX7" fmla="*/ 4546 w 487477"/>
              <a:gd name="connsiteY7" fmla="*/ 505446 h 522922"/>
              <a:gd name="connsiteX8" fmla="*/ 3593 w 487477"/>
              <a:gd name="connsiteY8" fmla="*/ 503541 h 522922"/>
              <a:gd name="connsiteX9" fmla="*/ 3593 w 487477"/>
              <a:gd name="connsiteY9" fmla="*/ 503541 h 522922"/>
              <a:gd name="connsiteX10" fmla="*/ 3593 w 487477"/>
              <a:gd name="connsiteY10" fmla="*/ 503541 h 522922"/>
              <a:gd name="connsiteX11" fmla="*/ 3593 w 487477"/>
              <a:gd name="connsiteY11" fmla="*/ 503541 h 522922"/>
              <a:gd name="connsiteX12" fmla="*/ 2641 w 487477"/>
              <a:gd name="connsiteY12" fmla="*/ 501636 h 522922"/>
              <a:gd name="connsiteX13" fmla="*/ 2641 w 487477"/>
              <a:gd name="connsiteY13" fmla="*/ 500684 h 522922"/>
              <a:gd name="connsiteX14" fmla="*/ 1689 w 487477"/>
              <a:gd name="connsiteY14" fmla="*/ 498778 h 522922"/>
              <a:gd name="connsiteX15" fmla="*/ 736 w 487477"/>
              <a:gd name="connsiteY15" fmla="*/ 494968 h 522922"/>
              <a:gd name="connsiteX16" fmla="*/ 736 w 487477"/>
              <a:gd name="connsiteY16" fmla="*/ 492111 h 522922"/>
              <a:gd name="connsiteX17" fmla="*/ 736 w 487477"/>
              <a:gd name="connsiteY17" fmla="*/ 485443 h 522922"/>
              <a:gd name="connsiteX18" fmla="*/ 5499 w 487477"/>
              <a:gd name="connsiteY18" fmla="*/ 467346 h 522922"/>
              <a:gd name="connsiteX19" fmla="*/ 155041 w 487477"/>
              <a:gd name="connsiteY19" fmla="*/ 151116 h 522922"/>
              <a:gd name="connsiteX20" fmla="*/ 158851 w 487477"/>
              <a:gd name="connsiteY20" fmla="*/ 134924 h 522922"/>
              <a:gd name="connsiteX21" fmla="*/ 158851 w 487477"/>
              <a:gd name="connsiteY21" fmla="*/ 19671 h 522922"/>
              <a:gd name="connsiteX22" fmla="*/ 120751 w 487477"/>
              <a:gd name="connsiteY22" fmla="*/ 19671 h 522922"/>
              <a:gd name="connsiteX23" fmla="*/ 120751 w 487477"/>
              <a:gd name="connsiteY23" fmla="*/ 621 h 522922"/>
              <a:gd name="connsiteX24" fmla="*/ 368401 w 487477"/>
              <a:gd name="connsiteY24" fmla="*/ 621 h 522922"/>
              <a:gd name="connsiteX25" fmla="*/ 368401 w 487477"/>
              <a:gd name="connsiteY25" fmla="*/ 19671 h 522922"/>
              <a:gd name="connsiteX26" fmla="*/ 330301 w 487477"/>
              <a:gd name="connsiteY26" fmla="*/ 19671 h 522922"/>
              <a:gd name="connsiteX27" fmla="*/ 330301 w 487477"/>
              <a:gd name="connsiteY27" fmla="*/ 134924 h 522922"/>
              <a:gd name="connsiteX28" fmla="*/ 334111 w 487477"/>
              <a:gd name="connsiteY28" fmla="*/ 151116 h 522922"/>
              <a:gd name="connsiteX29" fmla="*/ 483654 w 487477"/>
              <a:gd name="connsiteY29" fmla="*/ 467346 h 522922"/>
              <a:gd name="connsiteX30" fmla="*/ 485558 w 487477"/>
              <a:gd name="connsiteY30" fmla="*/ 504493 h 522922"/>
              <a:gd name="connsiteX31" fmla="*/ 485558 w 487477"/>
              <a:gd name="connsiteY31" fmla="*/ 504493 h 522922"/>
              <a:gd name="connsiteX32" fmla="*/ 484606 w 487477"/>
              <a:gd name="connsiteY32" fmla="*/ 506399 h 522922"/>
              <a:gd name="connsiteX33" fmla="*/ 459841 w 487477"/>
              <a:gd name="connsiteY33" fmla="*/ 523543 h 522922"/>
              <a:gd name="connsiteX34" fmla="*/ 457936 w 487477"/>
              <a:gd name="connsiteY34" fmla="*/ 523543 h 522922"/>
              <a:gd name="connsiteX35" fmla="*/ 32168 w 487477"/>
              <a:gd name="connsiteY35" fmla="*/ 523543 h 522922"/>
              <a:gd name="connsiteX36" fmla="*/ 30264 w 487477"/>
              <a:gd name="connsiteY36" fmla="*/ 523543 h 522922"/>
              <a:gd name="connsiteX37" fmla="*/ 27406 w 487477"/>
              <a:gd name="connsiteY37" fmla="*/ 523543 h 522922"/>
              <a:gd name="connsiteX38" fmla="*/ 23596 w 487477"/>
              <a:gd name="connsiteY38" fmla="*/ 522591 h 522922"/>
              <a:gd name="connsiteX39" fmla="*/ 23596 w 487477"/>
              <a:gd name="connsiteY39" fmla="*/ 522591 h 522922"/>
              <a:gd name="connsiteX40" fmla="*/ 17881 w 487477"/>
              <a:gd name="connsiteY40" fmla="*/ 520686 h 522922"/>
              <a:gd name="connsiteX41" fmla="*/ 15976 w 487477"/>
              <a:gd name="connsiteY41" fmla="*/ 519734 h 522922"/>
              <a:gd name="connsiteX42" fmla="*/ 15024 w 487477"/>
              <a:gd name="connsiteY42" fmla="*/ 518781 h 522922"/>
              <a:gd name="connsiteX43" fmla="*/ 10261 w 487477"/>
              <a:gd name="connsiteY43" fmla="*/ 514971 h 522922"/>
              <a:gd name="connsiteX44" fmla="*/ 8356 w 487477"/>
              <a:gd name="connsiteY44" fmla="*/ 512114 h 522922"/>
              <a:gd name="connsiteX45" fmla="*/ 8356 w 487477"/>
              <a:gd name="connsiteY45" fmla="*/ 512114 h 522922"/>
              <a:gd name="connsiteX46" fmla="*/ 255054 w 487477"/>
              <a:gd name="connsiteY46" fmla="*/ 402576 h 522922"/>
              <a:gd name="connsiteX47" fmla="*/ 252196 w 487477"/>
              <a:gd name="connsiteY47" fmla="*/ 404481 h 522922"/>
              <a:gd name="connsiteX48" fmla="*/ 246481 w 487477"/>
              <a:gd name="connsiteY48" fmla="*/ 408291 h 522922"/>
              <a:gd name="connsiteX49" fmla="*/ 55029 w 487477"/>
              <a:gd name="connsiteY49" fmla="*/ 414959 h 522922"/>
              <a:gd name="connsiteX50" fmla="*/ 51218 w 487477"/>
              <a:gd name="connsiteY50" fmla="*/ 413053 h 522922"/>
              <a:gd name="connsiteX51" fmla="*/ 22643 w 487477"/>
              <a:gd name="connsiteY51" fmla="*/ 474014 h 522922"/>
              <a:gd name="connsiteX52" fmla="*/ 21691 w 487477"/>
              <a:gd name="connsiteY52" fmla="*/ 475918 h 522922"/>
              <a:gd name="connsiteX53" fmla="*/ 21691 w 487477"/>
              <a:gd name="connsiteY53" fmla="*/ 495921 h 522922"/>
              <a:gd name="connsiteX54" fmla="*/ 29311 w 487477"/>
              <a:gd name="connsiteY54" fmla="*/ 502589 h 522922"/>
              <a:gd name="connsiteX55" fmla="*/ 30264 w 487477"/>
              <a:gd name="connsiteY55" fmla="*/ 502589 h 522922"/>
              <a:gd name="connsiteX56" fmla="*/ 31216 w 487477"/>
              <a:gd name="connsiteY56" fmla="*/ 502589 h 522922"/>
              <a:gd name="connsiteX57" fmla="*/ 456983 w 487477"/>
              <a:gd name="connsiteY57" fmla="*/ 502589 h 522922"/>
              <a:gd name="connsiteX58" fmla="*/ 457936 w 487477"/>
              <a:gd name="connsiteY58" fmla="*/ 502589 h 522922"/>
              <a:gd name="connsiteX59" fmla="*/ 466508 w 487477"/>
              <a:gd name="connsiteY59" fmla="*/ 495921 h 522922"/>
              <a:gd name="connsiteX60" fmla="*/ 467461 w 487477"/>
              <a:gd name="connsiteY60" fmla="*/ 477824 h 522922"/>
              <a:gd name="connsiteX61" fmla="*/ 466508 w 487477"/>
              <a:gd name="connsiteY61" fmla="*/ 475918 h 522922"/>
              <a:gd name="connsiteX62" fmla="*/ 465556 w 487477"/>
              <a:gd name="connsiteY62" fmla="*/ 474014 h 522922"/>
              <a:gd name="connsiteX63" fmla="*/ 423646 w 487477"/>
              <a:gd name="connsiteY63" fmla="*/ 385431 h 522922"/>
              <a:gd name="connsiteX64" fmla="*/ 255054 w 487477"/>
              <a:gd name="connsiteY64" fmla="*/ 402576 h 522922"/>
              <a:gd name="connsiteX65" fmla="*/ 305536 w 487477"/>
              <a:gd name="connsiteY65" fmla="*/ 255891 h 522922"/>
              <a:gd name="connsiteX66" fmla="*/ 272199 w 487477"/>
              <a:gd name="connsiteY66" fmla="*/ 289228 h 522922"/>
              <a:gd name="connsiteX67" fmla="*/ 305536 w 487477"/>
              <a:gd name="connsiteY67" fmla="*/ 322566 h 522922"/>
              <a:gd name="connsiteX68" fmla="*/ 338874 w 487477"/>
              <a:gd name="connsiteY68" fmla="*/ 289228 h 522922"/>
              <a:gd name="connsiteX69" fmla="*/ 305536 w 487477"/>
              <a:gd name="connsiteY69" fmla="*/ 255891 h 522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487477" h="522922">
                <a:moveTo>
                  <a:pt x="8356" y="512114"/>
                </a:moveTo>
                <a:lnTo>
                  <a:pt x="8356" y="512114"/>
                </a:lnTo>
                <a:lnTo>
                  <a:pt x="8356" y="512114"/>
                </a:lnTo>
                <a:lnTo>
                  <a:pt x="7404" y="511161"/>
                </a:lnTo>
                <a:cubicBezTo>
                  <a:pt x="6451" y="510209"/>
                  <a:pt x="6451" y="509256"/>
                  <a:pt x="5499" y="508303"/>
                </a:cubicBezTo>
                <a:lnTo>
                  <a:pt x="5499" y="508303"/>
                </a:lnTo>
                <a:lnTo>
                  <a:pt x="5499" y="507351"/>
                </a:lnTo>
                <a:lnTo>
                  <a:pt x="4546" y="505446"/>
                </a:lnTo>
                <a:lnTo>
                  <a:pt x="3593" y="503541"/>
                </a:lnTo>
                <a:lnTo>
                  <a:pt x="3593" y="503541"/>
                </a:lnTo>
                <a:lnTo>
                  <a:pt x="3593" y="503541"/>
                </a:lnTo>
                <a:lnTo>
                  <a:pt x="3593" y="503541"/>
                </a:lnTo>
                <a:lnTo>
                  <a:pt x="2641" y="501636"/>
                </a:lnTo>
                <a:cubicBezTo>
                  <a:pt x="2641" y="501636"/>
                  <a:pt x="2641" y="500684"/>
                  <a:pt x="2641" y="500684"/>
                </a:cubicBezTo>
                <a:cubicBezTo>
                  <a:pt x="2641" y="499731"/>
                  <a:pt x="2641" y="499731"/>
                  <a:pt x="1689" y="498778"/>
                </a:cubicBezTo>
                <a:cubicBezTo>
                  <a:pt x="1689" y="497826"/>
                  <a:pt x="736" y="495921"/>
                  <a:pt x="736" y="494968"/>
                </a:cubicBezTo>
                <a:lnTo>
                  <a:pt x="736" y="492111"/>
                </a:lnTo>
                <a:cubicBezTo>
                  <a:pt x="736" y="490206"/>
                  <a:pt x="736" y="487349"/>
                  <a:pt x="736" y="485443"/>
                </a:cubicBezTo>
                <a:cubicBezTo>
                  <a:pt x="736" y="478776"/>
                  <a:pt x="2641" y="473061"/>
                  <a:pt x="5499" y="467346"/>
                </a:cubicBezTo>
                <a:lnTo>
                  <a:pt x="155041" y="151116"/>
                </a:lnTo>
                <a:cubicBezTo>
                  <a:pt x="157899" y="146353"/>
                  <a:pt x="158851" y="140639"/>
                  <a:pt x="158851" y="134924"/>
                </a:cubicBezTo>
                <a:lnTo>
                  <a:pt x="158851" y="19671"/>
                </a:lnTo>
                <a:lnTo>
                  <a:pt x="120751" y="19671"/>
                </a:lnTo>
                <a:lnTo>
                  <a:pt x="120751" y="621"/>
                </a:lnTo>
                <a:lnTo>
                  <a:pt x="368401" y="621"/>
                </a:lnTo>
                <a:lnTo>
                  <a:pt x="368401" y="19671"/>
                </a:lnTo>
                <a:lnTo>
                  <a:pt x="330301" y="19671"/>
                </a:lnTo>
                <a:lnTo>
                  <a:pt x="330301" y="134924"/>
                </a:lnTo>
                <a:cubicBezTo>
                  <a:pt x="330301" y="140639"/>
                  <a:pt x="331254" y="146353"/>
                  <a:pt x="334111" y="151116"/>
                </a:cubicBezTo>
                <a:lnTo>
                  <a:pt x="483654" y="467346"/>
                </a:lnTo>
                <a:cubicBezTo>
                  <a:pt x="489368" y="478776"/>
                  <a:pt x="489368" y="492111"/>
                  <a:pt x="485558" y="504493"/>
                </a:cubicBezTo>
                <a:lnTo>
                  <a:pt x="485558" y="504493"/>
                </a:lnTo>
                <a:lnTo>
                  <a:pt x="484606" y="506399"/>
                </a:lnTo>
                <a:cubicBezTo>
                  <a:pt x="479843" y="515924"/>
                  <a:pt x="470318" y="522591"/>
                  <a:pt x="459841" y="523543"/>
                </a:cubicBezTo>
                <a:lnTo>
                  <a:pt x="457936" y="523543"/>
                </a:lnTo>
                <a:lnTo>
                  <a:pt x="32168" y="523543"/>
                </a:lnTo>
                <a:lnTo>
                  <a:pt x="30264" y="523543"/>
                </a:lnTo>
                <a:cubicBezTo>
                  <a:pt x="29311" y="523543"/>
                  <a:pt x="28358" y="523543"/>
                  <a:pt x="27406" y="523543"/>
                </a:cubicBezTo>
                <a:cubicBezTo>
                  <a:pt x="26454" y="523543"/>
                  <a:pt x="24549" y="523543"/>
                  <a:pt x="23596" y="522591"/>
                </a:cubicBezTo>
                <a:lnTo>
                  <a:pt x="23596" y="522591"/>
                </a:lnTo>
                <a:cubicBezTo>
                  <a:pt x="21691" y="521639"/>
                  <a:pt x="19786" y="521639"/>
                  <a:pt x="17881" y="520686"/>
                </a:cubicBezTo>
                <a:lnTo>
                  <a:pt x="15976" y="519734"/>
                </a:lnTo>
                <a:cubicBezTo>
                  <a:pt x="15976" y="519734"/>
                  <a:pt x="15024" y="519734"/>
                  <a:pt x="15024" y="518781"/>
                </a:cubicBezTo>
                <a:cubicBezTo>
                  <a:pt x="13118" y="517828"/>
                  <a:pt x="11214" y="515924"/>
                  <a:pt x="10261" y="514971"/>
                </a:cubicBezTo>
                <a:lnTo>
                  <a:pt x="8356" y="512114"/>
                </a:lnTo>
                <a:lnTo>
                  <a:pt x="8356" y="512114"/>
                </a:lnTo>
                <a:close/>
                <a:moveTo>
                  <a:pt x="255054" y="402576"/>
                </a:moveTo>
                <a:lnTo>
                  <a:pt x="252196" y="404481"/>
                </a:lnTo>
                <a:lnTo>
                  <a:pt x="246481" y="408291"/>
                </a:lnTo>
                <a:cubicBezTo>
                  <a:pt x="198856" y="439724"/>
                  <a:pt x="119799" y="440676"/>
                  <a:pt x="55029" y="414959"/>
                </a:cubicBezTo>
                <a:lnTo>
                  <a:pt x="51218" y="413053"/>
                </a:lnTo>
                <a:lnTo>
                  <a:pt x="22643" y="474014"/>
                </a:lnTo>
                <a:lnTo>
                  <a:pt x="21691" y="475918"/>
                </a:lnTo>
                <a:cubicBezTo>
                  <a:pt x="18833" y="482586"/>
                  <a:pt x="18833" y="490206"/>
                  <a:pt x="21691" y="495921"/>
                </a:cubicBezTo>
                <a:cubicBezTo>
                  <a:pt x="22643" y="498778"/>
                  <a:pt x="25501" y="501636"/>
                  <a:pt x="29311" y="502589"/>
                </a:cubicBezTo>
                <a:lnTo>
                  <a:pt x="30264" y="502589"/>
                </a:lnTo>
                <a:lnTo>
                  <a:pt x="31216" y="502589"/>
                </a:lnTo>
                <a:lnTo>
                  <a:pt x="456983" y="502589"/>
                </a:lnTo>
                <a:lnTo>
                  <a:pt x="457936" y="502589"/>
                </a:lnTo>
                <a:cubicBezTo>
                  <a:pt x="461746" y="502589"/>
                  <a:pt x="464604" y="499731"/>
                  <a:pt x="466508" y="495921"/>
                </a:cubicBezTo>
                <a:cubicBezTo>
                  <a:pt x="468414" y="490206"/>
                  <a:pt x="469366" y="483539"/>
                  <a:pt x="467461" y="477824"/>
                </a:cubicBezTo>
                <a:lnTo>
                  <a:pt x="466508" y="475918"/>
                </a:lnTo>
                <a:lnTo>
                  <a:pt x="465556" y="474014"/>
                </a:lnTo>
                <a:lnTo>
                  <a:pt x="423646" y="385431"/>
                </a:lnTo>
                <a:cubicBezTo>
                  <a:pt x="365543" y="372096"/>
                  <a:pt x="296011" y="376859"/>
                  <a:pt x="255054" y="402576"/>
                </a:cubicBezTo>
                <a:close/>
                <a:moveTo>
                  <a:pt x="305536" y="255891"/>
                </a:moveTo>
                <a:cubicBezTo>
                  <a:pt x="287439" y="255891"/>
                  <a:pt x="272199" y="271131"/>
                  <a:pt x="272199" y="289228"/>
                </a:cubicBezTo>
                <a:cubicBezTo>
                  <a:pt x="272199" y="307326"/>
                  <a:pt x="287439" y="322566"/>
                  <a:pt x="305536" y="322566"/>
                </a:cubicBezTo>
                <a:cubicBezTo>
                  <a:pt x="323633" y="322566"/>
                  <a:pt x="338874" y="307326"/>
                  <a:pt x="338874" y="289228"/>
                </a:cubicBezTo>
                <a:cubicBezTo>
                  <a:pt x="338874" y="270178"/>
                  <a:pt x="323633" y="255891"/>
                  <a:pt x="305536" y="255891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3FFC999-F9B2-C0A4-F68F-10472B65BCCD}"/>
              </a:ext>
            </a:extLst>
          </p:cNvPr>
          <p:cNvSpPr/>
          <p:nvPr/>
        </p:nvSpPr>
        <p:spPr>
          <a:xfrm>
            <a:off x="660400" y="820814"/>
            <a:ext cx="10858500" cy="834825"/>
          </a:xfrm>
          <a:prstGeom prst="rect">
            <a:avLst/>
          </a:prstGeom>
        </p:spPr>
        <p:txBody>
          <a:bodyPr wrap="square" anchor="b" anchorCtr="0">
            <a:noAutofit/>
          </a:bodyPr>
          <a:lstStyle/>
          <a:p>
            <a:pPr algn="ctr">
              <a:buSzPct val="25000"/>
            </a:pPr>
            <a:r>
              <a:rPr lang="en-US" altLang="zh-CN" sz="3200" b="1" dirty="0">
                <a:cs typeface="+mn-ea"/>
                <a:sym typeface="+mn-lt"/>
              </a:rPr>
              <a:t>Unified fonts make reading more fluent.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255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3E7816B9-4368-481C-AF7D-011CB1B5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7022" y="3798307"/>
            <a:ext cx="1471878" cy="424732"/>
          </a:xfrm>
        </p:spPr>
        <p:txBody>
          <a:bodyPr/>
          <a:lstStyle/>
          <a:p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内容解析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239E965-33B6-4BC1-B1B3-CD2DC6B7E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28705" y="4223039"/>
            <a:ext cx="3990195" cy="258532"/>
          </a:xfrm>
        </p:spPr>
        <p:txBody>
          <a:bodyPr/>
          <a:lstStyle/>
          <a:p>
            <a:r>
              <a:rPr lang="en-GB" altLang="zh-CN" dirty="0">
                <a:cs typeface="+mn-ea"/>
                <a:sym typeface="+mn-lt"/>
              </a:rPr>
              <a:t>When you copy &amp; paste, choose "keep text only" option.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BC2B274-6096-4E6F-B8DF-3F118E2D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pPr/>
              <a:t>6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C70F4CD-C884-4148-C180-DC3498B68D9C}"/>
              </a:ext>
            </a:extLst>
          </p:cNvPr>
          <p:cNvSpPr txBox="1">
            <a:spLocks/>
          </p:cNvSpPr>
          <p:nvPr/>
        </p:nvSpPr>
        <p:spPr>
          <a:xfrm>
            <a:off x="10156026" y="2734506"/>
            <a:ext cx="1362874" cy="1006429"/>
          </a:xfrm>
          <a:prstGeom prst="rect">
            <a:avLst/>
          </a:prstGeom>
        </p:spPr>
        <p:txBody>
          <a:bodyPr vert="horz" wrap="none" lIns="91440" tIns="45720" rIns="91440" bIns="45720" rtlCol="0" anchor="b">
            <a:sp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zh-CN" sz="66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02.</a:t>
            </a:r>
            <a:endParaRPr lang="en-GB" sz="6600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089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99DE7B38-FCAC-CF30-5D55-9198BE376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7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E71E1881-B96C-3C02-E39D-3DABC049809C}"/>
              </a:ext>
            </a:extLst>
          </p:cNvPr>
          <p:cNvSpPr/>
          <p:nvPr/>
        </p:nvSpPr>
        <p:spPr>
          <a:xfrm>
            <a:off x="660400" y="885439"/>
            <a:ext cx="10858500" cy="834825"/>
          </a:xfrm>
          <a:prstGeom prst="rect">
            <a:avLst/>
          </a:prstGeom>
        </p:spPr>
        <p:txBody>
          <a:bodyPr wrap="square" anchor="b" anchorCtr="0">
            <a:noAutofit/>
          </a:bodyPr>
          <a:lstStyle/>
          <a:p>
            <a:pPr algn="ctr">
              <a:buSzPct val="25000"/>
            </a:pPr>
            <a:r>
              <a:rPr lang="en-US" altLang="zh-CN" sz="3200" b="1" dirty="0">
                <a:cs typeface="+mn-ea"/>
                <a:sym typeface="+mn-lt"/>
              </a:rPr>
              <a:t>Unified fonts make reading more fluent.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9DBA585-2F6F-D41C-457C-A4295683A89C}"/>
              </a:ext>
            </a:extLst>
          </p:cNvPr>
          <p:cNvSpPr txBox="1"/>
          <p:nvPr/>
        </p:nvSpPr>
        <p:spPr>
          <a:xfrm>
            <a:off x="660400" y="1732964"/>
            <a:ext cx="10858500" cy="61215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en-US" altLang="zh-CN" dirty="0">
                <a:solidFill>
                  <a:schemeClr val="tx1"/>
                </a:solidFill>
                <a:cs typeface="+mn-ea"/>
                <a:sym typeface="+mn-lt"/>
              </a:rPr>
              <a:t>Theme color makes PPT more convenient to change. </a:t>
            </a:r>
          </a:p>
          <a:p>
            <a:r>
              <a:rPr lang="en-US" altLang="zh-CN" dirty="0">
                <a:solidFill>
                  <a:schemeClr val="tx1"/>
                </a:solidFill>
                <a:cs typeface="+mn-ea"/>
                <a:sym typeface="+mn-lt"/>
              </a:rPr>
              <a:t>Adjust the spacing to adapt to Chinese typesetting, use the reference line in PPT……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772367BB-18DF-6522-6AD8-BEB10D6457B2}"/>
              </a:ext>
            </a:extLst>
          </p:cNvPr>
          <p:cNvSpPr txBox="1"/>
          <p:nvPr/>
        </p:nvSpPr>
        <p:spPr>
          <a:xfrm>
            <a:off x="5205827" y="4882805"/>
            <a:ext cx="5409369" cy="972798"/>
          </a:xfrm>
          <a:prstGeom prst="roundRect">
            <a:avLst>
              <a:gd name="adj" fmla="val 0"/>
            </a:avLst>
          </a:prstGeom>
          <a:solidFill>
            <a:schemeClr val="tx2">
              <a:alpha val="20000"/>
            </a:schemeClr>
          </a:solidFill>
          <a:ln w="6055" cap="flat">
            <a:noFill/>
            <a:prstDash val="solid"/>
            <a:miter/>
          </a:ln>
        </p:spPr>
        <p:txBody>
          <a:bodyPr wrap="square" lIns="91440" tIns="45720" rIns="91440" bIns="45720" rtlCol="0" anchor="ctr">
            <a:noAutofit/>
          </a:bodyPr>
          <a:lstStyle>
            <a:defPPr>
              <a:defRPr lang="zh-CN"/>
            </a:defPPr>
            <a:lvl1pPr algn="ctr">
              <a:lnSpc>
                <a:spcPct val="130000"/>
              </a:lnSpc>
              <a:defRPr kumimoji="1"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n-US" altLang="zh-CN" dirty="0">
                <a:cs typeface="+mn-ea"/>
                <a:sym typeface="+mn-lt"/>
              </a:rPr>
              <a:t>Theme color makes PPT more convenient to change. </a:t>
            </a:r>
          </a:p>
          <a:p>
            <a:r>
              <a:rPr lang="en-US" altLang="zh-CN" dirty="0">
                <a:cs typeface="+mn-ea"/>
                <a:sym typeface="+mn-lt"/>
              </a:rPr>
              <a:t>Adjust the spacing to adapt to Chinese typesetting, use the reference line in PPT……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4B24A972-CA46-C9CF-ECE3-6ED621CD9D32}"/>
              </a:ext>
            </a:extLst>
          </p:cNvPr>
          <p:cNvSpPr txBox="1"/>
          <p:nvPr/>
        </p:nvSpPr>
        <p:spPr>
          <a:xfrm>
            <a:off x="4311003" y="3244532"/>
            <a:ext cx="6304193" cy="972798"/>
          </a:xfrm>
          <a:prstGeom prst="roundRect">
            <a:avLst>
              <a:gd name="adj" fmla="val 0"/>
            </a:avLst>
          </a:prstGeom>
          <a:solidFill>
            <a:schemeClr val="tx2">
              <a:alpha val="20000"/>
            </a:schemeClr>
          </a:solidFill>
          <a:ln w="6055" cap="flat">
            <a:noFill/>
            <a:prstDash val="solid"/>
            <a:miter/>
          </a:ln>
        </p:spPr>
        <p:txBody>
          <a:bodyPr wrap="square" lIns="91440" tIns="45720" rIns="91440" bIns="45720" rtlCol="0" anchor="ctr">
            <a:noAutofit/>
          </a:bodyPr>
          <a:lstStyle>
            <a:defPPr>
              <a:defRPr lang="zh-CN"/>
            </a:defPPr>
            <a:lvl1pPr>
              <a:lnSpc>
                <a:spcPct val="130000"/>
              </a:lnSpc>
              <a:defRPr kumimoji="1"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dirty="0">
                <a:cs typeface="+mn-ea"/>
                <a:sym typeface="+mn-lt"/>
              </a:rPr>
              <a:t>Theme color makes PPT more convenient to change. </a:t>
            </a:r>
          </a:p>
          <a:p>
            <a:pPr algn="ctr"/>
            <a:r>
              <a:rPr lang="en-US" altLang="zh-CN" dirty="0">
                <a:cs typeface="+mn-ea"/>
                <a:sym typeface="+mn-lt"/>
              </a:rPr>
              <a:t>Adjust the spacing to adapt to Chinese typesetting, use the reference line in PPT……</a:t>
            </a:r>
          </a:p>
        </p:txBody>
      </p:sp>
      <p:sp>
        <p:nvSpPr>
          <p:cNvPr id="22" name="矩形: 圆角 21">
            <a:extLst>
              <a:ext uri="{FF2B5EF4-FFF2-40B4-BE49-F238E27FC236}">
                <a16:creationId xmlns:a16="http://schemas.microsoft.com/office/drawing/2014/main" id="{27ED3343-FB9C-8B89-5E01-5242DFA5876D}"/>
              </a:ext>
            </a:extLst>
          </p:cNvPr>
          <p:cNvSpPr/>
          <p:nvPr/>
        </p:nvSpPr>
        <p:spPr>
          <a:xfrm>
            <a:off x="9892324" y="3064532"/>
            <a:ext cx="360001" cy="360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" name="任意多边形: 形状 22">
            <a:extLst>
              <a:ext uri="{FF2B5EF4-FFF2-40B4-BE49-F238E27FC236}">
                <a16:creationId xmlns:a16="http://schemas.microsoft.com/office/drawing/2014/main" id="{D17BA099-0A86-34D2-F14A-87F6A1EEB6F1}"/>
              </a:ext>
            </a:extLst>
          </p:cNvPr>
          <p:cNvSpPr/>
          <p:nvPr/>
        </p:nvSpPr>
        <p:spPr>
          <a:xfrm>
            <a:off x="9990909" y="3189939"/>
            <a:ext cx="162833" cy="109186"/>
          </a:xfrm>
          <a:custGeom>
            <a:avLst/>
            <a:gdLst>
              <a:gd name="connsiteX0" fmla="*/ 195400 w 195399"/>
              <a:gd name="connsiteY0" fmla="*/ 0 h 131023"/>
              <a:gd name="connsiteX1" fmla="*/ 64376 w 195399"/>
              <a:gd name="connsiteY1" fmla="*/ 131023 h 131023"/>
              <a:gd name="connsiteX2" fmla="*/ 0 w 195399"/>
              <a:gd name="connsiteY2" fmla="*/ 66647 h 131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5399" h="131023">
                <a:moveTo>
                  <a:pt x="195400" y="0"/>
                </a:moveTo>
                <a:lnTo>
                  <a:pt x="64376" y="131023"/>
                </a:lnTo>
                <a:lnTo>
                  <a:pt x="0" y="66647"/>
                </a:lnTo>
              </a:path>
            </a:pathLst>
          </a:custGeom>
          <a:noFill/>
          <a:ln w="25400" cap="flat">
            <a:solidFill>
              <a:srgbClr val="FFFFFF"/>
            </a:solidFill>
            <a:prstDash val="solid"/>
            <a:bevel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BC0E64A1-1594-6BE4-29A1-6C2F4C625EB0}"/>
              </a:ext>
            </a:extLst>
          </p:cNvPr>
          <p:cNvSpPr/>
          <p:nvPr/>
        </p:nvSpPr>
        <p:spPr>
          <a:xfrm>
            <a:off x="9892324" y="4702805"/>
            <a:ext cx="360001" cy="360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" name="任意多边形: 形状 20">
            <a:extLst>
              <a:ext uri="{FF2B5EF4-FFF2-40B4-BE49-F238E27FC236}">
                <a16:creationId xmlns:a16="http://schemas.microsoft.com/office/drawing/2014/main" id="{5765220E-7215-BEDF-EE35-F37DF893B4B4}"/>
              </a:ext>
            </a:extLst>
          </p:cNvPr>
          <p:cNvSpPr/>
          <p:nvPr/>
        </p:nvSpPr>
        <p:spPr>
          <a:xfrm>
            <a:off x="9990909" y="4828212"/>
            <a:ext cx="162833" cy="109186"/>
          </a:xfrm>
          <a:custGeom>
            <a:avLst/>
            <a:gdLst>
              <a:gd name="connsiteX0" fmla="*/ 195400 w 195399"/>
              <a:gd name="connsiteY0" fmla="*/ 0 h 131023"/>
              <a:gd name="connsiteX1" fmla="*/ 64376 w 195399"/>
              <a:gd name="connsiteY1" fmla="*/ 131023 h 131023"/>
              <a:gd name="connsiteX2" fmla="*/ 0 w 195399"/>
              <a:gd name="connsiteY2" fmla="*/ 66647 h 131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5399" h="131023">
                <a:moveTo>
                  <a:pt x="195400" y="0"/>
                </a:moveTo>
                <a:lnTo>
                  <a:pt x="64376" y="131023"/>
                </a:lnTo>
                <a:lnTo>
                  <a:pt x="0" y="66647"/>
                </a:lnTo>
              </a:path>
            </a:pathLst>
          </a:custGeom>
          <a:noFill/>
          <a:ln w="25400" cap="flat">
            <a:solidFill>
              <a:srgbClr val="FFFFFF"/>
            </a:solidFill>
            <a:prstDash val="solid"/>
            <a:bevel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E52BFBCA-A7CF-235F-B816-694C17FB196D}"/>
              </a:ext>
            </a:extLst>
          </p:cNvPr>
          <p:cNvSpPr/>
          <p:nvPr/>
        </p:nvSpPr>
        <p:spPr bwMode="auto">
          <a:xfrm>
            <a:off x="1122697" y="2753629"/>
            <a:ext cx="1901825" cy="23717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6DF57BB-3B24-9643-BB63-DA827488CED0}"/>
              </a:ext>
            </a:extLst>
          </p:cNvPr>
          <p:cNvSpPr/>
          <p:nvPr/>
        </p:nvSpPr>
        <p:spPr bwMode="auto">
          <a:xfrm>
            <a:off x="1370347" y="2999691"/>
            <a:ext cx="1900238" cy="2370137"/>
          </a:xfrm>
          <a:prstGeom prst="rect">
            <a:avLst/>
          </a:prstGeom>
          <a:solidFill>
            <a:srgbClr val="FFFFFF"/>
          </a:solidFill>
          <a:ln w="63500" cap="flat">
            <a:solidFill>
              <a:schemeClr val="accent1">
                <a:lumMod val="40000"/>
                <a:lumOff val="60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B1D5FCF-0331-B651-454C-5DC55EFEEFAC}"/>
              </a:ext>
            </a:extLst>
          </p:cNvPr>
          <p:cNvSpPr/>
          <p:nvPr/>
        </p:nvSpPr>
        <p:spPr bwMode="auto">
          <a:xfrm>
            <a:off x="1683084" y="3239403"/>
            <a:ext cx="1900238" cy="2370137"/>
          </a:xfrm>
          <a:prstGeom prst="rect">
            <a:avLst/>
          </a:prstGeom>
          <a:solidFill>
            <a:srgbClr val="FFFFFF"/>
          </a:solidFill>
          <a:ln w="63500" cap="flat">
            <a:solidFill>
              <a:schemeClr val="accent1">
                <a:lumMod val="40000"/>
                <a:lumOff val="60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D64047A3-FE98-482B-D376-96DCC3FD9C10}"/>
              </a:ext>
            </a:extLst>
          </p:cNvPr>
          <p:cNvSpPr/>
          <p:nvPr/>
        </p:nvSpPr>
        <p:spPr bwMode="auto">
          <a:xfrm>
            <a:off x="1910097" y="3485466"/>
            <a:ext cx="1901825" cy="23701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EBA245D8-95E0-6CB0-E9F7-9D0888DD99C3}"/>
              </a:ext>
            </a:extLst>
          </p:cNvPr>
          <p:cNvSpPr/>
          <p:nvPr/>
        </p:nvSpPr>
        <p:spPr bwMode="auto">
          <a:xfrm>
            <a:off x="2532397" y="3872816"/>
            <a:ext cx="982663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AA383964-06EB-3449-390E-76D178721E79}"/>
              </a:ext>
            </a:extLst>
          </p:cNvPr>
          <p:cNvSpPr/>
          <p:nvPr/>
        </p:nvSpPr>
        <p:spPr bwMode="auto">
          <a:xfrm>
            <a:off x="2240297" y="4236353"/>
            <a:ext cx="1274763" cy="1539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552DB3D4-BC91-5B39-35BF-F006C6044CC9}"/>
              </a:ext>
            </a:extLst>
          </p:cNvPr>
          <p:cNvSpPr/>
          <p:nvPr/>
        </p:nvSpPr>
        <p:spPr bwMode="auto">
          <a:xfrm>
            <a:off x="2240297" y="4598303"/>
            <a:ext cx="1274763" cy="1539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3272AB3-2A93-4F53-AFB9-97870272730D}"/>
              </a:ext>
            </a:extLst>
          </p:cNvPr>
          <p:cNvSpPr/>
          <p:nvPr/>
        </p:nvSpPr>
        <p:spPr bwMode="auto">
          <a:xfrm>
            <a:off x="2240297" y="4960253"/>
            <a:ext cx="1274763" cy="1539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C48F96B-8578-2008-790A-DC75B454B03E}"/>
              </a:ext>
            </a:extLst>
          </p:cNvPr>
          <p:cNvSpPr/>
          <p:nvPr/>
        </p:nvSpPr>
        <p:spPr bwMode="auto">
          <a:xfrm>
            <a:off x="2240297" y="5322203"/>
            <a:ext cx="1274763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2063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5439FB8A-7CCB-1C8A-7E55-AA3555D4BFDA}"/>
              </a:ext>
            </a:extLst>
          </p:cNvPr>
          <p:cNvCxnSpPr>
            <a:cxnSpLocks/>
          </p:cNvCxnSpPr>
          <p:nvPr/>
        </p:nvCxnSpPr>
        <p:spPr>
          <a:xfrm>
            <a:off x="660400" y="3292014"/>
            <a:ext cx="3619552" cy="0"/>
          </a:xfrm>
          <a:prstGeom prst="straightConnector1">
            <a:avLst/>
          </a:prstGeom>
          <a:ln w="25400">
            <a:solidFill>
              <a:schemeClr val="accent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DD140F51-3781-C6A2-1134-EA9A7972B0B5}"/>
              </a:ext>
            </a:extLst>
          </p:cNvPr>
          <p:cNvSpPr txBox="1"/>
          <p:nvPr/>
        </p:nvSpPr>
        <p:spPr>
          <a:xfrm>
            <a:off x="660400" y="2643017"/>
            <a:ext cx="1197544" cy="648997"/>
          </a:xfrm>
          <a:prstGeom prst="rect">
            <a:avLst/>
          </a:prstGeom>
          <a:noFill/>
        </p:spPr>
        <p:txBody>
          <a:bodyPr wrap="none" lIns="108000" tIns="108000" rIns="108000" bIns="108000" rtlCol="0" anchor="b" anchorCtr="0">
            <a:spAutoFit/>
          </a:bodyPr>
          <a:lstStyle/>
          <a:p>
            <a:r>
              <a:rPr kumimoji="1" lang="en-US" altLang="zh-CN" sz="2800" b="1" dirty="0">
                <a:solidFill>
                  <a:schemeClr val="accent1"/>
                </a:solidFill>
                <a:cs typeface="+mn-ea"/>
                <a:sym typeface="+mn-lt"/>
              </a:rPr>
              <a:t>Step1</a:t>
            </a:r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A194B0C8-26D0-D0B1-C339-BCE958625BC4}"/>
              </a:ext>
            </a:extLst>
          </p:cNvPr>
          <p:cNvCxnSpPr>
            <a:cxnSpLocks/>
          </p:cNvCxnSpPr>
          <p:nvPr/>
        </p:nvCxnSpPr>
        <p:spPr>
          <a:xfrm>
            <a:off x="4279874" y="3292014"/>
            <a:ext cx="3619552" cy="0"/>
          </a:xfrm>
          <a:prstGeom prst="straightConnector1">
            <a:avLst/>
          </a:prstGeom>
          <a:ln w="25400">
            <a:solidFill>
              <a:schemeClr val="accent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E613D7D2-6081-7A8A-0758-2C8E38CCB295}"/>
              </a:ext>
            </a:extLst>
          </p:cNvPr>
          <p:cNvSpPr txBox="1"/>
          <p:nvPr/>
        </p:nvSpPr>
        <p:spPr>
          <a:xfrm>
            <a:off x="4279874" y="2643017"/>
            <a:ext cx="1197544" cy="648997"/>
          </a:xfrm>
          <a:prstGeom prst="rect">
            <a:avLst/>
          </a:prstGeom>
          <a:noFill/>
        </p:spPr>
        <p:txBody>
          <a:bodyPr wrap="none" lIns="108000" tIns="108000" rIns="108000" bIns="108000" rtlCol="0" anchor="b" anchorCtr="0">
            <a:spAutoFit/>
          </a:bodyPr>
          <a:lstStyle/>
          <a:p>
            <a:r>
              <a:rPr kumimoji="1" lang="en-US" altLang="zh-CN" sz="2800" b="1" dirty="0">
                <a:solidFill>
                  <a:schemeClr val="accent1"/>
                </a:solidFill>
                <a:cs typeface="+mn-ea"/>
                <a:sym typeface="+mn-lt"/>
              </a:rPr>
              <a:t>Step2</a:t>
            </a:r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8298C47B-959B-0CA9-C441-307AF3DE82C1}"/>
              </a:ext>
            </a:extLst>
          </p:cNvPr>
          <p:cNvCxnSpPr>
            <a:cxnSpLocks/>
          </p:cNvCxnSpPr>
          <p:nvPr/>
        </p:nvCxnSpPr>
        <p:spPr>
          <a:xfrm>
            <a:off x="7899348" y="3292014"/>
            <a:ext cx="3619552" cy="0"/>
          </a:xfrm>
          <a:prstGeom prst="straightConnector1">
            <a:avLst/>
          </a:prstGeom>
          <a:ln w="25400">
            <a:solidFill>
              <a:schemeClr val="accent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448D75CA-9483-20F1-C8E0-B5D0CCBF5304}"/>
              </a:ext>
            </a:extLst>
          </p:cNvPr>
          <p:cNvSpPr txBox="1"/>
          <p:nvPr/>
        </p:nvSpPr>
        <p:spPr>
          <a:xfrm>
            <a:off x="7899348" y="2643017"/>
            <a:ext cx="1197544" cy="648997"/>
          </a:xfrm>
          <a:prstGeom prst="rect">
            <a:avLst/>
          </a:prstGeom>
          <a:noFill/>
        </p:spPr>
        <p:txBody>
          <a:bodyPr wrap="none" lIns="108000" tIns="108000" rIns="108000" bIns="108000" rtlCol="0" anchor="b" anchorCtr="0">
            <a:spAutoFit/>
          </a:bodyPr>
          <a:lstStyle/>
          <a:p>
            <a:r>
              <a:rPr kumimoji="1" lang="en-US" altLang="zh-CN" sz="2800" b="1" dirty="0">
                <a:solidFill>
                  <a:schemeClr val="accent1"/>
                </a:solidFill>
                <a:cs typeface="+mn-ea"/>
                <a:sym typeface="+mn-lt"/>
              </a:rPr>
              <a:t>Step3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565C180B-0560-241B-FD1C-D2FBC269C90E}"/>
              </a:ext>
            </a:extLst>
          </p:cNvPr>
          <p:cNvSpPr/>
          <p:nvPr/>
        </p:nvSpPr>
        <p:spPr>
          <a:xfrm>
            <a:off x="3555679" y="1004389"/>
            <a:ext cx="5080643" cy="1182065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 algn="ctr">
              <a:buSzPct val="25000"/>
            </a:pPr>
            <a:r>
              <a:rPr lang="en-US" altLang="zh-CN" sz="3200" b="1" dirty="0">
                <a:cs typeface="+mn-ea"/>
                <a:sym typeface="+mn-lt"/>
              </a:rPr>
              <a:t>Unified fon</a:t>
            </a:r>
            <a:r>
              <a:rPr lang="en-US" altLang="zh-CN" sz="200" b="1" dirty="0">
                <a:cs typeface="+mn-ea"/>
                <a:sym typeface="+mn-lt"/>
              </a:rPr>
              <a:t> </a:t>
            </a:r>
            <a:r>
              <a:rPr lang="en-US" altLang="zh-CN" sz="3200" b="1" dirty="0">
                <a:cs typeface="+mn-ea"/>
                <a:sym typeface="+mn-lt"/>
              </a:rPr>
              <a:t>ts make Reading </a:t>
            </a:r>
            <a:r>
              <a:rPr lang="en-US" altLang="zh-CN" sz="3200" b="1" dirty="0">
                <a:solidFill>
                  <a:schemeClr val="accent1"/>
                </a:solidFill>
                <a:cs typeface="+mn-ea"/>
                <a:sym typeface="+mn-lt"/>
              </a:rPr>
              <a:t>more fluent.</a:t>
            </a:r>
          </a:p>
        </p:txBody>
      </p:sp>
      <p:sp>
        <p:nvSpPr>
          <p:cNvPr id="29" name="任意多边形: 形状 28">
            <a:extLst>
              <a:ext uri="{FF2B5EF4-FFF2-40B4-BE49-F238E27FC236}">
                <a16:creationId xmlns:a16="http://schemas.microsoft.com/office/drawing/2014/main" id="{7C48174C-0BCD-4BF1-635F-DCA8BC72BC99}"/>
              </a:ext>
            </a:extLst>
          </p:cNvPr>
          <p:cNvSpPr/>
          <p:nvPr/>
        </p:nvSpPr>
        <p:spPr>
          <a:xfrm>
            <a:off x="4279957" y="3565003"/>
            <a:ext cx="3170820" cy="2569097"/>
          </a:xfrm>
          <a:custGeom>
            <a:avLst/>
            <a:gdLst>
              <a:gd name="connsiteX0" fmla="*/ 346919 w 3170820"/>
              <a:gd name="connsiteY0" fmla="*/ 0 h 2569097"/>
              <a:gd name="connsiteX1" fmla="*/ 474472 w 3170820"/>
              <a:gd name="connsiteY1" fmla="*/ 219919 h 2569097"/>
              <a:gd name="connsiteX2" fmla="*/ 3170820 w 3170820"/>
              <a:gd name="connsiteY2" fmla="*/ 219919 h 2569097"/>
              <a:gd name="connsiteX3" fmla="*/ 3170820 w 3170820"/>
              <a:gd name="connsiteY3" fmla="*/ 2569097 h 2569097"/>
              <a:gd name="connsiteX4" fmla="*/ 0 w 3170820"/>
              <a:gd name="connsiteY4" fmla="*/ 2569097 h 2569097"/>
              <a:gd name="connsiteX5" fmla="*/ 0 w 3170820"/>
              <a:gd name="connsiteY5" fmla="*/ 219919 h 2569097"/>
              <a:gd name="connsiteX6" fmla="*/ 219366 w 3170820"/>
              <a:gd name="connsiteY6" fmla="*/ 219919 h 2569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0820" h="2569097">
                <a:moveTo>
                  <a:pt x="346919" y="0"/>
                </a:moveTo>
                <a:lnTo>
                  <a:pt x="474472" y="219919"/>
                </a:lnTo>
                <a:lnTo>
                  <a:pt x="3170820" y="219919"/>
                </a:lnTo>
                <a:lnTo>
                  <a:pt x="3170820" y="2569097"/>
                </a:lnTo>
                <a:lnTo>
                  <a:pt x="0" y="2569097"/>
                </a:lnTo>
                <a:lnTo>
                  <a:pt x="0" y="219919"/>
                </a:lnTo>
                <a:lnTo>
                  <a:pt x="219366" y="21991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1CDB13F7-7759-5BD0-C36F-2E8805C6138B}"/>
              </a:ext>
            </a:extLst>
          </p:cNvPr>
          <p:cNvSpPr/>
          <p:nvPr/>
        </p:nvSpPr>
        <p:spPr>
          <a:xfrm flipH="1">
            <a:off x="4528473" y="4478128"/>
            <a:ext cx="2673788" cy="997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sz="1000" dirty="0">
                <a:solidFill>
                  <a:schemeClr val="bg1"/>
                </a:solidFill>
                <a:cs typeface="+mn-ea"/>
                <a:sym typeface="+mn-lt"/>
              </a:rPr>
              <a:t>Theme color makes PPT more convenient to change. Adjust the spacing to adapt to Chinese typesetting, use the reference line in PPT……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03550386-3F3D-04A7-EBA9-43A53B8E16E4}"/>
              </a:ext>
            </a:extLst>
          </p:cNvPr>
          <p:cNvSpPr/>
          <p:nvPr/>
        </p:nvSpPr>
        <p:spPr>
          <a:xfrm>
            <a:off x="660566" y="3773347"/>
            <a:ext cx="3170820" cy="2360753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ctr"/>
            <a:r>
              <a:rPr kumimoji="1" lang="en-US" altLang="zh-CN" sz="1000">
                <a:solidFill>
                  <a:schemeClr val="tx1"/>
                </a:solidFill>
                <a:cs typeface="+mn-ea"/>
                <a:sym typeface="+mn-lt"/>
              </a:rPr>
              <a:t>Theme color makes PPT more convenient to change. Adjust the spacing to adapt to Chinese typesetting, use the reference line in PPT……</a:t>
            </a:r>
          </a:p>
          <a:p>
            <a:pPr algn="ctr"/>
            <a:endParaRPr lang="zh-CN" altLang="en-US" sz="1000" dirty="0">
              <a:cs typeface="+mn-ea"/>
              <a:sym typeface="+mn-lt"/>
            </a:endParaRPr>
          </a:p>
        </p:txBody>
      </p:sp>
      <p:sp>
        <p:nvSpPr>
          <p:cNvPr id="33" name="等腰三角形 32">
            <a:extLst>
              <a:ext uri="{FF2B5EF4-FFF2-40B4-BE49-F238E27FC236}">
                <a16:creationId xmlns:a16="http://schemas.microsoft.com/office/drawing/2014/main" id="{2D9906CE-7182-5270-4691-198CD9C3B243}"/>
              </a:ext>
            </a:extLst>
          </p:cNvPr>
          <p:cNvSpPr/>
          <p:nvPr/>
        </p:nvSpPr>
        <p:spPr>
          <a:xfrm>
            <a:off x="787722" y="3523893"/>
            <a:ext cx="289367" cy="249454"/>
          </a:xfrm>
          <a:prstGeom prst="triangle">
            <a:avLst/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99079722-0F5D-3769-D472-357C75683622}"/>
              </a:ext>
            </a:extLst>
          </p:cNvPr>
          <p:cNvSpPr/>
          <p:nvPr/>
        </p:nvSpPr>
        <p:spPr>
          <a:xfrm>
            <a:off x="7899348" y="3773347"/>
            <a:ext cx="3170820" cy="2360753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ctr"/>
            <a:r>
              <a:rPr kumimoji="1" lang="en-US" altLang="zh-CN" sz="1000" dirty="0">
                <a:solidFill>
                  <a:schemeClr val="tx1"/>
                </a:solidFill>
                <a:cs typeface="+mn-ea"/>
                <a:sym typeface="+mn-lt"/>
              </a:rPr>
              <a:t>Theme color makes PPT more convenient to change. Adjust the spacing to adapt to Chinese typesetting, use the reference line in PPT……</a:t>
            </a:r>
          </a:p>
          <a:p>
            <a:pPr algn="ctr"/>
            <a:endParaRPr lang="zh-CN" altLang="en-US" sz="1000" dirty="0">
              <a:cs typeface="+mn-ea"/>
              <a:sym typeface="+mn-lt"/>
            </a:endParaRPr>
          </a:p>
        </p:txBody>
      </p:sp>
      <p:sp>
        <p:nvSpPr>
          <p:cNvPr id="36" name="等腰三角形 35">
            <a:extLst>
              <a:ext uri="{FF2B5EF4-FFF2-40B4-BE49-F238E27FC236}">
                <a16:creationId xmlns:a16="http://schemas.microsoft.com/office/drawing/2014/main" id="{FAE909FB-65ED-D03E-153E-D59D02C6F65B}"/>
              </a:ext>
            </a:extLst>
          </p:cNvPr>
          <p:cNvSpPr/>
          <p:nvPr/>
        </p:nvSpPr>
        <p:spPr>
          <a:xfrm>
            <a:off x="8026504" y="3523893"/>
            <a:ext cx="289367" cy="249454"/>
          </a:xfrm>
          <a:prstGeom prst="triangle">
            <a:avLst/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887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3E7816B9-4368-481C-AF7D-011CB1B5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3128" y="3798307"/>
            <a:ext cx="1415772" cy="424732"/>
          </a:xfrm>
        </p:spPr>
        <p:txBody>
          <a:bodyPr/>
          <a:lstStyle/>
          <a:p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心得分享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239E965-33B6-4BC1-B1B3-CD2DC6B7E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28705" y="4223039"/>
            <a:ext cx="3990195" cy="258532"/>
          </a:xfrm>
        </p:spPr>
        <p:txBody>
          <a:bodyPr/>
          <a:lstStyle/>
          <a:p>
            <a:r>
              <a:rPr lang="en-GB" altLang="zh-CN" dirty="0">
                <a:cs typeface="+mn-ea"/>
                <a:sym typeface="+mn-lt"/>
              </a:rPr>
              <a:t>When you copy &amp; paste, choose "keep text only" option.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BC2B274-6096-4E6F-B8DF-3F118E2D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pPr/>
              <a:t>9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C70F4CD-C884-4148-C180-DC3498B68D9C}"/>
              </a:ext>
            </a:extLst>
          </p:cNvPr>
          <p:cNvSpPr txBox="1">
            <a:spLocks/>
          </p:cNvSpPr>
          <p:nvPr/>
        </p:nvSpPr>
        <p:spPr>
          <a:xfrm>
            <a:off x="10156026" y="2734506"/>
            <a:ext cx="1362874" cy="1006429"/>
          </a:xfrm>
          <a:prstGeom prst="rect">
            <a:avLst/>
          </a:prstGeom>
        </p:spPr>
        <p:txBody>
          <a:bodyPr vert="horz" wrap="none" lIns="91440" tIns="45720" rIns="91440" bIns="45720" rtlCol="0" anchor="b">
            <a:sp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zh-CN" sz="66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03.</a:t>
            </a:r>
            <a:endParaRPr lang="en-GB" sz="6600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43807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GuidesStyle_Normal&quot;,&quot;Name&quot;:&quot;正常&quot;,&quot;Kind&quot;:&quot;System&quot;,&quot;OldGuidesSetting&quot;:{&quot;HeaderHeight&quot;:15.0,&quot;FooterHeight&quot;:9.0,&quot;SideMargin&quot;:5.5,&quot;TopMargin&quot;:0.0,&quot;BottomMargin&quot;:0.0,&quot;IntervalMargin&quot;:1.5}}"/>
  <p:tag name="ISLIDE.TEMPLATE" val="205c5859-f689-43b2-849a-e87f656079e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54095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PICTURE" val="#728614;#664076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  <p:tag name="ISLIDE.DIAGRAM" val="#856544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#813216;"/>
  <p:tag name="ISLIDE.DIAGRAM" val="#861568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39832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#813216;"/>
  <p:tag name="ISLIDE.DIAGRAM" val="#861562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54119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39825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645967;"/>
</p:tagLst>
</file>

<file path=ppt/theme/theme1.xml><?xml version="1.0" encoding="utf-8"?>
<a:theme xmlns:a="http://schemas.openxmlformats.org/drawingml/2006/main" name="Designed by iSlide">
  <a:themeElements>
    <a:clrScheme name="iSlide VI标准">
      <a:dk1>
        <a:srgbClr val="2F2F2F"/>
      </a:dk1>
      <a:lt1>
        <a:srgbClr val="FFFFFF"/>
      </a:lt1>
      <a:dk2>
        <a:srgbClr val="778495"/>
      </a:dk2>
      <a:lt2>
        <a:srgbClr val="F0F0F0"/>
      </a:lt2>
      <a:accent1>
        <a:srgbClr val="0597FE"/>
      </a:accent1>
      <a:accent2>
        <a:srgbClr val="4DB2FA"/>
      </a:accent2>
      <a:accent3>
        <a:srgbClr val="559DCF"/>
      </a:accent3>
      <a:accent4>
        <a:srgbClr val="5E7787"/>
      </a:accent4>
      <a:accent5>
        <a:srgbClr val="477DA0"/>
      </a:accent5>
      <a:accent6>
        <a:srgbClr val="879CA9"/>
      </a:accent6>
      <a:hlink>
        <a:srgbClr val="F84D4D"/>
      </a:hlink>
      <a:folHlink>
        <a:srgbClr val="979797"/>
      </a:folHlink>
    </a:clrScheme>
    <a:fontScheme name="tao3olok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Default.potx" id="{1D9758C4-BF53-48D5-9F51-21F468A6C710}" vid="{F0E1EFAF-5478-48F0-8152-DA9350739A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iSlide VI标准">
    <a:dk1>
      <a:srgbClr val="2F2F2F"/>
    </a:dk1>
    <a:lt1>
      <a:srgbClr val="FFFFFF"/>
    </a:lt1>
    <a:dk2>
      <a:srgbClr val="778495"/>
    </a:dk2>
    <a:lt2>
      <a:srgbClr val="F0F0F0"/>
    </a:lt2>
    <a:accent1>
      <a:srgbClr val="0597FE"/>
    </a:accent1>
    <a:accent2>
      <a:srgbClr val="4DB2FA"/>
    </a:accent2>
    <a:accent3>
      <a:srgbClr val="559DCF"/>
    </a:accent3>
    <a:accent4>
      <a:srgbClr val="5E7787"/>
    </a:accent4>
    <a:accent5>
      <a:srgbClr val="477DA0"/>
    </a:accent5>
    <a:accent6>
      <a:srgbClr val="879CA9"/>
    </a:accent6>
    <a:hlink>
      <a:srgbClr val="F84D4D"/>
    </a:hlink>
    <a:folHlink>
      <a:srgbClr val="979797"/>
    </a:folHlink>
  </a:clrScheme>
</a:themeOverride>
</file>

<file path=ppt/theme/themeOverride2.xml><?xml version="1.0" encoding="utf-8"?>
<a:themeOverride xmlns:a="http://schemas.openxmlformats.org/drawingml/2006/main">
  <a:clrScheme name="iSlide VI标准">
    <a:dk1>
      <a:srgbClr val="2F2F2F"/>
    </a:dk1>
    <a:lt1>
      <a:srgbClr val="FFFFFF"/>
    </a:lt1>
    <a:dk2>
      <a:srgbClr val="778495"/>
    </a:dk2>
    <a:lt2>
      <a:srgbClr val="F0F0F0"/>
    </a:lt2>
    <a:accent1>
      <a:srgbClr val="0597FE"/>
    </a:accent1>
    <a:accent2>
      <a:srgbClr val="4DB2FA"/>
    </a:accent2>
    <a:accent3>
      <a:srgbClr val="559DCF"/>
    </a:accent3>
    <a:accent4>
      <a:srgbClr val="5E7787"/>
    </a:accent4>
    <a:accent5>
      <a:srgbClr val="477DA0"/>
    </a:accent5>
    <a:accent6>
      <a:srgbClr val="879CA9"/>
    </a:accent6>
    <a:hlink>
      <a:srgbClr val="F84D4D"/>
    </a:hlink>
    <a:folHlink>
      <a:srgbClr val="979797"/>
    </a:folHlink>
  </a:clrScheme>
</a:themeOverride>
</file>

<file path=ppt/theme/themeOverride3.xml><?xml version="1.0" encoding="utf-8"?>
<a:themeOverride xmlns:a="http://schemas.openxmlformats.org/drawingml/2006/main">
  <a:clrScheme name="iSlide VI标准">
    <a:dk1>
      <a:srgbClr val="2F2F2F"/>
    </a:dk1>
    <a:lt1>
      <a:srgbClr val="FFFFFF"/>
    </a:lt1>
    <a:dk2>
      <a:srgbClr val="778495"/>
    </a:dk2>
    <a:lt2>
      <a:srgbClr val="F0F0F0"/>
    </a:lt2>
    <a:accent1>
      <a:srgbClr val="0597FE"/>
    </a:accent1>
    <a:accent2>
      <a:srgbClr val="4DB2FA"/>
    </a:accent2>
    <a:accent3>
      <a:srgbClr val="559DCF"/>
    </a:accent3>
    <a:accent4>
      <a:srgbClr val="5E7787"/>
    </a:accent4>
    <a:accent5>
      <a:srgbClr val="477DA0"/>
    </a:accent5>
    <a:accent6>
      <a:srgbClr val="879CA9"/>
    </a:accent6>
    <a:hlink>
      <a:srgbClr val="F84D4D"/>
    </a:hlink>
    <a:folHlink>
      <a:srgbClr val="979797"/>
    </a:folHlink>
  </a:clrScheme>
</a:themeOverride>
</file>

<file path=ppt/theme/themeOverride4.xml><?xml version="1.0" encoding="utf-8"?>
<a:themeOverride xmlns:a="http://schemas.openxmlformats.org/drawingml/2006/main">
  <a:clrScheme name="iSlide VI标准">
    <a:dk1>
      <a:srgbClr val="2F2F2F"/>
    </a:dk1>
    <a:lt1>
      <a:srgbClr val="FFFFFF"/>
    </a:lt1>
    <a:dk2>
      <a:srgbClr val="778495"/>
    </a:dk2>
    <a:lt2>
      <a:srgbClr val="F0F0F0"/>
    </a:lt2>
    <a:accent1>
      <a:srgbClr val="0597FE"/>
    </a:accent1>
    <a:accent2>
      <a:srgbClr val="4DB2FA"/>
    </a:accent2>
    <a:accent3>
      <a:srgbClr val="559DCF"/>
    </a:accent3>
    <a:accent4>
      <a:srgbClr val="5E7787"/>
    </a:accent4>
    <a:accent5>
      <a:srgbClr val="477DA0"/>
    </a:accent5>
    <a:accent6>
      <a:srgbClr val="879CA9"/>
    </a:accent6>
    <a:hlink>
      <a:srgbClr val="F84D4D"/>
    </a:hlink>
    <a:folHlink>
      <a:srgbClr val="979797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443A8EF62DE444B1FF07917E22EF72" ma:contentTypeVersion="15" ma:contentTypeDescription="Create a new document." ma:contentTypeScope="" ma:versionID="93a012c9a81027335424ba9f7b4858de">
  <xsd:schema xmlns:xsd="http://www.w3.org/2001/XMLSchema" xmlns:xs="http://www.w3.org/2001/XMLSchema" xmlns:p="http://schemas.microsoft.com/office/2006/metadata/properties" xmlns:ns2="0a5c0dea-e5d7-4228-9256-3793bb42faa5" xmlns:ns3="97934b4b-eba6-486d-bfc1-4b8e3fe39092" targetNamespace="http://schemas.microsoft.com/office/2006/metadata/properties" ma:root="true" ma:fieldsID="9a709ec72f4fcd18515a248f36769751" ns2:_="" ns3:_="">
    <xsd:import namespace="0a5c0dea-e5d7-4228-9256-3793bb42faa5"/>
    <xsd:import namespace="97934b4b-eba6-486d-bfc1-4b8e3fe39092"/>
    <xsd:element name="properties">
      <xsd:complexType>
        <xsd:sequence>
          <xsd:element name="documentManagement">
            <xsd:complexType>
              <xsd:all>
                <xsd:element ref="ns2:OneNoteFluid_FileOrder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c0dea-e5d7-4228-9256-3793bb42faa5" elementFormDefault="qualified">
    <xsd:import namespace="http://schemas.microsoft.com/office/2006/documentManagement/types"/>
    <xsd:import namespace="http://schemas.microsoft.com/office/infopath/2007/PartnerControls"/>
    <xsd:element name="OneNoteFluid_FileOrder" ma:index="8" nillable="true" ma:displayName="OneNoteFluid_FileOrder" ma:internalName="OneNoteFluid_FileOrder">
      <xsd:simpleType>
        <xsd:restriction base="dms:Text">
          <xsd:maxLength value="255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934b4b-eba6-486d-bfc1-4b8e3fe3909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885aa0b-334b-483f-9125-6409c6335a4b}" ma:internalName="TaxCatchAll" ma:showField="CatchAllData" ma:web="97934b4b-eba6-486d-bfc1-4b8e3fe390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7934b4b-eba6-486d-bfc1-4b8e3fe39092" xsi:nil="true"/>
    <lcf76f155ced4ddcb4097134ff3c332f xmlns="0a5c0dea-e5d7-4228-9256-3793bb42faa5">
      <Terms xmlns="http://schemas.microsoft.com/office/infopath/2007/PartnerControls"/>
    </lcf76f155ced4ddcb4097134ff3c332f>
    <OneNoteFluid_FileOrder xmlns="0a5c0dea-e5d7-4228-9256-3793bb42faa5" xsi:nil="true"/>
  </documentManagement>
</p:properties>
</file>

<file path=customXml/itemProps1.xml><?xml version="1.0" encoding="utf-8"?>
<ds:datastoreItem xmlns:ds="http://schemas.openxmlformats.org/officeDocument/2006/customXml" ds:itemID="{ECAD1AA6-9EFA-4307-8934-8D2CE5004A86}"/>
</file>

<file path=customXml/itemProps2.xml><?xml version="1.0" encoding="utf-8"?>
<ds:datastoreItem xmlns:ds="http://schemas.openxmlformats.org/officeDocument/2006/customXml" ds:itemID="{EA4A892C-A38E-459B-94A5-E98B6D779E27}"/>
</file>

<file path=customXml/itemProps3.xml><?xml version="1.0" encoding="utf-8"?>
<ds:datastoreItem xmlns:ds="http://schemas.openxmlformats.org/officeDocument/2006/customXml" ds:itemID="{B8AA8146-890E-4314-8C29-D72BF44B9F2A}"/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Fu</Template>
  <TotalTime>14</TotalTime>
  <Words>955</Words>
  <Application>Microsoft Office PowerPoint</Application>
  <PresentationFormat>宽屏</PresentationFormat>
  <Paragraphs>125</Paragraphs>
  <Slides>15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8" baseType="lpstr">
      <vt:lpstr>等线</vt:lpstr>
      <vt:lpstr>Arial</vt:lpstr>
      <vt:lpstr>Designed by iSlide</vt:lpstr>
      <vt:lpstr>教育培训PPT主题模板</vt:lpstr>
      <vt:lpstr>PowerPoint 演示文稿</vt:lpstr>
      <vt:lpstr>课程简介</vt:lpstr>
      <vt:lpstr>PowerPoint 演示文稿</vt:lpstr>
      <vt:lpstr>PowerPoint 演示文稿</vt:lpstr>
      <vt:lpstr>内容解析</vt:lpstr>
      <vt:lpstr>PowerPoint 演示文稿</vt:lpstr>
      <vt:lpstr>PowerPoint 演示文稿</vt:lpstr>
      <vt:lpstr>心得分享</vt:lpstr>
      <vt:lpstr>PowerPoint 演示文稿</vt:lpstr>
      <vt:lpstr>PowerPoint 演示文稿</vt:lpstr>
      <vt:lpstr>讨论交流</vt:lpstr>
      <vt:lpstr>PowerPoint 演示文稿</vt:lpstr>
      <vt:lpstr>PowerPoint 演示文稿</vt:lpstr>
      <vt:lpstr>PowerPoint 演示文稿</vt:lpstr>
    </vt:vector>
  </TitlesOfParts>
  <Manager>iSlide</Manager>
  <Company>iSlide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</dc:creator>
  <cp:lastModifiedBy>Zheng Zhou (zhong ruan guo ji(shang hai)ke)</cp:lastModifiedBy>
  <cp:revision>7</cp:revision>
  <cp:lastPrinted>2022-06-12T16:00:00Z</cp:lastPrinted>
  <dcterms:created xsi:type="dcterms:W3CDTF">2022-06-12T16:00:00Z</dcterms:created>
  <dcterms:modified xsi:type="dcterms:W3CDTF">2022-09-28T16:18:08Z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EMPLATE">
    <vt:lpwstr>205c5859-f689-43b2-849a-e87f656079ec</vt:lpwstr>
  </property>
  <property fmtid="{D5CDD505-2E9C-101B-9397-08002B2CF9AE}" pid="3" name="ContentTypeId">
    <vt:lpwstr>0x010100D1443A8EF62DE444B1FF07917E22EF72</vt:lpwstr>
  </property>
</Properties>
</file>